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0" r:id="rId1"/>
    <p:sldMasterId id="2147483702" r:id="rId2"/>
    <p:sldMasterId id="2147483706" r:id="rId3"/>
  </p:sldMasterIdLst>
  <p:notesMasterIdLst>
    <p:notesMasterId r:id="rId38"/>
  </p:notesMasterIdLst>
  <p:sldIdLst>
    <p:sldId id="256" r:id="rId4"/>
    <p:sldId id="258" r:id="rId5"/>
    <p:sldId id="257" r:id="rId6"/>
    <p:sldId id="359" r:id="rId7"/>
    <p:sldId id="350" r:id="rId8"/>
    <p:sldId id="351" r:id="rId9"/>
    <p:sldId id="352" r:id="rId10"/>
    <p:sldId id="353" r:id="rId11"/>
    <p:sldId id="354" r:id="rId12"/>
    <p:sldId id="349" r:id="rId13"/>
    <p:sldId id="284" r:id="rId14"/>
    <p:sldId id="285" r:id="rId15"/>
    <p:sldId id="360" r:id="rId16"/>
    <p:sldId id="287" r:id="rId17"/>
    <p:sldId id="286" r:id="rId18"/>
    <p:sldId id="289" r:id="rId19"/>
    <p:sldId id="290" r:id="rId20"/>
    <p:sldId id="361" r:id="rId21"/>
    <p:sldId id="346" r:id="rId22"/>
    <p:sldId id="355" r:id="rId23"/>
    <p:sldId id="356" r:id="rId24"/>
    <p:sldId id="347" r:id="rId25"/>
    <p:sldId id="348" r:id="rId26"/>
    <p:sldId id="364" r:id="rId27"/>
    <p:sldId id="365" r:id="rId28"/>
    <p:sldId id="366" r:id="rId29"/>
    <p:sldId id="367" r:id="rId30"/>
    <p:sldId id="259" r:id="rId31"/>
    <p:sldId id="261" r:id="rId32"/>
    <p:sldId id="260" r:id="rId33"/>
    <p:sldId id="262" r:id="rId34"/>
    <p:sldId id="368" r:id="rId35"/>
    <p:sldId id="357" r:id="rId36"/>
    <p:sldId id="358" r:id="rId37"/>
  </p:sldIdLst>
  <p:sldSz cx="9144000" cy="5143500" type="screen16x9"/>
  <p:notesSz cx="6858000" cy="9144000"/>
  <p:embeddedFontLst>
    <p:embeddedFont>
      <p:font typeface="Calibri" pitchFamily="34" charset="0"/>
      <p:regular r:id="rId39"/>
      <p:bold r:id="rId40"/>
      <p:italic r:id="rId41"/>
      <p:boldItalic r:id="rId42"/>
    </p:embeddedFont>
    <p:embeddedFont>
      <p:font typeface="Vogue-ExtraBold" charset="0"/>
      <p:regular r:id="rId43"/>
    </p:embeddedFont>
    <p:embeddedFont>
      <p:font typeface="Aharoni" charset="-79"/>
      <p:bold r:id="rId44"/>
    </p:embeddedFont>
    <p:embeddedFont>
      <p:font typeface="Gaegu" charset="0"/>
      <p:regular r:id="rId45"/>
      <p:bold r:id="rId46"/>
    </p:embeddedFont>
    <p:embeddedFont>
      <p:font typeface="More Sugar" charset="0"/>
      <p:regular r:id="rId47"/>
    </p:embeddedFont>
    <p:embeddedFont>
      <p:font typeface="Questrial" charset="0"/>
      <p:regular r:id="rId48"/>
    </p:embeddedFont>
    <p:embeddedFont>
      <p:font typeface="Fira Sans Extra Condensed Medium" charset="0"/>
      <p:regular r:id="rId49"/>
      <p:bold r:id="rId50"/>
      <p:italic r:id="rId51"/>
      <p:boldItalic r:id="rId5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593">
          <p15:clr>
            <a:srgbClr val="9AA0A6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60CF797C-1474-4DB7-B3C7-BC7E9969E80A}">
  <a:tblStyle styleId="{60CF797C-1474-4DB7-B3C7-BC7E9969E80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8" autoAdjust="0"/>
    <p:restoredTop sz="94660"/>
  </p:normalViewPr>
  <p:slideViewPr>
    <p:cSldViewPr snapToGrid="0">
      <p:cViewPr>
        <p:scale>
          <a:sx n="99" d="100"/>
          <a:sy n="99" d="100"/>
        </p:scale>
        <p:origin x="-552" y="-24"/>
      </p:cViewPr>
      <p:guideLst>
        <p:guide orient="horz" pos="59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1.fntdata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font" Target="fonts/font6.fntdata"/><Relationship Id="rId52" Type="http://schemas.openxmlformats.org/officeDocument/2006/relationships/font" Target="fonts/font14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font" Target="fonts/font13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0" Type="http://schemas.openxmlformats.org/officeDocument/2006/relationships/slide" Target="slides/slide17.xml"/><Relationship Id="rId41" Type="http://schemas.openxmlformats.org/officeDocument/2006/relationships/font" Target="fonts/font3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7625365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4" name="Google Shape;91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0872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gb662e0629a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8" name="Google Shape;948;gb662e0629a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71613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6700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3122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7626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1143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gb662e0629a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8" name="Google Shape;948;gb662e0629a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0167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gbadf322efb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3" name="Google Shape;963;gbadf322efb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gb662e0629a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8" name="Google Shape;948;gb662e0629a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gb662e0629a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8" name="Google Shape;948;gb662e0629a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7556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gb662e0629a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8" name="Google Shape;948;gb662e0629a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84063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1557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7401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4474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gb662e0629a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8" name="Google Shape;948;gb662e0629a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4038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824475" y="922450"/>
            <a:ext cx="5495100" cy="23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Permanent Marker"/>
              <a:buNone/>
              <a:defRPr sz="63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1730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arala"/>
              <a:buNone/>
              <a:defRPr sz="16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-73625" y="3049157"/>
            <a:ext cx="1994237" cy="2094277"/>
          </a:xfrm>
          <a:custGeom>
            <a:avLst/>
            <a:gdLst/>
            <a:ahLst/>
            <a:cxnLst/>
            <a:rect l="l" t="t" r="r" b="b"/>
            <a:pathLst>
              <a:path w="76827" h="80681" extrusionOk="0">
                <a:moveTo>
                  <a:pt x="7096" y="0"/>
                </a:moveTo>
                <a:cubicBezTo>
                  <a:pt x="4774" y="0"/>
                  <a:pt x="2454" y="476"/>
                  <a:pt x="339" y="1448"/>
                </a:cubicBezTo>
                <a:lnTo>
                  <a:pt x="1" y="80681"/>
                </a:lnTo>
                <a:lnTo>
                  <a:pt x="73405" y="80681"/>
                </a:lnTo>
                <a:cubicBezTo>
                  <a:pt x="76826" y="73559"/>
                  <a:pt x="76130" y="64627"/>
                  <a:pt x="71654" y="58142"/>
                </a:cubicBezTo>
                <a:cubicBezTo>
                  <a:pt x="67521" y="52180"/>
                  <a:pt x="60344" y="48488"/>
                  <a:pt x="53107" y="48488"/>
                </a:cubicBezTo>
                <a:cubicBezTo>
                  <a:pt x="52473" y="48488"/>
                  <a:pt x="51838" y="48516"/>
                  <a:pt x="51204" y="48574"/>
                </a:cubicBezTo>
                <a:cubicBezTo>
                  <a:pt x="45157" y="49111"/>
                  <a:pt x="39587" y="52075"/>
                  <a:pt x="33659" y="53487"/>
                </a:cubicBezTo>
                <a:cubicBezTo>
                  <a:pt x="31911" y="53911"/>
                  <a:pt x="30047" y="54152"/>
                  <a:pt x="28198" y="54152"/>
                </a:cubicBezTo>
                <a:cubicBezTo>
                  <a:pt x="23796" y="54152"/>
                  <a:pt x="19480" y="52786"/>
                  <a:pt x="17029" y="49270"/>
                </a:cubicBezTo>
                <a:cubicBezTo>
                  <a:pt x="13826" y="44635"/>
                  <a:pt x="15119" y="38289"/>
                  <a:pt x="17427" y="33177"/>
                </a:cubicBezTo>
                <a:cubicBezTo>
                  <a:pt x="19734" y="28084"/>
                  <a:pt x="22977" y="23151"/>
                  <a:pt x="23414" y="17561"/>
                </a:cubicBezTo>
                <a:cubicBezTo>
                  <a:pt x="23872" y="11912"/>
                  <a:pt x="21166" y="6123"/>
                  <a:pt x="16511" y="2880"/>
                </a:cubicBezTo>
                <a:cubicBezTo>
                  <a:pt x="13768" y="981"/>
                  <a:pt x="10430" y="0"/>
                  <a:pt x="709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flipH="1">
            <a:off x="7879660" y="0"/>
            <a:ext cx="1264340" cy="3524526"/>
          </a:xfrm>
          <a:custGeom>
            <a:avLst/>
            <a:gdLst/>
            <a:ahLst/>
            <a:cxnLst/>
            <a:rect l="l" t="t" r="r" b="b"/>
            <a:pathLst>
              <a:path w="32605" h="90891" extrusionOk="0">
                <a:moveTo>
                  <a:pt x="0" y="1"/>
                </a:moveTo>
                <a:lnTo>
                  <a:pt x="0" y="90890"/>
                </a:lnTo>
                <a:cubicBezTo>
                  <a:pt x="7361" y="89757"/>
                  <a:pt x="16312" y="85062"/>
                  <a:pt x="19893" y="78557"/>
                </a:cubicBezTo>
                <a:cubicBezTo>
                  <a:pt x="23454" y="72032"/>
                  <a:pt x="23792" y="63836"/>
                  <a:pt x="20788" y="57033"/>
                </a:cubicBezTo>
                <a:cubicBezTo>
                  <a:pt x="18640" y="52239"/>
                  <a:pt x="15039" y="48260"/>
                  <a:pt x="12453" y="43705"/>
                </a:cubicBezTo>
                <a:cubicBezTo>
                  <a:pt x="9887" y="39130"/>
                  <a:pt x="8415" y="33341"/>
                  <a:pt x="10941" y="28746"/>
                </a:cubicBezTo>
                <a:cubicBezTo>
                  <a:pt x="12871" y="25205"/>
                  <a:pt x="16690" y="23176"/>
                  <a:pt x="20311" y="21445"/>
                </a:cubicBezTo>
                <a:cubicBezTo>
                  <a:pt x="23971" y="19734"/>
                  <a:pt x="27830" y="18023"/>
                  <a:pt x="30217" y="14761"/>
                </a:cubicBezTo>
                <a:cubicBezTo>
                  <a:pt x="32604" y="11538"/>
                  <a:pt x="29780" y="2189"/>
                  <a:pt x="26398" y="20"/>
                </a:cubicBezTo>
                <a:lnTo>
                  <a:pt x="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7149652" y="3265650"/>
            <a:ext cx="1994293" cy="1877798"/>
          </a:xfrm>
          <a:custGeom>
            <a:avLst/>
            <a:gdLst/>
            <a:ahLst/>
            <a:cxnLst/>
            <a:rect l="l" t="t" r="r" b="b"/>
            <a:pathLst>
              <a:path w="59301" h="55837" extrusionOk="0">
                <a:moveTo>
                  <a:pt x="53972" y="1"/>
                </a:moveTo>
                <a:cubicBezTo>
                  <a:pt x="47710" y="1"/>
                  <a:pt x="44048" y="6413"/>
                  <a:pt x="43048" y="10621"/>
                </a:cubicBezTo>
                <a:cubicBezTo>
                  <a:pt x="41735" y="15892"/>
                  <a:pt x="42451" y="21621"/>
                  <a:pt x="40422" y="26654"/>
                </a:cubicBezTo>
                <a:cubicBezTo>
                  <a:pt x="36821" y="35666"/>
                  <a:pt x="25940" y="39386"/>
                  <a:pt x="16232" y="39425"/>
                </a:cubicBezTo>
                <a:cubicBezTo>
                  <a:pt x="15382" y="39425"/>
                  <a:pt x="14519" y="39408"/>
                  <a:pt x="13657" y="39408"/>
                </a:cubicBezTo>
                <a:cubicBezTo>
                  <a:pt x="11069" y="39408"/>
                  <a:pt x="8484" y="39565"/>
                  <a:pt x="6246" y="40818"/>
                </a:cubicBezTo>
                <a:cubicBezTo>
                  <a:pt x="1293" y="43563"/>
                  <a:pt x="338" y="50167"/>
                  <a:pt x="0" y="55837"/>
                </a:cubicBezTo>
                <a:lnTo>
                  <a:pt x="59300" y="55837"/>
                </a:lnTo>
                <a:lnTo>
                  <a:pt x="59221" y="1371"/>
                </a:lnTo>
                <a:cubicBezTo>
                  <a:pt x="57305" y="411"/>
                  <a:pt x="55555" y="1"/>
                  <a:pt x="5397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flipH="1">
            <a:off x="-49697" y="-77400"/>
            <a:ext cx="1679697" cy="3343055"/>
          </a:xfrm>
          <a:custGeom>
            <a:avLst/>
            <a:gdLst/>
            <a:ahLst/>
            <a:cxnLst/>
            <a:rect l="l" t="t" r="r" b="b"/>
            <a:pathLst>
              <a:path w="45953" h="91459" extrusionOk="0">
                <a:moveTo>
                  <a:pt x="45455" y="0"/>
                </a:moveTo>
                <a:lnTo>
                  <a:pt x="4158" y="2010"/>
                </a:lnTo>
                <a:cubicBezTo>
                  <a:pt x="2408" y="6505"/>
                  <a:pt x="1" y="11140"/>
                  <a:pt x="498" y="15934"/>
                </a:cubicBezTo>
                <a:cubicBezTo>
                  <a:pt x="3581" y="45614"/>
                  <a:pt x="39209" y="21942"/>
                  <a:pt x="34196" y="50170"/>
                </a:cubicBezTo>
                <a:cubicBezTo>
                  <a:pt x="32525" y="59500"/>
                  <a:pt x="25046" y="67596"/>
                  <a:pt x="25841" y="77025"/>
                </a:cubicBezTo>
                <a:cubicBezTo>
                  <a:pt x="26506" y="84932"/>
                  <a:pt x="35320" y="91459"/>
                  <a:pt x="43397" y="91459"/>
                </a:cubicBezTo>
                <a:cubicBezTo>
                  <a:pt x="44261" y="91459"/>
                  <a:pt x="45116" y="91384"/>
                  <a:pt x="45953" y="91228"/>
                </a:cubicBezTo>
                <a:lnTo>
                  <a:pt x="45455" y="13090"/>
                </a:lnTo>
                <a:lnTo>
                  <a:pt x="4545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 rot="5400000">
            <a:off x="5024955" y="2828174"/>
            <a:ext cx="652395" cy="4018096"/>
          </a:xfrm>
          <a:custGeom>
            <a:avLst/>
            <a:gdLst/>
            <a:ahLst/>
            <a:cxnLst/>
            <a:rect l="l" t="t" r="r" b="b"/>
            <a:pathLst>
              <a:path w="18600" h="104829" extrusionOk="0">
                <a:moveTo>
                  <a:pt x="16360" y="1"/>
                </a:moveTo>
                <a:cubicBezTo>
                  <a:pt x="9962" y="1"/>
                  <a:pt x="4427" y="11283"/>
                  <a:pt x="3561" y="15670"/>
                </a:cubicBezTo>
                <a:cubicBezTo>
                  <a:pt x="1512" y="25875"/>
                  <a:pt x="9370" y="33772"/>
                  <a:pt x="10762" y="43341"/>
                </a:cubicBezTo>
                <a:cubicBezTo>
                  <a:pt x="11936" y="51337"/>
                  <a:pt x="10921" y="59692"/>
                  <a:pt x="7719" y="67132"/>
                </a:cubicBezTo>
                <a:cubicBezTo>
                  <a:pt x="5172" y="73120"/>
                  <a:pt x="1214" y="78750"/>
                  <a:pt x="657" y="85254"/>
                </a:cubicBezTo>
                <a:cubicBezTo>
                  <a:pt x="0" y="93609"/>
                  <a:pt x="9111" y="104590"/>
                  <a:pt x="18560" y="104829"/>
                </a:cubicBezTo>
                <a:lnTo>
                  <a:pt x="18560" y="104829"/>
                </a:lnTo>
                <a:cubicBezTo>
                  <a:pt x="18600" y="104809"/>
                  <a:pt x="18341" y="372"/>
                  <a:pt x="18341" y="372"/>
                </a:cubicBezTo>
                <a:cubicBezTo>
                  <a:pt x="17675" y="118"/>
                  <a:pt x="17013" y="1"/>
                  <a:pt x="16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 rot="5400000">
            <a:off x="2100580" y="-974146"/>
            <a:ext cx="1119149" cy="2952450"/>
          </a:xfrm>
          <a:custGeom>
            <a:avLst/>
            <a:gdLst/>
            <a:ahLst/>
            <a:cxnLst/>
            <a:rect l="l" t="t" r="r" b="b"/>
            <a:pathLst>
              <a:path w="34097" h="89952" extrusionOk="0">
                <a:moveTo>
                  <a:pt x="6827" y="1"/>
                </a:moveTo>
                <a:cubicBezTo>
                  <a:pt x="4501" y="1"/>
                  <a:pt x="2262" y="226"/>
                  <a:pt x="338" y="633"/>
                </a:cubicBezTo>
                <a:lnTo>
                  <a:pt x="0" y="89951"/>
                </a:lnTo>
                <a:lnTo>
                  <a:pt x="8097" y="89812"/>
                </a:lnTo>
                <a:cubicBezTo>
                  <a:pt x="17327" y="89235"/>
                  <a:pt x="25980" y="83347"/>
                  <a:pt x="30058" y="75032"/>
                </a:cubicBezTo>
                <a:cubicBezTo>
                  <a:pt x="34096" y="66757"/>
                  <a:pt x="32763" y="55935"/>
                  <a:pt x="26338" y="49291"/>
                </a:cubicBezTo>
                <a:cubicBezTo>
                  <a:pt x="23653" y="46546"/>
                  <a:pt x="20271" y="44556"/>
                  <a:pt x="17645" y="41771"/>
                </a:cubicBezTo>
                <a:cubicBezTo>
                  <a:pt x="14999" y="38947"/>
                  <a:pt x="13129" y="34869"/>
                  <a:pt x="14502" y="31288"/>
                </a:cubicBezTo>
                <a:cubicBezTo>
                  <a:pt x="16093" y="27150"/>
                  <a:pt x="21086" y="25519"/>
                  <a:pt x="24011" y="22177"/>
                </a:cubicBezTo>
                <a:cubicBezTo>
                  <a:pt x="28327" y="17144"/>
                  <a:pt x="26796" y="8769"/>
                  <a:pt x="21842" y="4373"/>
                </a:cubicBezTo>
                <a:cubicBezTo>
                  <a:pt x="18358" y="1267"/>
                  <a:pt x="12345" y="1"/>
                  <a:pt x="682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7436397" y="3710244"/>
            <a:ext cx="215141" cy="189693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573200" y="1881710"/>
            <a:ext cx="164686" cy="145212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7201950" y="3496721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879125" y="2050208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2330075" y="1104446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26"/>
          <p:cNvSpPr txBox="1">
            <a:spLocks noGrp="1"/>
          </p:cNvSpPr>
          <p:nvPr>
            <p:ph type="ctrTitle"/>
          </p:nvPr>
        </p:nvSpPr>
        <p:spPr>
          <a:xfrm flipH="1">
            <a:off x="1159000" y="1691875"/>
            <a:ext cx="218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10" name="Google Shape;510;p26"/>
          <p:cNvSpPr txBox="1">
            <a:spLocks noGrp="1"/>
          </p:cNvSpPr>
          <p:nvPr>
            <p:ph type="subTitle" idx="1"/>
          </p:nvPr>
        </p:nvSpPr>
        <p:spPr>
          <a:xfrm flipH="1">
            <a:off x="1158950" y="2146875"/>
            <a:ext cx="2185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00" b="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11" name="Google Shape;511;p26"/>
          <p:cNvSpPr/>
          <p:nvPr/>
        </p:nvSpPr>
        <p:spPr>
          <a:xfrm rot="-5586105" flipH="1">
            <a:off x="658321" y="3118105"/>
            <a:ext cx="1431005" cy="2848090"/>
          </a:xfrm>
          <a:custGeom>
            <a:avLst/>
            <a:gdLst/>
            <a:ahLst/>
            <a:cxnLst/>
            <a:rect l="l" t="t" r="r" b="b"/>
            <a:pathLst>
              <a:path w="45953" h="91459" extrusionOk="0">
                <a:moveTo>
                  <a:pt x="45455" y="0"/>
                </a:moveTo>
                <a:lnTo>
                  <a:pt x="4158" y="2010"/>
                </a:lnTo>
                <a:cubicBezTo>
                  <a:pt x="2408" y="6505"/>
                  <a:pt x="1" y="11140"/>
                  <a:pt x="498" y="15934"/>
                </a:cubicBezTo>
                <a:cubicBezTo>
                  <a:pt x="3581" y="45614"/>
                  <a:pt x="39209" y="21942"/>
                  <a:pt x="34196" y="50170"/>
                </a:cubicBezTo>
                <a:cubicBezTo>
                  <a:pt x="32525" y="59500"/>
                  <a:pt x="25046" y="67596"/>
                  <a:pt x="25841" y="77025"/>
                </a:cubicBezTo>
                <a:cubicBezTo>
                  <a:pt x="26506" y="84932"/>
                  <a:pt x="35320" y="91459"/>
                  <a:pt x="43397" y="91459"/>
                </a:cubicBezTo>
                <a:cubicBezTo>
                  <a:pt x="44261" y="91459"/>
                  <a:pt x="45116" y="91384"/>
                  <a:pt x="45953" y="91228"/>
                </a:cubicBezTo>
                <a:lnTo>
                  <a:pt x="45455" y="13090"/>
                </a:lnTo>
                <a:lnTo>
                  <a:pt x="45455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26"/>
          <p:cNvSpPr/>
          <p:nvPr/>
        </p:nvSpPr>
        <p:spPr>
          <a:xfrm>
            <a:off x="7724829" y="-63388"/>
            <a:ext cx="1637425" cy="697169"/>
          </a:xfrm>
          <a:custGeom>
            <a:avLst/>
            <a:gdLst/>
            <a:ahLst/>
            <a:cxnLst/>
            <a:rect l="l" t="t" r="r" b="b"/>
            <a:pathLst>
              <a:path w="17010" h="7242" extrusionOk="0">
                <a:moveTo>
                  <a:pt x="1" y="1"/>
                </a:moveTo>
                <a:cubicBezTo>
                  <a:pt x="677" y="4099"/>
                  <a:pt x="4238" y="7242"/>
                  <a:pt x="8515" y="7242"/>
                </a:cubicBezTo>
                <a:cubicBezTo>
                  <a:pt x="12792" y="7242"/>
                  <a:pt x="16333" y="4099"/>
                  <a:pt x="170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3" name="Google Shape;513;p26"/>
          <p:cNvGrpSpPr/>
          <p:nvPr/>
        </p:nvGrpSpPr>
        <p:grpSpPr>
          <a:xfrm>
            <a:off x="1096884" y="4214648"/>
            <a:ext cx="671774" cy="473274"/>
            <a:chOff x="4259550" y="437326"/>
            <a:chExt cx="376112" cy="264976"/>
          </a:xfrm>
        </p:grpSpPr>
        <p:sp>
          <p:nvSpPr>
            <p:cNvPr id="514" name="Google Shape;514;p26"/>
            <p:cNvSpPr/>
            <p:nvPr/>
          </p:nvSpPr>
          <p:spPr>
            <a:xfrm>
              <a:off x="4581912" y="437326"/>
              <a:ext cx="53750" cy="53225"/>
            </a:xfrm>
            <a:custGeom>
              <a:avLst/>
              <a:gdLst/>
              <a:ahLst/>
              <a:cxnLst/>
              <a:rect l="l" t="t" r="r" b="b"/>
              <a:pathLst>
                <a:path w="2150" h="2129" extrusionOk="0">
                  <a:moveTo>
                    <a:pt x="1075" y="0"/>
                  </a:moveTo>
                  <a:cubicBezTo>
                    <a:pt x="478" y="0"/>
                    <a:pt x="1" y="478"/>
                    <a:pt x="1" y="1075"/>
                  </a:cubicBezTo>
                  <a:cubicBezTo>
                    <a:pt x="1" y="1671"/>
                    <a:pt x="478" y="2129"/>
                    <a:pt x="1075" y="2129"/>
                  </a:cubicBezTo>
                  <a:cubicBezTo>
                    <a:pt x="1672" y="2129"/>
                    <a:pt x="2149" y="1671"/>
                    <a:pt x="2149" y="1075"/>
                  </a:cubicBezTo>
                  <a:cubicBezTo>
                    <a:pt x="2149" y="478"/>
                    <a:pt x="1672" y="0"/>
                    <a:pt x="10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6"/>
            <p:cNvSpPr/>
            <p:nvPr/>
          </p:nvSpPr>
          <p:spPr>
            <a:xfrm>
              <a:off x="4259550" y="485275"/>
              <a:ext cx="62200" cy="62700"/>
            </a:xfrm>
            <a:custGeom>
              <a:avLst/>
              <a:gdLst/>
              <a:ahLst/>
              <a:cxnLst/>
              <a:rect l="l" t="t" r="r" b="b"/>
              <a:pathLst>
                <a:path w="2488" h="2508" extrusionOk="0">
                  <a:moveTo>
                    <a:pt x="1254" y="1"/>
                  </a:moveTo>
                  <a:cubicBezTo>
                    <a:pt x="557" y="1"/>
                    <a:pt x="0" y="558"/>
                    <a:pt x="0" y="1254"/>
                  </a:cubicBezTo>
                  <a:cubicBezTo>
                    <a:pt x="0" y="1950"/>
                    <a:pt x="557" y="2507"/>
                    <a:pt x="1254" y="2507"/>
                  </a:cubicBezTo>
                  <a:cubicBezTo>
                    <a:pt x="1950" y="2507"/>
                    <a:pt x="2487" y="1950"/>
                    <a:pt x="2487" y="1254"/>
                  </a:cubicBezTo>
                  <a:cubicBezTo>
                    <a:pt x="2487" y="558"/>
                    <a:pt x="1950" y="1"/>
                    <a:pt x="12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6"/>
            <p:cNvSpPr/>
            <p:nvPr/>
          </p:nvSpPr>
          <p:spPr>
            <a:xfrm>
              <a:off x="4503927" y="572104"/>
              <a:ext cx="130152" cy="130197"/>
            </a:xfrm>
            <a:custGeom>
              <a:avLst/>
              <a:gdLst/>
              <a:ahLst/>
              <a:cxnLst/>
              <a:rect l="l" t="t" r="r" b="b"/>
              <a:pathLst>
                <a:path w="2845" h="2846" extrusionOk="0">
                  <a:moveTo>
                    <a:pt x="1432" y="1"/>
                  </a:moveTo>
                  <a:cubicBezTo>
                    <a:pt x="656" y="1"/>
                    <a:pt x="0" y="618"/>
                    <a:pt x="0" y="1413"/>
                  </a:cubicBezTo>
                  <a:cubicBezTo>
                    <a:pt x="0" y="2189"/>
                    <a:pt x="637" y="2846"/>
                    <a:pt x="1432" y="2846"/>
                  </a:cubicBezTo>
                  <a:cubicBezTo>
                    <a:pt x="2188" y="2846"/>
                    <a:pt x="2845" y="2209"/>
                    <a:pt x="2845" y="1413"/>
                  </a:cubicBezTo>
                  <a:cubicBezTo>
                    <a:pt x="2845" y="618"/>
                    <a:pt x="2188" y="1"/>
                    <a:pt x="14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7" name="Google Shape;517;p26"/>
          <p:cNvGrpSpPr/>
          <p:nvPr/>
        </p:nvGrpSpPr>
        <p:grpSpPr>
          <a:xfrm>
            <a:off x="461750" y="2953275"/>
            <a:ext cx="596275" cy="831900"/>
            <a:chOff x="1656350" y="2894175"/>
            <a:chExt cx="596275" cy="831900"/>
          </a:xfrm>
        </p:grpSpPr>
        <p:sp>
          <p:nvSpPr>
            <p:cNvPr id="518" name="Google Shape;518;p26"/>
            <p:cNvSpPr/>
            <p:nvPr/>
          </p:nvSpPr>
          <p:spPr>
            <a:xfrm>
              <a:off x="1656350" y="2894175"/>
              <a:ext cx="596275" cy="831900"/>
            </a:xfrm>
            <a:custGeom>
              <a:avLst/>
              <a:gdLst/>
              <a:ahLst/>
              <a:cxnLst/>
              <a:rect l="l" t="t" r="r" b="b"/>
              <a:pathLst>
                <a:path w="23851" h="33276" extrusionOk="0">
                  <a:moveTo>
                    <a:pt x="15172" y="15177"/>
                  </a:moveTo>
                  <a:cubicBezTo>
                    <a:pt x="15174" y="15177"/>
                    <a:pt x="15176" y="15177"/>
                    <a:pt x="15178" y="15178"/>
                  </a:cubicBezTo>
                  <a:cubicBezTo>
                    <a:pt x="15512" y="15378"/>
                    <a:pt x="16979" y="25152"/>
                    <a:pt x="16646" y="25719"/>
                  </a:cubicBezTo>
                  <a:cubicBezTo>
                    <a:pt x="16549" y="25885"/>
                    <a:pt x="15935" y="25948"/>
                    <a:pt x="15103" y="25948"/>
                  </a:cubicBezTo>
                  <a:cubicBezTo>
                    <a:pt x="13082" y="25948"/>
                    <a:pt x="9772" y="25575"/>
                    <a:pt x="9441" y="25386"/>
                  </a:cubicBezTo>
                  <a:cubicBezTo>
                    <a:pt x="9209" y="25220"/>
                    <a:pt x="14837" y="15177"/>
                    <a:pt x="15172" y="15177"/>
                  </a:cubicBezTo>
                  <a:close/>
                  <a:moveTo>
                    <a:pt x="18382" y="1"/>
                  </a:moveTo>
                  <a:cubicBezTo>
                    <a:pt x="18382" y="1"/>
                    <a:pt x="18381" y="1"/>
                    <a:pt x="18380" y="1"/>
                  </a:cubicBezTo>
                  <a:cubicBezTo>
                    <a:pt x="17013" y="34"/>
                    <a:pt x="1" y="29722"/>
                    <a:pt x="501" y="30222"/>
                  </a:cubicBezTo>
                  <a:cubicBezTo>
                    <a:pt x="1669" y="31390"/>
                    <a:pt x="14511" y="33275"/>
                    <a:pt x="20352" y="33275"/>
                  </a:cubicBezTo>
                  <a:cubicBezTo>
                    <a:pt x="21853" y="33275"/>
                    <a:pt x="22891" y="33151"/>
                    <a:pt x="23151" y="32858"/>
                  </a:cubicBezTo>
                  <a:cubicBezTo>
                    <a:pt x="23851" y="32024"/>
                    <a:pt x="19519" y="1"/>
                    <a:pt x="1838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6"/>
            <p:cNvSpPr/>
            <p:nvPr/>
          </p:nvSpPr>
          <p:spPr>
            <a:xfrm>
              <a:off x="2074150" y="3041775"/>
              <a:ext cx="85925" cy="20050"/>
            </a:xfrm>
            <a:custGeom>
              <a:avLst/>
              <a:gdLst/>
              <a:ahLst/>
              <a:cxnLst/>
              <a:rect l="l" t="t" r="r" b="b"/>
              <a:pathLst>
                <a:path w="3437" h="802" extrusionOk="0">
                  <a:moveTo>
                    <a:pt x="3170" y="1"/>
                  </a:moveTo>
                  <a:cubicBezTo>
                    <a:pt x="2669" y="68"/>
                    <a:pt x="2135" y="168"/>
                    <a:pt x="1635" y="268"/>
                  </a:cubicBezTo>
                  <a:cubicBezTo>
                    <a:pt x="1101" y="335"/>
                    <a:pt x="601" y="468"/>
                    <a:pt x="101" y="601"/>
                  </a:cubicBezTo>
                  <a:cubicBezTo>
                    <a:pt x="34" y="601"/>
                    <a:pt x="1" y="635"/>
                    <a:pt x="67" y="735"/>
                  </a:cubicBezTo>
                  <a:cubicBezTo>
                    <a:pt x="67" y="768"/>
                    <a:pt x="134" y="802"/>
                    <a:pt x="167" y="802"/>
                  </a:cubicBezTo>
                  <a:cubicBezTo>
                    <a:pt x="668" y="768"/>
                    <a:pt x="1201" y="735"/>
                    <a:pt x="1702" y="635"/>
                  </a:cubicBezTo>
                  <a:cubicBezTo>
                    <a:pt x="2202" y="568"/>
                    <a:pt x="2769" y="501"/>
                    <a:pt x="3270" y="435"/>
                  </a:cubicBezTo>
                  <a:cubicBezTo>
                    <a:pt x="3370" y="401"/>
                    <a:pt x="3436" y="301"/>
                    <a:pt x="3436" y="168"/>
                  </a:cubicBezTo>
                  <a:cubicBezTo>
                    <a:pt x="3370" y="101"/>
                    <a:pt x="3303" y="1"/>
                    <a:pt x="31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6"/>
            <p:cNvSpPr/>
            <p:nvPr/>
          </p:nvSpPr>
          <p:spPr>
            <a:xfrm>
              <a:off x="2106675" y="3254450"/>
              <a:ext cx="85075" cy="20050"/>
            </a:xfrm>
            <a:custGeom>
              <a:avLst/>
              <a:gdLst/>
              <a:ahLst/>
              <a:cxnLst/>
              <a:rect l="l" t="t" r="r" b="b"/>
              <a:pathLst>
                <a:path w="3403" h="802" extrusionOk="0">
                  <a:moveTo>
                    <a:pt x="3169" y="0"/>
                  </a:moveTo>
                  <a:cubicBezTo>
                    <a:pt x="2669" y="67"/>
                    <a:pt x="2135" y="167"/>
                    <a:pt x="1635" y="267"/>
                  </a:cubicBezTo>
                  <a:cubicBezTo>
                    <a:pt x="1068" y="334"/>
                    <a:pt x="568" y="467"/>
                    <a:pt x="67" y="601"/>
                  </a:cubicBezTo>
                  <a:cubicBezTo>
                    <a:pt x="34" y="601"/>
                    <a:pt x="1" y="634"/>
                    <a:pt x="67" y="701"/>
                  </a:cubicBezTo>
                  <a:cubicBezTo>
                    <a:pt x="67" y="768"/>
                    <a:pt x="101" y="801"/>
                    <a:pt x="167" y="801"/>
                  </a:cubicBezTo>
                  <a:cubicBezTo>
                    <a:pt x="668" y="768"/>
                    <a:pt x="1201" y="701"/>
                    <a:pt x="1702" y="634"/>
                  </a:cubicBezTo>
                  <a:cubicBezTo>
                    <a:pt x="2202" y="568"/>
                    <a:pt x="2736" y="501"/>
                    <a:pt x="3236" y="434"/>
                  </a:cubicBezTo>
                  <a:cubicBezTo>
                    <a:pt x="3370" y="367"/>
                    <a:pt x="3403" y="301"/>
                    <a:pt x="3403" y="167"/>
                  </a:cubicBezTo>
                  <a:cubicBezTo>
                    <a:pt x="3370" y="101"/>
                    <a:pt x="3303" y="0"/>
                    <a:pt x="31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6"/>
            <p:cNvSpPr/>
            <p:nvPr/>
          </p:nvSpPr>
          <p:spPr>
            <a:xfrm>
              <a:off x="2102500" y="3097650"/>
              <a:ext cx="66750" cy="17550"/>
            </a:xfrm>
            <a:custGeom>
              <a:avLst/>
              <a:gdLst/>
              <a:ahLst/>
              <a:cxnLst/>
              <a:rect l="l" t="t" r="r" b="b"/>
              <a:pathLst>
                <a:path w="2670" h="702" extrusionOk="0">
                  <a:moveTo>
                    <a:pt x="2402" y="1"/>
                  </a:moveTo>
                  <a:cubicBezTo>
                    <a:pt x="2036" y="34"/>
                    <a:pt x="1635" y="134"/>
                    <a:pt x="1235" y="201"/>
                  </a:cubicBezTo>
                  <a:cubicBezTo>
                    <a:pt x="835" y="301"/>
                    <a:pt x="468" y="368"/>
                    <a:pt x="67" y="501"/>
                  </a:cubicBezTo>
                  <a:cubicBezTo>
                    <a:pt x="34" y="501"/>
                    <a:pt x="1" y="535"/>
                    <a:pt x="67" y="635"/>
                  </a:cubicBezTo>
                  <a:cubicBezTo>
                    <a:pt x="67" y="668"/>
                    <a:pt x="134" y="701"/>
                    <a:pt x="168" y="701"/>
                  </a:cubicBezTo>
                  <a:cubicBezTo>
                    <a:pt x="534" y="668"/>
                    <a:pt x="935" y="635"/>
                    <a:pt x="1335" y="568"/>
                  </a:cubicBezTo>
                  <a:cubicBezTo>
                    <a:pt x="1702" y="535"/>
                    <a:pt x="2102" y="501"/>
                    <a:pt x="2503" y="401"/>
                  </a:cubicBezTo>
                  <a:cubicBezTo>
                    <a:pt x="2636" y="368"/>
                    <a:pt x="2669" y="301"/>
                    <a:pt x="2669" y="168"/>
                  </a:cubicBezTo>
                  <a:cubicBezTo>
                    <a:pt x="2636" y="34"/>
                    <a:pt x="2536" y="1"/>
                    <a:pt x="24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6"/>
            <p:cNvSpPr/>
            <p:nvPr/>
          </p:nvSpPr>
          <p:spPr>
            <a:xfrm>
              <a:off x="2110850" y="3147700"/>
              <a:ext cx="66725" cy="17525"/>
            </a:xfrm>
            <a:custGeom>
              <a:avLst/>
              <a:gdLst/>
              <a:ahLst/>
              <a:cxnLst/>
              <a:rect l="l" t="t" r="r" b="b"/>
              <a:pathLst>
                <a:path w="2669" h="701" extrusionOk="0">
                  <a:moveTo>
                    <a:pt x="2402" y="0"/>
                  </a:moveTo>
                  <a:cubicBezTo>
                    <a:pt x="2035" y="34"/>
                    <a:pt x="1635" y="134"/>
                    <a:pt x="1235" y="200"/>
                  </a:cubicBezTo>
                  <a:cubicBezTo>
                    <a:pt x="834" y="301"/>
                    <a:pt x="467" y="367"/>
                    <a:pt x="67" y="501"/>
                  </a:cubicBezTo>
                  <a:cubicBezTo>
                    <a:pt x="34" y="501"/>
                    <a:pt x="0" y="534"/>
                    <a:pt x="67" y="634"/>
                  </a:cubicBezTo>
                  <a:cubicBezTo>
                    <a:pt x="67" y="667"/>
                    <a:pt x="134" y="701"/>
                    <a:pt x="167" y="701"/>
                  </a:cubicBezTo>
                  <a:cubicBezTo>
                    <a:pt x="534" y="667"/>
                    <a:pt x="934" y="634"/>
                    <a:pt x="1335" y="567"/>
                  </a:cubicBezTo>
                  <a:cubicBezTo>
                    <a:pt x="1702" y="534"/>
                    <a:pt x="2102" y="501"/>
                    <a:pt x="2502" y="401"/>
                  </a:cubicBezTo>
                  <a:cubicBezTo>
                    <a:pt x="2636" y="367"/>
                    <a:pt x="2669" y="301"/>
                    <a:pt x="2669" y="167"/>
                  </a:cubicBezTo>
                  <a:cubicBezTo>
                    <a:pt x="2636" y="34"/>
                    <a:pt x="2535" y="0"/>
                    <a:pt x="24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6"/>
            <p:cNvSpPr/>
            <p:nvPr/>
          </p:nvSpPr>
          <p:spPr>
            <a:xfrm>
              <a:off x="2115850" y="3201075"/>
              <a:ext cx="65900" cy="17525"/>
            </a:xfrm>
            <a:custGeom>
              <a:avLst/>
              <a:gdLst/>
              <a:ahLst/>
              <a:cxnLst/>
              <a:rect l="l" t="t" r="r" b="b"/>
              <a:pathLst>
                <a:path w="2636" h="701" extrusionOk="0">
                  <a:moveTo>
                    <a:pt x="2369" y="0"/>
                  </a:moveTo>
                  <a:cubicBezTo>
                    <a:pt x="2002" y="34"/>
                    <a:pt x="1602" y="100"/>
                    <a:pt x="1201" y="200"/>
                  </a:cubicBezTo>
                  <a:cubicBezTo>
                    <a:pt x="801" y="267"/>
                    <a:pt x="434" y="367"/>
                    <a:pt x="34" y="467"/>
                  </a:cubicBezTo>
                  <a:cubicBezTo>
                    <a:pt x="0" y="534"/>
                    <a:pt x="0" y="567"/>
                    <a:pt x="34" y="601"/>
                  </a:cubicBezTo>
                  <a:cubicBezTo>
                    <a:pt x="34" y="634"/>
                    <a:pt x="101" y="701"/>
                    <a:pt x="134" y="701"/>
                  </a:cubicBezTo>
                  <a:cubicBezTo>
                    <a:pt x="501" y="634"/>
                    <a:pt x="901" y="601"/>
                    <a:pt x="1301" y="567"/>
                  </a:cubicBezTo>
                  <a:cubicBezTo>
                    <a:pt x="1668" y="534"/>
                    <a:pt x="2069" y="467"/>
                    <a:pt x="2469" y="400"/>
                  </a:cubicBezTo>
                  <a:cubicBezTo>
                    <a:pt x="2602" y="367"/>
                    <a:pt x="2636" y="267"/>
                    <a:pt x="2636" y="134"/>
                  </a:cubicBezTo>
                  <a:cubicBezTo>
                    <a:pt x="2602" y="34"/>
                    <a:pt x="2502" y="0"/>
                    <a:pt x="23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6"/>
            <p:cNvSpPr/>
            <p:nvPr/>
          </p:nvSpPr>
          <p:spPr>
            <a:xfrm>
              <a:off x="2129200" y="3302825"/>
              <a:ext cx="66725" cy="17525"/>
            </a:xfrm>
            <a:custGeom>
              <a:avLst/>
              <a:gdLst/>
              <a:ahLst/>
              <a:cxnLst/>
              <a:rect l="l" t="t" r="r" b="b"/>
              <a:pathLst>
                <a:path w="2669" h="701" extrusionOk="0">
                  <a:moveTo>
                    <a:pt x="2435" y="0"/>
                  </a:moveTo>
                  <a:cubicBezTo>
                    <a:pt x="2068" y="34"/>
                    <a:pt x="1635" y="134"/>
                    <a:pt x="1268" y="200"/>
                  </a:cubicBezTo>
                  <a:cubicBezTo>
                    <a:pt x="834" y="300"/>
                    <a:pt x="467" y="367"/>
                    <a:pt x="100" y="501"/>
                  </a:cubicBezTo>
                  <a:cubicBezTo>
                    <a:pt x="67" y="501"/>
                    <a:pt x="0" y="534"/>
                    <a:pt x="100" y="634"/>
                  </a:cubicBezTo>
                  <a:cubicBezTo>
                    <a:pt x="100" y="667"/>
                    <a:pt x="134" y="701"/>
                    <a:pt x="167" y="701"/>
                  </a:cubicBezTo>
                  <a:cubicBezTo>
                    <a:pt x="534" y="667"/>
                    <a:pt x="968" y="634"/>
                    <a:pt x="1334" y="567"/>
                  </a:cubicBezTo>
                  <a:cubicBezTo>
                    <a:pt x="1701" y="534"/>
                    <a:pt x="2135" y="501"/>
                    <a:pt x="2502" y="400"/>
                  </a:cubicBezTo>
                  <a:cubicBezTo>
                    <a:pt x="2635" y="367"/>
                    <a:pt x="2669" y="300"/>
                    <a:pt x="2669" y="167"/>
                  </a:cubicBezTo>
                  <a:cubicBezTo>
                    <a:pt x="2635" y="34"/>
                    <a:pt x="2535" y="0"/>
                    <a:pt x="24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6"/>
            <p:cNvSpPr/>
            <p:nvPr/>
          </p:nvSpPr>
          <p:spPr>
            <a:xfrm>
              <a:off x="2137525" y="3352850"/>
              <a:ext cx="66750" cy="17550"/>
            </a:xfrm>
            <a:custGeom>
              <a:avLst/>
              <a:gdLst/>
              <a:ahLst/>
              <a:cxnLst/>
              <a:rect l="l" t="t" r="r" b="b"/>
              <a:pathLst>
                <a:path w="2670" h="702" extrusionOk="0">
                  <a:moveTo>
                    <a:pt x="2436" y="1"/>
                  </a:moveTo>
                  <a:cubicBezTo>
                    <a:pt x="2069" y="34"/>
                    <a:pt x="1635" y="134"/>
                    <a:pt x="1268" y="201"/>
                  </a:cubicBezTo>
                  <a:cubicBezTo>
                    <a:pt x="835" y="301"/>
                    <a:pt x="468" y="368"/>
                    <a:pt x="101" y="501"/>
                  </a:cubicBezTo>
                  <a:cubicBezTo>
                    <a:pt x="67" y="501"/>
                    <a:pt x="1" y="534"/>
                    <a:pt x="101" y="634"/>
                  </a:cubicBezTo>
                  <a:cubicBezTo>
                    <a:pt x="101" y="668"/>
                    <a:pt x="134" y="701"/>
                    <a:pt x="168" y="701"/>
                  </a:cubicBezTo>
                  <a:cubicBezTo>
                    <a:pt x="534" y="668"/>
                    <a:pt x="968" y="634"/>
                    <a:pt x="1335" y="568"/>
                  </a:cubicBezTo>
                  <a:cubicBezTo>
                    <a:pt x="1702" y="534"/>
                    <a:pt x="2136" y="501"/>
                    <a:pt x="2503" y="401"/>
                  </a:cubicBezTo>
                  <a:cubicBezTo>
                    <a:pt x="2636" y="368"/>
                    <a:pt x="2669" y="301"/>
                    <a:pt x="2669" y="167"/>
                  </a:cubicBezTo>
                  <a:cubicBezTo>
                    <a:pt x="2636" y="34"/>
                    <a:pt x="2536" y="1"/>
                    <a:pt x="24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6"/>
            <p:cNvSpPr/>
            <p:nvPr/>
          </p:nvSpPr>
          <p:spPr>
            <a:xfrm>
              <a:off x="2143375" y="3406225"/>
              <a:ext cx="65075" cy="17525"/>
            </a:xfrm>
            <a:custGeom>
              <a:avLst/>
              <a:gdLst/>
              <a:ahLst/>
              <a:cxnLst/>
              <a:rect l="l" t="t" r="r" b="b"/>
              <a:pathLst>
                <a:path w="2603" h="701" extrusionOk="0">
                  <a:moveTo>
                    <a:pt x="2369" y="0"/>
                  </a:moveTo>
                  <a:cubicBezTo>
                    <a:pt x="2002" y="34"/>
                    <a:pt x="1568" y="101"/>
                    <a:pt x="1201" y="201"/>
                  </a:cubicBezTo>
                  <a:cubicBezTo>
                    <a:pt x="767" y="267"/>
                    <a:pt x="401" y="367"/>
                    <a:pt x="34" y="467"/>
                  </a:cubicBezTo>
                  <a:cubicBezTo>
                    <a:pt x="34" y="534"/>
                    <a:pt x="0" y="568"/>
                    <a:pt x="34" y="601"/>
                  </a:cubicBezTo>
                  <a:cubicBezTo>
                    <a:pt x="34" y="634"/>
                    <a:pt x="67" y="701"/>
                    <a:pt x="100" y="701"/>
                  </a:cubicBezTo>
                  <a:cubicBezTo>
                    <a:pt x="467" y="634"/>
                    <a:pt x="901" y="601"/>
                    <a:pt x="1268" y="568"/>
                  </a:cubicBezTo>
                  <a:cubicBezTo>
                    <a:pt x="1635" y="534"/>
                    <a:pt x="2068" y="467"/>
                    <a:pt x="2435" y="401"/>
                  </a:cubicBezTo>
                  <a:cubicBezTo>
                    <a:pt x="2569" y="367"/>
                    <a:pt x="2602" y="267"/>
                    <a:pt x="2602" y="134"/>
                  </a:cubicBezTo>
                  <a:cubicBezTo>
                    <a:pt x="2569" y="34"/>
                    <a:pt x="2502" y="0"/>
                    <a:pt x="23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6"/>
            <p:cNvSpPr/>
            <p:nvPr/>
          </p:nvSpPr>
          <p:spPr>
            <a:xfrm>
              <a:off x="2133350" y="3462925"/>
              <a:ext cx="85925" cy="20050"/>
            </a:xfrm>
            <a:custGeom>
              <a:avLst/>
              <a:gdLst/>
              <a:ahLst/>
              <a:cxnLst/>
              <a:rect l="l" t="t" r="r" b="b"/>
              <a:pathLst>
                <a:path w="3437" h="802" extrusionOk="0">
                  <a:moveTo>
                    <a:pt x="3170" y="1"/>
                  </a:moveTo>
                  <a:cubicBezTo>
                    <a:pt x="2670" y="67"/>
                    <a:pt x="2136" y="168"/>
                    <a:pt x="1635" y="268"/>
                  </a:cubicBezTo>
                  <a:cubicBezTo>
                    <a:pt x="1102" y="334"/>
                    <a:pt x="601" y="468"/>
                    <a:pt x="101" y="601"/>
                  </a:cubicBezTo>
                  <a:cubicBezTo>
                    <a:pt x="68" y="601"/>
                    <a:pt x="1" y="635"/>
                    <a:pt x="101" y="701"/>
                  </a:cubicBezTo>
                  <a:cubicBezTo>
                    <a:pt x="101" y="768"/>
                    <a:pt x="134" y="801"/>
                    <a:pt x="168" y="801"/>
                  </a:cubicBezTo>
                  <a:cubicBezTo>
                    <a:pt x="668" y="768"/>
                    <a:pt x="1235" y="701"/>
                    <a:pt x="1736" y="635"/>
                  </a:cubicBezTo>
                  <a:cubicBezTo>
                    <a:pt x="2236" y="568"/>
                    <a:pt x="2770" y="501"/>
                    <a:pt x="3270" y="434"/>
                  </a:cubicBezTo>
                  <a:cubicBezTo>
                    <a:pt x="3403" y="368"/>
                    <a:pt x="3437" y="301"/>
                    <a:pt x="3437" y="168"/>
                  </a:cubicBezTo>
                  <a:cubicBezTo>
                    <a:pt x="3403" y="101"/>
                    <a:pt x="3303" y="1"/>
                    <a:pt x="31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6"/>
            <p:cNvSpPr/>
            <p:nvPr/>
          </p:nvSpPr>
          <p:spPr>
            <a:xfrm>
              <a:off x="2156700" y="3511300"/>
              <a:ext cx="66750" cy="17525"/>
            </a:xfrm>
            <a:custGeom>
              <a:avLst/>
              <a:gdLst/>
              <a:ahLst/>
              <a:cxnLst/>
              <a:rect l="l" t="t" r="r" b="b"/>
              <a:pathLst>
                <a:path w="2670" h="701" extrusionOk="0">
                  <a:moveTo>
                    <a:pt x="2403" y="0"/>
                  </a:moveTo>
                  <a:cubicBezTo>
                    <a:pt x="2036" y="34"/>
                    <a:pt x="1635" y="134"/>
                    <a:pt x="1235" y="201"/>
                  </a:cubicBezTo>
                  <a:cubicBezTo>
                    <a:pt x="835" y="301"/>
                    <a:pt x="468" y="367"/>
                    <a:pt x="68" y="501"/>
                  </a:cubicBezTo>
                  <a:cubicBezTo>
                    <a:pt x="34" y="534"/>
                    <a:pt x="1" y="534"/>
                    <a:pt x="68" y="634"/>
                  </a:cubicBezTo>
                  <a:cubicBezTo>
                    <a:pt x="68" y="668"/>
                    <a:pt x="134" y="701"/>
                    <a:pt x="168" y="701"/>
                  </a:cubicBezTo>
                  <a:cubicBezTo>
                    <a:pt x="535" y="668"/>
                    <a:pt x="935" y="634"/>
                    <a:pt x="1335" y="568"/>
                  </a:cubicBezTo>
                  <a:cubicBezTo>
                    <a:pt x="1702" y="534"/>
                    <a:pt x="2102" y="501"/>
                    <a:pt x="2503" y="401"/>
                  </a:cubicBezTo>
                  <a:cubicBezTo>
                    <a:pt x="2636" y="367"/>
                    <a:pt x="2670" y="301"/>
                    <a:pt x="2670" y="167"/>
                  </a:cubicBezTo>
                  <a:cubicBezTo>
                    <a:pt x="2636" y="34"/>
                    <a:pt x="2536" y="0"/>
                    <a:pt x="24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6"/>
            <p:cNvSpPr/>
            <p:nvPr/>
          </p:nvSpPr>
          <p:spPr>
            <a:xfrm>
              <a:off x="2165875" y="3561325"/>
              <a:ext cx="65925" cy="17550"/>
            </a:xfrm>
            <a:custGeom>
              <a:avLst/>
              <a:gdLst/>
              <a:ahLst/>
              <a:cxnLst/>
              <a:rect l="l" t="t" r="r" b="b"/>
              <a:pathLst>
                <a:path w="2637" h="702" extrusionOk="0">
                  <a:moveTo>
                    <a:pt x="2369" y="1"/>
                  </a:moveTo>
                  <a:cubicBezTo>
                    <a:pt x="2002" y="34"/>
                    <a:pt x="1602" y="134"/>
                    <a:pt x="1202" y="201"/>
                  </a:cubicBezTo>
                  <a:cubicBezTo>
                    <a:pt x="801" y="301"/>
                    <a:pt x="435" y="368"/>
                    <a:pt x="34" y="501"/>
                  </a:cubicBezTo>
                  <a:cubicBezTo>
                    <a:pt x="1" y="501"/>
                    <a:pt x="1" y="535"/>
                    <a:pt x="34" y="635"/>
                  </a:cubicBezTo>
                  <a:cubicBezTo>
                    <a:pt x="34" y="668"/>
                    <a:pt x="101" y="701"/>
                    <a:pt x="134" y="701"/>
                  </a:cubicBezTo>
                  <a:cubicBezTo>
                    <a:pt x="501" y="668"/>
                    <a:pt x="902" y="635"/>
                    <a:pt x="1302" y="568"/>
                  </a:cubicBezTo>
                  <a:cubicBezTo>
                    <a:pt x="1669" y="535"/>
                    <a:pt x="2069" y="501"/>
                    <a:pt x="2469" y="401"/>
                  </a:cubicBezTo>
                  <a:cubicBezTo>
                    <a:pt x="2603" y="368"/>
                    <a:pt x="2636" y="301"/>
                    <a:pt x="2636" y="168"/>
                  </a:cubicBezTo>
                  <a:cubicBezTo>
                    <a:pt x="2603" y="34"/>
                    <a:pt x="2503" y="1"/>
                    <a:pt x="23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6"/>
            <p:cNvSpPr/>
            <p:nvPr/>
          </p:nvSpPr>
          <p:spPr>
            <a:xfrm>
              <a:off x="2170050" y="3615550"/>
              <a:ext cx="66750" cy="17525"/>
            </a:xfrm>
            <a:custGeom>
              <a:avLst/>
              <a:gdLst/>
              <a:ahLst/>
              <a:cxnLst/>
              <a:rect l="l" t="t" r="r" b="b"/>
              <a:pathLst>
                <a:path w="2670" h="701" extrusionOk="0">
                  <a:moveTo>
                    <a:pt x="2436" y="0"/>
                  </a:moveTo>
                  <a:cubicBezTo>
                    <a:pt x="2035" y="33"/>
                    <a:pt x="1635" y="134"/>
                    <a:pt x="1268" y="200"/>
                  </a:cubicBezTo>
                  <a:cubicBezTo>
                    <a:pt x="835" y="300"/>
                    <a:pt x="468" y="367"/>
                    <a:pt x="101" y="500"/>
                  </a:cubicBezTo>
                  <a:cubicBezTo>
                    <a:pt x="34" y="500"/>
                    <a:pt x="1" y="534"/>
                    <a:pt x="67" y="634"/>
                  </a:cubicBezTo>
                  <a:cubicBezTo>
                    <a:pt x="67" y="667"/>
                    <a:pt x="134" y="701"/>
                    <a:pt x="167" y="701"/>
                  </a:cubicBezTo>
                  <a:cubicBezTo>
                    <a:pt x="534" y="667"/>
                    <a:pt x="968" y="634"/>
                    <a:pt x="1335" y="567"/>
                  </a:cubicBezTo>
                  <a:cubicBezTo>
                    <a:pt x="1702" y="534"/>
                    <a:pt x="2136" y="500"/>
                    <a:pt x="2502" y="400"/>
                  </a:cubicBezTo>
                  <a:cubicBezTo>
                    <a:pt x="2636" y="367"/>
                    <a:pt x="2669" y="300"/>
                    <a:pt x="2669" y="167"/>
                  </a:cubicBezTo>
                  <a:cubicBezTo>
                    <a:pt x="2636" y="33"/>
                    <a:pt x="2536" y="0"/>
                    <a:pt x="24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6"/>
            <p:cNvSpPr/>
            <p:nvPr/>
          </p:nvSpPr>
          <p:spPr>
            <a:xfrm>
              <a:off x="1883175" y="3549650"/>
              <a:ext cx="33400" cy="45125"/>
            </a:xfrm>
            <a:custGeom>
              <a:avLst/>
              <a:gdLst/>
              <a:ahLst/>
              <a:cxnLst/>
              <a:rect l="l" t="t" r="r" b="b"/>
              <a:pathLst>
                <a:path w="1336" h="1805" extrusionOk="0">
                  <a:moveTo>
                    <a:pt x="368" y="0"/>
                  </a:moveTo>
                  <a:cubicBezTo>
                    <a:pt x="301" y="0"/>
                    <a:pt x="201" y="67"/>
                    <a:pt x="168" y="67"/>
                  </a:cubicBezTo>
                  <a:cubicBezTo>
                    <a:pt x="134" y="67"/>
                    <a:pt x="101" y="101"/>
                    <a:pt x="101" y="101"/>
                  </a:cubicBezTo>
                  <a:cubicBezTo>
                    <a:pt x="34" y="101"/>
                    <a:pt x="1" y="167"/>
                    <a:pt x="34" y="234"/>
                  </a:cubicBezTo>
                  <a:cubicBezTo>
                    <a:pt x="34" y="258"/>
                    <a:pt x="68" y="281"/>
                    <a:pt x="111" y="281"/>
                  </a:cubicBezTo>
                  <a:cubicBezTo>
                    <a:pt x="129" y="281"/>
                    <a:pt x="148" y="277"/>
                    <a:pt x="168" y="267"/>
                  </a:cubicBezTo>
                  <a:lnTo>
                    <a:pt x="535" y="267"/>
                  </a:lnTo>
                  <a:cubicBezTo>
                    <a:pt x="601" y="267"/>
                    <a:pt x="635" y="301"/>
                    <a:pt x="668" y="301"/>
                  </a:cubicBezTo>
                  <a:cubicBezTo>
                    <a:pt x="701" y="301"/>
                    <a:pt x="768" y="334"/>
                    <a:pt x="768" y="334"/>
                  </a:cubicBezTo>
                  <a:cubicBezTo>
                    <a:pt x="768" y="334"/>
                    <a:pt x="801" y="334"/>
                    <a:pt x="801" y="401"/>
                  </a:cubicBezTo>
                  <a:cubicBezTo>
                    <a:pt x="501" y="401"/>
                    <a:pt x="201" y="634"/>
                    <a:pt x="168" y="1001"/>
                  </a:cubicBezTo>
                  <a:cubicBezTo>
                    <a:pt x="134" y="1401"/>
                    <a:pt x="334" y="1768"/>
                    <a:pt x="668" y="1802"/>
                  </a:cubicBezTo>
                  <a:cubicBezTo>
                    <a:pt x="689" y="1804"/>
                    <a:pt x="710" y="1805"/>
                    <a:pt x="731" y="1805"/>
                  </a:cubicBezTo>
                  <a:cubicBezTo>
                    <a:pt x="1038" y="1805"/>
                    <a:pt x="1304" y="1574"/>
                    <a:pt x="1335" y="1168"/>
                  </a:cubicBezTo>
                  <a:cubicBezTo>
                    <a:pt x="1335" y="934"/>
                    <a:pt x="1302" y="768"/>
                    <a:pt x="1302" y="701"/>
                  </a:cubicBezTo>
                  <a:cubicBezTo>
                    <a:pt x="1302" y="668"/>
                    <a:pt x="1268" y="634"/>
                    <a:pt x="1268" y="568"/>
                  </a:cubicBezTo>
                  <a:cubicBezTo>
                    <a:pt x="1268" y="501"/>
                    <a:pt x="1235" y="434"/>
                    <a:pt x="1168" y="401"/>
                  </a:cubicBezTo>
                  <a:cubicBezTo>
                    <a:pt x="1135" y="334"/>
                    <a:pt x="1102" y="267"/>
                    <a:pt x="1068" y="234"/>
                  </a:cubicBezTo>
                  <a:cubicBezTo>
                    <a:pt x="1002" y="167"/>
                    <a:pt x="935" y="134"/>
                    <a:pt x="868" y="101"/>
                  </a:cubicBezTo>
                  <a:cubicBezTo>
                    <a:pt x="835" y="67"/>
                    <a:pt x="768" y="67"/>
                    <a:pt x="7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6"/>
            <p:cNvSpPr/>
            <p:nvPr/>
          </p:nvSpPr>
          <p:spPr>
            <a:xfrm>
              <a:off x="2015775" y="3566325"/>
              <a:ext cx="33375" cy="45150"/>
            </a:xfrm>
            <a:custGeom>
              <a:avLst/>
              <a:gdLst/>
              <a:ahLst/>
              <a:cxnLst/>
              <a:rect l="l" t="t" r="r" b="b"/>
              <a:pathLst>
                <a:path w="1335" h="1806" extrusionOk="0">
                  <a:moveTo>
                    <a:pt x="368" y="1"/>
                  </a:moveTo>
                  <a:cubicBezTo>
                    <a:pt x="301" y="1"/>
                    <a:pt x="201" y="67"/>
                    <a:pt x="167" y="67"/>
                  </a:cubicBezTo>
                  <a:cubicBezTo>
                    <a:pt x="134" y="67"/>
                    <a:pt x="67" y="101"/>
                    <a:pt x="67" y="101"/>
                  </a:cubicBezTo>
                  <a:cubicBezTo>
                    <a:pt x="34" y="101"/>
                    <a:pt x="1" y="167"/>
                    <a:pt x="34" y="234"/>
                  </a:cubicBezTo>
                  <a:cubicBezTo>
                    <a:pt x="34" y="258"/>
                    <a:pt x="51" y="281"/>
                    <a:pt x="96" y="281"/>
                  </a:cubicBezTo>
                  <a:cubicBezTo>
                    <a:pt x="114" y="281"/>
                    <a:pt x="138" y="277"/>
                    <a:pt x="167" y="267"/>
                  </a:cubicBezTo>
                  <a:lnTo>
                    <a:pt x="534" y="267"/>
                  </a:lnTo>
                  <a:cubicBezTo>
                    <a:pt x="568" y="267"/>
                    <a:pt x="634" y="301"/>
                    <a:pt x="668" y="301"/>
                  </a:cubicBezTo>
                  <a:cubicBezTo>
                    <a:pt x="701" y="301"/>
                    <a:pt x="734" y="334"/>
                    <a:pt x="734" y="334"/>
                  </a:cubicBezTo>
                  <a:cubicBezTo>
                    <a:pt x="734" y="334"/>
                    <a:pt x="801" y="334"/>
                    <a:pt x="801" y="401"/>
                  </a:cubicBezTo>
                  <a:cubicBezTo>
                    <a:pt x="501" y="401"/>
                    <a:pt x="201" y="634"/>
                    <a:pt x="167" y="1001"/>
                  </a:cubicBezTo>
                  <a:cubicBezTo>
                    <a:pt x="134" y="1402"/>
                    <a:pt x="334" y="1769"/>
                    <a:pt x="668" y="1802"/>
                  </a:cubicBezTo>
                  <a:cubicBezTo>
                    <a:pt x="689" y="1804"/>
                    <a:pt x="710" y="1805"/>
                    <a:pt x="730" y="1805"/>
                  </a:cubicBezTo>
                  <a:cubicBezTo>
                    <a:pt x="1038" y="1805"/>
                    <a:pt x="1304" y="1574"/>
                    <a:pt x="1335" y="1168"/>
                  </a:cubicBezTo>
                  <a:cubicBezTo>
                    <a:pt x="1335" y="935"/>
                    <a:pt x="1302" y="768"/>
                    <a:pt x="1302" y="734"/>
                  </a:cubicBezTo>
                  <a:cubicBezTo>
                    <a:pt x="1302" y="668"/>
                    <a:pt x="1268" y="634"/>
                    <a:pt x="1268" y="568"/>
                  </a:cubicBezTo>
                  <a:cubicBezTo>
                    <a:pt x="1268" y="501"/>
                    <a:pt x="1201" y="434"/>
                    <a:pt x="1168" y="401"/>
                  </a:cubicBezTo>
                  <a:cubicBezTo>
                    <a:pt x="1135" y="334"/>
                    <a:pt x="1101" y="267"/>
                    <a:pt x="1035" y="234"/>
                  </a:cubicBezTo>
                  <a:cubicBezTo>
                    <a:pt x="1001" y="167"/>
                    <a:pt x="935" y="134"/>
                    <a:pt x="868" y="101"/>
                  </a:cubicBezTo>
                  <a:cubicBezTo>
                    <a:pt x="835" y="67"/>
                    <a:pt x="768" y="67"/>
                    <a:pt x="7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6"/>
            <p:cNvSpPr/>
            <p:nvPr/>
          </p:nvSpPr>
          <p:spPr>
            <a:xfrm>
              <a:off x="2026625" y="3611950"/>
              <a:ext cx="98425" cy="93900"/>
            </a:xfrm>
            <a:custGeom>
              <a:avLst/>
              <a:gdLst/>
              <a:ahLst/>
              <a:cxnLst/>
              <a:rect l="l" t="t" r="r" b="b"/>
              <a:pathLst>
                <a:path w="3937" h="3756" extrusionOk="0">
                  <a:moveTo>
                    <a:pt x="2006" y="1"/>
                  </a:moveTo>
                  <a:cubicBezTo>
                    <a:pt x="1052" y="1"/>
                    <a:pt x="225" y="677"/>
                    <a:pt x="100" y="1645"/>
                  </a:cubicBezTo>
                  <a:cubicBezTo>
                    <a:pt x="0" y="2679"/>
                    <a:pt x="701" y="3613"/>
                    <a:pt x="1735" y="3746"/>
                  </a:cubicBezTo>
                  <a:cubicBezTo>
                    <a:pt x="1801" y="3753"/>
                    <a:pt x="1866" y="3756"/>
                    <a:pt x="1931" y="3756"/>
                  </a:cubicBezTo>
                  <a:cubicBezTo>
                    <a:pt x="2885" y="3756"/>
                    <a:pt x="3711" y="3080"/>
                    <a:pt x="3836" y="2112"/>
                  </a:cubicBezTo>
                  <a:cubicBezTo>
                    <a:pt x="3936" y="1078"/>
                    <a:pt x="3203" y="144"/>
                    <a:pt x="2202" y="10"/>
                  </a:cubicBezTo>
                  <a:cubicBezTo>
                    <a:pt x="2136" y="4"/>
                    <a:pt x="2071" y="1"/>
                    <a:pt x="2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26"/>
            <p:cNvSpPr/>
            <p:nvPr/>
          </p:nvSpPr>
          <p:spPr>
            <a:xfrm>
              <a:off x="1791450" y="3581775"/>
              <a:ext cx="99275" cy="93400"/>
            </a:xfrm>
            <a:custGeom>
              <a:avLst/>
              <a:gdLst/>
              <a:ahLst/>
              <a:cxnLst/>
              <a:rect l="l" t="t" r="r" b="b"/>
              <a:pathLst>
                <a:path w="3971" h="3736" extrusionOk="0">
                  <a:moveTo>
                    <a:pt x="1986" y="1"/>
                  </a:moveTo>
                  <a:cubicBezTo>
                    <a:pt x="1031" y="1"/>
                    <a:pt x="257" y="699"/>
                    <a:pt x="134" y="1651"/>
                  </a:cubicBezTo>
                  <a:cubicBezTo>
                    <a:pt x="1" y="2652"/>
                    <a:pt x="734" y="3552"/>
                    <a:pt x="1768" y="3719"/>
                  </a:cubicBezTo>
                  <a:cubicBezTo>
                    <a:pt x="1853" y="3730"/>
                    <a:pt x="1937" y="3735"/>
                    <a:pt x="2020" y="3735"/>
                  </a:cubicBezTo>
                  <a:cubicBezTo>
                    <a:pt x="2950" y="3735"/>
                    <a:pt x="3745" y="3067"/>
                    <a:pt x="3837" y="2118"/>
                  </a:cubicBezTo>
                  <a:cubicBezTo>
                    <a:pt x="3970" y="1050"/>
                    <a:pt x="3270" y="150"/>
                    <a:pt x="2235" y="16"/>
                  </a:cubicBezTo>
                  <a:cubicBezTo>
                    <a:pt x="2151" y="6"/>
                    <a:pt x="2068" y="1"/>
                    <a:pt x="19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6"/>
            <p:cNvSpPr/>
            <p:nvPr/>
          </p:nvSpPr>
          <p:spPr>
            <a:xfrm>
              <a:off x="1928225" y="3590175"/>
              <a:ext cx="74225" cy="38050"/>
            </a:xfrm>
            <a:custGeom>
              <a:avLst/>
              <a:gdLst/>
              <a:ahLst/>
              <a:cxnLst/>
              <a:rect l="l" t="t" r="r" b="b"/>
              <a:pathLst>
                <a:path w="2969" h="1522" extrusionOk="0">
                  <a:moveTo>
                    <a:pt x="191" y="0"/>
                  </a:moveTo>
                  <a:cubicBezTo>
                    <a:pt x="173" y="0"/>
                    <a:pt x="153" y="4"/>
                    <a:pt x="134" y="14"/>
                  </a:cubicBezTo>
                  <a:cubicBezTo>
                    <a:pt x="33" y="14"/>
                    <a:pt x="0" y="81"/>
                    <a:pt x="0" y="181"/>
                  </a:cubicBezTo>
                  <a:cubicBezTo>
                    <a:pt x="67" y="514"/>
                    <a:pt x="234" y="815"/>
                    <a:pt x="467" y="1048"/>
                  </a:cubicBezTo>
                  <a:cubicBezTo>
                    <a:pt x="667" y="1315"/>
                    <a:pt x="1001" y="1482"/>
                    <a:pt x="1368" y="1515"/>
                  </a:cubicBezTo>
                  <a:cubicBezTo>
                    <a:pt x="1409" y="1519"/>
                    <a:pt x="1453" y="1521"/>
                    <a:pt x="1497" y="1521"/>
                  </a:cubicBezTo>
                  <a:cubicBezTo>
                    <a:pt x="1807" y="1521"/>
                    <a:pt x="2164" y="1419"/>
                    <a:pt x="2368" y="1215"/>
                  </a:cubicBezTo>
                  <a:cubicBezTo>
                    <a:pt x="2669" y="981"/>
                    <a:pt x="2835" y="714"/>
                    <a:pt x="2936" y="381"/>
                  </a:cubicBezTo>
                  <a:cubicBezTo>
                    <a:pt x="2969" y="314"/>
                    <a:pt x="2936" y="281"/>
                    <a:pt x="2869" y="214"/>
                  </a:cubicBezTo>
                  <a:cubicBezTo>
                    <a:pt x="2852" y="181"/>
                    <a:pt x="2810" y="164"/>
                    <a:pt x="2769" y="164"/>
                  </a:cubicBezTo>
                  <a:cubicBezTo>
                    <a:pt x="2727" y="164"/>
                    <a:pt x="2685" y="181"/>
                    <a:pt x="2669" y="214"/>
                  </a:cubicBezTo>
                  <a:cubicBezTo>
                    <a:pt x="2502" y="448"/>
                    <a:pt x="2302" y="614"/>
                    <a:pt x="2102" y="714"/>
                  </a:cubicBezTo>
                  <a:cubicBezTo>
                    <a:pt x="1923" y="816"/>
                    <a:pt x="1764" y="860"/>
                    <a:pt x="1610" y="860"/>
                  </a:cubicBezTo>
                  <a:cubicBezTo>
                    <a:pt x="1562" y="860"/>
                    <a:pt x="1515" y="856"/>
                    <a:pt x="1468" y="848"/>
                  </a:cubicBezTo>
                  <a:cubicBezTo>
                    <a:pt x="1268" y="848"/>
                    <a:pt x="1034" y="748"/>
                    <a:pt x="834" y="614"/>
                  </a:cubicBezTo>
                  <a:cubicBezTo>
                    <a:pt x="634" y="481"/>
                    <a:pt x="467" y="281"/>
                    <a:pt x="300" y="47"/>
                  </a:cubicBezTo>
                  <a:cubicBezTo>
                    <a:pt x="277" y="24"/>
                    <a:pt x="236" y="0"/>
                    <a:pt x="1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6" name="Google Shape;536;p26"/>
          <p:cNvSpPr/>
          <p:nvPr/>
        </p:nvSpPr>
        <p:spPr>
          <a:xfrm>
            <a:off x="834455" y="633248"/>
            <a:ext cx="96003" cy="95065"/>
          </a:xfrm>
          <a:custGeom>
            <a:avLst/>
            <a:gdLst/>
            <a:ahLst/>
            <a:cxnLst/>
            <a:rect l="l" t="t" r="r" b="b"/>
            <a:pathLst>
              <a:path w="2150" h="2129" extrusionOk="0">
                <a:moveTo>
                  <a:pt x="1075" y="0"/>
                </a:moveTo>
                <a:cubicBezTo>
                  <a:pt x="478" y="0"/>
                  <a:pt x="1" y="478"/>
                  <a:pt x="1" y="1075"/>
                </a:cubicBezTo>
                <a:cubicBezTo>
                  <a:pt x="1" y="1671"/>
                  <a:pt x="478" y="2129"/>
                  <a:pt x="1075" y="2129"/>
                </a:cubicBezTo>
                <a:cubicBezTo>
                  <a:pt x="1672" y="2129"/>
                  <a:pt x="2149" y="1671"/>
                  <a:pt x="2149" y="1075"/>
                </a:cubicBezTo>
                <a:cubicBezTo>
                  <a:pt x="2149" y="478"/>
                  <a:pt x="1672" y="0"/>
                  <a:pt x="107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p26"/>
          <p:cNvSpPr/>
          <p:nvPr/>
        </p:nvSpPr>
        <p:spPr>
          <a:xfrm>
            <a:off x="986855" y="785648"/>
            <a:ext cx="96003" cy="95065"/>
          </a:xfrm>
          <a:custGeom>
            <a:avLst/>
            <a:gdLst/>
            <a:ahLst/>
            <a:cxnLst/>
            <a:rect l="l" t="t" r="r" b="b"/>
            <a:pathLst>
              <a:path w="2150" h="2129" extrusionOk="0">
                <a:moveTo>
                  <a:pt x="1075" y="0"/>
                </a:moveTo>
                <a:cubicBezTo>
                  <a:pt x="478" y="0"/>
                  <a:pt x="1" y="478"/>
                  <a:pt x="1" y="1075"/>
                </a:cubicBezTo>
                <a:cubicBezTo>
                  <a:pt x="1" y="1671"/>
                  <a:pt x="478" y="2129"/>
                  <a:pt x="1075" y="2129"/>
                </a:cubicBezTo>
                <a:cubicBezTo>
                  <a:pt x="1672" y="2129"/>
                  <a:pt x="2149" y="1671"/>
                  <a:pt x="2149" y="1075"/>
                </a:cubicBezTo>
                <a:cubicBezTo>
                  <a:pt x="2149" y="478"/>
                  <a:pt x="1672" y="0"/>
                  <a:pt x="107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26"/>
          <p:cNvSpPr/>
          <p:nvPr/>
        </p:nvSpPr>
        <p:spPr>
          <a:xfrm>
            <a:off x="7659699" y="183770"/>
            <a:ext cx="343752" cy="303049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A090C255-DFF6-4215-AA71-84E71B1E90D1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424293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4138E80B-084D-4A7A-9F88-BB3E4EABE71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9/9/2022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5197D2AD-FA6F-4A0B-9285-9B0CD075C97E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76249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6571194-986F-40EA-8BC9-CB754897D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63BD1E5-7F0D-4F47-85C6-B465BCD0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512B75A-1993-4E85-A254-794C39101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7047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4138E80B-084D-4A7A-9F88-BB3E4EABE714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9/9/2022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5197D2AD-FA6F-4A0B-9285-9B0CD075C97E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96641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>
            <a:extLst>
              <a:ext uri="{FF2B5EF4-FFF2-40B4-BE49-F238E27FC236}">
                <a16:creationId xmlns:a16="http://schemas.microsoft.com/office/drawing/2014/main" xmlns="" id="{3B53D082-C487-4BC6-9D43-ADD60163B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fld id="{57E3275E-D90B-4A74-8597-ACF90E12C7A1}" type="datetimeFigureOut">
              <a:rPr lang="es-E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685800">
                <a:buClrTx/>
                <a:defRPr/>
              </a:pPr>
              <a:t>09/09/2022</a:t>
            </a:fld>
            <a:endParaRPr lang="es-E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3" name="2 Marcador de pie de página">
            <a:extLst>
              <a:ext uri="{FF2B5EF4-FFF2-40B4-BE49-F238E27FC236}">
                <a16:creationId xmlns:a16="http://schemas.microsoft.com/office/drawing/2014/main" xmlns="" id="{F4B5227F-E1A8-4D03-9191-4BC6499FD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endParaRPr lang="es-E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xmlns="" id="{AEDCAEE3-A83C-47F6-85B0-2D8D8AE80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fld id="{FA45B21D-2EA0-4C41-96F1-D6F25C8082BD}" type="slidenum">
              <a:rPr lang="es-ES" altLang="en-US" kern="1200" smtClean="0">
                <a:latin typeface="Calibri" panose="020F0502020204030204" pitchFamily="34" charset="0"/>
                <a:ea typeface="+mn-ea"/>
                <a:cs typeface="+mn-cs"/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buClrTx/>
                <a:defRPr/>
              </a:pPr>
              <a:t>‹#›</a:t>
            </a:fld>
            <a:endParaRPr lang="es-ES" altLang="en-US" kern="1200"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956088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"/>
          <p:cNvSpPr/>
          <p:nvPr/>
        </p:nvSpPr>
        <p:spPr>
          <a:xfrm rot="7028957">
            <a:off x="8705824" y="4609783"/>
            <a:ext cx="313968" cy="363367"/>
          </a:xfrm>
          <a:custGeom>
            <a:avLst/>
            <a:gdLst/>
            <a:ahLst/>
            <a:cxnLst/>
            <a:rect l="l" t="t" r="r" b="b"/>
            <a:pathLst>
              <a:path w="12559" h="14535" extrusionOk="0">
                <a:moveTo>
                  <a:pt x="11221" y="0"/>
                </a:moveTo>
                <a:cubicBezTo>
                  <a:pt x="10880" y="0"/>
                  <a:pt x="10563" y="317"/>
                  <a:pt x="10791" y="727"/>
                </a:cubicBezTo>
                <a:cubicBezTo>
                  <a:pt x="10991" y="1061"/>
                  <a:pt x="11124" y="1394"/>
                  <a:pt x="11158" y="1761"/>
                </a:cubicBezTo>
                <a:cubicBezTo>
                  <a:pt x="11191" y="1895"/>
                  <a:pt x="11191" y="1995"/>
                  <a:pt x="11191" y="2161"/>
                </a:cubicBezTo>
                <a:cubicBezTo>
                  <a:pt x="11024" y="2095"/>
                  <a:pt x="10824" y="1995"/>
                  <a:pt x="10657" y="1928"/>
                </a:cubicBezTo>
                <a:lnTo>
                  <a:pt x="9490" y="1328"/>
                </a:lnTo>
                <a:cubicBezTo>
                  <a:pt x="9385" y="1281"/>
                  <a:pt x="9282" y="1260"/>
                  <a:pt x="9185" y="1260"/>
                </a:cubicBezTo>
                <a:cubicBezTo>
                  <a:pt x="8728" y="1260"/>
                  <a:pt x="8402" y="1733"/>
                  <a:pt x="8623" y="2228"/>
                </a:cubicBezTo>
                <a:cubicBezTo>
                  <a:pt x="8856" y="2729"/>
                  <a:pt x="9123" y="3229"/>
                  <a:pt x="9323" y="3729"/>
                </a:cubicBezTo>
                <a:lnTo>
                  <a:pt x="7822" y="2595"/>
                </a:lnTo>
                <a:cubicBezTo>
                  <a:pt x="7678" y="2490"/>
                  <a:pt x="7523" y="2442"/>
                  <a:pt x="7379" y="2442"/>
                </a:cubicBezTo>
                <a:cubicBezTo>
                  <a:pt x="7021" y="2442"/>
                  <a:pt x="6726" y="2734"/>
                  <a:pt x="6821" y="3162"/>
                </a:cubicBezTo>
                <a:cubicBezTo>
                  <a:pt x="6955" y="3963"/>
                  <a:pt x="7322" y="4663"/>
                  <a:pt x="7789" y="5397"/>
                </a:cubicBezTo>
                <a:cubicBezTo>
                  <a:pt x="7722" y="5330"/>
                  <a:pt x="7689" y="5297"/>
                  <a:pt x="7655" y="5230"/>
                </a:cubicBezTo>
                <a:cubicBezTo>
                  <a:pt x="6855" y="4330"/>
                  <a:pt x="6121" y="3429"/>
                  <a:pt x="5354" y="2495"/>
                </a:cubicBezTo>
                <a:cubicBezTo>
                  <a:pt x="5244" y="2359"/>
                  <a:pt x="5108" y="2301"/>
                  <a:pt x="4970" y="2301"/>
                </a:cubicBezTo>
                <a:cubicBezTo>
                  <a:pt x="4602" y="2301"/>
                  <a:pt x="4223" y="2707"/>
                  <a:pt x="4320" y="3095"/>
                </a:cubicBezTo>
                <a:cubicBezTo>
                  <a:pt x="4720" y="4630"/>
                  <a:pt x="5220" y="6131"/>
                  <a:pt x="5887" y="7599"/>
                </a:cubicBezTo>
                <a:cubicBezTo>
                  <a:pt x="6021" y="7832"/>
                  <a:pt x="6154" y="8132"/>
                  <a:pt x="6288" y="8399"/>
                </a:cubicBezTo>
                <a:cubicBezTo>
                  <a:pt x="6121" y="8166"/>
                  <a:pt x="5887" y="7932"/>
                  <a:pt x="5721" y="7732"/>
                </a:cubicBezTo>
                <a:cubicBezTo>
                  <a:pt x="5220" y="7132"/>
                  <a:pt x="4720" y="6498"/>
                  <a:pt x="4186" y="5931"/>
                </a:cubicBezTo>
                <a:cubicBezTo>
                  <a:pt x="3719" y="5364"/>
                  <a:pt x="3319" y="4797"/>
                  <a:pt x="2618" y="4530"/>
                </a:cubicBezTo>
                <a:cubicBezTo>
                  <a:pt x="2566" y="4515"/>
                  <a:pt x="2514" y="4508"/>
                  <a:pt x="2463" y="4508"/>
                </a:cubicBezTo>
                <a:cubicBezTo>
                  <a:pt x="2061" y="4508"/>
                  <a:pt x="1733" y="4942"/>
                  <a:pt x="1851" y="5297"/>
                </a:cubicBezTo>
                <a:cubicBezTo>
                  <a:pt x="2218" y="6831"/>
                  <a:pt x="2819" y="8333"/>
                  <a:pt x="3486" y="9800"/>
                </a:cubicBezTo>
                <a:cubicBezTo>
                  <a:pt x="3719" y="10334"/>
                  <a:pt x="3986" y="10834"/>
                  <a:pt x="4286" y="11401"/>
                </a:cubicBezTo>
                <a:cubicBezTo>
                  <a:pt x="4153" y="11235"/>
                  <a:pt x="3986" y="11101"/>
                  <a:pt x="3853" y="10934"/>
                </a:cubicBezTo>
                <a:cubicBezTo>
                  <a:pt x="3119" y="10034"/>
                  <a:pt x="2552" y="9066"/>
                  <a:pt x="1651" y="8333"/>
                </a:cubicBezTo>
                <a:cubicBezTo>
                  <a:pt x="1553" y="8262"/>
                  <a:pt x="1454" y="8232"/>
                  <a:pt x="1361" y="8232"/>
                </a:cubicBezTo>
                <a:cubicBezTo>
                  <a:pt x="1011" y="8232"/>
                  <a:pt x="731" y="8657"/>
                  <a:pt x="784" y="9000"/>
                </a:cubicBezTo>
                <a:cubicBezTo>
                  <a:pt x="1017" y="10334"/>
                  <a:pt x="1351" y="11635"/>
                  <a:pt x="1885" y="12902"/>
                </a:cubicBezTo>
                <a:cubicBezTo>
                  <a:pt x="1951" y="13003"/>
                  <a:pt x="2018" y="13269"/>
                  <a:pt x="2051" y="13436"/>
                </a:cubicBezTo>
                <a:cubicBezTo>
                  <a:pt x="1985" y="13403"/>
                  <a:pt x="1885" y="13303"/>
                  <a:pt x="1851" y="13269"/>
                </a:cubicBezTo>
                <a:cubicBezTo>
                  <a:pt x="1351" y="12836"/>
                  <a:pt x="984" y="12335"/>
                  <a:pt x="650" y="11768"/>
                </a:cubicBezTo>
                <a:cubicBezTo>
                  <a:pt x="589" y="11656"/>
                  <a:pt x="499" y="11609"/>
                  <a:pt x="409" y="11609"/>
                </a:cubicBezTo>
                <a:cubicBezTo>
                  <a:pt x="206" y="11609"/>
                  <a:pt x="1" y="11847"/>
                  <a:pt x="117" y="12102"/>
                </a:cubicBezTo>
                <a:cubicBezTo>
                  <a:pt x="484" y="12836"/>
                  <a:pt x="951" y="13603"/>
                  <a:pt x="1618" y="14137"/>
                </a:cubicBezTo>
                <a:cubicBezTo>
                  <a:pt x="1859" y="14341"/>
                  <a:pt x="2223" y="14534"/>
                  <a:pt x="2546" y="14534"/>
                </a:cubicBezTo>
                <a:cubicBezTo>
                  <a:pt x="2803" y="14534"/>
                  <a:pt x="3034" y="14411"/>
                  <a:pt x="3152" y="14070"/>
                </a:cubicBezTo>
                <a:cubicBezTo>
                  <a:pt x="3219" y="13736"/>
                  <a:pt x="3119" y="13436"/>
                  <a:pt x="3019" y="13103"/>
                </a:cubicBezTo>
                <a:cubicBezTo>
                  <a:pt x="2852" y="12602"/>
                  <a:pt x="2718" y="12102"/>
                  <a:pt x="2552" y="11602"/>
                </a:cubicBezTo>
                <a:cubicBezTo>
                  <a:pt x="2485" y="11335"/>
                  <a:pt x="2452" y="11135"/>
                  <a:pt x="2352" y="10901"/>
                </a:cubicBezTo>
                <a:lnTo>
                  <a:pt x="2352" y="10901"/>
                </a:lnTo>
                <a:cubicBezTo>
                  <a:pt x="2652" y="11268"/>
                  <a:pt x="2885" y="11635"/>
                  <a:pt x="3185" y="11968"/>
                </a:cubicBezTo>
                <a:cubicBezTo>
                  <a:pt x="3986" y="12902"/>
                  <a:pt x="4953" y="13603"/>
                  <a:pt x="5887" y="14303"/>
                </a:cubicBezTo>
                <a:cubicBezTo>
                  <a:pt x="5959" y="14361"/>
                  <a:pt x="6043" y="14386"/>
                  <a:pt x="6129" y="14386"/>
                </a:cubicBezTo>
                <a:cubicBezTo>
                  <a:pt x="6443" y="14386"/>
                  <a:pt x="6786" y="14051"/>
                  <a:pt x="6655" y="13736"/>
                </a:cubicBezTo>
                <a:cubicBezTo>
                  <a:pt x="6121" y="12302"/>
                  <a:pt x="5187" y="11001"/>
                  <a:pt x="4553" y="9600"/>
                </a:cubicBezTo>
                <a:cubicBezTo>
                  <a:pt x="4220" y="8833"/>
                  <a:pt x="3953" y="8066"/>
                  <a:pt x="3686" y="7265"/>
                </a:cubicBezTo>
                <a:lnTo>
                  <a:pt x="3686" y="7265"/>
                </a:lnTo>
                <a:lnTo>
                  <a:pt x="5053" y="8900"/>
                </a:lnTo>
                <a:cubicBezTo>
                  <a:pt x="6021" y="10000"/>
                  <a:pt x="6988" y="11135"/>
                  <a:pt x="7889" y="12235"/>
                </a:cubicBezTo>
                <a:cubicBezTo>
                  <a:pt x="8008" y="12354"/>
                  <a:pt x="8150" y="12406"/>
                  <a:pt x="8292" y="12406"/>
                </a:cubicBezTo>
                <a:cubicBezTo>
                  <a:pt x="8627" y="12406"/>
                  <a:pt x="8956" y="12120"/>
                  <a:pt x="8956" y="11768"/>
                </a:cubicBezTo>
                <a:cubicBezTo>
                  <a:pt x="8990" y="10968"/>
                  <a:pt x="8656" y="10301"/>
                  <a:pt x="8289" y="9633"/>
                </a:cubicBezTo>
                <a:cubicBezTo>
                  <a:pt x="7855" y="8933"/>
                  <a:pt x="7489" y="8166"/>
                  <a:pt x="7155" y="7432"/>
                </a:cubicBezTo>
                <a:cubicBezTo>
                  <a:pt x="6855" y="6831"/>
                  <a:pt x="6655" y="6231"/>
                  <a:pt x="6388" y="5631"/>
                </a:cubicBezTo>
                <a:lnTo>
                  <a:pt x="6388" y="5631"/>
                </a:lnTo>
                <a:cubicBezTo>
                  <a:pt x="6555" y="5797"/>
                  <a:pt x="6721" y="5998"/>
                  <a:pt x="6855" y="6164"/>
                </a:cubicBezTo>
                <a:cubicBezTo>
                  <a:pt x="7622" y="6998"/>
                  <a:pt x="8322" y="7966"/>
                  <a:pt x="9357" y="8466"/>
                </a:cubicBezTo>
                <a:cubicBezTo>
                  <a:pt x="9442" y="8505"/>
                  <a:pt x="9541" y="8524"/>
                  <a:pt x="9643" y="8524"/>
                </a:cubicBezTo>
                <a:cubicBezTo>
                  <a:pt x="9980" y="8524"/>
                  <a:pt x="10342" y="8316"/>
                  <a:pt x="10291" y="7932"/>
                </a:cubicBezTo>
                <a:cubicBezTo>
                  <a:pt x="10157" y="6965"/>
                  <a:pt x="9723" y="6131"/>
                  <a:pt x="9190" y="5297"/>
                </a:cubicBezTo>
                <a:lnTo>
                  <a:pt x="8956" y="4930"/>
                </a:lnTo>
                <a:lnTo>
                  <a:pt x="8956" y="4930"/>
                </a:lnTo>
                <a:cubicBezTo>
                  <a:pt x="9290" y="5164"/>
                  <a:pt x="9657" y="5464"/>
                  <a:pt x="9990" y="5731"/>
                </a:cubicBezTo>
                <a:cubicBezTo>
                  <a:pt x="10127" y="5822"/>
                  <a:pt x="10291" y="5878"/>
                  <a:pt x="10452" y="5878"/>
                </a:cubicBezTo>
                <a:cubicBezTo>
                  <a:pt x="10644" y="5878"/>
                  <a:pt x="10830" y="5797"/>
                  <a:pt x="10958" y="5597"/>
                </a:cubicBezTo>
                <a:cubicBezTo>
                  <a:pt x="11291" y="4897"/>
                  <a:pt x="10991" y="4330"/>
                  <a:pt x="10691" y="3663"/>
                </a:cubicBezTo>
                <a:cubicBezTo>
                  <a:pt x="10624" y="3496"/>
                  <a:pt x="10524" y="3362"/>
                  <a:pt x="10491" y="3196"/>
                </a:cubicBezTo>
                <a:lnTo>
                  <a:pt x="10491" y="3196"/>
                </a:lnTo>
                <a:cubicBezTo>
                  <a:pt x="10557" y="3262"/>
                  <a:pt x="10624" y="3296"/>
                  <a:pt x="10691" y="3329"/>
                </a:cubicBezTo>
                <a:cubicBezTo>
                  <a:pt x="10982" y="3495"/>
                  <a:pt x="11338" y="3688"/>
                  <a:pt x="11662" y="3688"/>
                </a:cubicBezTo>
                <a:cubicBezTo>
                  <a:pt x="11857" y="3688"/>
                  <a:pt x="12041" y="3617"/>
                  <a:pt x="12192" y="3429"/>
                </a:cubicBezTo>
                <a:cubicBezTo>
                  <a:pt x="12559" y="2995"/>
                  <a:pt x="12492" y="2328"/>
                  <a:pt x="12392" y="1828"/>
                </a:cubicBezTo>
                <a:cubicBezTo>
                  <a:pt x="12325" y="1261"/>
                  <a:pt x="12025" y="660"/>
                  <a:pt x="11658" y="227"/>
                </a:cubicBezTo>
                <a:cubicBezTo>
                  <a:pt x="11542" y="68"/>
                  <a:pt x="11379" y="0"/>
                  <a:pt x="1122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4"/>
          <p:cNvSpPr txBox="1">
            <a:spLocks noGrp="1"/>
          </p:cNvSpPr>
          <p:nvPr>
            <p:ph type="title"/>
          </p:nvPr>
        </p:nvSpPr>
        <p:spPr>
          <a:xfrm>
            <a:off x="623400" y="445025"/>
            <a:ext cx="780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4"/>
          <p:cNvSpPr txBox="1">
            <a:spLocks noGrp="1"/>
          </p:cNvSpPr>
          <p:nvPr>
            <p:ph type="body" idx="1"/>
          </p:nvPr>
        </p:nvSpPr>
        <p:spPr>
          <a:xfrm>
            <a:off x="616500" y="1197300"/>
            <a:ext cx="7952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2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4"/>
          <p:cNvSpPr/>
          <p:nvPr/>
        </p:nvSpPr>
        <p:spPr>
          <a:xfrm rot="-5400000">
            <a:off x="7207952" y="59925"/>
            <a:ext cx="1994293" cy="1877798"/>
          </a:xfrm>
          <a:custGeom>
            <a:avLst/>
            <a:gdLst/>
            <a:ahLst/>
            <a:cxnLst/>
            <a:rect l="l" t="t" r="r" b="b"/>
            <a:pathLst>
              <a:path w="59301" h="55837" extrusionOk="0">
                <a:moveTo>
                  <a:pt x="53972" y="1"/>
                </a:moveTo>
                <a:cubicBezTo>
                  <a:pt x="47710" y="1"/>
                  <a:pt x="44048" y="6413"/>
                  <a:pt x="43048" y="10621"/>
                </a:cubicBezTo>
                <a:cubicBezTo>
                  <a:pt x="41735" y="15892"/>
                  <a:pt x="42451" y="21621"/>
                  <a:pt x="40422" y="26654"/>
                </a:cubicBezTo>
                <a:cubicBezTo>
                  <a:pt x="36821" y="35666"/>
                  <a:pt x="25940" y="39386"/>
                  <a:pt x="16232" y="39425"/>
                </a:cubicBezTo>
                <a:cubicBezTo>
                  <a:pt x="15382" y="39425"/>
                  <a:pt x="14519" y="39408"/>
                  <a:pt x="13657" y="39408"/>
                </a:cubicBezTo>
                <a:cubicBezTo>
                  <a:pt x="11069" y="39408"/>
                  <a:pt x="8484" y="39565"/>
                  <a:pt x="6246" y="40818"/>
                </a:cubicBezTo>
                <a:cubicBezTo>
                  <a:pt x="1293" y="43563"/>
                  <a:pt x="338" y="50167"/>
                  <a:pt x="0" y="55837"/>
                </a:cubicBezTo>
                <a:lnTo>
                  <a:pt x="59300" y="55837"/>
                </a:lnTo>
                <a:lnTo>
                  <a:pt x="59221" y="1371"/>
                </a:lnTo>
                <a:cubicBezTo>
                  <a:pt x="57305" y="411"/>
                  <a:pt x="55555" y="1"/>
                  <a:pt x="5397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4"/>
          <p:cNvSpPr/>
          <p:nvPr/>
        </p:nvSpPr>
        <p:spPr>
          <a:xfrm>
            <a:off x="8629500" y="2089950"/>
            <a:ext cx="291900" cy="282050"/>
          </a:xfrm>
          <a:custGeom>
            <a:avLst/>
            <a:gdLst/>
            <a:ahLst/>
            <a:cxnLst/>
            <a:rect l="l" t="t" r="r" b="b"/>
            <a:pathLst>
              <a:path w="11676" h="11282" extrusionOk="0">
                <a:moveTo>
                  <a:pt x="6805" y="2948"/>
                </a:moveTo>
                <a:cubicBezTo>
                  <a:pt x="6738" y="3081"/>
                  <a:pt x="6571" y="3148"/>
                  <a:pt x="6438" y="3248"/>
                </a:cubicBezTo>
                <a:cubicBezTo>
                  <a:pt x="6038" y="3548"/>
                  <a:pt x="5637" y="3715"/>
                  <a:pt x="5204" y="3882"/>
                </a:cubicBezTo>
                <a:cubicBezTo>
                  <a:pt x="4770" y="4048"/>
                  <a:pt x="4270" y="4149"/>
                  <a:pt x="3803" y="4249"/>
                </a:cubicBezTo>
                <a:cubicBezTo>
                  <a:pt x="4103" y="4082"/>
                  <a:pt x="4370" y="3882"/>
                  <a:pt x="4670" y="3748"/>
                </a:cubicBezTo>
                <a:cubicBezTo>
                  <a:pt x="5271" y="3415"/>
                  <a:pt x="5904" y="3081"/>
                  <a:pt x="6538" y="2948"/>
                </a:cubicBezTo>
                <a:close/>
                <a:moveTo>
                  <a:pt x="10737" y="4369"/>
                </a:moveTo>
                <a:cubicBezTo>
                  <a:pt x="10768" y="4369"/>
                  <a:pt x="10760" y="4389"/>
                  <a:pt x="10741" y="4482"/>
                </a:cubicBezTo>
                <a:cubicBezTo>
                  <a:pt x="10641" y="4782"/>
                  <a:pt x="10141" y="5149"/>
                  <a:pt x="9907" y="5383"/>
                </a:cubicBezTo>
                <a:cubicBezTo>
                  <a:pt x="9273" y="5916"/>
                  <a:pt x="8606" y="6383"/>
                  <a:pt x="7839" y="6784"/>
                </a:cubicBezTo>
                <a:cubicBezTo>
                  <a:pt x="7139" y="7151"/>
                  <a:pt x="6405" y="7484"/>
                  <a:pt x="5637" y="7751"/>
                </a:cubicBezTo>
                <a:cubicBezTo>
                  <a:pt x="5838" y="7451"/>
                  <a:pt x="6138" y="7217"/>
                  <a:pt x="6305" y="7051"/>
                </a:cubicBezTo>
                <a:cubicBezTo>
                  <a:pt x="7339" y="5950"/>
                  <a:pt x="8606" y="5083"/>
                  <a:pt x="9974" y="4582"/>
                </a:cubicBezTo>
                <a:cubicBezTo>
                  <a:pt x="10141" y="4549"/>
                  <a:pt x="10408" y="4415"/>
                  <a:pt x="10574" y="4382"/>
                </a:cubicBezTo>
                <a:cubicBezTo>
                  <a:pt x="10663" y="4382"/>
                  <a:pt x="10713" y="4369"/>
                  <a:pt x="10737" y="4369"/>
                </a:cubicBezTo>
                <a:close/>
                <a:moveTo>
                  <a:pt x="5436" y="1"/>
                </a:moveTo>
                <a:cubicBezTo>
                  <a:pt x="5405" y="1"/>
                  <a:pt x="5372" y="4"/>
                  <a:pt x="5337" y="12"/>
                </a:cubicBezTo>
                <a:cubicBezTo>
                  <a:pt x="3469" y="513"/>
                  <a:pt x="1168" y="1780"/>
                  <a:pt x="367" y="3648"/>
                </a:cubicBezTo>
                <a:cubicBezTo>
                  <a:pt x="33" y="4415"/>
                  <a:pt x="334" y="5149"/>
                  <a:pt x="1101" y="5416"/>
                </a:cubicBezTo>
                <a:cubicBezTo>
                  <a:pt x="601" y="5983"/>
                  <a:pt x="167" y="6650"/>
                  <a:pt x="100" y="7418"/>
                </a:cubicBezTo>
                <a:cubicBezTo>
                  <a:pt x="0" y="8285"/>
                  <a:pt x="467" y="8985"/>
                  <a:pt x="1301" y="9319"/>
                </a:cubicBezTo>
                <a:cubicBezTo>
                  <a:pt x="1659" y="9457"/>
                  <a:pt x="2040" y="9509"/>
                  <a:pt x="2425" y="9509"/>
                </a:cubicBezTo>
                <a:cubicBezTo>
                  <a:pt x="2972" y="9509"/>
                  <a:pt x="3527" y="9403"/>
                  <a:pt x="4036" y="9286"/>
                </a:cubicBezTo>
                <a:cubicBezTo>
                  <a:pt x="4103" y="9286"/>
                  <a:pt x="4136" y="9252"/>
                  <a:pt x="4203" y="9252"/>
                </a:cubicBezTo>
                <a:cubicBezTo>
                  <a:pt x="4303" y="9652"/>
                  <a:pt x="4537" y="10086"/>
                  <a:pt x="5070" y="10453"/>
                </a:cubicBezTo>
                <a:cubicBezTo>
                  <a:pt x="5857" y="11019"/>
                  <a:pt x="6836" y="11281"/>
                  <a:pt x="7823" y="11281"/>
                </a:cubicBezTo>
                <a:cubicBezTo>
                  <a:pt x="8929" y="11281"/>
                  <a:pt x="10044" y="10952"/>
                  <a:pt x="10908" y="10353"/>
                </a:cubicBezTo>
                <a:cubicBezTo>
                  <a:pt x="11288" y="10002"/>
                  <a:pt x="10950" y="9522"/>
                  <a:pt x="10614" y="9522"/>
                </a:cubicBezTo>
                <a:cubicBezTo>
                  <a:pt x="10566" y="9522"/>
                  <a:pt x="10519" y="9532"/>
                  <a:pt x="10474" y="9552"/>
                </a:cubicBezTo>
                <a:cubicBezTo>
                  <a:pt x="9697" y="9876"/>
                  <a:pt x="8864" y="10074"/>
                  <a:pt x="8020" y="10074"/>
                </a:cubicBezTo>
                <a:cubicBezTo>
                  <a:pt x="7560" y="10074"/>
                  <a:pt x="7097" y="10015"/>
                  <a:pt x="6638" y="9886"/>
                </a:cubicBezTo>
                <a:cubicBezTo>
                  <a:pt x="6138" y="9719"/>
                  <a:pt x="5337" y="9452"/>
                  <a:pt x="5204" y="8885"/>
                </a:cubicBezTo>
                <a:lnTo>
                  <a:pt x="5204" y="8819"/>
                </a:lnTo>
                <a:cubicBezTo>
                  <a:pt x="5871" y="8618"/>
                  <a:pt x="6505" y="8385"/>
                  <a:pt x="7172" y="8118"/>
                </a:cubicBezTo>
                <a:cubicBezTo>
                  <a:pt x="8173" y="7718"/>
                  <a:pt x="9173" y="7151"/>
                  <a:pt x="10007" y="6450"/>
                </a:cubicBezTo>
                <a:cubicBezTo>
                  <a:pt x="10408" y="6117"/>
                  <a:pt x="10708" y="5783"/>
                  <a:pt x="11041" y="5383"/>
                </a:cubicBezTo>
                <a:cubicBezTo>
                  <a:pt x="11308" y="5049"/>
                  <a:pt x="11675" y="4616"/>
                  <a:pt x="11608" y="4215"/>
                </a:cubicBezTo>
                <a:cubicBezTo>
                  <a:pt x="11531" y="3765"/>
                  <a:pt x="11215" y="3594"/>
                  <a:pt x="10779" y="3594"/>
                </a:cubicBezTo>
                <a:cubicBezTo>
                  <a:pt x="9534" y="3594"/>
                  <a:pt x="7308" y="4995"/>
                  <a:pt x="6838" y="5316"/>
                </a:cubicBezTo>
                <a:cubicBezTo>
                  <a:pt x="5971" y="5950"/>
                  <a:pt x="4770" y="7084"/>
                  <a:pt x="4370" y="8218"/>
                </a:cubicBezTo>
                <a:cubicBezTo>
                  <a:pt x="4170" y="8251"/>
                  <a:pt x="3970" y="8318"/>
                  <a:pt x="3703" y="8352"/>
                </a:cubicBezTo>
                <a:cubicBezTo>
                  <a:pt x="3339" y="8453"/>
                  <a:pt x="2925" y="8529"/>
                  <a:pt x="2508" y="8529"/>
                </a:cubicBezTo>
                <a:cubicBezTo>
                  <a:pt x="2237" y="8529"/>
                  <a:pt x="1964" y="8497"/>
                  <a:pt x="1701" y="8418"/>
                </a:cubicBezTo>
                <a:cubicBezTo>
                  <a:pt x="934" y="8118"/>
                  <a:pt x="934" y="7418"/>
                  <a:pt x="1268" y="6750"/>
                </a:cubicBezTo>
                <a:cubicBezTo>
                  <a:pt x="1501" y="6250"/>
                  <a:pt x="1835" y="5816"/>
                  <a:pt x="2268" y="5449"/>
                </a:cubicBezTo>
                <a:cubicBezTo>
                  <a:pt x="2969" y="5449"/>
                  <a:pt x="3703" y="5283"/>
                  <a:pt x="4370" y="5149"/>
                </a:cubicBezTo>
                <a:cubicBezTo>
                  <a:pt x="5437" y="4916"/>
                  <a:pt x="6505" y="4515"/>
                  <a:pt x="7305" y="3748"/>
                </a:cubicBezTo>
                <a:cubicBezTo>
                  <a:pt x="7539" y="3481"/>
                  <a:pt x="7872" y="3148"/>
                  <a:pt x="7839" y="2748"/>
                </a:cubicBezTo>
                <a:cubicBezTo>
                  <a:pt x="7806" y="2281"/>
                  <a:pt x="7339" y="2114"/>
                  <a:pt x="6938" y="2114"/>
                </a:cubicBezTo>
                <a:cubicBezTo>
                  <a:pt x="5971" y="2114"/>
                  <a:pt x="5037" y="2581"/>
                  <a:pt x="4203" y="3048"/>
                </a:cubicBezTo>
                <a:cubicBezTo>
                  <a:pt x="3469" y="3448"/>
                  <a:pt x="2702" y="3948"/>
                  <a:pt x="2002" y="4482"/>
                </a:cubicBezTo>
                <a:lnTo>
                  <a:pt x="1668" y="4482"/>
                </a:lnTo>
                <a:cubicBezTo>
                  <a:pt x="1168" y="4449"/>
                  <a:pt x="1201" y="4215"/>
                  <a:pt x="1434" y="3815"/>
                </a:cubicBezTo>
                <a:cubicBezTo>
                  <a:pt x="2335" y="2281"/>
                  <a:pt x="4103" y="1480"/>
                  <a:pt x="5604" y="713"/>
                </a:cubicBezTo>
                <a:cubicBezTo>
                  <a:pt x="5942" y="498"/>
                  <a:pt x="5799" y="1"/>
                  <a:pt x="543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4"/>
          <p:cNvSpPr/>
          <p:nvPr/>
        </p:nvSpPr>
        <p:spPr>
          <a:xfrm>
            <a:off x="6387300" y="202075"/>
            <a:ext cx="611475" cy="337925"/>
          </a:xfrm>
          <a:custGeom>
            <a:avLst/>
            <a:gdLst/>
            <a:ahLst/>
            <a:cxnLst/>
            <a:rect l="l" t="t" r="r" b="b"/>
            <a:pathLst>
              <a:path w="24459" h="13517" extrusionOk="0">
                <a:moveTo>
                  <a:pt x="16769" y="5044"/>
                </a:moveTo>
                <a:lnTo>
                  <a:pt x="16769" y="5044"/>
                </a:lnTo>
                <a:cubicBezTo>
                  <a:pt x="16803" y="5077"/>
                  <a:pt x="16836" y="5077"/>
                  <a:pt x="16903" y="5144"/>
                </a:cubicBezTo>
                <a:cubicBezTo>
                  <a:pt x="17770" y="5678"/>
                  <a:pt x="18470" y="6412"/>
                  <a:pt x="19104" y="7212"/>
                </a:cubicBezTo>
                <a:cubicBezTo>
                  <a:pt x="19738" y="8013"/>
                  <a:pt x="20405" y="8847"/>
                  <a:pt x="20739" y="9814"/>
                </a:cubicBezTo>
                <a:cubicBezTo>
                  <a:pt x="20916" y="10316"/>
                  <a:pt x="21067" y="11444"/>
                  <a:pt x="20337" y="11444"/>
                </a:cubicBezTo>
                <a:cubicBezTo>
                  <a:pt x="20242" y="11444"/>
                  <a:pt x="20132" y="11424"/>
                  <a:pt x="20005" y="11382"/>
                </a:cubicBezTo>
                <a:cubicBezTo>
                  <a:pt x="19571" y="11215"/>
                  <a:pt x="19271" y="10848"/>
                  <a:pt x="18971" y="10481"/>
                </a:cubicBezTo>
                <a:cubicBezTo>
                  <a:pt x="18637" y="10048"/>
                  <a:pt x="18304" y="9581"/>
                  <a:pt x="18070" y="9080"/>
                </a:cubicBezTo>
                <a:cubicBezTo>
                  <a:pt x="17403" y="7879"/>
                  <a:pt x="16903" y="6478"/>
                  <a:pt x="16769" y="5044"/>
                </a:cubicBezTo>
                <a:close/>
                <a:moveTo>
                  <a:pt x="12766" y="8647"/>
                </a:moveTo>
                <a:cubicBezTo>
                  <a:pt x="13500" y="9180"/>
                  <a:pt x="14301" y="9881"/>
                  <a:pt x="14834" y="10715"/>
                </a:cubicBezTo>
                <a:cubicBezTo>
                  <a:pt x="15101" y="11082"/>
                  <a:pt x="15301" y="11549"/>
                  <a:pt x="15268" y="12049"/>
                </a:cubicBezTo>
                <a:cubicBezTo>
                  <a:pt x="15223" y="12307"/>
                  <a:pt x="15122" y="12406"/>
                  <a:pt x="14997" y="12406"/>
                </a:cubicBezTo>
                <a:cubicBezTo>
                  <a:pt x="14848" y="12406"/>
                  <a:pt x="14664" y="12264"/>
                  <a:pt x="14501" y="12082"/>
                </a:cubicBezTo>
                <a:cubicBezTo>
                  <a:pt x="14167" y="11716"/>
                  <a:pt x="13967" y="11249"/>
                  <a:pt x="13734" y="10848"/>
                </a:cubicBezTo>
                <a:cubicBezTo>
                  <a:pt x="13467" y="10381"/>
                  <a:pt x="13233" y="9881"/>
                  <a:pt x="13000" y="9381"/>
                </a:cubicBezTo>
                <a:lnTo>
                  <a:pt x="12766" y="8647"/>
                </a:lnTo>
                <a:close/>
                <a:moveTo>
                  <a:pt x="6962" y="8580"/>
                </a:moveTo>
                <a:lnTo>
                  <a:pt x="6962" y="8580"/>
                </a:lnTo>
                <a:cubicBezTo>
                  <a:pt x="7262" y="8980"/>
                  <a:pt x="7463" y="9347"/>
                  <a:pt x="7629" y="9681"/>
                </a:cubicBezTo>
                <a:cubicBezTo>
                  <a:pt x="7996" y="10415"/>
                  <a:pt x="8497" y="11649"/>
                  <a:pt x="7996" y="12416"/>
                </a:cubicBezTo>
                <a:cubicBezTo>
                  <a:pt x="6895" y="11515"/>
                  <a:pt x="6328" y="9914"/>
                  <a:pt x="6962" y="8580"/>
                </a:cubicBezTo>
                <a:close/>
                <a:moveTo>
                  <a:pt x="18762" y="1"/>
                </a:moveTo>
                <a:cubicBezTo>
                  <a:pt x="18542" y="1"/>
                  <a:pt x="18322" y="24"/>
                  <a:pt x="18103" y="74"/>
                </a:cubicBezTo>
                <a:cubicBezTo>
                  <a:pt x="16969" y="374"/>
                  <a:pt x="16302" y="1341"/>
                  <a:pt x="16002" y="2376"/>
                </a:cubicBezTo>
                <a:cubicBezTo>
                  <a:pt x="15902" y="2809"/>
                  <a:pt x="15835" y="3243"/>
                  <a:pt x="15802" y="3710"/>
                </a:cubicBezTo>
                <a:cubicBezTo>
                  <a:pt x="15552" y="3643"/>
                  <a:pt x="15310" y="3610"/>
                  <a:pt x="15068" y="3610"/>
                </a:cubicBezTo>
                <a:cubicBezTo>
                  <a:pt x="14826" y="3610"/>
                  <a:pt x="14584" y="3643"/>
                  <a:pt x="14334" y="3710"/>
                </a:cubicBezTo>
                <a:cubicBezTo>
                  <a:pt x="13267" y="3977"/>
                  <a:pt x="12466" y="4744"/>
                  <a:pt x="12066" y="5745"/>
                </a:cubicBezTo>
                <a:cubicBezTo>
                  <a:pt x="11899" y="6078"/>
                  <a:pt x="11799" y="6478"/>
                  <a:pt x="11766" y="6845"/>
                </a:cubicBezTo>
                <a:cubicBezTo>
                  <a:pt x="11033" y="6448"/>
                  <a:pt x="10248" y="6208"/>
                  <a:pt x="9435" y="6208"/>
                </a:cubicBezTo>
                <a:cubicBezTo>
                  <a:pt x="8952" y="6208"/>
                  <a:pt x="8460" y="6292"/>
                  <a:pt x="7963" y="6478"/>
                </a:cubicBezTo>
                <a:cubicBezTo>
                  <a:pt x="7563" y="6645"/>
                  <a:pt x="7162" y="6879"/>
                  <a:pt x="6829" y="7179"/>
                </a:cubicBezTo>
                <a:cubicBezTo>
                  <a:pt x="6192" y="6670"/>
                  <a:pt x="5465" y="6343"/>
                  <a:pt x="4588" y="6343"/>
                </a:cubicBezTo>
                <a:cubicBezTo>
                  <a:pt x="4546" y="6343"/>
                  <a:pt x="4503" y="6344"/>
                  <a:pt x="4460" y="6345"/>
                </a:cubicBezTo>
                <a:cubicBezTo>
                  <a:pt x="3460" y="6378"/>
                  <a:pt x="2626" y="6912"/>
                  <a:pt x="1959" y="7646"/>
                </a:cubicBezTo>
                <a:cubicBezTo>
                  <a:pt x="1125" y="8480"/>
                  <a:pt x="558" y="9547"/>
                  <a:pt x="124" y="10648"/>
                </a:cubicBezTo>
                <a:cubicBezTo>
                  <a:pt x="1" y="10977"/>
                  <a:pt x="231" y="11191"/>
                  <a:pt x="489" y="11191"/>
                </a:cubicBezTo>
                <a:cubicBezTo>
                  <a:pt x="650" y="11191"/>
                  <a:pt x="822" y="11107"/>
                  <a:pt x="925" y="10915"/>
                </a:cubicBezTo>
                <a:cubicBezTo>
                  <a:pt x="1672" y="9540"/>
                  <a:pt x="2793" y="7283"/>
                  <a:pt x="4602" y="7283"/>
                </a:cubicBezTo>
                <a:cubicBezTo>
                  <a:pt x="4812" y="7283"/>
                  <a:pt x="5032" y="7313"/>
                  <a:pt x="5261" y="7379"/>
                </a:cubicBezTo>
                <a:cubicBezTo>
                  <a:pt x="5628" y="7479"/>
                  <a:pt x="5961" y="7679"/>
                  <a:pt x="6262" y="7913"/>
                </a:cubicBezTo>
                <a:cubicBezTo>
                  <a:pt x="6062" y="8246"/>
                  <a:pt x="5895" y="8580"/>
                  <a:pt x="5795" y="8980"/>
                </a:cubicBezTo>
                <a:cubicBezTo>
                  <a:pt x="5494" y="10148"/>
                  <a:pt x="5795" y="11315"/>
                  <a:pt x="6462" y="12249"/>
                </a:cubicBezTo>
                <a:cubicBezTo>
                  <a:pt x="6795" y="12716"/>
                  <a:pt x="7262" y="13150"/>
                  <a:pt x="7729" y="13417"/>
                </a:cubicBezTo>
                <a:cubicBezTo>
                  <a:pt x="7796" y="13483"/>
                  <a:pt x="7896" y="13517"/>
                  <a:pt x="8000" y="13517"/>
                </a:cubicBezTo>
                <a:cubicBezTo>
                  <a:pt x="8105" y="13517"/>
                  <a:pt x="8213" y="13483"/>
                  <a:pt x="8296" y="13417"/>
                </a:cubicBezTo>
                <a:cubicBezTo>
                  <a:pt x="9898" y="11982"/>
                  <a:pt x="8663" y="9214"/>
                  <a:pt x="7463" y="7813"/>
                </a:cubicBezTo>
                <a:cubicBezTo>
                  <a:pt x="7991" y="7299"/>
                  <a:pt x="8630" y="7093"/>
                  <a:pt x="9294" y="7093"/>
                </a:cubicBezTo>
                <a:cubicBezTo>
                  <a:pt x="10096" y="7093"/>
                  <a:pt x="10936" y="7393"/>
                  <a:pt x="11666" y="7813"/>
                </a:cubicBezTo>
                <a:cubicBezTo>
                  <a:pt x="11732" y="8213"/>
                  <a:pt x="11799" y="8680"/>
                  <a:pt x="11932" y="9080"/>
                </a:cubicBezTo>
                <a:cubicBezTo>
                  <a:pt x="12133" y="9714"/>
                  <a:pt x="12399" y="10348"/>
                  <a:pt x="12733" y="10915"/>
                </a:cubicBezTo>
                <a:cubicBezTo>
                  <a:pt x="13000" y="11482"/>
                  <a:pt x="13300" y="12082"/>
                  <a:pt x="13734" y="12583"/>
                </a:cubicBezTo>
                <a:cubicBezTo>
                  <a:pt x="14038" y="12949"/>
                  <a:pt x="14427" y="13259"/>
                  <a:pt x="14873" y="13259"/>
                </a:cubicBezTo>
                <a:cubicBezTo>
                  <a:pt x="14915" y="13259"/>
                  <a:pt x="14958" y="13256"/>
                  <a:pt x="15001" y="13250"/>
                </a:cubicBezTo>
                <a:cubicBezTo>
                  <a:pt x="15568" y="13217"/>
                  <a:pt x="15902" y="12750"/>
                  <a:pt x="15969" y="12249"/>
                </a:cubicBezTo>
                <a:cubicBezTo>
                  <a:pt x="16169" y="11048"/>
                  <a:pt x="15402" y="9981"/>
                  <a:pt x="14601" y="9147"/>
                </a:cubicBezTo>
                <a:cubicBezTo>
                  <a:pt x="14001" y="8513"/>
                  <a:pt x="13300" y="7846"/>
                  <a:pt x="12566" y="7346"/>
                </a:cubicBezTo>
                <a:cubicBezTo>
                  <a:pt x="12566" y="7046"/>
                  <a:pt x="12600" y="6812"/>
                  <a:pt x="12666" y="6512"/>
                </a:cubicBezTo>
                <a:cubicBezTo>
                  <a:pt x="12900" y="5745"/>
                  <a:pt x="13333" y="5011"/>
                  <a:pt x="14101" y="4677"/>
                </a:cubicBezTo>
                <a:cubicBezTo>
                  <a:pt x="14380" y="4573"/>
                  <a:pt x="14659" y="4523"/>
                  <a:pt x="14942" y="4523"/>
                </a:cubicBezTo>
                <a:cubicBezTo>
                  <a:pt x="15201" y="4523"/>
                  <a:pt x="15465" y="4564"/>
                  <a:pt x="15735" y="4644"/>
                </a:cubicBezTo>
                <a:cubicBezTo>
                  <a:pt x="15802" y="6378"/>
                  <a:pt x="16402" y="8146"/>
                  <a:pt x="17236" y="9547"/>
                </a:cubicBezTo>
                <a:cubicBezTo>
                  <a:pt x="17803" y="10515"/>
                  <a:pt x="18604" y="11849"/>
                  <a:pt x="19738" y="12183"/>
                </a:cubicBezTo>
                <a:cubicBezTo>
                  <a:pt x="19901" y="12233"/>
                  <a:pt x="20058" y="12257"/>
                  <a:pt x="20208" y="12257"/>
                </a:cubicBezTo>
                <a:cubicBezTo>
                  <a:pt x="21040" y="12257"/>
                  <a:pt x="21639" y="11524"/>
                  <a:pt x="21639" y="10648"/>
                </a:cubicBezTo>
                <a:cubicBezTo>
                  <a:pt x="21639" y="9481"/>
                  <a:pt x="20905" y="8413"/>
                  <a:pt x="20272" y="7479"/>
                </a:cubicBezTo>
                <a:cubicBezTo>
                  <a:pt x="19504" y="6378"/>
                  <a:pt x="18637" y="5344"/>
                  <a:pt x="17570" y="4544"/>
                </a:cubicBezTo>
                <a:cubicBezTo>
                  <a:pt x="17270" y="4344"/>
                  <a:pt x="16936" y="4143"/>
                  <a:pt x="16569" y="3977"/>
                </a:cubicBezTo>
                <a:cubicBezTo>
                  <a:pt x="16569" y="3743"/>
                  <a:pt x="16569" y="3543"/>
                  <a:pt x="16602" y="3343"/>
                </a:cubicBezTo>
                <a:cubicBezTo>
                  <a:pt x="16669" y="2409"/>
                  <a:pt x="17003" y="1341"/>
                  <a:pt x="17937" y="908"/>
                </a:cubicBezTo>
                <a:cubicBezTo>
                  <a:pt x="18205" y="795"/>
                  <a:pt x="18483" y="745"/>
                  <a:pt x="18762" y="745"/>
                </a:cubicBezTo>
                <a:cubicBezTo>
                  <a:pt x="19555" y="745"/>
                  <a:pt x="20355" y="1148"/>
                  <a:pt x="20972" y="1642"/>
                </a:cubicBezTo>
                <a:cubicBezTo>
                  <a:pt x="22607" y="2909"/>
                  <a:pt x="23341" y="5077"/>
                  <a:pt x="23808" y="7012"/>
                </a:cubicBezTo>
                <a:cubicBezTo>
                  <a:pt x="23903" y="7203"/>
                  <a:pt x="24059" y="7288"/>
                  <a:pt x="24193" y="7288"/>
                </a:cubicBezTo>
                <a:cubicBezTo>
                  <a:pt x="24340" y="7288"/>
                  <a:pt x="24459" y="7186"/>
                  <a:pt x="24441" y="7012"/>
                </a:cubicBezTo>
                <a:cubicBezTo>
                  <a:pt x="24008" y="4811"/>
                  <a:pt x="23307" y="2476"/>
                  <a:pt x="21439" y="1008"/>
                </a:cubicBezTo>
                <a:cubicBezTo>
                  <a:pt x="20680" y="438"/>
                  <a:pt x="19722" y="1"/>
                  <a:pt x="1876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4"/>
          <p:cNvSpPr/>
          <p:nvPr/>
        </p:nvSpPr>
        <p:spPr>
          <a:xfrm>
            <a:off x="351097" y="4784594"/>
            <a:ext cx="215141" cy="189693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4"/>
          <p:cNvSpPr/>
          <p:nvPr/>
        </p:nvSpPr>
        <p:spPr>
          <a:xfrm>
            <a:off x="209450" y="4632196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"/>
          <p:cNvSpPr/>
          <p:nvPr/>
        </p:nvSpPr>
        <p:spPr>
          <a:xfrm rot="-5400000">
            <a:off x="7099750" y="3099232"/>
            <a:ext cx="1994237" cy="2094277"/>
          </a:xfrm>
          <a:custGeom>
            <a:avLst/>
            <a:gdLst/>
            <a:ahLst/>
            <a:cxnLst/>
            <a:rect l="l" t="t" r="r" b="b"/>
            <a:pathLst>
              <a:path w="76827" h="80681" extrusionOk="0">
                <a:moveTo>
                  <a:pt x="7096" y="0"/>
                </a:moveTo>
                <a:cubicBezTo>
                  <a:pt x="4774" y="0"/>
                  <a:pt x="2454" y="476"/>
                  <a:pt x="339" y="1448"/>
                </a:cubicBezTo>
                <a:lnTo>
                  <a:pt x="1" y="80681"/>
                </a:lnTo>
                <a:lnTo>
                  <a:pt x="73405" y="80681"/>
                </a:lnTo>
                <a:cubicBezTo>
                  <a:pt x="76826" y="73559"/>
                  <a:pt x="76130" y="64627"/>
                  <a:pt x="71654" y="58142"/>
                </a:cubicBezTo>
                <a:cubicBezTo>
                  <a:pt x="67521" y="52180"/>
                  <a:pt x="60344" y="48488"/>
                  <a:pt x="53107" y="48488"/>
                </a:cubicBezTo>
                <a:cubicBezTo>
                  <a:pt x="52473" y="48488"/>
                  <a:pt x="51838" y="48516"/>
                  <a:pt x="51204" y="48574"/>
                </a:cubicBezTo>
                <a:cubicBezTo>
                  <a:pt x="45157" y="49111"/>
                  <a:pt x="39587" y="52075"/>
                  <a:pt x="33659" y="53487"/>
                </a:cubicBezTo>
                <a:cubicBezTo>
                  <a:pt x="31911" y="53911"/>
                  <a:pt x="30047" y="54152"/>
                  <a:pt x="28198" y="54152"/>
                </a:cubicBezTo>
                <a:cubicBezTo>
                  <a:pt x="23796" y="54152"/>
                  <a:pt x="19480" y="52786"/>
                  <a:pt x="17029" y="49270"/>
                </a:cubicBezTo>
                <a:cubicBezTo>
                  <a:pt x="13826" y="44635"/>
                  <a:pt x="15119" y="38289"/>
                  <a:pt x="17427" y="33177"/>
                </a:cubicBezTo>
                <a:cubicBezTo>
                  <a:pt x="19734" y="28084"/>
                  <a:pt x="22977" y="23151"/>
                  <a:pt x="23414" y="17561"/>
                </a:cubicBezTo>
                <a:cubicBezTo>
                  <a:pt x="23872" y="11912"/>
                  <a:pt x="21166" y="6123"/>
                  <a:pt x="16511" y="2880"/>
                </a:cubicBezTo>
                <a:cubicBezTo>
                  <a:pt x="13768" y="981"/>
                  <a:pt x="10430" y="0"/>
                  <a:pt x="709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5"/>
          <p:cNvSpPr txBox="1">
            <a:spLocks noGrp="1"/>
          </p:cNvSpPr>
          <p:nvPr>
            <p:ph type="title"/>
          </p:nvPr>
        </p:nvSpPr>
        <p:spPr>
          <a:xfrm>
            <a:off x="1884550" y="2758250"/>
            <a:ext cx="25326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1"/>
          </p:nvPr>
        </p:nvSpPr>
        <p:spPr>
          <a:xfrm>
            <a:off x="1884551" y="2954850"/>
            <a:ext cx="2580000" cy="107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title" idx="2"/>
          </p:nvPr>
        </p:nvSpPr>
        <p:spPr>
          <a:xfrm>
            <a:off x="4679450" y="2758250"/>
            <a:ext cx="25800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 b="1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subTitle" idx="3"/>
          </p:nvPr>
        </p:nvSpPr>
        <p:spPr>
          <a:xfrm>
            <a:off x="4679439" y="2954850"/>
            <a:ext cx="2580000" cy="107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title" idx="4"/>
          </p:nvPr>
        </p:nvSpPr>
        <p:spPr>
          <a:xfrm>
            <a:off x="623400" y="445025"/>
            <a:ext cx="780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5"/>
          <p:cNvSpPr/>
          <p:nvPr/>
        </p:nvSpPr>
        <p:spPr>
          <a:xfrm>
            <a:off x="1478650" y="144800"/>
            <a:ext cx="8152900" cy="1663875"/>
          </a:xfrm>
          <a:custGeom>
            <a:avLst/>
            <a:gdLst/>
            <a:ahLst/>
            <a:cxnLst/>
            <a:rect l="l" t="t" r="r" b="b"/>
            <a:pathLst>
              <a:path w="326116" h="66555" extrusionOk="0">
                <a:moveTo>
                  <a:pt x="0" y="49362"/>
                </a:moveTo>
                <a:cubicBezTo>
                  <a:pt x="7271" y="49172"/>
                  <a:pt x="17134" y="46268"/>
                  <a:pt x="43626" y="48221"/>
                </a:cubicBezTo>
                <a:cubicBezTo>
                  <a:pt x="70118" y="50174"/>
                  <a:pt x="122520" y="66906"/>
                  <a:pt x="158953" y="61079"/>
                </a:cubicBezTo>
                <a:cubicBezTo>
                  <a:pt x="195386" y="55252"/>
                  <a:pt x="254456" y="22905"/>
                  <a:pt x="262225" y="13261"/>
                </a:cubicBezTo>
                <a:cubicBezTo>
                  <a:pt x="269994" y="3617"/>
                  <a:pt x="214942" y="-2076"/>
                  <a:pt x="205566" y="3215"/>
                </a:cubicBezTo>
                <a:cubicBezTo>
                  <a:pt x="196190" y="8506"/>
                  <a:pt x="196993" y="34759"/>
                  <a:pt x="205967" y="45006"/>
                </a:cubicBezTo>
                <a:cubicBezTo>
                  <a:pt x="214941" y="55253"/>
                  <a:pt x="239387" y="72197"/>
                  <a:pt x="259412" y="64696"/>
                </a:cubicBezTo>
                <a:cubicBezTo>
                  <a:pt x="279437" y="57195"/>
                  <a:pt x="314999" y="10783"/>
                  <a:pt x="326116" y="0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82" name="Google Shape;82;p5"/>
          <p:cNvSpPr/>
          <p:nvPr/>
        </p:nvSpPr>
        <p:spPr>
          <a:xfrm rot="5400000">
            <a:off x="1761526" y="2487776"/>
            <a:ext cx="741954" cy="4569496"/>
          </a:xfrm>
          <a:custGeom>
            <a:avLst/>
            <a:gdLst/>
            <a:ahLst/>
            <a:cxnLst/>
            <a:rect l="l" t="t" r="r" b="b"/>
            <a:pathLst>
              <a:path w="18600" h="104829" extrusionOk="0">
                <a:moveTo>
                  <a:pt x="16360" y="1"/>
                </a:moveTo>
                <a:cubicBezTo>
                  <a:pt x="9962" y="1"/>
                  <a:pt x="4427" y="11283"/>
                  <a:pt x="3561" y="15670"/>
                </a:cubicBezTo>
                <a:cubicBezTo>
                  <a:pt x="1512" y="25875"/>
                  <a:pt x="9370" y="33772"/>
                  <a:pt x="10762" y="43341"/>
                </a:cubicBezTo>
                <a:cubicBezTo>
                  <a:pt x="11936" y="51337"/>
                  <a:pt x="10921" y="59692"/>
                  <a:pt x="7719" y="67132"/>
                </a:cubicBezTo>
                <a:cubicBezTo>
                  <a:pt x="5172" y="73120"/>
                  <a:pt x="1214" y="78750"/>
                  <a:pt x="657" y="85254"/>
                </a:cubicBezTo>
                <a:cubicBezTo>
                  <a:pt x="0" y="93609"/>
                  <a:pt x="9111" y="104590"/>
                  <a:pt x="18560" y="104829"/>
                </a:cubicBezTo>
                <a:lnTo>
                  <a:pt x="18560" y="104829"/>
                </a:lnTo>
                <a:cubicBezTo>
                  <a:pt x="18600" y="104809"/>
                  <a:pt x="18341" y="372"/>
                  <a:pt x="18341" y="372"/>
                </a:cubicBezTo>
                <a:cubicBezTo>
                  <a:pt x="17675" y="118"/>
                  <a:pt x="17013" y="1"/>
                  <a:pt x="1636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5"/>
          <p:cNvSpPr/>
          <p:nvPr/>
        </p:nvSpPr>
        <p:spPr>
          <a:xfrm>
            <a:off x="7807400" y="1287625"/>
            <a:ext cx="313975" cy="363375"/>
          </a:xfrm>
          <a:custGeom>
            <a:avLst/>
            <a:gdLst/>
            <a:ahLst/>
            <a:cxnLst/>
            <a:rect l="l" t="t" r="r" b="b"/>
            <a:pathLst>
              <a:path w="12559" h="14535" extrusionOk="0">
                <a:moveTo>
                  <a:pt x="11221" y="0"/>
                </a:moveTo>
                <a:cubicBezTo>
                  <a:pt x="10880" y="0"/>
                  <a:pt x="10563" y="317"/>
                  <a:pt x="10791" y="727"/>
                </a:cubicBezTo>
                <a:cubicBezTo>
                  <a:pt x="10991" y="1061"/>
                  <a:pt x="11124" y="1394"/>
                  <a:pt x="11158" y="1761"/>
                </a:cubicBezTo>
                <a:cubicBezTo>
                  <a:pt x="11191" y="1895"/>
                  <a:pt x="11191" y="1995"/>
                  <a:pt x="11191" y="2161"/>
                </a:cubicBezTo>
                <a:cubicBezTo>
                  <a:pt x="11024" y="2095"/>
                  <a:pt x="10824" y="1995"/>
                  <a:pt x="10657" y="1928"/>
                </a:cubicBezTo>
                <a:lnTo>
                  <a:pt x="9490" y="1328"/>
                </a:lnTo>
                <a:cubicBezTo>
                  <a:pt x="9385" y="1281"/>
                  <a:pt x="9282" y="1260"/>
                  <a:pt x="9185" y="1260"/>
                </a:cubicBezTo>
                <a:cubicBezTo>
                  <a:pt x="8728" y="1260"/>
                  <a:pt x="8402" y="1733"/>
                  <a:pt x="8623" y="2228"/>
                </a:cubicBezTo>
                <a:cubicBezTo>
                  <a:pt x="8856" y="2729"/>
                  <a:pt x="9123" y="3229"/>
                  <a:pt x="9323" y="3729"/>
                </a:cubicBezTo>
                <a:lnTo>
                  <a:pt x="7822" y="2595"/>
                </a:lnTo>
                <a:cubicBezTo>
                  <a:pt x="7678" y="2490"/>
                  <a:pt x="7523" y="2442"/>
                  <a:pt x="7379" y="2442"/>
                </a:cubicBezTo>
                <a:cubicBezTo>
                  <a:pt x="7021" y="2442"/>
                  <a:pt x="6726" y="2734"/>
                  <a:pt x="6821" y="3162"/>
                </a:cubicBezTo>
                <a:cubicBezTo>
                  <a:pt x="6955" y="3963"/>
                  <a:pt x="7322" y="4663"/>
                  <a:pt x="7789" y="5397"/>
                </a:cubicBezTo>
                <a:cubicBezTo>
                  <a:pt x="7722" y="5330"/>
                  <a:pt x="7689" y="5297"/>
                  <a:pt x="7655" y="5230"/>
                </a:cubicBezTo>
                <a:cubicBezTo>
                  <a:pt x="6855" y="4330"/>
                  <a:pt x="6121" y="3429"/>
                  <a:pt x="5354" y="2495"/>
                </a:cubicBezTo>
                <a:cubicBezTo>
                  <a:pt x="5244" y="2359"/>
                  <a:pt x="5108" y="2301"/>
                  <a:pt x="4970" y="2301"/>
                </a:cubicBezTo>
                <a:cubicBezTo>
                  <a:pt x="4602" y="2301"/>
                  <a:pt x="4223" y="2707"/>
                  <a:pt x="4320" y="3095"/>
                </a:cubicBezTo>
                <a:cubicBezTo>
                  <a:pt x="4720" y="4630"/>
                  <a:pt x="5220" y="6131"/>
                  <a:pt x="5887" y="7599"/>
                </a:cubicBezTo>
                <a:cubicBezTo>
                  <a:pt x="6021" y="7832"/>
                  <a:pt x="6154" y="8132"/>
                  <a:pt x="6288" y="8399"/>
                </a:cubicBezTo>
                <a:cubicBezTo>
                  <a:pt x="6121" y="8166"/>
                  <a:pt x="5887" y="7932"/>
                  <a:pt x="5721" y="7732"/>
                </a:cubicBezTo>
                <a:cubicBezTo>
                  <a:pt x="5220" y="7132"/>
                  <a:pt x="4720" y="6498"/>
                  <a:pt x="4186" y="5931"/>
                </a:cubicBezTo>
                <a:cubicBezTo>
                  <a:pt x="3719" y="5364"/>
                  <a:pt x="3319" y="4797"/>
                  <a:pt x="2618" y="4530"/>
                </a:cubicBezTo>
                <a:cubicBezTo>
                  <a:pt x="2566" y="4515"/>
                  <a:pt x="2514" y="4508"/>
                  <a:pt x="2463" y="4508"/>
                </a:cubicBezTo>
                <a:cubicBezTo>
                  <a:pt x="2061" y="4508"/>
                  <a:pt x="1733" y="4942"/>
                  <a:pt x="1851" y="5297"/>
                </a:cubicBezTo>
                <a:cubicBezTo>
                  <a:pt x="2218" y="6831"/>
                  <a:pt x="2819" y="8333"/>
                  <a:pt x="3486" y="9800"/>
                </a:cubicBezTo>
                <a:cubicBezTo>
                  <a:pt x="3719" y="10334"/>
                  <a:pt x="3986" y="10834"/>
                  <a:pt x="4286" y="11401"/>
                </a:cubicBezTo>
                <a:cubicBezTo>
                  <a:pt x="4153" y="11235"/>
                  <a:pt x="3986" y="11101"/>
                  <a:pt x="3853" y="10934"/>
                </a:cubicBezTo>
                <a:cubicBezTo>
                  <a:pt x="3119" y="10034"/>
                  <a:pt x="2552" y="9066"/>
                  <a:pt x="1651" y="8333"/>
                </a:cubicBezTo>
                <a:cubicBezTo>
                  <a:pt x="1553" y="8262"/>
                  <a:pt x="1454" y="8232"/>
                  <a:pt x="1361" y="8232"/>
                </a:cubicBezTo>
                <a:cubicBezTo>
                  <a:pt x="1011" y="8232"/>
                  <a:pt x="731" y="8657"/>
                  <a:pt x="784" y="9000"/>
                </a:cubicBezTo>
                <a:cubicBezTo>
                  <a:pt x="1017" y="10334"/>
                  <a:pt x="1351" y="11635"/>
                  <a:pt x="1885" y="12902"/>
                </a:cubicBezTo>
                <a:cubicBezTo>
                  <a:pt x="1951" y="13003"/>
                  <a:pt x="2018" y="13269"/>
                  <a:pt x="2051" y="13436"/>
                </a:cubicBezTo>
                <a:cubicBezTo>
                  <a:pt x="1985" y="13403"/>
                  <a:pt x="1885" y="13303"/>
                  <a:pt x="1851" y="13269"/>
                </a:cubicBezTo>
                <a:cubicBezTo>
                  <a:pt x="1351" y="12836"/>
                  <a:pt x="984" y="12335"/>
                  <a:pt x="650" y="11768"/>
                </a:cubicBezTo>
                <a:cubicBezTo>
                  <a:pt x="589" y="11656"/>
                  <a:pt x="499" y="11609"/>
                  <a:pt x="409" y="11609"/>
                </a:cubicBezTo>
                <a:cubicBezTo>
                  <a:pt x="206" y="11609"/>
                  <a:pt x="1" y="11847"/>
                  <a:pt x="117" y="12102"/>
                </a:cubicBezTo>
                <a:cubicBezTo>
                  <a:pt x="484" y="12836"/>
                  <a:pt x="951" y="13603"/>
                  <a:pt x="1618" y="14137"/>
                </a:cubicBezTo>
                <a:cubicBezTo>
                  <a:pt x="1859" y="14341"/>
                  <a:pt x="2223" y="14534"/>
                  <a:pt x="2546" y="14534"/>
                </a:cubicBezTo>
                <a:cubicBezTo>
                  <a:pt x="2803" y="14534"/>
                  <a:pt x="3034" y="14411"/>
                  <a:pt x="3152" y="14070"/>
                </a:cubicBezTo>
                <a:cubicBezTo>
                  <a:pt x="3219" y="13736"/>
                  <a:pt x="3119" y="13436"/>
                  <a:pt x="3019" y="13103"/>
                </a:cubicBezTo>
                <a:cubicBezTo>
                  <a:pt x="2852" y="12602"/>
                  <a:pt x="2718" y="12102"/>
                  <a:pt x="2552" y="11602"/>
                </a:cubicBezTo>
                <a:cubicBezTo>
                  <a:pt x="2485" y="11335"/>
                  <a:pt x="2452" y="11135"/>
                  <a:pt x="2352" y="10901"/>
                </a:cubicBezTo>
                <a:lnTo>
                  <a:pt x="2352" y="10901"/>
                </a:lnTo>
                <a:cubicBezTo>
                  <a:pt x="2652" y="11268"/>
                  <a:pt x="2885" y="11635"/>
                  <a:pt x="3185" y="11968"/>
                </a:cubicBezTo>
                <a:cubicBezTo>
                  <a:pt x="3986" y="12902"/>
                  <a:pt x="4953" y="13603"/>
                  <a:pt x="5887" y="14303"/>
                </a:cubicBezTo>
                <a:cubicBezTo>
                  <a:pt x="5959" y="14361"/>
                  <a:pt x="6043" y="14386"/>
                  <a:pt x="6129" y="14386"/>
                </a:cubicBezTo>
                <a:cubicBezTo>
                  <a:pt x="6443" y="14386"/>
                  <a:pt x="6786" y="14051"/>
                  <a:pt x="6655" y="13736"/>
                </a:cubicBezTo>
                <a:cubicBezTo>
                  <a:pt x="6121" y="12302"/>
                  <a:pt x="5187" y="11001"/>
                  <a:pt x="4553" y="9600"/>
                </a:cubicBezTo>
                <a:cubicBezTo>
                  <a:pt x="4220" y="8833"/>
                  <a:pt x="3953" y="8066"/>
                  <a:pt x="3686" y="7265"/>
                </a:cubicBezTo>
                <a:lnTo>
                  <a:pt x="3686" y="7265"/>
                </a:lnTo>
                <a:lnTo>
                  <a:pt x="5053" y="8900"/>
                </a:lnTo>
                <a:cubicBezTo>
                  <a:pt x="6021" y="10000"/>
                  <a:pt x="6988" y="11135"/>
                  <a:pt x="7889" y="12235"/>
                </a:cubicBezTo>
                <a:cubicBezTo>
                  <a:pt x="8008" y="12354"/>
                  <a:pt x="8150" y="12406"/>
                  <a:pt x="8292" y="12406"/>
                </a:cubicBezTo>
                <a:cubicBezTo>
                  <a:pt x="8627" y="12406"/>
                  <a:pt x="8956" y="12120"/>
                  <a:pt x="8956" y="11768"/>
                </a:cubicBezTo>
                <a:cubicBezTo>
                  <a:pt x="8990" y="10968"/>
                  <a:pt x="8656" y="10301"/>
                  <a:pt x="8289" y="9633"/>
                </a:cubicBezTo>
                <a:cubicBezTo>
                  <a:pt x="7855" y="8933"/>
                  <a:pt x="7489" y="8166"/>
                  <a:pt x="7155" y="7432"/>
                </a:cubicBezTo>
                <a:cubicBezTo>
                  <a:pt x="6855" y="6831"/>
                  <a:pt x="6655" y="6231"/>
                  <a:pt x="6388" y="5631"/>
                </a:cubicBezTo>
                <a:lnTo>
                  <a:pt x="6388" y="5631"/>
                </a:lnTo>
                <a:cubicBezTo>
                  <a:pt x="6555" y="5797"/>
                  <a:pt x="6721" y="5998"/>
                  <a:pt x="6855" y="6164"/>
                </a:cubicBezTo>
                <a:cubicBezTo>
                  <a:pt x="7622" y="6998"/>
                  <a:pt x="8322" y="7966"/>
                  <a:pt x="9357" y="8466"/>
                </a:cubicBezTo>
                <a:cubicBezTo>
                  <a:pt x="9442" y="8505"/>
                  <a:pt x="9541" y="8524"/>
                  <a:pt x="9643" y="8524"/>
                </a:cubicBezTo>
                <a:cubicBezTo>
                  <a:pt x="9980" y="8524"/>
                  <a:pt x="10342" y="8316"/>
                  <a:pt x="10291" y="7932"/>
                </a:cubicBezTo>
                <a:cubicBezTo>
                  <a:pt x="10157" y="6965"/>
                  <a:pt x="9723" y="6131"/>
                  <a:pt x="9190" y="5297"/>
                </a:cubicBezTo>
                <a:lnTo>
                  <a:pt x="8956" y="4930"/>
                </a:lnTo>
                <a:lnTo>
                  <a:pt x="8956" y="4930"/>
                </a:lnTo>
                <a:cubicBezTo>
                  <a:pt x="9290" y="5164"/>
                  <a:pt x="9657" y="5464"/>
                  <a:pt x="9990" y="5731"/>
                </a:cubicBezTo>
                <a:cubicBezTo>
                  <a:pt x="10127" y="5822"/>
                  <a:pt x="10291" y="5878"/>
                  <a:pt x="10452" y="5878"/>
                </a:cubicBezTo>
                <a:cubicBezTo>
                  <a:pt x="10644" y="5878"/>
                  <a:pt x="10830" y="5797"/>
                  <a:pt x="10958" y="5597"/>
                </a:cubicBezTo>
                <a:cubicBezTo>
                  <a:pt x="11291" y="4897"/>
                  <a:pt x="10991" y="4330"/>
                  <a:pt x="10691" y="3663"/>
                </a:cubicBezTo>
                <a:cubicBezTo>
                  <a:pt x="10624" y="3496"/>
                  <a:pt x="10524" y="3362"/>
                  <a:pt x="10491" y="3196"/>
                </a:cubicBezTo>
                <a:lnTo>
                  <a:pt x="10491" y="3196"/>
                </a:lnTo>
                <a:cubicBezTo>
                  <a:pt x="10557" y="3262"/>
                  <a:pt x="10624" y="3296"/>
                  <a:pt x="10691" y="3329"/>
                </a:cubicBezTo>
                <a:cubicBezTo>
                  <a:pt x="10982" y="3495"/>
                  <a:pt x="11338" y="3688"/>
                  <a:pt x="11662" y="3688"/>
                </a:cubicBezTo>
                <a:cubicBezTo>
                  <a:pt x="11857" y="3688"/>
                  <a:pt x="12041" y="3617"/>
                  <a:pt x="12192" y="3429"/>
                </a:cubicBezTo>
                <a:cubicBezTo>
                  <a:pt x="12559" y="2995"/>
                  <a:pt x="12492" y="2328"/>
                  <a:pt x="12392" y="1828"/>
                </a:cubicBezTo>
                <a:cubicBezTo>
                  <a:pt x="12325" y="1261"/>
                  <a:pt x="12025" y="660"/>
                  <a:pt x="11658" y="227"/>
                </a:cubicBezTo>
                <a:cubicBezTo>
                  <a:pt x="11542" y="68"/>
                  <a:pt x="11379" y="0"/>
                  <a:pt x="1122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"/>
          <p:cNvSpPr/>
          <p:nvPr/>
        </p:nvSpPr>
        <p:spPr>
          <a:xfrm rot="-5400000">
            <a:off x="176845" y="4246612"/>
            <a:ext cx="164686" cy="145212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5"/>
          <p:cNvSpPr/>
          <p:nvPr/>
        </p:nvSpPr>
        <p:spPr>
          <a:xfrm rot="-5400000">
            <a:off x="325902" y="3978191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5"/>
          <p:cNvSpPr/>
          <p:nvPr/>
        </p:nvSpPr>
        <p:spPr>
          <a:xfrm rot="-5400000">
            <a:off x="8275572" y="3170660"/>
            <a:ext cx="362472" cy="319633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" name="Google Shape;87;p5"/>
          <p:cNvGrpSpPr/>
          <p:nvPr/>
        </p:nvGrpSpPr>
        <p:grpSpPr>
          <a:xfrm>
            <a:off x="383200" y="1265898"/>
            <a:ext cx="1501345" cy="1244191"/>
            <a:chOff x="342375" y="1514048"/>
            <a:chExt cx="1501345" cy="1244191"/>
          </a:xfrm>
        </p:grpSpPr>
        <p:grpSp>
          <p:nvGrpSpPr>
            <p:cNvPr id="88" name="Google Shape;88;p5"/>
            <p:cNvGrpSpPr/>
            <p:nvPr/>
          </p:nvGrpSpPr>
          <p:grpSpPr>
            <a:xfrm rot="-5400000">
              <a:off x="553936" y="1302487"/>
              <a:ext cx="1078222" cy="1501345"/>
              <a:chOff x="2436900" y="700925"/>
              <a:chExt cx="667175" cy="929050"/>
            </a:xfrm>
          </p:grpSpPr>
          <p:sp>
            <p:nvSpPr>
              <p:cNvPr id="89" name="Google Shape;89;p5"/>
              <p:cNvSpPr/>
              <p:nvPr/>
            </p:nvSpPr>
            <p:spPr>
              <a:xfrm>
                <a:off x="2476950" y="791850"/>
                <a:ext cx="581275" cy="701350"/>
              </a:xfrm>
              <a:custGeom>
                <a:avLst/>
                <a:gdLst/>
                <a:ahLst/>
                <a:cxnLst/>
                <a:rect l="l" t="t" r="r" b="b"/>
                <a:pathLst>
                  <a:path w="23251" h="28054" extrusionOk="0">
                    <a:moveTo>
                      <a:pt x="11041" y="0"/>
                    </a:moveTo>
                    <a:lnTo>
                      <a:pt x="10875" y="134"/>
                    </a:lnTo>
                    <a:cubicBezTo>
                      <a:pt x="5838" y="3836"/>
                      <a:pt x="0" y="5904"/>
                      <a:pt x="0" y="5904"/>
                    </a:cubicBezTo>
                    <a:cubicBezTo>
                      <a:pt x="3036" y="12242"/>
                      <a:pt x="9907" y="24484"/>
                      <a:pt x="12409" y="28054"/>
                    </a:cubicBezTo>
                    <a:cubicBezTo>
                      <a:pt x="12409" y="28054"/>
                      <a:pt x="17379" y="26252"/>
                      <a:pt x="23250" y="20315"/>
                    </a:cubicBezTo>
                    <a:cubicBezTo>
                      <a:pt x="21716" y="17846"/>
                      <a:pt x="14944" y="6004"/>
                      <a:pt x="1104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5"/>
              <p:cNvSpPr/>
              <p:nvPr/>
            </p:nvSpPr>
            <p:spPr>
              <a:xfrm>
                <a:off x="2436900" y="700925"/>
                <a:ext cx="316100" cy="238550"/>
              </a:xfrm>
              <a:custGeom>
                <a:avLst/>
                <a:gdLst/>
                <a:ahLst/>
                <a:cxnLst/>
                <a:rect l="l" t="t" r="r" b="b"/>
                <a:pathLst>
                  <a:path w="12644" h="9542" extrusionOk="0">
                    <a:moveTo>
                      <a:pt x="8791" y="0"/>
                    </a:moveTo>
                    <a:cubicBezTo>
                      <a:pt x="5994" y="0"/>
                      <a:pt x="470" y="2115"/>
                      <a:pt x="101" y="5772"/>
                    </a:cubicBezTo>
                    <a:cubicBezTo>
                      <a:pt x="1" y="6172"/>
                      <a:pt x="601" y="7540"/>
                      <a:pt x="1535" y="9541"/>
                    </a:cubicBezTo>
                    <a:cubicBezTo>
                      <a:pt x="1535" y="9541"/>
                      <a:pt x="7373" y="7473"/>
                      <a:pt x="12443" y="3771"/>
                    </a:cubicBezTo>
                    <a:lnTo>
                      <a:pt x="12643" y="3637"/>
                    </a:lnTo>
                    <a:cubicBezTo>
                      <a:pt x="11342" y="1702"/>
                      <a:pt x="10342" y="368"/>
                      <a:pt x="9975" y="201"/>
                    </a:cubicBezTo>
                    <a:cubicBezTo>
                      <a:pt x="9694" y="66"/>
                      <a:pt x="9285" y="0"/>
                      <a:pt x="87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5"/>
              <p:cNvSpPr/>
              <p:nvPr/>
            </p:nvSpPr>
            <p:spPr>
              <a:xfrm>
                <a:off x="2786325" y="1298875"/>
                <a:ext cx="317750" cy="331100"/>
              </a:xfrm>
              <a:custGeom>
                <a:avLst/>
                <a:gdLst/>
                <a:ahLst/>
                <a:cxnLst/>
                <a:rect l="l" t="t" r="r" b="b"/>
                <a:pathLst>
                  <a:path w="12710" h="13244" extrusionOk="0">
                    <a:moveTo>
                      <a:pt x="10842" y="0"/>
                    </a:moveTo>
                    <a:cubicBezTo>
                      <a:pt x="4971" y="5938"/>
                      <a:pt x="1" y="7773"/>
                      <a:pt x="1" y="7773"/>
                    </a:cubicBezTo>
                    <a:cubicBezTo>
                      <a:pt x="368" y="8306"/>
                      <a:pt x="634" y="8707"/>
                      <a:pt x="801" y="8773"/>
                    </a:cubicBezTo>
                    <a:cubicBezTo>
                      <a:pt x="2196" y="9703"/>
                      <a:pt x="8481" y="13243"/>
                      <a:pt x="9954" y="13243"/>
                    </a:cubicBezTo>
                    <a:cubicBezTo>
                      <a:pt x="9961" y="13243"/>
                      <a:pt x="9968" y="13243"/>
                      <a:pt x="9974" y="13243"/>
                    </a:cubicBezTo>
                    <a:cubicBezTo>
                      <a:pt x="11342" y="13243"/>
                      <a:pt x="12376" y="11842"/>
                      <a:pt x="12510" y="11242"/>
                    </a:cubicBezTo>
                    <a:cubicBezTo>
                      <a:pt x="12710" y="10174"/>
                      <a:pt x="12009" y="1602"/>
                      <a:pt x="11075" y="434"/>
                    </a:cubicBezTo>
                    <a:cubicBezTo>
                      <a:pt x="11042" y="367"/>
                      <a:pt x="10975" y="234"/>
                      <a:pt x="1084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5"/>
              <p:cNvSpPr/>
              <p:nvPr/>
            </p:nvSpPr>
            <p:spPr>
              <a:xfrm>
                <a:off x="2496950" y="811700"/>
                <a:ext cx="283625" cy="192975"/>
              </a:xfrm>
              <a:custGeom>
                <a:avLst/>
                <a:gdLst/>
                <a:ahLst/>
                <a:cxnLst/>
                <a:rect l="l" t="t" r="r" b="b"/>
                <a:pathLst>
                  <a:path w="11345" h="7719" extrusionOk="0">
                    <a:moveTo>
                      <a:pt x="10808" y="741"/>
                    </a:moveTo>
                    <a:cubicBezTo>
                      <a:pt x="10808" y="907"/>
                      <a:pt x="10775" y="1041"/>
                      <a:pt x="10642" y="1208"/>
                    </a:cubicBezTo>
                    <a:cubicBezTo>
                      <a:pt x="10608" y="1274"/>
                      <a:pt x="10542" y="1341"/>
                      <a:pt x="10441" y="1408"/>
                    </a:cubicBezTo>
                    <a:cubicBezTo>
                      <a:pt x="9908" y="1541"/>
                      <a:pt x="9441" y="1841"/>
                      <a:pt x="8940" y="2108"/>
                    </a:cubicBezTo>
                    <a:cubicBezTo>
                      <a:pt x="9608" y="1708"/>
                      <a:pt x="10241" y="1241"/>
                      <a:pt x="10808" y="741"/>
                    </a:cubicBezTo>
                    <a:close/>
                    <a:moveTo>
                      <a:pt x="2479" y="6502"/>
                    </a:moveTo>
                    <a:cubicBezTo>
                      <a:pt x="2381" y="6550"/>
                      <a:pt x="2282" y="6597"/>
                      <a:pt x="2182" y="6643"/>
                    </a:cubicBezTo>
                    <a:lnTo>
                      <a:pt x="2182" y="6643"/>
                    </a:lnTo>
                    <a:cubicBezTo>
                      <a:pt x="2221" y="6623"/>
                      <a:pt x="2261" y="6602"/>
                      <a:pt x="2302" y="6578"/>
                    </a:cubicBezTo>
                    <a:cubicBezTo>
                      <a:pt x="2361" y="6553"/>
                      <a:pt x="2420" y="6527"/>
                      <a:pt x="2479" y="6502"/>
                    </a:cubicBezTo>
                    <a:close/>
                    <a:moveTo>
                      <a:pt x="1912" y="6762"/>
                    </a:moveTo>
                    <a:lnTo>
                      <a:pt x="1912" y="6762"/>
                    </a:lnTo>
                    <a:cubicBezTo>
                      <a:pt x="1611" y="6890"/>
                      <a:pt x="1296" y="7007"/>
                      <a:pt x="968" y="7112"/>
                    </a:cubicBezTo>
                    <a:lnTo>
                      <a:pt x="1235" y="7012"/>
                    </a:lnTo>
                    <a:lnTo>
                      <a:pt x="1602" y="6878"/>
                    </a:lnTo>
                    <a:cubicBezTo>
                      <a:pt x="1715" y="6836"/>
                      <a:pt x="1815" y="6800"/>
                      <a:pt x="1912" y="6762"/>
                    </a:cubicBezTo>
                    <a:close/>
                    <a:moveTo>
                      <a:pt x="10911" y="0"/>
                    </a:moveTo>
                    <a:cubicBezTo>
                      <a:pt x="10867" y="0"/>
                      <a:pt x="10821" y="13"/>
                      <a:pt x="10775" y="40"/>
                    </a:cubicBezTo>
                    <a:cubicBezTo>
                      <a:pt x="9074" y="1174"/>
                      <a:pt x="7439" y="2375"/>
                      <a:pt x="5638" y="3409"/>
                    </a:cubicBezTo>
                    <a:cubicBezTo>
                      <a:pt x="3903" y="4443"/>
                      <a:pt x="2069" y="5511"/>
                      <a:pt x="134" y="6245"/>
                    </a:cubicBezTo>
                    <a:cubicBezTo>
                      <a:pt x="67" y="6278"/>
                      <a:pt x="1" y="6445"/>
                      <a:pt x="134" y="6445"/>
                    </a:cubicBezTo>
                    <a:cubicBezTo>
                      <a:pt x="229" y="6458"/>
                      <a:pt x="323" y="6465"/>
                      <a:pt x="417" y="6465"/>
                    </a:cubicBezTo>
                    <a:cubicBezTo>
                      <a:pt x="1250" y="6465"/>
                      <a:pt x="2050" y="5967"/>
                      <a:pt x="2769" y="5577"/>
                    </a:cubicBezTo>
                    <a:cubicBezTo>
                      <a:pt x="3737" y="5110"/>
                      <a:pt x="4671" y="4577"/>
                      <a:pt x="5638" y="4043"/>
                    </a:cubicBezTo>
                    <a:cubicBezTo>
                      <a:pt x="6505" y="3543"/>
                      <a:pt x="7339" y="3042"/>
                      <a:pt x="8240" y="2509"/>
                    </a:cubicBezTo>
                    <a:lnTo>
                      <a:pt x="8240" y="2509"/>
                    </a:lnTo>
                    <a:cubicBezTo>
                      <a:pt x="7306" y="3076"/>
                      <a:pt x="6405" y="3709"/>
                      <a:pt x="5471" y="4276"/>
                    </a:cubicBezTo>
                    <a:cubicBezTo>
                      <a:pt x="4437" y="4910"/>
                      <a:pt x="3403" y="5544"/>
                      <a:pt x="2269" y="5978"/>
                    </a:cubicBezTo>
                    <a:cubicBezTo>
                      <a:pt x="1602" y="6278"/>
                      <a:pt x="101" y="6545"/>
                      <a:pt x="301" y="7545"/>
                    </a:cubicBezTo>
                    <a:cubicBezTo>
                      <a:pt x="330" y="7632"/>
                      <a:pt x="434" y="7719"/>
                      <a:pt x="548" y="7719"/>
                    </a:cubicBezTo>
                    <a:cubicBezTo>
                      <a:pt x="565" y="7719"/>
                      <a:pt x="583" y="7717"/>
                      <a:pt x="601" y="7712"/>
                    </a:cubicBezTo>
                    <a:cubicBezTo>
                      <a:pt x="2836" y="6878"/>
                      <a:pt x="4904" y="5544"/>
                      <a:pt x="6906" y="4243"/>
                    </a:cubicBezTo>
                    <a:cubicBezTo>
                      <a:pt x="7940" y="3576"/>
                      <a:pt x="8974" y="2942"/>
                      <a:pt x="9941" y="2175"/>
                    </a:cubicBezTo>
                    <a:cubicBezTo>
                      <a:pt x="10141" y="2008"/>
                      <a:pt x="10341" y="1841"/>
                      <a:pt x="10542" y="1608"/>
                    </a:cubicBezTo>
                    <a:cubicBezTo>
                      <a:pt x="10742" y="1541"/>
                      <a:pt x="10942" y="1508"/>
                      <a:pt x="11142" y="1441"/>
                    </a:cubicBezTo>
                    <a:cubicBezTo>
                      <a:pt x="11180" y="1464"/>
                      <a:pt x="11214" y="1473"/>
                      <a:pt x="11240" y="1473"/>
                    </a:cubicBezTo>
                    <a:cubicBezTo>
                      <a:pt x="11329" y="1473"/>
                      <a:pt x="11345" y="1374"/>
                      <a:pt x="11242" y="1374"/>
                    </a:cubicBezTo>
                    <a:lnTo>
                      <a:pt x="10875" y="1374"/>
                    </a:lnTo>
                    <a:cubicBezTo>
                      <a:pt x="10908" y="1341"/>
                      <a:pt x="10942" y="1274"/>
                      <a:pt x="10942" y="1208"/>
                    </a:cubicBezTo>
                    <a:cubicBezTo>
                      <a:pt x="11109" y="907"/>
                      <a:pt x="11309" y="540"/>
                      <a:pt x="11175" y="207"/>
                    </a:cubicBezTo>
                    <a:cubicBezTo>
                      <a:pt x="11127" y="86"/>
                      <a:pt x="11026" y="0"/>
                      <a:pt x="1091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5"/>
              <p:cNvSpPr/>
              <p:nvPr/>
            </p:nvSpPr>
            <p:spPr>
              <a:xfrm>
                <a:off x="2512800" y="831200"/>
                <a:ext cx="295225" cy="186650"/>
              </a:xfrm>
              <a:custGeom>
                <a:avLst/>
                <a:gdLst/>
                <a:ahLst/>
                <a:cxnLst/>
                <a:rect l="l" t="t" r="r" b="b"/>
                <a:pathLst>
                  <a:path w="11809" h="7466" extrusionOk="0">
                    <a:moveTo>
                      <a:pt x="10248" y="0"/>
                    </a:moveTo>
                    <a:cubicBezTo>
                      <a:pt x="10209" y="0"/>
                      <a:pt x="10169" y="19"/>
                      <a:pt x="10141" y="61"/>
                    </a:cubicBezTo>
                    <a:cubicBezTo>
                      <a:pt x="9807" y="261"/>
                      <a:pt x="9474" y="494"/>
                      <a:pt x="9240" y="828"/>
                    </a:cubicBezTo>
                    <a:cubicBezTo>
                      <a:pt x="9156" y="940"/>
                      <a:pt x="9238" y="1077"/>
                      <a:pt x="9365" y="1077"/>
                    </a:cubicBezTo>
                    <a:cubicBezTo>
                      <a:pt x="9389" y="1077"/>
                      <a:pt x="9414" y="1072"/>
                      <a:pt x="9441" y="1061"/>
                    </a:cubicBezTo>
                    <a:cubicBezTo>
                      <a:pt x="9641" y="961"/>
                      <a:pt x="9908" y="795"/>
                      <a:pt x="10141" y="761"/>
                    </a:cubicBezTo>
                    <a:cubicBezTo>
                      <a:pt x="10208" y="694"/>
                      <a:pt x="10341" y="694"/>
                      <a:pt x="10475" y="694"/>
                    </a:cubicBezTo>
                    <a:cubicBezTo>
                      <a:pt x="10341" y="1462"/>
                      <a:pt x="6138" y="4230"/>
                      <a:pt x="5638" y="4497"/>
                    </a:cubicBezTo>
                    <a:cubicBezTo>
                      <a:pt x="4804" y="4998"/>
                      <a:pt x="3903" y="5498"/>
                      <a:pt x="3003" y="5965"/>
                    </a:cubicBezTo>
                    <a:cubicBezTo>
                      <a:pt x="2569" y="6198"/>
                      <a:pt x="2035" y="6465"/>
                      <a:pt x="1568" y="6632"/>
                    </a:cubicBezTo>
                    <a:cubicBezTo>
                      <a:pt x="1101" y="6799"/>
                      <a:pt x="601" y="6932"/>
                      <a:pt x="167" y="7132"/>
                    </a:cubicBezTo>
                    <a:cubicBezTo>
                      <a:pt x="0" y="7199"/>
                      <a:pt x="134" y="7466"/>
                      <a:pt x="301" y="7466"/>
                    </a:cubicBezTo>
                    <a:cubicBezTo>
                      <a:pt x="901" y="7466"/>
                      <a:pt x="1502" y="7166"/>
                      <a:pt x="2002" y="6966"/>
                    </a:cubicBezTo>
                    <a:cubicBezTo>
                      <a:pt x="2502" y="6699"/>
                      <a:pt x="3003" y="6465"/>
                      <a:pt x="3470" y="6198"/>
                    </a:cubicBezTo>
                    <a:cubicBezTo>
                      <a:pt x="4604" y="5598"/>
                      <a:pt x="5671" y="4964"/>
                      <a:pt x="6772" y="4330"/>
                    </a:cubicBezTo>
                    <a:cubicBezTo>
                      <a:pt x="7806" y="3663"/>
                      <a:pt x="8840" y="2996"/>
                      <a:pt x="9807" y="2262"/>
                    </a:cubicBezTo>
                    <a:cubicBezTo>
                      <a:pt x="10274" y="1829"/>
                      <a:pt x="11809" y="795"/>
                      <a:pt x="10775" y="61"/>
                    </a:cubicBezTo>
                    <a:cubicBezTo>
                      <a:pt x="10719" y="19"/>
                      <a:pt x="10657" y="0"/>
                      <a:pt x="10597" y="0"/>
                    </a:cubicBezTo>
                    <a:cubicBezTo>
                      <a:pt x="10513" y="0"/>
                      <a:pt x="10433" y="36"/>
                      <a:pt x="10375" y="94"/>
                    </a:cubicBezTo>
                    <a:cubicBezTo>
                      <a:pt x="10355" y="36"/>
                      <a:pt x="10302" y="0"/>
                      <a:pt x="1024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5"/>
              <p:cNvSpPr/>
              <p:nvPr/>
            </p:nvSpPr>
            <p:spPr>
              <a:xfrm>
                <a:off x="2736475" y="1231275"/>
                <a:ext cx="289075" cy="190350"/>
              </a:xfrm>
              <a:custGeom>
                <a:avLst/>
                <a:gdLst/>
                <a:ahLst/>
                <a:cxnLst/>
                <a:rect l="l" t="t" r="r" b="b"/>
                <a:pathLst>
                  <a:path w="11563" h="7614" extrusionOk="0">
                    <a:moveTo>
                      <a:pt x="11116" y="0"/>
                    </a:moveTo>
                    <a:cubicBezTo>
                      <a:pt x="11042" y="0"/>
                      <a:pt x="10965" y="30"/>
                      <a:pt x="10901" y="103"/>
                    </a:cubicBezTo>
                    <a:cubicBezTo>
                      <a:pt x="9300" y="1637"/>
                      <a:pt x="7565" y="3071"/>
                      <a:pt x="5697" y="4272"/>
                    </a:cubicBezTo>
                    <a:cubicBezTo>
                      <a:pt x="4797" y="4839"/>
                      <a:pt x="3863" y="5440"/>
                      <a:pt x="2895" y="5940"/>
                    </a:cubicBezTo>
                    <a:cubicBezTo>
                      <a:pt x="2462" y="6174"/>
                      <a:pt x="1961" y="6440"/>
                      <a:pt x="1461" y="6674"/>
                    </a:cubicBezTo>
                    <a:cubicBezTo>
                      <a:pt x="994" y="6941"/>
                      <a:pt x="460" y="7108"/>
                      <a:pt x="60" y="7441"/>
                    </a:cubicBezTo>
                    <a:cubicBezTo>
                      <a:pt x="0" y="7501"/>
                      <a:pt x="47" y="7613"/>
                      <a:pt x="129" y="7613"/>
                    </a:cubicBezTo>
                    <a:cubicBezTo>
                      <a:pt x="139" y="7613"/>
                      <a:pt x="149" y="7611"/>
                      <a:pt x="160" y="7608"/>
                    </a:cubicBezTo>
                    <a:cubicBezTo>
                      <a:pt x="660" y="7575"/>
                      <a:pt x="1161" y="7274"/>
                      <a:pt x="1594" y="7074"/>
                    </a:cubicBezTo>
                    <a:cubicBezTo>
                      <a:pt x="2095" y="6841"/>
                      <a:pt x="2562" y="6607"/>
                      <a:pt x="3029" y="6340"/>
                    </a:cubicBezTo>
                    <a:cubicBezTo>
                      <a:pt x="4029" y="5807"/>
                      <a:pt x="5030" y="5240"/>
                      <a:pt x="5997" y="4606"/>
                    </a:cubicBezTo>
                    <a:cubicBezTo>
                      <a:pt x="7865" y="3405"/>
                      <a:pt x="9667" y="2004"/>
                      <a:pt x="11335" y="469"/>
                    </a:cubicBezTo>
                    <a:cubicBezTo>
                      <a:pt x="11562" y="292"/>
                      <a:pt x="11349" y="0"/>
                      <a:pt x="111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5"/>
              <p:cNvSpPr/>
              <p:nvPr/>
            </p:nvSpPr>
            <p:spPr>
              <a:xfrm>
                <a:off x="2754650" y="1261075"/>
                <a:ext cx="284450" cy="190100"/>
              </a:xfrm>
              <a:custGeom>
                <a:avLst/>
                <a:gdLst/>
                <a:ahLst/>
                <a:cxnLst/>
                <a:rect l="l" t="t" r="r" b="b"/>
                <a:pathLst>
                  <a:path w="11378" h="7604" extrusionOk="0">
                    <a:moveTo>
                      <a:pt x="11160" y="1"/>
                    </a:moveTo>
                    <a:cubicBezTo>
                      <a:pt x="11128" y="1"/>
                      <a:pt x="11098" y="14"/>
                      <a:pt x="11075" y="45"/>
                    </a:cubicBezTo>
                    <a:cubicBezTo>
                      <a:pt x="9473" y="1579"/>
                      <a:pt x="7806" y="3047"/>
                      <a:pt x="5971" y="4281"/>
                    </a:cubicBezTo>
                    <a:cubicBezTo>
                      <a:pt x="5104" y="4915"/>
                      <a:pt x="4170" y="5482"/>
                      <a:pt x="3269" y="6049"/>
                    </a:cubicBezTo>
                    <a:cubicBezTo>
                      <a:pt x="2302" y="6583"/>
                      <a:pt x="1301" y="7216"/>
                      <a:pt x="167" y="7383"/>
                    </a:cubicBezTo>
                    <a:cubicBezTo>
                      <a:pt x="33" y="7383"/>
                      <a:pt x="0" y="7583"/>
                      <a:pt x="167" y="7583"/>
                    </a:cubicBezTo>
                    <a:cubicBezTo>
                      <a:pt x="275" y="7597"/>
                      <a:pt x="381" y="7603"/>
                      <a:pt x="486" y="7603"/>
                    </a:cubicBezTo>
                    <a:cubicBezTo>
                      <a:pt x="1416" y="7603"/>
                      <a:pt x="2223" y="7106"/>
                      <a:pt x="3002" y="6716"/>
                    </a:cubicBezTo>
                    <a:cubicBezTo>
                      <a:pt x="4070" y="6116"/>
                      <a:pt x="5070" y="5482"/>
                      <a:pt x="6004" y="4815"/>
                    </a:cubicBezTo>
                    <a:cubicBezTo>
                      <a:pt x="7939" y="3480"/>
                      <a:pt x="9740" y="1979"/>
                      <a:pt x="11275" y="245"/>
                    </a:cubicBezTo>
                    <a:cubicBezTo>
                      <a:pt x="11377" y="142"/>
                      <a:pt x="11263" y="1"/>
                      <a:pt x="111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5"/>
              <p:cNvSpPr/>
              <p:nvPr/>
            </p:nvSpPr>
            <p:spPr>
              <a:xfrm>
                <a:off x="2744850" y="1240600"/>
                <a:ext cx="289350" cy="188500"/>
              </a:xfrm>
              <a:custGeom>
                <a:avLst/>
                <a:gdLst/>
                <a:ahLst/>
                <a:cxnLst/>
                <a:rect l="l" t="t" r="r" b="b"/>
                <a:pathLst>
                  <a:path w="11574" h="7540" extrusionOk="0">
                    <a:moveTo>
                      <a:pt x="11230" y="0"/>
                    </a:moveTo>
                    <a:cubicBezTo>
                      <a:pt x="11176" y="0"/>
                      <a:pt x="11118" y="18"/>
                      <a:pt x="11066" y="63"/>
                    </a:cubicBezTo>
                    <a:cubicBezTo>
                      <a:pt x="7897" y="3199"/>
                      <a:pt x="4128" y="5467"/>
                      <a:pt x="92" y="7368"/>
                    </a:cubicBezTo>
                    <a:cubicBezTo>
                      <a:pt x="1" y="7399"/>
                      <a:pt x="48" y="7539"/>
                      <a:pt x="158" y="7539"/>
                    </a:cubicBezTo>
                    <a:cubicBezTo>
                      <a:pt x="168" y="7539"/>
                      <a:pt x="180" y="7538"/>
                      <a:pt x="192" y="7535"/>
                    </a:cubicBezTo>
                    <a:cubicBezTo>
                      <a:pt x="4362" y="5934"/>
                      <a:pt x="8098" y="3299"/>
                      <a:pt x="11367" y="297"/>
                    </a:cubicBezTo>
                    <a:cubicBezTo>
                      <a:pt x="11574" y="219"/>
                      <a:pt x="11419" y="0"/>
                      <a:pt x="112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5"/>
              <p:cNvSpPr/>
              <p:nvPr/>
            </p:nvSpPr>
            <p:spPr>
              <a:xfrm>
                <a:off x="2755825" y="1251825"/>
                <a:ext cx="284075" cy="186675"/>
              </a:xfrm>
              <a:custGeom>
                <a:avLst/>
                <a:gdLst/>
                <a:ahLst/>
                <a:cxnLst/>
                <a:rect l="l" t="t" r="r" b="b"/>
                <a:pathLst>
                  <a:path w="11363" h="7467" extrusionOk="0">
                    <a:moveTo>
                      <a:pt x="11040" y="1"/>
                    </a:moveTo>
                    <a:cubicBezTo>
                      <a:pt x="10981" y="1"/>
                      <a:pt x="10918" y="24"/>
                      <a:pt x="10861" y="81"/>
                    </a:cubicBezTo>
                    <a:cubicBezTo>
                      <a:pt x="7592" y="2916"/>
                      <a:pt x="3923" y="5285"/>
                      <a:pt x="86" y="7286"/>
                    </a:cubicBezTo>
                    <a:cubicBezTo>
                      <a:pt x="1" y="7315"/>
                      <a:pt x="62" y="7467"/>
                      <a:pt x="124" y="7467"/>
                    </a:cubicBezTo>
                    <a:cubicBezTo>
                      <a:pt x="134" y="7467"/>
                      <a:pt x="144" y="7462"/>
                      <a:pt x="153" y="7453"/>
                    </a:cubicBezTo>
                    <a:cubicBezTo>
                      <a:pt x="4223" y="5685"/>
                      <a:pt x="7892" y="3250"/>
                      <a:pt x="11161" y="348"/>
                    </a:cubicBezTo>
                    <a:cubicBezTo>
                      <a:pt x="11363" y="222"/>
                      <a:pt x="11222" y="1"/>
                      <a:pt x="110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5"/>
              <p:cNvSpPr/>
              <p:nvPr/>
            </p:nvSpPr>
            <p:spPr>
              <a:xfrm>
                <a:off x="2749625" y="1330025"/>
                <a:ext cx="182125" cy="122325"/>
              </a:xfrm>
              <a:custGeom>
                <a:avLst/>
                <a:gdLst/>
                <a:ahLst/>
                <a:cxnLst/>
                <a:rect l="l" t="t" r="r" b="b"/>
                <a:pathLst>
                  <a:path w="7285" h="4893" extrusionOk="0">
                    <a:moveTo>
                      <a:pt x="7125" y="1"/>
                    </a:moveTo>
                    <a:cubicBezTo>
                      <a:pt x="7098" y="1"/>
                      <a:pt x="7068" y="7"/>
                      <a:pt x="7039" y="22"/>
                    </a:cubicBezTo>
                    <a:cubicBezTo>
                      <a:pt x="6005" y="956"/>
                      <a:pt x="5004" y="1890"/>
                      <a:pt x="3837" y="2691"/>
                    </a:cubicBezTo>
                    <a:cubicBezTo>
                      <a:pt x="3270" y="3124"/>
                      <a:pt x="2669" y="3491"/>
                      <a:pt x="2002" y="3691"/>
                    </a:cubicBezTo>
                    <a:cubicBezTo>
                      <a:pt x="1702" y="3791"/>
                      <a:pt x="1369" y="3891"/>
                      <a:pt x="1102" y="4025"/>
                    </a:cubicBezTo>
                    <a:cubicBezTo>
                      <a:pt x="801" y="4158"/>
                      <a:pt x="368" y="4192"/>
                      <a:pt x="168" y="4458"/>
                    </a:cubicBezTo>
                    <a:cubicBezTo>
                      <a:pt x="1" y="4625"/>
                      <a:pt x="168" y="4859"/>
                      <a:pt x="368" y="4892"/>
                    </a:cubicBezTo>
                    <a:cubicBezTo>
                      <a:pt x="668" y="4892"/>
                      <a:pt x="1035" y="4659"/>
                      <a:pt x="1335" y="4525"/>
                    </a:cubicBezTo>
                    <a:cubicBezTo>
                      <a:pt x="1635" y="4358"/>
                      <a:pt x="1936" y="4192"/>
                      <a:pt x="2202" y="3991"/>
                    </a:cubicBezTo>
                    <a:cubicBezTo>
                      <a:pt x="2770" y="3558"/>
                      <a:pt x="3437" y="3224"/>
                      <a:pt x="4004" y="2857"/>
                    </a:cubicBezTo>
                    <a:cubicBezTo>
                      <a:pt x="5171" y="2123"/>
                      <a:pt x="6305" y="1290"/>
                      <a:pt x="7206" y="189"/>
                    </a:cubicBezTo>
                    <a:cubicBezTo>
                      <a:pt x="7284" y="85"/>
                      <a:pt x="7220" y="1"/>
                      <a:pt x="712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5"/>
              <p:cNvSpPr/>
              <p:nvPr/>
            </p:nvSpPr>
            <p:spPr>
              <a:xfrm>
                <a:off x="2667900" y="969950"/>
                <a:ext cx="218525" cy="328550"/>
              </a:xfrm>
              <a:custGeom>
                <a:avLst/>
                <a:gdLst/>
                <a:ahLst/>
                <a:cxnLst/>
                <a:rect l="l" t="t" r="r" b="b"/>
                <a:pathLst>
                  <a:path w="8741" h="13142" extrusionOk="0">
                    <a:moveTo>
                      <a:pt x="1802" y="1416"/>
                    </a:moveTo>
                    <a:cubicBezTo>
                      <a:pt x="1936" y="1416"/>
                      <a:pt x="2069" y="1449"/>
                      <a:pt x="2202" y="1516"/>
                    </a:cubicBezTo>
                    <a:cubicBezTo>
                      <a:pt x="2303" y="1549"/>
                      <a:pt x="2436" y="1616"/>
                      <a:pt x="2569" y="1716"/>
                    </a:cubicBezTo>
                    <a:cubicBezTo>
                      <a:pt x="2269" y="1749"/>
                      <a:pt x="2036" y="1916"/>
                      <a:pt x="1802" y="2149"/>
                    </a:cubicBezTo>
                    <a:lnTo>
                      <a:pt x="1802" y="1582"/>
                    </a:lnTo>
                    <a:lnTo>
                      <a:pt x="1802" y="1416"/>
                    </a:lnTo>
                    <a:close/>
                    <a:moveTo>
                      <a:pt x="3149" y="3292"/>
                    </a:moveTo>
                    <a:cubicBezTo>
                      <a:pt x="3186" y="3292"/>
                      <a:pt x="3220" y="3317"/>
                      <a:pt x="3237" y="3350"/>
                    </a:cubicBezTo>
                    <a:cubicBezTo>
                      <a:pt x="3203" y="3384"/>
                      <a:pt x="3136" y="3450"/>
                      <a:pt x="3203" y="3517"/>
                    </a:cubicBezTo>
                    <a:cubicBezTo>
                      <a:pt x="3237" y="4118"/>
                      <a:pt x="3470" y="4718"/>
                      <a:pt x="3737" y="5285"/>
                    </a:cubicBezTo>
                    <a:lnTo>
                      <a:pt x="4604" y="7287"/>
                    </a:lnTo>
                    <a:cubicBezTo>
                      <a:pt x="4704" y="7553"/>
                      <a:pt x="4804" y="7754"/>
                      <a:pt x="4904" y="8020"/>
                    </a:cubicBezTo>
                    <a:cubicBezTo>
                      <a:pt x="4104" y="6719"/>
                      <a:pt x="3470" y="5252"/>
                      <a:pt x="3103" y="3784"/>
                    </a:cubicBezTo>
                    <a:cubicBezTo>
                      <a:pt x="3103" y="3717"/>
                      <a:pt x="2970" y="3417"/>
                      <a:pt x="3036" y="3384"/>
                    </a:cubicBezTo>
                    <a:cubicBezTo>
                      <a:pt x="3070" y="3317"/>
                      <a:pt x="3111" y="3292"/>
                      <a:pt x="3149" y="3292"/>
                    </a:cubicBezTo>
                    <a:close/>
                    <a:moveTo>
                      <a:pt x="2724" y="2524"/>
                    </a:moveTo>
                    <a:cubicBezTo>
                      <a:pt x="2767" y="2524"/>
                      <a:pt x="2816" y="2532"/>
                      <a:pt x="2870" y="2550"/>
                    </a:cubicBezTo>
                    <a:cubicBezTo>
                      <a:pt x="2903" y="2550"/>
                      <a:pt x="2936" y="2583"/>
                      <a:pt x="2970" y="2616"/>
                    </a:cubicBezTo>
                    <a:cubicBezTo>
                      <a:pt x="2903" y="2616"/>
                      <a:pt x="2770" y="2650"/>
                      <a:pt x="2703" y="2750"/>
                    </a:cubicBezTo>
                    <a:cubicBezTo>
                      <a:pt x="2202" y="3184"/>
                      <a:pt x="2536" y="4051"/>
                      <a:pt x="2703" y="4551"/>
                    </a:cubicBezTo>
                    <a:cubicBezTo>
                      <a:pt x="3136" y="6119"/>
                      <a:pt x="3870" y="7687"/>
                      <a:pt x="4804" y="9054"/>
                    </a:cubicBezTo>
                    <a:cubicBezTo>
                      <a:pt x="5205" y="9588"/>
                      <a:pt x="5605" y="10055"/>
                      <a:pt x="6039" y="10556"/>
                    </a:cubicBezTo>
                    <a:cubicBezTo>
                      <a:pt x="6039" y="10589"/>
                      <a:pt x="6039" y="10589"/>
                      <a:pt x="6072" y="10622"/>
                    </a:cubicBezTo>
                    <a:cubicBezTo>
                      <a:pt x="5038" y="9922"/>
                      <a:pt x="4304" y="8521"/>
                      <a:pt x="3737" y="7487"/>
                    </a:cubicBezTo>
                    <a:cubicBezTo>
                      <a:pt x="3203" y="6553"/>
                      <a:pt x="2636" y="5519"/>
                      <a:pt x="2269" y="4418"/>
                    </a:cubicBezTo>
                    <a:cubicBezTo>
                      <a:pt x="2136" y="3917"/>
                      <a:pt x="2102" y="3384"/>
                      <a:pt x="2369" y="2917"/>
                    </a:cubicBezTo>
                    <a:cubicBezTo>
                      <a:pt x="2424" y="2698"/>
                      <a:pt x="2524" y="2524"/>
                      <a:pt x="2724" y="2524"/>
                    </a:cubicBezTo>
                    <a:close/>
                    <a:moveTo>
                      <a:pt x="5094" y="5138"/>
                    </a:moveTo>
                    <a:cubicBezTo>
                      <a:pt x="5708" y="6089"/>
                      <a:pt x="6228" y="7125"/>
                      <a:pt x="6572" y="8221"/>
                    </a:cubicBezTo>
                    <a:cubicBezTo>
                      <a:pt x="6772" y="8788"/>
                      <a:pt x="6906" y="9388"/>
                      <a:pt x="7039" y="9988"/>
                    </a:cubicBezTo>
                    <a:cubicBezTo>
                      <a:pt x="7073" y="10189"/>
                      <a:pt x="7106" y="10389"/>
                      <a:pt x="7139" y="10622"/>
                    </a:cubicBezTo>
                    <a:cubicBezTo>
                      <a:pt x="6973" y="9755"/>
                      <a:pt x="6706" y="8921"/>
                      <a:pt x="6405" y="8087"/>
                    </a:cubicBezTo>
                    <a:cubicBezTo>
                      <a:pt x="6021" y="7081"/>
                      <a:pt x="5584" y="6075"/>
                      <a:pt x="5094" y="5138"/>
                    </a:cubicBezTo>
                    <a:close/>
                    <a:moveTo>
                      <a:pt x="1135" y="2149"/>
                    </a:moveTo>
                    <a:cubicBezTo>
                      <a:pt x="1135" y="2650"/>
                      <a:pt x="1235" y="3217"/>
                      <a:pt x="1369" y="3751"/>
                    </a:cubicBezTo>
                    <a:cubicBezTo>
                      <a:pt x="1369" y="4118"/>
                      <a:pt x="1435" y="4518"/>
                      <a:pt x="1535" y="4885"/>
                    </a:cubicBezTo>
                    <a:cubicBezTo>
                      <a:pt x="1936" y="6453"/>
                      <a:pt x="2703" y="8054"/>
                      <a:pt x="3603" y="9421"/>
                    </a:cubicBezTo>
                    <a:cubicBezTo>
                      <a:pt x="4070" y="10089"/>
                      <a:pt x="4604" y="10756"/>
                      <a:pt x="5138" y="11356"/>
                    </a:cubicBezTo>
                    <a:lnTo>
                      <a:pt x="5171" y="11389"/>
                    </a:lnTo>
                    <a:cubicBezTo>
                      <a:pt x="5071" y="11289"/>
                      <a:pt x="4971" y="11223"/>
                      <a:pt x="4904" y="11189"/>
                    </a:cubicBezTo>
                    <a:lnTo>
                      <a:pt x="4871" y="11123"/>
                    </a:lnTo>
                    <a:cubicBezTo>
                      <a:pt x="4771" y="11056"/>
                      <a:pt x="4704" y="10956"/>
                      <a:pt x="4604" y="10856"/>
                    </a:cubicBezTo>
                    <a:cubicBezTo>
                      <a:pt x="4304" y="10522"/>
                      <a:pt x="4037" y="10222"/>
                      <a:pt x="3770" y="9888"/>
                    </a:cubicBezTo>
                    <a:cubicBezTo>
                      <a:pt x="3603" y="9622"/>
                      <a:pt x="3437" y="9355"/>
                      <a:pt x="3270" y="9088"/>
                    </a:cubicBezTo>
                    <a:cubicBezTo>
                      <a:pt x="2569" y="7854"/>
                      <a:pt x="1969" y="6519"/>
                      <a:pt x="1469" y="5185"/>
                    </a:cubicBezTo>
                    <a:cubicBezTo>
                      <a:pt x="1268" y="4284"/>
                      <a:pt x="1102" y="3384"/>
                      <a:pt x="1102" y="2483"/>
                    </a:cubicBezTo>
                    <a:cubicBezTo>
                      <a:pt x="1102" y="2383"/>
                      <a:pt x="1102" y="2283"/>
                      <a:pt x="1135" y="2149"/>
                    </a:cubicBezTo>
                    <a:close/>
                    <a:moveTo>
                      <a:pt x="1580" y="1"/>
                    </a:moveTo>
                    <a:cubicBezTo>
                      <a:pt x="1340" y="1"/>
                      <a:pt x="1087" y="117"/>
                      <a:pt x="935" y="248"/>
                    </a:cubicBezTo>
                    <a:cubicBezTo>
                      <a:pt x="668" y="448"/>
                      <a:pt x="468" y="715"/>
                      <a:pt x="334" y="1015"/>
                    </a:cubicBezTo>
                    <a:cubicBezTo>
                      <a:pt x="1" y="1416"/>
                      <a:pt x="1" y="2183"/>
                      <a:pt x="1" y="2616"/>
                    </a:cubicBezTo>
                    <a:cubicBezTo>
                      <a:pt x="1" y="3384"/>
                      <a:pt x="134" y="4118"/>
                      <a:pt x="301" y="4851"/>
                    </a:cubicBezTo>
                    <a:cubicBezTo>
                      <a:pt x="501" y="5619"/>
                      <a:pt x="801" y="6419"/>
                      <a:pt x="1135" y="7186"/>
                    </a:cubicBezTo>
                    <a:cubicBezTo>
                      <a:pt x="1435" y="7887"/>
                      <a:pt x="1735" y="8587"/>
                      <a:pt x="2102" y="9255"/>
                    </a:cubicBezTo>
                    <a:cubicBezTo>
                      <a:pt x="2503" y="9955"/>
                      <a:pt x="3103" y="10556"/>
                      <a:pt x="3603" y="11189"/>
                    </a:cubicBezTo>
                    <a:cubicBezTo>
                      <a:pt x="4104" y="11756"/>
                      <a:pt x="4604" y="12424"/>
                      <a:pt x="5271" y="12790"/>
                    </a:cubicBezTo>
                    <a:cubicBezTo>
                      <a:pt x="5575" y="13012"/>
                      <a:pt x="5971" y="13141"/>
                      <a:pt x="6363" y="13141"/>
                    </a:cubicBezTo>
                    <a:cubicBezTo>
                      <a:pt x="6444" y="13141"/>
                      <a:pt x="6525" y="13135"/>
                      <a:pt x="6606" y="13124"/>
                    </a:cubicBezTo>
                    <a:lnTo>
                      <a:pt x="6973" y="13124"/>
                    </a:lnTo>
                    <a:cubicBezTo>
                      <a:pt x="7606" y="13024"/>
                      <a:pt x="8073" y="12524"/>
                      <a:pt x="8273" y="11923"/>
                    </a:cubicBezTo>
                    <a:cubicBezTo>
                      <a:pt x="8407" y="11556"/>
                      <a:pt x="8440" y="11256"/>
                      <a:pt x="8474" y="10922"/>
                    </a:cubicBezTo>
                    <a:cubicBezTo>
                      <a:pt x="8740" y="9455"/>
                      <a:pt x="8273" y="7920"/>
                      <a:pt x="7740" y="6519"/>
                    </a:cubicBezTo>
                    <a:cubicBezTo>
                      <a:pt x="7039" y="4751"/>
                      <a:pt x="6239" y="2950"/>
                      <a:pt x="4804" y="1616"/>
                    </a:cubicBezTo>
                    <a:cubicBezTo>
                      <a:pt x="4137" y="1015"/>
                      <a:pt x="3337" y="548"/>
                      <a:pt x="2469" y="248"/>
                    </a:cubicBezTo>
                    <a:cubicBezTo>
                      <a:pt x="2303" y="215"/>
                      <a:pt x="2136" y="115"/>
                      <a:pt x="1936" y="115"/>
                    </a:cubicBezTo>
                    <a:cubicBezTo>
                      <a:pt x="1831" y="34"/>
                      <a:pt x="1707" y="1"/>
                      <a:pt x="158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" name="Google Shape;100;p5"/>
            <p:cNvGrpSpPr/>
            <p:nvPr/>
          </p:nvGrpSpPr>
          <p:grpSpPr>
            <a:xfrm rot="3498430">
              <a:off x="811223" y="2435989"/>
              <a:ext cx="132379" cy="348680"/>
              <a:chOff x="4670175" y="1180125"/>
              <a:chExt cx="66725" cy="175750"/>
            </a:xfrm>
          </p:grpSpPr>
          <p:sp>
            <p:nvSpPr>
              <p:cNvPr id="101" name="Google Shape;101;p5"/>
              <p:cNvSpPr/>
              <p:nvPr/>
            </p:nvSpPr>
            <p:spPr>
              <a:xfrm>
                <a:off x="4670175" y="1180125"/>
                <a:ext cx="23375" cy="175750"/>
              </a:xfrm>
              <a:custGeom>
                <a:avLst/>
                <a:gdLst/>
                <a:ahLst/>
                <a:cxnLst/>
                <a:rect l="l" t="t" r="r" b="b"/>
                <a:pathLst>
                  <a:path w="935" h="7030" extrusionOk="0">
                    <a:moveTo>
                      <a:pt x="561" y="1"/>
                    </a:moveTo>
                    <a:cubicBezTo>
                      <a:pt x="466" y="1"/>
                      <a:pt x="367" y="59"/>
                      <a:pt x="367" y="180"/>
                    </a:cubicBezTo>
                    <a:cubicBezTo>
                      <a:pt x="267" y="1281"/>
                      <a:pt x="234" y="2382"/>
                      <a:pt x="201" y="3483"/>
                    </a:cubicBezTo>
                    <a:cubicBezTo>
                      <a:pt x="167" y="4017"/>
                      <a:pt x="167" y="4550"/>
                      <a:pt x="100" y="5117"/>
                    </a:cubicBezTo>
                    <a:cubicBezTo>
                      <a:pt x="67" y="5651"/>
                      <a:pt x="0" y="6218"/>
                      <a:pt x="100" y="6785"/>
                    </a:cubicBezTo>
                    <a:cubicBezTo>
                      <a:pt x="156" y="6933"/>
                      <a:pt x="304" y="7030"/>
                      <a:pt x="447" y="7030"/>
                    </a:cubicBezTo>
                    <a:cubicBezTo>
                      <a:pt x="562" y="7030"/>
                      <a:pt x="675" y="6967"/>
                      <a:pt x="734" y="6819"/>
                    </a:cubicBezTo>
                    <a:cubicBezTo>
                      <a:pt x="901" y="6285"/>
                      <a:pt x="868" y="5718"/>
                      <a:pt x="901" y="5151"/>
                    </a:cubicBezTo>
                    <a:cubicBezTo>
                      <a:pt x="901" y="4617"/>
                      <a:pt x="934" y="4017"/>
                      <a:pt x="901" y="3483"/>
                    </a:cubicBezTo>
                    <a:cubicBezTo>
                      <a:pt x="901" y="2349"/>
                      <a:pt x="868" y="1281"/>
                      <a:pt x="734" y="147"/>
                    </a:cubicBezTo>
                    <a:cubicBezTo>
                      <a:pt x="734" y="51"/>
                      <a:pt x="649" y="1"/>
                      <a:pt x="5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5"/>
              <p:cNvSpPr/>
              <p:nvPr/>
            </p:nvSpPr>
            <p:spPr>
              <a:xfrm>
                <a:off x="4714375" y="1203700"/>
                <a:ext cx="22525" cy="150675"/>
              </a:xfrm>
              <a:custGeom>
                <a:avLst/>
                <a:gdLst/>
                <a:ahLst/>
                <a:cxnLst/>
                <a:rect l="l" t="t" r="r" b="b"/>
                <a:pathLst>
                  <a:path w="901" h="6027" extrusionOk="0">
                    <a:moveTo>
                      <a:pt x="268" y="0"/>
                    </a:moveTo>
                    <a:cubicBezTo>
                      <a:pt x="173" y="0"/>
                      <a:pt x="83" y="67"/>
                      <a:pt x="100" y="205"/>
                    </a:cubicBezTo>
                    <a:cubicBezTo>
                      <a:pt x="134" y="1172"/>
                      <a:pt x="134" y="2073"/>
                      <a:pt x="134" y="3040"/>
                    </a:cubicBezTo>
                    <a:cubicBezTo>
                      <a:pt x="134" y="3941"/>
                      <a:pt x="0" y="4942"/>
                      <a:pt x="167" y="5876"/>
                    </a:cubicBezTo>
                    <a:cubicBezTo>
                      <a:pt x="221" y="5966"/>
                      <a:pt x="353" y="6027"/>
                      <a:pt x="469" y="6027"/>
                    </a:cubicBezTo>
                    <a:cubicBezTo>
                      <a:pt x="567" y="6027"/>
                      <a:pt x="652" y="5983"/>
                      <a:pt x="667" y="5876"/>
                    </a:cubicBezTo>
                    <a:cubicBezTo>
                      <a:pt x="901" y="4942"/>
                      <a:pt x="801" y="3941"/>
                      <a:pt x="734" y="3040"/>
                    </a:cubicBezTo>
                    <a:cubicBezTo>
                      <a:pt x="667" y="2073"/>
                      <a:pt x="601" y="1105"/>
                      <a:pt x="467" y="171"/>
                    </a:cubicBezTo>
                    <a:cubicBezTo>
                      <a:pt x="451" y="59"/>
                      <a:pt x="357" y="0"/>
                      <a:pt x="26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3" name="Google Shape;103;p5"/>
            <p:cNvGrpSpPr/>
            <p:nvPr/>
          </p:nvGrpSpPr>
          <p:grpSpPr>
            <a:xfrm rot="2555100">
              <a:off x="1411293" y="1604956"/>
              <a:ext cx="363360" cy="242976"/>
              <a:chOff x="5153850" y="1150039"/>
              <a:chExt cx="326100" cy="218061"/>
            </a:xfrm>
          </p:grpSpPr>
          <p:sp>
            <p:nvSpPr>
              <p:cNvPr id="104" name="Google Shape;104;p5"/>
              <p:cNvSpPr/>
              <p:nvPr/>
            </p:nvSpPr>
            <p:spPr>
              <a:xfrm>
                <a:off x="5252272" y="1150039"/>
                <a:ext cx="40945" cy="53387"/>
              </a:xfrm>
              <a:custGeom>
                <a:avLst/>
                <a:gdLst/>
                <a:ahLst/>
                <a:cxnLst/>
                <a:rect l="l" t="t" r="r" b="b"/>
                <a:pathLst>
                  <a:path w="1402" h="1828" extrusionOk="0">
                    <a:moveTo>
                      <a:pt x="501" y="0"/>
                    </a:moveTo>
                    <a:cubicBezTo>
                      <a:pt x="401" y="0"/>
                      <a:pt x="334" y="0"/>
                      <a:pt x="267" y="34"/>
                    </a:cubicBezTo>
                    <a:cubicBezTo>
                      <a:pt x="234" y="34"/>
                      <a:pt x="201" y="67"/>
                      <a:pt x="201" y="67"/>
                    </a:cubicBezTo>
                    <a:cubicBezTo>
                      <a:pt x="167" y="67"/>
                      <a:pt x="100" y="100"/>
                      <a:pt x="100" y="134"/>
                    </a:cubicBezTo>
                    <a:cubicBezTo>
                      <a:pt x="100" y="200"/>
                      <a:pt x="167" y="234"/>
                      <a:pt x="201" y="234"/>
                    </a:cubicBezTo>
                    <a:lnTo>
                      <a:pt x="267" y="234"/>
                    </a:lnTo>
                    <a:cubicBezTo>
                      <a:pt x="334" y="234"/>
                      <a:pt x="367" y="234"/>
                      <a:pt x="434" y="267"/>
                    </a:cubicBezTo>
                    <a:cubicBezTo>
                      <a:pt x="501" y="267"/>
                      <a:pt x="534" y="267"/>
                      <a:pt x="567" y="301"/>
                    </a:cubicBezTo>
                    <a:cubicBezTo>
                      <a:pt x="601" y="301"/>
                      <a:pt x="668" y="367"/>
                      <a:pt x="701" y="367"/>
                    </a:cubicBezTo>
                    <a:cubicBezTo>
                      <a:pt x="734" y="401"/>
                      <a:pt x="768" y="401"/>
                      <a:pt x="768" y="434"/>
                    </a:cubicBezTo>
                    <a:cubicBezTo>
                      <a:pt x="768" y="434"/>
                      <a:pt x="834" y="434"/>
                      <a:pt x="834" y="467"/>
                    </a:cubicBezTo>
                    <a:cubicBezTo>
                      <a:pt x="800" y="460"/>
                      <a:pt x="765" y="456"/>
                      <a:pt x="729" y="456"/>
                    </a:cubicBezTo>
                    <a:cubicBezTo>
                      <a:pt x="460" y="456"/>
                      <a:pt x="189" y="673"/>
                      <a:pt x="100" y="968"/>
                    </a:cubicBezTo>
                    <a:cubicBezTo>
                      <a:pt x="0" y="1368"/>
                      <a:pt x="167" y="1735"/>
                      <a:pt x="501" y="1802"/>
                    </a:cubicBezTo>
                    <a:cubicBezTo>
                      <a:pt x="547" y="1819"/>
                      <a:pt x="594" y="1827"/>
                      <a:pt x="643" y="1827"/>
                    </a:cubicBezTo>
                    <a:cubicBezTo>
                      <a:pt x="876" y="1827"/>
                      <a:pt x="1124" y="1633"/>
                      <a:pt x="1235" y="1301"/>
                    </a:cubicBezTo>
                    <a:cubicBezTo>
                      <a:pt x="1401" y="1001"/>
                      <a:pt x="1368" y="834"/>
                      <a:pt x="1368" y="734"/>
                    </a:cubicBezTo>
                    <a:cubicBezTo>
                      <a:pt x="1368" y="701"/>
                      <a:pt x="1368" y="601"/>
                      <a:pt x="1335" y="567"/>
                    </a:cubicBezTo>
                    <a:cubicBezTo>
                      <a:pt x="1335" y="534"/>
                      <a:pt x="1268" y="434"/>
                      <a:pt x="1268" y="401"/>
                    </a:cubicBezTo>
                    <a:cubicBezTo>
                      <a:pt x="1235" y="367"/>
                      <a:pt x="1201" y="267"/>
                      <a:pt x="1168" y="234"/>
                    </a:cubicBezTo>
                    <a:cubicBezTo>
                      <a:pt x="1101" y="200"/>
                      <a:pt x="1068" y="134"/>
                      <a:pt x="1001" y="100"/>
                    </a:cubicBezTo>
                    <a:cubicBezTo>
                      <a:pt x="934" y="67"/>
                      <a:pt x="868" y="67"/>
                      <a:pt x="834" y="34"/>
                    </a:cubicBezTo>
                    <a:cubicBezTo>
                      <a:pt x="768" y="34"/>
                      <a:pt x="701" y="0"/>
                      <a:pt x="6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5"/>
              <p:cNvSpPr/>
              <p:nvPr/>
            </p:nvSpPr>
            <p:spPr>
              <a:xfrm>
                <a:off x="5403262" y="1191919"/>
                <a:ext cx="39982" cy="54292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1859" extrusionOk="0">
                    <a:moveTo>
                      <a:pt x="501" y="1"/>
                    </a:moveTo>
                    <a:cubicBezTo>
                      <a:pt x="401" y="1"/>
                      <a:pt x="334" y="1"/>
                      <a:pt x="268" y="34"/>
                    </a:cubicBezTo>
                    <a:cubicBezTo>
                      <a:pt x="234" y="34"/>
                      <a:pt x="201" y="101"/>
                      <a:pt x="201" y="101"/>
                    </a:cubicBezTo>
                    <a:cubicBezTo>
                      <a:pt x="168" y="101"/>
                      <a:pt x="101" y="134"/>
                      <a:pt x="101" y="167"/>
                    </a:cubicBezTo>
                    <a:cubicBezTo>
                      <a:pt x="101" y="201"/>
                      <a:pt x="168" y="268"/>
                      <a:pt x="201" y="268"/>
                    </a:cubicBezTo>
                    <a:lnTo>
                      <a:pt x="268" y="268"/>
                    </a:lnTo>
                    <a:cubicBezTo>
                      <a:pt x="334" y="268"/>
                      <a:pt x="368" y="268"/>
                      <a:pt x="434" y="301"/>
                    </a:cubicBezTo>
                    <a:cubicBezTo>
                      <a:pt x="501" y="301"/>
                      <a:pt x="534" y="301"/>
                      <a:pt x="568" y="334"/>
                    </a:cubicBezTo>
                    <a:cubicBezTo>
                      <a:pt x="601" y="334"/>
                      <a:pt x="668" y="368"/>
                      <a:pt x="701" y="368"/>
                    </a:cubicBezTo>
                    <a:cubicBezTo>
                      <a:pt x="735" y="434"/>
                      <a:pt x="768" y="434"/>
                      <a:pt x="768" y="468"/>
                    </a:cubicBezTo>
                    <a:cubicBezTo>
                      <a:pt x="768" y="468"/>
                      <a:pt x="835" y="468"/>
                      <a:pt x="835" y="501"/>
                    </a:cubicBezTo>
                    <a:cubicBezTo>
                      <a:pt x="800" y="493"/>
                      <a:pt x="765" y="490"/>
                      <a:pt x="730" y="490"/>
                    </a:cubicBezTo>
                    <a:cubicBezTo>
                      <a:pt x="461" y="490"/>
                      <a:pt x="189" y="706"/>
                      <a:pt x="101" y="1001"/>
                    </a:cubicBezTo>
                    <a:cubicBezTo>
                      <a:pt x="1" y="1368"/>
                      <a:pt x="168" y="1769"/>
                      <a:pt x="501" y="1835"/>
                    </a:cubicBezTo>
                    <a:cubicBezTo>
                      <a:pt x="543" y="1851"/>
                      <a:pt x="587" y="1859"/>
                      <a:pt x="631" y="1859"/>
                    </a:cubicBezTo>
                    <a:cubicBezTo>
                      <a:pt x="868" y="1859"/>
                      <a:pt x="1123" y="1644"/>
                      <a:pt x="1235" y="1335"/>
                    </a:cubicBezTo>
                    <a:cubicBezTo>
                      <a:pt x="1368" y="968"/>
                      <a:pt x="1368" y="801"/>
                      <a:pt x="1368" y="768"/>
                    </a:cubicBezTo>
                    <a:cubicBezTo>
                      <a:pt x="1368" y="735"/>
                      <a:pt x="1368" y="634"/>
                      <a:pt x="1335" y="601"/>
                    </a:cubicBezTo>
                    <a:cubicBezTo>
                      <a:pt x="1335" y="568"/>
                      <a:pt x="1268" y="468"/>
                      <a:pt x="1268" y="434"/>
                    </a:cubicBezTo>
                    <a:cubicBezTo>
                      <a:pt x="1235" y="401"/>
                      <a:pt x="1202" y="301"/>
                      <a:pt x="1135" y="268"/>
                    </a:cubicBezTo>
                    <a:cubicBezTo>
                      <a:pt x="1102" y="234"/>
                      <a:pt x="1068" y="167"/>
                      <a:pt x="1001" y="134"/>
                    </a:cubicBezTo>
                    <a:cubicBezTo>
                      <a:pt x="935" y="101"/>
                      <a:pt x="868" y="101"/>
                      <a:pt x="835" y="34"/>
                    </a:cubicBezTo>
                    <a:cubicBezTo>
                      <a:pt x="768" y="34"/>
                      <a:pt x="701" y="1"/>
                      <a:pt x="66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5"/>
              <p:cNvSpPr/>
              <p:nvPr/>
            </p:nvSpPr>
            <p:spPr>
              <a:xfrm>
                <a:off x="5375675" y="1274425"/>
                <a:ext cx="104275" cy="93675"/>
              </a:xfrm>
              <a:custGeom>
                <a:avLst/>
                <a:gdLst/>
                <a:ahLst/>
                <a:cxnLst/>
                <a:rect l="l" t="t" r="r" b="b"/>
                <a:pathLst>
                  <a:path w="4171" h="3747" extrusionOk="0">
                    <a:moveTo>
                      <a:pt x="2047" y="0"/>
                    </a:moveTo>
                    <a:cubicBezTo>
                      <a:pt x="1240" y="0"/>
                      <a:pt x="521" y="553"/>
                      <a:pt x="301" y="1379"/>
                    </a:cubicBezTo>
                    <a:cubicBezTo>
                      <a:pt x="1" y="2379"/>
                      <a:pt x="568" y="3380"/>
                      <a:pt x="1568" y="3680"/>
                    </a:cubicBezTo>
                    <a:cubicBezTo>
                      <a:pt x="1735" y="3725"/>
                      <a:pt x="1902" y="3746"/>
                      <a:pt x="2065" y="3746"/>
                    </a:cubicBezTo>
                    <a:cubicBezTo>
                      <a:pt x="2883" y="3746"/>
                      <a:pt x="3620" y="3213"/>
                      <a:pt x="3870" y="2379"/>
                    </a:cubicBezTo>
                    <a:cubicBezTo>
                      <a:pt x="4170" y="1379"/>
                      <a:pt x="3570" y="378"/>
                      <a:pt x="2569" y="78"/>
                    </a:cubicBezTo>
                    <a:cubicBezTo>
                      <a:pt x="2394" y="25"/>
                      <a:pt x="2218" y="0"/>
                      <a:pt x="20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5"/>
              <p:cNvSpPr/>
              <p:nvPr/>
            </p:nvSpPr>
            <p:spPr>
              <a:xfrm>
                <a:off x="5153850" y="1213000"/>
                <a:ext cx="104275" cy="93675"/>
              </a:xfrm>
              <a:custGeom>
                <a:avLst/>
                <a:gdLst/>
                <a:ahLst/>
                <a:cxnLst/>
                <a:rect l="l" t="t" r="r" b="b"/>
                <a:pathLst>
                  <a:path w="4171" h="3747" extrusionOk="0">
                    <a:moveTo>
                      <a:pt x="2072" y="1"/>
                    </a:moveTo>
                    <a:cubicBezTo>
                      <a:pt x="1254" y="1"/>
                      <a:pt x="518" y="533"/>
                      <a:pt x="267" y="1367"/>
                    </a:cubicBezTo>
                    <a:cubicBezTo>
                      <a:pt x="1" y="2368"/>
                      <a:pt x="568" y="3369"/>
                      <a:pt x="1568" y="3669"/>
                    </a:cubicBezTo>
                    <a:cubicBezTo>
                      <a:pt x="1744" y="3721"/>
                      <a:pt x="1919" y="3746"/>
                      <a:pt x="2091" y="3746"/>
                    </a:cubicBezTo>
                    <a:cubicBezTo>
                      <a:pt x="2898" y="3746"/>
                      <a:pt x="3622" y="3193"/>
                      <a:pt x="3870" y="2368"/>
                    </a:cubicBezTo>
                    <a:cubicBezTo>
                      <a:pt x="4170" y="1367"/>
                      <a:pt x="3570" y="367"/>
                      <a:pt x="2569" y="66"/>
                    </a:cubicBezTo>
                    <a:cubicBezTo>
                      <a:pt x="2402" y="22"/>
                      <a:pt x="2235" y="1"/>
                      <a:pt x="207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5"/>
              <p:cNvSpPr/>
              <p:nvPr/>
            </p:nvSpPr>
            <p:spPr>
              <a:xfrm>
                <a:off x="5298065" y="1210405"/>
                <a:ext cx="73071" cy="64017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2192" extrusionOk="0">
                    <a:moveTo>
                      <a:pt x="474" y="0"/>
                    </a:moveTo>
                    <a:cubicBezTo>
                      <a:pt x="449" y="0"/>
                      <a:pt x="414" y="11"/>
                      <a:pt x="367" y="35"/>
                    </a:cubicBezTo>
                    <a:cubicBezTo>
                      <a:pt x="350" y="26"/>
                      <a:pt x="332" y="22"/>
                      <a:pt x="312" y="22"/>
                    </a:cubicBezTo>
                    <a:cubicBezTo>
                      <a:pt x="255" y="22"/>
                      <a:pt x="192" y="60"/>
                      <a:pt x="167" y="135"/>
                    </a:cubicBezTo>
                    <a:cubicBezTo>
                      <a:pt x="34" y="468"/>
                      <a:pt x="0" y="835"/>
                      <a:pt x="34" y="1202"/>
                    </a:cubicBezTo>
                    <a:cubicBezTo>
                      <a:pt x="67" y="1402"/>
                      <a:pt x="167" y="1636"/>
                      <a:pt x="300" y="1803"/>
                    </a:cubicBezTo>
                    <a:cubicBezTo>
                      <a:pt x="400" y="2003"/>
                      <a:pt x="667" y="2136"/>
                      <a:pt x="867" y="2170"/>
                    </a:cubicBezTo>
                    <a:cubicBezTo>
                      <a:pt x="950" y="2183"/>
                      <a:pt x="1045" y="2192"/>
                      <a:pt x="1141" y="2192"/>
                    </a:cubicBezTo>
                    <a:cubicBezTo>
                      <a:pt x="1277" y="2192"/>
                      <a:pt x="1417" y="2175"/>
                      <a:pt x="1535" y="2136"/>
                    </a:cubicBezTo>
                    <a:cubicBezTo>
                      <a:pt x="1801" y="2036"/>
                      <a:pt x="1968" y="1936"/>
                      <a:pt x="2102" y="1769"/>
                    </a:cubicBezTo>
                    <a:cubicBezTo>
                      <a:pt x="2335" y="1436"/>
                      <a:pt x="2469" y="1102"/>
                      <a:pt x="2502" y="702"/>
                    </a:cubicBezTo>
                    <a:cubicBezTo>
                      <a:pt x="2502" y="635"/>
                      <a:pt x="2469" y="569"/>
                      <a:pt x="2435" y="535"/>
                    </a:cubicBezTo>
                    <a:cubicBezTo>
                      <a:pt x="2394" y="521"/>
                      <a:pt x="2358" y="513"/>
                      <a:pt x="2326" y="513"/>
                    </a:cubicBezTo>
                    <a:cubicBezTo>
                      <a:pt x="2280" y="513"/>
                      <a:pt x="2241" y="529"/>
                      <a:pt x="2202" y="569"/>
                    </a:cubicBezTo>
                    <a:cubicBezTo>
                      <a:pt x="2035" y="835"/>
                      <a:pt x="1868" y="1136"/>
                      <a:pt x="1668" y="1302"/>
                    </a:cubicBezTo>
                    <a:cubicBezTo>
                      <a:pt x="1513" y="1432"/>
                      <a:pt x="1378" y="1481"/>
                      <a:pt x="1201" y="1481"/>
                    </a:cubicBezTo>
                    <a:cubicBezTo>
                      <a:pt x="1149" y="1481"/>
                      <a:pt x="1094" y="1477"/>
                      <a:pt x="1034" y="1469"/>
                    </a:cubicBezTo>
                    <a:cubicBezTo>
                      <a:pt x="834" y="1436"/>
                      <a:pt x="701" y="1302"/>
                      <a:pt x="634" y="1002"/>
                    </a:cubicBezTo>
                    <a:cubicBezTo>
                      <a:pt x="601" y="702"/>
                      <a:pt x="534" y="435"/>
                      <a:pt x="534" y="102"/>
                    </a:cubicBezTo>
                    <a:cubicBezTo>
                      <a:pt x="534" y="37"/>
                      <a:pt x="520" y="0"/>
                      <a:pt x="4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11"/>
          <p:cNvGrpSpPr/>
          <p:nvPr/>
        </p:nvGrpSpPr>
        <p:grpSpPr>
          <a:xfrm flipH="1">
            <a:off x="1774307" y="1337976"/>
            <a:ext cx="5515471" cy="3113631"/>
            <a:chOff x="2256903" y="816487"/>
            <a:chExt cx="4630180" cy="3653639"/>
          </a:xfrm>
        </p:grpSpPr>
        <p:sp>
          <p:nvSpPr>
            <p:cNvPr id="151" name="Google Shape;151;p11"/>
            <p:cNvSpPr/>
            <p:nvPr/>
          </p:nvSpPr>
          <p:spPr>
            <a:xfrm>
              <a:off x="2256903" y="816487"/>
              <a:ext cx="4630180" cy="3653639"/>
            </a:xfrm>
            <a:custGeom>
              <a:avLst/>
              <a:gdLst/>
              <a:ahLst/>
              <a:cxnLst/>
              <a:rect l="l" t="t" r="r" b="b"/>
              <a:pathLst>
                <a:path w="90191" h="71169" extrusionOk="0">
                  <a:moveTo>
                    <a:pt x="51262" y="4765"/>
                  </a:moveTo>
                  <a:cubicBezTo>
                    <a:pt x="51543" y="4765"/>
                    <a:pt x="51822" y="4770"/>
                    <a:pt x="52107" y="4781"/>
                  </a:cubicBezTo>
                  <a:cubicBezTo>
                    <a:pt x="53975" y="4833"/>
                    <a:pt x="54987" y="5361"/>
                    <a:pt x="55432" y="6154"/>
                  </a:cubicBezTo>
                  <a:cubicBezTo>
                    <a:pt x="51794" y="7210"/>
                    <a:pt x="48217" y="9267"/>
                    <a:pt x="46121" y="10663"/>
                  </a:cubicBezTo>
                  <a:cubicBezTo>
                    <a:pt x="46025" y="10731"/>
                    <a:pt x="45925" y="10799"/>
                    <a:pt x="45825" y="10863"/>
                  </a:cubicBezTo>
                  <a:cubicBezTo>
                    <a:pt x="45553" y="10363"/>
                    <a:pt x="45052" y="9947"/>
                    <a:pt x="44389" y="9719"/>
                  </a:cubicBezTo>
                  <a:cubicBezTo>
                    <a:pt x="46153" y="8262"/>
                    <a:pt x="44493" y="6181"/>
                    <a:pt x="42360" y="6181"/>
                  </a:cubicBezTo>
                  <a:cubicBezTo>
                    <a:pt x="42252" y="6181"/>
                    <a:pt x="42140" y="6190"/>
                    <a:pt x="42032" y="6198"/>
                  </a:cubicBezTo>
                  <a:cubicBezTo>
                    <a:pt x="44973" y="5302"/>
                    <a:pt x="48058" y="4765"/>
                    <a:pt x="51262" y="4765"/>
                  </a:cubicBezTo>
                  <a:close/>
                  <a:moveTo>
                    <a:pt x="53559" y="12371"/>
                  </a:moveTo>
                  <a:lnTo>
                    <a:pt x="53559" y="12371"/>
                  </a:lnTo>
                  <a:cubicBezTo>
                    <a:pt x="53323" y="12716"/>
                    <a:pt x="53087" y="13044"/>
                    <a:pt x="52859" y="13348"/>
                  </a:cubicBezTo>
                  <a:cubicBezTo>
                    <a:pt x="52583" y="13296"/>
                    <a:pt x="52315" y="13252"/>
                    <a:pt x="52038" y="13216"/>
                  </a:cubicBezTo>
                  <a:cubicBezTo>
                    <a:pt x="52551" y="12916"/>
                    <a:pt x="53059" y="12632"/>
                    <a:pt x="53559" y="12371"/>
                  </a:cubicBezTo>
                  <a:close/>
                  <a:moveTo>
                    <a:pt x="60457" y="10499"/>
                  </a:moveTo>
                  <a:cubicBezTo>
                    <a:pt x="60693" y="10607"/>
                    <a:pt x="60869" y="10772"/>
                    <a:pt x="60978" y="10999"/>
                  </a:cubicBezTo>
                  <a:cubicBezTo>
                    <a:pt x="61593" y="12308"/>
                    <a:pt x="60645" y="13856"/>
                    <a:pt x="59453" y="15213"/>
                  </a:cubicBezTo>
                  <a:cubicBezTo>
                    <a:pt x="58601" y="15592"/>
                    <a:pt x="57772" y="16017"/>
                    <a:pt x="56965" y="16465"/>
                  </a:cubicBezTo>
                  <a:cubicBezTo>
                    <a:pt x="57004" y="16417"/>
                    <a:pt x="57044" y="16369"/>
                    <a:pt x="57080" y="16325"/>
                  </a:cubicBezTo>
                  <a:cubicBezTo>
                    <a:pt x="58365" y="14737"/>
                    <a:pt x="59685" y="12648"/>
                    <a:pt x="60457" y="10499"/>
                  </a:cubicBezTo>
                  <a:close/>
                  <a:moveTo>
                    <a:pt x="48430" y="17945"/>
                  </a:moveTo>
                  <a:lnTo>
                    <a:pt x="48430" y="17945"/>
                  </a:lnTo>
                  <a:cubicBezTo>
                    <a:pt x="47685" y="18670"/>
                    <a:pt x="46889" y="19346"/>
                    <a:pt x="46041" y="19985"/>
                  </a:cubicBezTo>
                  <a:cubicBezTo>
                    <a:pt x="45949" y="19542"/>
                    <a:pt x="45721" y="19121"/>
                    <a:pt x="45397" y="18766"/>
                  </a:cubicBezTo>
                  <a:cubicBezTo>
                    <a:pt x="46389" y="18382"/>
                    <a:pt x="47405" y="18098"/>
                    <a:pt x="48430" y="17945"/>
                  </a:cubicBezTo>
                  <a:close/>
                  <a:moveTo>
                    <a:pt x="14204" y="18897"/>
                  </a:moveTo>
                  <a:lnTo>
                    <a:pt x="14204" y="18897"/>
                  </a:lnTo>
                  <a:cubicBezTo>
                    <a:pt x="11908" y="21130"/>
                    <a:pt x="9710" y="23439"/>
                    <a:pt x="7582" y="25787"/>
                  </a:cubicBezTo>
                  <a:cubicBezTo>
                    <a:pt x="8911" y="23163"/>
                    <a:pt x="11455" y="20874"/>
                    <a:pt x="14204" y="18897"/>
                  </a:cubicBezTo>
                  <a:close/>
                  <a:moveTo>
                    <a:pt x="35198" y="24947"/>
                  </a:moveTo>
                  <a:cubicBezTo>
                    <a:pt x="35198" y="25015"/>
                    <a:pt x="35202" y="25084"/>
                    <a:pt x="35206" y="25152"/>
                  </a:cubicBezTo>
                  <a:cubicBezTo>
                    <a:pt x="34670" y="25728"/>
                    <a:pt x="34138" y="26304"/>
                    <a:pt x="33606" y="26880"/>
                  </a:cubicBezTo>
                  <a:cubicBezTo>
                    <a:pt x="32177" y="27564"/>
                    <a:pt x="30768" y="28253"/>
                    <a:pt x="29412" y="28960"/>
                  </a:cubicBezTo>
                  <a:cubicBezTo>
                    <a:pt x="31313" y="27600"/>
                    <a:pt x="33257" y="26275"/>
                    <a:pt x="35198" y="24947"/>
                  </a:cubicBezTo>
                  <a:close/>
                  <a:moveTo>
                    <a:pt x="82050" y="30753"/>
                  </a:moveTo>
                  <a:cubicBezTo>
                    <a:pt x="83182" y="32002"/>
                    <a:pt x="81618" y="35483"/>
                    <a:pt x="80535" y="37715"/>
                  </a:cubicBezTo>
                  <a:cubicBezTo>
                    <a:pt x="80363" y="37691"/>
                    <a:pt x="80191" y="37683"/>
                    <a:pt x="80015" y="37679"/>
                  </a:cubicBezTo>
                  <a:cubicBezTo>
                    <a:pt x="80631" y="36171"/>
                    <a:pt x="81051" y="34635"/>
                    <a:pt x="81103" y="33122"/>
                  </a:cubicBezTo>
                  <a:cubicBezTo>
                    <a:pt x="81243" y="32969"/>
                    <a:pt x="81383" y="32829"/>
                    <a:pt x="81519" y="32677"/>
                  </a:cubicBezTo>
                  <a:cubicBezTo>
                    <a:pt x="81984" y="32162"/>
                    <a:pt x="82100" y="31625"/>
                    <a:pt x="81995" y="31133"/>
                  </a:cubicBezTo>
                  <a:cubicBezTo>
                    <a:pt x="82113" y="30996"/>
                    <a:pt x="82150" y="30866"/>
                    <a:pt x="82050" y="30753"/>
                  </a:cubicBezTo>
                  <a:close/>
                  <a:moveTo>
                    <a:pt x="24039" y="37231"/>
                  </a:moveTo>
                  <a:lnTo>
                    <a:pt x="24039" y="37231"/>
                  </a:lnTo>
                  <a:cubicBezTo>
                    <a:pt x="21838" y="39604"/>
                    <a:pt x="19629" y="41972"/>
                    <a:pt x="17396" y="44321"/>
                  </a:cubicBezTo>
                  <a:cubicBezTo>
                    <a:pt x="17372" y="44333"/>
                    <a:pt x="17353" y="44341"/>
                    <a:pt x="17329" y="44353"/>
                  </a:cubicBezTo>
                  <a:lnTo>
                    <a:pt x="17329" y="44353"/>
                  </a:lnTo>
                  <a:cubicBezTo>
                    <a:pt x="18181" y="43385"/>
                    <a:pt x="19001" y="42448"/>
                    <a:pt x="19730" y="41552"/>
                  </a:cubicBezTo>
                  <a:cubicBezTo>
                    <a:pt x="20634" y="40444"/>
                    <a:pt x="21462" y="39287"/>
                    <a:pt x="22262" y="38116"/>
                  </a:cubicBezTo>
                  <a:cubicBezTo>
                    <a:pt x="22866" y="37823"/>
                    <a:pt x="23459" y="37527"/>
                    <a:pt x="24039" y="37231"/>
                  </a:cubicBezTo>
                  <a:close/>
                  <a:moveTo>
                    <a:pt x="47909" y="45757"/>
                  </a:moveTo>
                  <a:lnTo>
                    <a:pt x="47909" y="45757"/>
                  </a:lnTo>
                  <a:cubicBezTo>
                    <a:pt x="47757" y="46286"/>
                    <a:pt x="47613" y="46818"/>
                    <a:pt x="47486" y="47350"/>
                  </a:cubicBezTo>
                  <a:cubicBezTo>
                    <a:pt x="45705" y="49346"/>
                    <a:pt x="43813" y="51271"/>
                    <a:pt x="41816" y="53144"/>
                  </a:cubicBezTo>
                  <a:cubicBezTo>
                    <a:pt x="41844" y="52991"/>
                    <a:pt x="41868" y="52843"/>
                    <a:pt x="41896" y="52695"/>
                  </a:cubicBezTo>
                  <a:cubicBezTo>
                    <a:pt x="41988" y="52195"/>
                    <a:pt x="42108" y="51703"/>
                    <a:pt x="42228" y="51207"/>
                  </a:cubicBezTo>
                  <a:cubicBezTo>
                    <a:pt x="42801" y="50491"/>
                    <a:pt x="43377" y="49778"/>
                    <a:pt x="43961" y="49067"/>
                  </a:cubicBezTo>
                  <a:cubicBezTo>
                    <a:pt x="45292" y="47974"/>
                    <a:pt x="46609" y="46873"/>
                    <a:pt x="47909" y="45757"/>
                  </a:cubicBezTo>
                  <a:close/>
                  <a:moveTo>
                    <a:pt x="42628" y="36615"/>
                  </a:moveTo>
                  <a:lnTo>
                    <a:pt x="42628" y="36615"/>
                  </a:lnTo>
                  <a:cubicBezTo>
                    <a:pt x="42092" y="37539"/>
                    <a:pt x="41576" y="38483"/>
                    <a:pt x="41072" y="39440"/>
                  </a:cubicBezTo>
                  <a:cubicBezTo>
                    <a:pt x="38243" y="42389"/>
                    <a:pt x="35550" y="45409"/>
                    <a:pt x="33054" y="48386"/>
                  </a:cubicBezTo>
                  <a:cubicBezTo>
                    <a:pt x="32457" y="49094"/>
                    <a:pt x="31549" y="50295"/>
                    <a:pt x="30624" y="51719"/>
                  </a:cubicBezTo>
                  <a:cubicBezTo>
                    <a:pt x="29200" y="52808"/>
                    <a:pt x="27560" y="53999"/>
                    <a:pt x="25708" y="54564"/>
                  </a:cubicBezTo>
                  <a:cubicBezTo>
                    <a:pt x="25887" y="53667"/>
                    <a:pt x="26260" y="52788"/>
                    <a:pt x="26727" y="51927"/>
                  </a:cubicBezTo>
                  <a:cubicBezTo>
                    <a:pt x="30284" y="47514"/>
                    <a:pt x="34550" y="43436"/>
                    <a:pt x="38747" y="39324"/>
                  </a:cubicBezTo>
                  <a:cubicBezTo>
                    <a:pt x="40083" y="38479"/>
                    <a:pt x="41372" y="37571"/>
                    <a:pt x="42628" y="36615"/>
                  </a:cubicBezTo>
                  <a:close/>
                  <a:moveTo>
                    <a:pt x="64182" y="53560"/>
                  </a:moveTo>
                  <a:lnTo>
                    <a:pt x="64182" y="53560"/>
                  </a:lnTo>
                  <a:cubicBezTo>
                    <a:pt x="63086" y="55377"/>
                    <a:pt x="61750" y="57681"/>
                    <a:pt x="60065" y="59650"/>
                  </a:cubicBezTo>
                  <a:cubicBezTo>
                    <a:pt x="60278" y="58717"/>
                    <a:pt x="60553" y="57777"/>
                    <a:pt x="60885" y="56836"/>
                  </a:cubicBezTo>
                  <a:cubicBezTo>
                    <a:pt x="60954" y="56708"/>
                    <a:pt x="61026" y="56581"/>
                    <a:pt x="61098" y="56452"/>
                  </a:cubicBezTo>
                  <a:cubicBezTo>
                    <a:pt x="62141" y="55504"/>
                    <a:pt x="63170" y="54536"/>
                    <a:pt x="64182" y="53560"/>
                  </a:cubicBezTo>
                  <a:close/>
                  <a:moveTo>
                    <a:pt x="72865" y="51691"/>
                  </a:moveTo>
                  <a:cubicBezTo>
                    <a:pt x="71520" y="53840"/>
                    <a:pt x="70128" y="55876"/>
                    <a:pt x="68499" y="57901"/>
                  </a:cubicBezTo>
                  <a:cubicBezTo>
                    <a:pt x="67219" y="59497"/>
                    <a:pt x="65931" y="61085"/>
                    <a:pt x="64518" y="62598"/>
                  </a:cubicBezTo>
                  <a:cubicBezTo>
                    <a:pt x="65811" y="61118"/>
                    <a:pt x="66939" y="59521"/>
                    <a:pt x="67971" y="58012"/>
                  </a:cubicBezTo>
                  <a:cubicBezTo>
                    <a:pt x="69323" y="56044"/>
                    <a:pt x="70560" y="54020"/>
                    <a:pt x="71768" y="51983"/>
                  </a:cubicBezTo>
                  <a:cubicBezTo>
                    <a:pt x="72148" y="51903"/>
                    <a:pt x="72509" y="51803"/>
                    <a:pt x="72865" y="51691"/>
                  </a:cubicBezTo>
                  <a:close/>
                  <a:moveTo>
                    <a:pt x="40544" y="62790"/>
                  </a:moveTo>
                  <a:lnTo>
                    <a:pt x="40544" y="62790"/>
                  </a:lnTo>
                  <a:cubicBezTo>
                    <a:pt x="40515" y="63059"/>
                    <a:pt x="40544" y="63323"/>
                    <a:pt x="40616" y="63578"/>
                  </a:cubicBezTo>
                  <a:cubicBezTo>
                    <a:pt x="39656" y="63839"/>
                    <a:pt x="38687" y="64010"/>
                    <a:pt x="37715" y="64067"/>
                  </a:cubicBezTo>
                  <a:cubicBezTo>
                    <a:pt x="38675" y="63694"/>
                    <a:pt x="39619" y="63266"/>
                    <a:pt x="40544" y="62790"/>
                  </a:cubicBezTo>
                  <a:close/>
                  <a:moveTo>
                    <a:pt x="50186" y="0"/>
                  </a:moveTo>
                  <a:cubicBezTo>
                    <a:pt x="45685" y="0"/>
                    <a:pt x="40923" y="1348"/>
                    <a:pt x="36618" y="3181"/>
                  </a:cubicBezTo>
                  <a:cubicBezTo>
                    <a:pt x="36178" y="2361"/>
                    <a:pt x="35154" y="1729"/>
                    <a:pt x="34077" y="1729"/>
                  </a:cubicBezTo>
                  <a:cubicBezTo>
                    <a:pt x="33826" y="1729"/>
                    <a:pt x="33573" y="1764"/>
                    <a:pt x="33325" y="1836"/>
                  </a:cubicBezTo>
                  <a:cubicBezTo>
                    <a:pt x="27968" y="3409"/>
                    <a:pt x="24286" y="7651"/>
                    <a:pt x="21090" y="11575"/>
                  </a:cubicBezTo>
                  <a:cubicBezTo>
                    <a:pt x="19313" y="12495"/>
                    <a:pt x="17597" y="13472"/>
                    <a:pt x="15956" y="14456"/>
                  </a:cubicBezTo>
                  <a:cubicBezTo>
                    <a:pt x="10915" y="17477"/>
                    <a:pt x="5053" y="21594"/>
                    <a:pt x="3577" y="26860"/>
                  </a:cubicBezTo>
                  <a:cubicBezTo>
                    <a:pt x="3376" y="27580"/>
                    <a:pt x="3833" y="28441"/>
                    <a:pt x="4774" y="28609"/>
                  </a:cubicBezTo>
                  <a:cubicBezTo>
                    <a:pt x="4861" y="28624"/>
                    <a:pt x="4953" y="28628"/>
                    <a:pt x="5042" y="28640"/>
                  </a:cubicBezTo>
                  <a:cubicBezTo>
                    <a:pt x="3733" y="30133"/>
                    <a:pt x="2445" y="31629"/>
                    <a:pt x="1168" y="33126"/>
                  </a:cubicBezTo>
                  <a:cubicBezTo>
                    <a:pt x="0" y="34490"/>
                    <a:pt x="1320" y="36059"/>
                    <a:pt x="2937" y="36459"/>
                  </a:cubicBezTo>
                  <a:cubicBezTo>
                    <a:pt x="2625" y="37339"/>
                    <a:pt x="2429" y="38247"/>
                    <a:pt x="2373" y="39191"/>
                  </a:cubicBezTo>
                  <a:cubicBezTo>
                    <a:pt x="2329" y="39955"/>
                    <a:pt x="2933" y="40904"/>
                    <a:pt x="3789" y="41236"/>
                  </a:cubicBezTo>
                  <a:cubicBezTo>
                    <a:pt x="4061" y="41340"/>
                    <a:pt x="4342" y="41436"/>
                    <a:pt x="4621" y="41520"/>
                  </a:cubicBezTo>
                  <a:cubicBezTo>
                    <a:pt x="2949" y="44141"/>
                    <a:pt x="1600" y="46878"/>
                    <a:pt x="848" y="49826"/>
                  </a:cubicBezTo>
                  <a:cubicBezTo>
                    <a:pt x="484" y="51263"/>
                    <a:pt x="1876" y="52795"/>
                    <a:pt x="3544" y="52795"/>
                  </a:cubicBezTo>
                  <a:cubicBezTo>
                    <a:pt x="3813" y="52795"/>
                    <a:pt x="4089" y="52755"/>
                    <a:pt x="4366" y="52668"/>
                  </a:cubicBezTo>
                  <a:lnTo>
                    <a:pt x="4366" y="52668"/>
                  </a:lnTo>
                  <a:cubicBezTo>
                    <a:pt x="2809" y="55332"/>
                    <a:pt x="1720" y="58105"/>
                    <a:pt x="1568" y="60982"/>
                  </a:cubicBezTo>
                  <a:cubicBezTo>
                    <a:pt x="1496" y="62334"/>
                    <a:pt x="3016" y="63318"/>
                    <a:pt x="4497" y="63318"/>
                  </a:cubicBezTo>
                  <a:cubicBezTo>
                    <a:pt x="5182" y="63318"/>
                    <a:pt x="5858" y="63107"/>
                    <a:pt x="6370" y="62630"/>
                  </a:cubicBezTo>
                  <a:cubicBezTo>
                    <a:pt x="7862" y="61229"/>
                    <a:pt x="9330" y="59809"/>
                    <a:pt x="10791" y="58381"/>
                  </a:cubicBezTo>
                  <a:cubicBezTo>
                    <a:pt x="10867" y="59585"/>
                    <a:pt x="12395" y="60505"/>
                    <a:pt x="13856" y="60505"/>
                  </a:cubicBezTo>
                  <a:cubicBezTo>
                    <a:pt x="14344" y="60505"/>
                    <a:pt x="14824" y="60406"/>
                    <a:pt x="15241" y="60173"/>
                  </a:cubicBezTo>
                  <a:lnTo>
                    <a:pt x="15241" y="60173"/>
                  </a:lnTo>
                  <a:cubicBezTo>
                    <a:pt x="14912" y="60926"/>
                    <a:pt x="14604" y="61682"/>
                    <a:pt x="14332" y="62459"/>
                  </a:cubicBezTo>
                  <a:cubicBezTo>
                    <a:pt x="13856" y="63827"/>
                    <a:pt x="15272" y="65527"/>
                    <a:pt x="17001" y="65527"/>
                  </a:cubicBezTo>
                  <a:cubicBezTo>
                    <a:pt x="17281" y="65527"/>
                    <a:pt x="17573" y="65483"/>
                    <a:pt x="17861" y="65383"/>
                  </a:cubicBezTo>
                  <a:cubicBezTo>
                    <a:pt x="21290" y="64215"/>
                    <a:pt x="24371" y="62654"/>
                    <a:pt x="27228" y="60858"/>
                  </a:cubicBezTo>
                  <a:lnTo>
                    <a:pt x="27228" y="60858"/>
                  </a:lnTo>
                  <a:cubicBezTo>
                    <a:pt x="27076" y="61590"/>
                    <a:pt x="26960" y="62334"/>
                    <a:pt x="26919" y="63090"/>
                  </a:cubicBezTo>
                  <a:cubicBezTo>
                    <a:pt x="26847" y="64455"/>
                    <a:pt x="28296" y="65427"/>
                    <a:pt x="29820" y="65495"/>
                  </a:cubicBezTo>
                  <a:lnTo>
                    <a:pt x="29893" y="65495"/>
                  </a:lnTo>
                  <a:cubicBezTo>
                    <a:pt x="30513" y="66884"/>
                    <a:pt x="31729" y="68028"/>
                    <a:pt x="33778" y="68612"/>
                  </a:cubicBezTo>
                  <a:cubicBezTo>
                    <a:pt x="34958" y="68948"/>
                    <a:pt x="36158" y="69096"/>
                    <a:pt x="37355" y="69096"/>
                  </a:cubicBezTo>
                  <a:cubicBezTo>
                    <a:pt x="41888" y="69096"/>
                    <a:pt x="46441" y="66952"/>
                    <a:pt x="50262" y="64627"/>
                  </a:cubicBezTo>
                  <a:cubicBezTo>
                    <a:pt x="51059" y="64315"/>
                    <a:pt x="51822" y="63938"/>
                    <a:pt x="52543" y="63506"/>
                  </a:cubicBezTo>
                  <a:lnTo>
                    <a:pt x="52543" y="63506"/>
                  </a:lnTo>
                  <a:cubicBezTo>
                    <a:pt x="52419" y="64287"/>
                    <a:pt x="52339" y="65087"/>
                    <a:pt x="52311" y="65903"/>
                  </a:cubicBezTo>
                  <a:cubicBezTo>
                    <a:pt x="52271" y="67120"/>
                    <a:pt x="53479" y="68160"/>
                    <a:pt x="54871" y="68328"/>
                  </a:cubicBezTo>
                  <a:cubicBezTo>
                    <a:pt x="55900" y="69912"/>
                    <a:pt x="57833" y="71168"/>
                    <a:pt x="59977" y="71168"/>
                  </a:cubicBezTo>
                  <a:cubicBezTo>
                    <a:pt x="60169" y="71168"/>
                    <a:pt x="60365" y="71157"/>
                    <a:pt x="60561" y="71137"/>
                  </a:cubicBezTo>
                  <a:cubicBezTo>
                    <a:pt x="64062" y="70760"/>
                    <a:pt x="66615" y="68263"/>
                    <a:pt x="68712" y="66123"/>
                  </a:cubicBezTo>
                  <a:cubicBezTo>
                    <a:pt x="72237" y="62526"/>
                    <a:pt x="75282" y="58629"/>
                    <a:pt x="77870" y="54536"/>
                  </a:cubicBezTo>
                  <a:cubicBezTo>
                    <a:pt x="81003" y="49582"/>
                    <a:pt x="83964" y="44525"/>
                    <a:pt x="86285" y="39268"/>
                  </a:cubicBezTo>
                  <a:cubicBezTo>
                    <a:pt x="87789" y="35867"/>
                    <a:pt x="90190" y="30217"/>
                    <a:pt x="86388" y="27232"/>
                  </a:cubicBezTo>
                  <a:cubicBezTo>
                    <a:pt x="85184" y="26288"/>
                    <a:pt x="83904" y="25900"/>
                    <a:pt x="82615" y="25900"/>
                  </a:cubicBezTo>
                  <a:cubicBezTo>
                    <a:pt x="81579" y="25900"/>
                    <a:pt x="80539" y="26151"/>
                    <a:pt x="79539" y="26568"/>
                  </a:cubicBezTo>
                  <a:cubicBezTo>
                    <a:pt x="80971" y="24576"/>
                    <a:pt x="82451" y="22611"/>
                    <a:pt x="84048" y="20722"/>
                  </a:cubicBezTo>
                  <a:cubicBezTo>
                    <a:pt x="85533" y="18962"/>
                    <a:pt x="83504" y="17185"/>
                    <a:pt x="81419" y="17185"/>
                  </a:cubicBezTo>
                  <a:cubicBezTo>
                    <a:pt x="80743" y="17185"/>
                    <a:pt x="80063" y="17374"/>
                    <a:pt x="79495" y="17806"/>
                  </a:cubicBezTo>
                  <a:cubicBezTo>
                    <a:pt x="78102" y="18870"/>
                    <a:pt x="76818" y="19990"/>
                    <a:pt x="75602" y="21150"/>
                  </a:cubicBezTo>
                  <a:cubicBezTo>
                    <a:pt x="75057" y="20338"/>
                    <a:pt x="74061" y="19946"/>
                    <a:pt x="72948" y="19946"/>
                  </a:cubicBezTo>
                  <a:cubicBezTo>
                    <a:pt x="72732" y="19946"/>
                    <a:pt x="72512" y="19961"/>
                    <a:pt x="72292" y="19990"/>
                  </a:cubicBezTo>
                  <a:cubicBezTo>
                    <a:pt x="72213" y="20002"/>
                    <a:pt x="72132" y="20018"/>
                    <a:pt x="72052" y="20030"/>
                  </a:cubicBezTo>
                  <a:cubicBezTo>
                    <a:pt x="72252" y="19346"/>
                    <a:pt x="72364" y="18654"/>
                    <a:pt x="72348" y="17957"/>
                  </a:cubicBezTo>
                  <a:cubicBezTo>
                    <a:pt x="72292" y="15797"/>
                    <a:pt x="70576" y="14421"/>
                    <a:pt x="68416" y="13852"/>
                  </a:cubicBezTo>
                  <a:cubicBezTo>
                    <a:pt x="68023" y="13400"/>
                    <a:pt x="67447" y="13080"/>
                    <a:pt x="66735" y="13008"/>
                  </a:cubicBezTo>
                  <a:cubicBezTo>
                    <a:pt x="67147" y="11043"/>
                    <a:pt x="66675" y="9079"/>
                    <a:pt x="64738" y="7267"/>
                  </a:cubicBezTo>
                  <a:cubicBezTo>
                    <a:pt x="63678" y="6270"/>
                    <a:pt x="62385" y="5742"/>
                    <a:pt x="60974" y="5553"/>
                  </a:cubicBezTo>
                  <a:cubicBezTo>
                    <a:pt x="60561" y="3749"/>
                    <a:pt x="59312" y="2177"/>
                    <a:pt x="56773" y="1169"/>
                  </a:cubicBezTo>
                  <a:cubicBezTo>
                    <a:pt x="54708" y="353"/>
                    <a:pt x="52479" y="0"/>
                    <a:pt x="50186" y="0"/>
                  </a:cubicBezTo>
                  <a:close/>
                </a:path>
              </a:pathLst>
            </a:custGeom>
            <a:solidFill>
              <a:srgbClr val="FFFFFF">
                <a:alpha val="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1"/>
            <p:cNvSpPr/>
            <p:nvPr/>
          </p:nvSpPr>
          <p:spPr>
            <a:xfrm>
              <a:off x="2748611" y="1192720"/>
              <a:ext cx="3311049" cy="2747418"/>
            </a:xfrm>
            <a:custGeom>
              <a:avLst/>
              <a:gdLst/>
              <a:ahLst/>
              <a:cxnLst/>
              <a:rect l="l" t="t" r="r" b="b"/>
              <a:pathLst>
                <a:path w="110793" h="91933" extrusionOk="0">
                  <a:moveTo>
                    <a:pt x="50743" y="6275"/>
                  </a:moveTo>
                  <a:cubicBezTo>
                    <a:pt x="53200" y="6275"/>
                    <a:pt x="56857" y="7419"/>
                    <a:pt x="59430" y="8276"/>
                  </a:cubicBezTo>
                  <a:cubicBezTo>
                    <a:pt x="59393" y="8455"/>
                    <a:pt x="59374" y="8636"/>
                    <a:pt x="59374" y="8815"/>
                  </a:cubicBezTo>
                  <a:cubicBezTo>
                    <a:pt x="57073" y="8172"/>
                    <a:pt x="54732" y="7731"/>
                    <a:pt x="52420" y="7679"/>
                  </a:cubicBezTo>
                  <a:cubicBezTo>
                    <a:pt x="52191" y="7535"/>
                    <a:pt x="51975" y="7387"/>
                    <a:pt x="51744" y="7243"/>
                  </a:cubicBezTo>
                  <a:cubicBezTo>
                    <a:pt x="51131" y="6867"/>
                    <a:pt x="50503" y="6708"/>
                    <a:pt x="49899" y="6708"/>
                  </a:cubicBezTo>
                  <a:cubicBezTo>
                    <a:pt x="49727" y="6708"/>
                    <a:pt x="49555" y="6719"/>
                    <a:pt x="49387" y="6743"/>
                  </a:cubicBezTo>
                  <a:cubicBezTo>
                    <a:pt x="49259" y="6667"/>
                    <a:pt x="49139" y="6623"/>
                    <a:pt x="49022" y="6623"/>
                  </a:cubicBezTo>
                  <a:cubicBezTo>
                    <a:pt x="48943" y="6623"/>
                    <a:pt x="48867" y="6647"/>
                    <a:pt x="48795" y="6691"/>
                  </a:cubicBezTo>
                  <a:cubicBezTo>
                    <a:pt x="49263" y="6395"/>
                    <a:pt x="49940" y="6275"/>
                    <a:pt x="50743" y="6275"/>
                  </a:cubicBezTo>
                  <a:close/>
                  <a:moveTo>
                    <a:pt x="80740" y="16318"/>
                  </a:moveTo>
                  <a:lnTo>
                    <a:pt x="80740" y="16318"/>
                  </a:lnTo>
                  <a:cubicBezTo>
                    <a:pt x="84017" y="17727"/>
                    <a:pt x="87121" y="19182"/>
                    <a:pt x="90214" y="20887"/>
                  </a:cubicBezTo>
                  <a:cubicBezTo>
                    <a:pt x="92648" y="22231"/>
                    <a:pt x="95072" y="23584"/>
                    <a:pt x="97381" y="25064"/>
                  </a:cubicBezTo>
                  <a:cubicBezTo>
                    <a:pt x="95116" y="23708"/>
                    <a:pt x="92687" y="22528"/>
                    <a:pt x="90386" y="21443"/>
                  </a:cubicBezTo>
                  <a:cubicBezTo>
                    <a:pt x="87382" y="20027"/>
                    <a:pt x="84293" y="18730"/>
                    <a:pt x="81188" y="17466"/>
                  </a:cubicBezTo>
                  <a:cubicBezTo>
                    <a:pt x="81068" y="17066"/>
                    <a:pt x="80916" y="16686"/>
                    <a:pt x="80740" y="16318"/>
                  </a:cubicBezTo>
                  <a:close/>
                  <a:moveTo>
                    <a:pt x="83589" y="25417"/>
                  </a:moveTo>
                  <a:lnTo>
                    <a:pt x="83589" y="25417"/>
                  </a:lnTo>
                  <a:cubicBezTo>
                    <a:pt x="86362" y="26565"/>
                    <a:pt x="89878" y="27965"/>
                    <a:pt x="92883" y="29734"/>
                  </a:cubicBezTo>
                  <a:cubicBezTo>
                    <a:pt x="91459" y="29509"/>
                    <a:pt x="90022" y="29221"/>
                    <a:pt x="88591" y="28874"/>
                  </a:cubicBezTo>
                  <a:cubicBezTo>
                    <a:pt x="88399" y="28802"/>
                    <a:pt x="88202" y="28726"/>
                    <a:pt x="88006" y="28650"/>
                  </a:cubicBezTo>
                  <a:cubicBezTo>
                    <a:pt x="86554" y="27553"/>
                    <a:pt x="85081" y="26477"/>
                    <a:pt x="83589" y="25417"/>
                  </a:cubicBezTo>
                  <a:close/>
                  <a:moveTo>
                    <a:pt x="20022" y="28573"/>
                  </a:moveTo>
                  <a:cubicBezTo>
                    <a:pt x="21687" y="28573"/>
                    <a:pt x="23488" y="29394"/>
                    <a:pt x="25108" y="30374"/>
                  </a:cubicBezTo>
                  <a:cubicBezTo>
                    <a:pt x="25688" y="31262"/>
                    <a:pt x="26332" y="32135"/>
                    <a:pt x="27017" y="32979"/>
                  </a:cubicBezTo>
                  <a:cubicBezTo>
                    <a:pt x="26949" y="32942"/>
                    <a:pt x="26873" y="32899"/>
                    <a:pt x="26801" y="32859"/>
                  </a:cubicBezTo>
                  <a:cubicBezTo>
                    <a:pt x="24384" y="31514"/>
                    <a:pt x="21199" y="30130"/>
                    <a:pt x="17918" y="29322"/>
                  </a:cubicBezTo>
                  <a:cubicBezTo>
                    <a:pt x="18086" y="29073"/>
                    <a:pt x="18338" y="28885"/>
                    <a:pt x="18683" y="28774"/>
                  </a:cubicBezTo>
                  <a:cubicBezTo>
                    <a:pt x="19115" y="28634"/>
                    <a:pt x="19562" y="28573"/>
                    <a:pt x="20022" y="28573"/>
                  </a:cubicBezTo>
                  <a:close/>
                  <a:moveTo>
                    <a:pt x="20775" y="36552"/>
                  </a:moveTo>
                  <a:cubicBezTo>
                    <a:pt x="21299" y="36800"/>
                    <a:pt x="21799" y="37048"/>
                    <a:pt x="22263" y="37288"/>
                  </a:cubicBezTo>
                  <a:cubicBezTo>
                    <a:pt x="22183" y="37572"/>
                    <a:pt x="22119" y="37856"/>
                    <a:pt x="22063" y="38140"/>
                  </a:cubicBezTo>
                  <a:cubicBezTo>
                    <a:pt x="21603" y="37604"/>
                    <a:pt x="21175" y="37076"/>
                    <a:pt x="20775" y="36552"/>
                  </a:cubicBezTo>
                  <a:close/>
                  <a:moveTo>
                    <a:pt x="29277" y="41930"/>
                  </a:moveTo>
                  <a:lnTo>
                    <a:pt x="29277" y="41930"/>
                  </a:lnTo>
                  <a:cubicBezTo>
                    <a:pt x="30378" y="42705"/>
                    <a:pt x="31414" y="43542"/>
                    <a:pt x="32386" y="44430"/>
                  </a:cubicBezTo>
                  <a:cubicBezTo>
                    <a:pt x="31710" y="44526"/>
                    <a:pt x="31070" y="44766"/>
                    <a:pt x="30526" y="45106"/>
                  </a:cubicBezTo>
                  <a:cubicBezTo>
                    <a:pt x="29946" y="44066"/>
                    <a:pt x="29505" y="43001"/>
                    <a:pt x="29277" y="41930"/>
                  </a:cubicBezTo>
                  <a:close/>
                  <a:moveTo>
                    <a:pt x="11292" y="34587"/>
                  </a:moveTo>
                  <a:cubicBezTo>
                    <a:pt x="12905" y="38401"/>
                    <a:pt x="16042" y="42149"/>
                    <a:pt x="18174" y="44350"/>
                  </a:cubicBezTo>
                  <a:cubicBezTo>
                    <a:pt x="18270" y="44450"/>
                    <a:pt x="18374" y="44554"/>
                    <a:pt x="18474" y="44658"/>
                  </a:cubicBezTo>
                  <a:cubicBezTo>
                    <a:pt x="17710" y="44942"/>
                    <a:pt x="17078" y="45466"/>
                    <a:pt x="16733" y="46166"/>
                  </a:cubicBezTo>
                  <a:cubicBezTo>
                    <a:pt x="16077" y="45618"/>
                    <a:pt x="15337" y="45387"/>
                    <a:pt x="14621" y="45387"/>
                  </a:cubicBezTo>
                  <a:cubicBezTo>
                    <a:pt x="12788" y="45387"/>
                    <a:pt x="11112" y="46911"/>
                    <a:pt x="11361" y="48635"/>
                  </a:cubicBezTo>
                  <a:cubicBezTo>
                    <a:pt x="9872" y="45282"/>
                    <a:pt x="9040" y="41753"/>
                    <a:pt x="9195" y="38072"/>
                  </a:cubicBezTo>
                  <a:cubicBezTo>
                    <a:pt x="9280" y="36111"/>
                    <a:pt x="10088" y="35051"/>
                    <a:pt x="11292" y="34587"/>
                  </a:cubicBezTo>
                  <a:close/>
                  <a:moveTo>
                    <a:pt x="71694" y="42469"/>
                  </a:moveTo>
                  <a:lnTo>
                    <a:pt x="71694" y="42469"/>
                  </a:lnTo>
                  <a:cubicBezTo>
                    <a:pt x="72497" y="42633"/>
                    <a:pt x="73310" y="42781"/>
                    <a:pt x="74122" y="42918"/>
                  </a:cubicBezTo>
                  <a:cubicBezTo>
                    <a:pt x="77167" y="44783"/>
                    <a:pt x="80104" y="46766"/>
                    <a:pt x="82957" y="48859"/>
                  </a:cubicBezTo>
                  <a:cubicBezTo>
                    <a:pt x="82728" y="48831"/>
                    <a:pt x="82497" y="48807"/>
                    <a:pt x="82272" y="48775"/>
                  </a:cubicBezTo>
                  <a:cubicBezTo>
                    <a:pt x="81516" y="48679"/>
                    <a:pt x="80760" y="48555"/>
                    <a:pt x="80008" y="48427"/>
                  </a:cubicBezTo>
                  <a:cubicBezTo>
                    <a:pt x="78911" y="47831"/>
                    <a:pt x="77823" y="47223"/>
                    <a:pt x="76739" y="46611"/>
                  </a:cubicBezTo>
                  <a:cubicBezTo>
                    <a:pt x="75075" y="45219"/>
                    <a:pt x="73394" y="43834"/>
                    <a:pt x="71694" y="42469"/>
                  </a:cubicBezTo>
                  <a:close/>
                  <a:moveTo>
                    <a:pt x="98873" y="50120"/>
                  </a:moveTo>
                  <a:cubicBezTo>
                    <a:pt x="99269" y="51124"/>
                    <a:pt x="99529" y="52140"/>
                    <a:pt x="99617" y="53156"/>
                  </a:cubicBezTo>
                  <a:cubicBezTo>
                    <a:pt x="99053" y="52153"/>
                    <a:pt x="98397" y="51164"/>
                    <a:pt x="97673" y="50192"/>
                  </a:cubicBezTo>
                  <a:lnTo>
                    <a:pt x="97673" y="50192"/>
                  </a:lnTo>
                  <a:cubicBezTo>
                    <a:pt x="97780" y="50199"/>
                    <a:pt x="97889" y="50203"/>
                    <a:pt x="97996" y="50203"/>
                  </a:cubicBezTo>
                  <a:cubicBezTo>
                    <a:pt x="98297" y="50203"/>
                    <a:pt x="98589" y="50175"/>
                    <a:pt x="98873" y="50120"/>
                  </a:cubicBezTo>
                  <a:close/>
                  <a:moveTo>
                    <a:pt x="40269" y="55789"/>
                  </a:moveTo>
                  <a:cubicBezTo>
                    <a:pt x="41144" y="56349"/>
                    <a:pt x="42025" y="56906"/>
                    <a:pt x="42906" y="57466"/>
                  </a:cubicBezTo>
                  <a:cubicBezTo>
                    <a:pt x="43946" y="58962"/>
                    <a:pt x="44994" y="60439"/>
                    <a:pt x="46074" y="61859"/>
                  </a:cubicBezTo>
                  <a:cubicBezTo>
                    <a:pt x="44001" y="59867"/>
                    <a:pt x="41981" y="57830"/>
                    <a:pt x="39957" y="55797"/>
                  </a:cubicBezTo>
                  <a:cubicBezTo>
                    <a:pt x="40060" y="55797"/>
                    <a:pt x="40164" y="55793"/>
                    <a:pt x="40269" y="55789"/>
                  </a:cubicBezTo>
                  <a:close/>
                  <a:moveTo>
                    <a:pt x="57753" y="48007"/>
                  </a:moveTo>
                  <a:lnTo>
                    <a:pt x="57753" y="48007"/>
                  </a:lnTo>
                  <a:cubicBezTo>
                    <a:pt x="59162" y="48567"/>
                    <a:pt x="60602" y="49111"/>
                    <a:pt x="62054" y="49640"/>
                  </a:cubicBezTo>
                  <a:cubicBezTo>
                    <a:pt x="66556" y="52604"/>
                    <a:pt x="71165" y="55429"/>
                    <a:pt x="75699" y="58046"/>
                  </a:cubicBezTo>
                  <a:cubicBezTo>
                    <a:pt x="76783" y="58670"/>
                    <a:pt x="78611" y="59623"/>
                    <a:pt x="80784" y="60587"/>
                  </a:cubicBezTo>
                  <a:cubicBezTo>
                    <a:pt x="82449" y="62083"/>
                    <a:pt x="84265" y="63804"/>
                    <a:pt x="85125" y="65744"/>
                  </a:cubicBezTo>
                  <a:cubicBezTo>
                    <a:pt x="83757" y="65556"/>
                    <a:pt x="82416" y="65168"/>
                    <a:pt x="81100" y="64672"/>
                  </a:cubicBezTo>
                  <a:cubicBezTo>
                    <a:pt x="74370" y="60947"/>
                    <a:pt x="68156" y="56474"/>
                    <a:pt x="61879" y="52076"/>
                  </a:cubicBezTo>
                  <a:cubicBezTo>
                    <a:pt x="60594" y="50676"/>
                    <a:pt x="59206" y="49324"/>
                    <a:pt x="57753" y="48007"/>
                  </a:cubicBezTo>
                  <a:close/>
                  <a:moveTo>
                    <a:pt x="58690" y="67497"/>
                  </a:moveTo>
                  <a:cubicBezTo>
                    <a:pt x="62311" y="69802"/>
                    <a:pt x="65919" y="72114"/>
                    <a:pt x="69505" y="74455"/>
                  </a:cubicBezTo>
                  <a:cubicBezTo>
                    <a:pt x="69521" y="74479"/>
                    <a:pt x="69533" y="74503"/>
                    <a:pt x="69548" y="74527"/>
                  </a:cubicBezTo>
                  <a:cubicBezTo>
                    <a:pt x="68076" y="73630"/>
                    <a:pt x="66648" y="72775"/>
                    <a:pt x="65284" y="72010"/>
                  </a:cubicBezTo>
                  <a:cubicBezTo>
                    <a:pt x="63587" y="71062"/>
                    <a:pt x="61827" y="70193"/>
                    <a:pt x="60038" y="69353"/>
                  </a:cubicBezTo>
                  <a:cubicBezTo>
                    <a:pt x="59594" y="68721"/>
                    <a:pt x="59142" y="68101"/>
                    <a:pt x="58690" y="67497"/>
                  </a:cubicBezTo>
                  <a:close/>
                  <a:moveTo>
                    <a:pt x="30729" y="77800"/>
                  </a:moveTo>
                  <a:cubicBezTo>
                    <a:pt x="34134" y="80208"/>
                    <a:pt x="37656" y="82513"/>
                    <a:pt x="41240" y="84742"/>
                  </a:cubicBezTo>
                  <a:cubicBezTo>
                    <a:pt x="37235" y="83349"/>
                    <a:pt x="33743" y="80681"/>
                    <a:pt x="30729" y="77800"/>
                  </a:cubicBezTo>
                  <a:close/>
                  <a:moveTo>
                    <a:pt x="50300" y="1"/>
                  </a:moveTo>
                  <a:cubicBezTo>
                    <a:pt x="47687" y="1"/>
                    <a:pt x="45246" y="557"/>
                    <a:pt x="43441" y="2138"/>
                  </a:cubicBezTo>
                  <a:cubicBezTo>
                    <a:pt x="40832" y="4418"/>
                    <a:pt x="41004" y="6967"/>
                    <a:pt x="42425" y="9319"/>
                  </a:cubicBezTo>
                  <a:cubicBezTo>
                    <a:pt x="39384" y="7820"/>
                    <a:pt x="36391" y="6263"/>
                    <a:pt x="33506" y="4590"/>
                  </a:cubicBezTo>
                  <a:cubicBezTo>
                    <a:pt x="32866" y="4218"/>
                    <a:pt x="32222" y="4058"/>
                    <a:pt x="31614" y="4058"/>
                  </a:cubicBezTo>
                  <a:cubicBezTo>
                    <a:pt x="28862" y="4058"/>
                    <a:pt x="26849" y="7367"/>
                    <a:pt x="29065" y="9364"/>
                  </a:cubicBezTo>
                  <a:cubicBezTo>
                    <a:pt x="30686" y="10824"/>
                    <a:pt x="32394" y="12172"/>
                    <a:pt x="34162" y="13445"/>
                  </a:cubicBezTo>
                  <a:cubicBezTo>
                    <a:pt x="32682" y="14130"/>
                    <a:pt x="32122" y="15482"/>
                    <a:pt x="32394" y="16918"/>
                  </a:cubicBezTo>
                  <a:cubicBezTo>
                    <a:pt x="32410" y="17002"/>
                    <a:pt x="32439" y="17082"/>
                    <a:pt x="32454" y="17166"/>
                  </a:cubicBezTo>
                  <a:cubicBezTo>
                    <a:pt x="31482" y="16970"/>
                    <a:pt x="30498" y="16854"/>
                    <a:pt x="29510" y="16854"/>
                  </a:cubicBezTo>
                  <a:cubicBezTo>
                    <a:pt x="29438" y="16854"/>
                    <a:pt x="29366" y="16854"/>
                    <a:pt x="29294" y="16858"/>
                  </a:cubicBezTo>
                  <a:cubicBezTo>
                    <a:pt x="25996" y="16914"/>
                    <a:pt x="23900" y="18715"/>
                    <a:pt x="23032" y="20975"/>
                  </a:cubicBezTo>
                  <a:cubicBezTo>
                    <a:pt x="22347" y="21391"/>
                    <a:pt x="21855" y="21995"/>
                    <a:pt x="21747" y="22736"/>
                  </a:cubicBezTo>
                  <a:cubicBezTo>
                    <a:pt x="21095" y="22643"/>
                    <a:pt x="20443" y="22595"/>
                    <a:pt x="19795" y="22591"/>
                  </a:cubicBezTo>
                  <a:cubicBezTo>
                    <a:pt x="17458" y="22591"/>
                    <a:pt x="15154" y="23244"/>
                    <a:pt x="12988" y="24833"/>
                  </a:cubicBezTo>
                  <a:cubicBezTo>
                    <a:pt x="11472" y="25945"/>
                    <a:pt x="10668" y="27297"/>
                    <a:pt x="10380" y="28781"/>
                  </a:cubicBezTo>
                  <a:cubicBezTo>
                    <a:pt x="7627" y="29210"/>
                    <a:pt x="5226" y="30518"/>
                    <a:pt x="3690" y="33182"/>
                  </a:cubicBezTo>
                  <a:cubicBezTo>
                    <a:pt x="0" y="39588"/>
                    <a:pt x="2541" y="47491"/>
                    <a:pt x="6759" y="54305"/>
                  </a:cubicBezTo>
                  <a:cubicBezTo>
                    <a:pt x="5222" y="54873"/>
                    <a:pt x="4118" y="56369"/>
                    <a:pt x="4711" y="57758"/>
                  </a:cubicBezTo>
                  <a:cubicBezTo>
                    <a:pt x="7111" y="63375"/>
                    <a:pt x="13573" y="67237"/>
                    <a:pt x="19562" y="70585"/>
                  </a:cubicBezTo>
                  <a:cubicBezTo>
                    <a:pt x="20967" y="72446"/>
                    <a:pt x="22456" y="74247"/>
                    <a:pt x="23952" y="75963"/>
                  </a:cubicBezTo>
                  <a:cubicBezTo>
                    <a:pt x="28561" y="81249"/>
                    <a:pt x="34843" y="87395"/>
                    <a:pt x="42877" y="88943"/>
                  </a:cubicBezTo>
                  <a:cubicBezTo>
                    <a:pt x="43045" y="88975"/>
                    <a:pt x="43221" y="88991"/>
                    <a:pt x="43397" y="88991"/>
                  </a:cubicBezTo>
                  <a:cubicBezTo>
                    <a:pt x="44354" y="88991"/>
                    <a:pt x="45322" y="88518"/>
                    <a:pt x="45538" y="87687"/>
                  </a:cubicBezTo>
                  <a:cubicBezTo>
                    <a:pt x="45562" y="87595"/>
                    <a:pt x="45570" y="87499"/>
                    <a:pt x="45589" y="87406"/>
                  </a:cubicBezTo>
                  <a:cubicBezTo>
                    <a:pt x="47862" y="88775"/>
                    <a:pt x="50143" y="90127"/>
                    <a:pt x="52428" y="91464"/>
                  </a:cubicBezTo>
                  <a:cubicBezTo>
                    <a:pt x="52980" y="91792"/>
                    <a:pt x="53556" y="91932"/>
                    <a:pt x="54117" y="91932"/>
                  </a:cubicBezTo>
                  <a:cubicBezTo>
                    <a:pt x="55657" y="91932"/>
                    <a:pt x="57065" y="90856"/>
                    <a:pt x="57513" y="89611"/>
                  </a:cubicBezTo>
                  <a:cubicBezTo>
                    <a:pt x="58854" y="89940"/>
                    <a:pt x="60242" y="90147"/>
                    <a:pt x="61679" y="90204"/>
                  </a:cubicBezTo>
                  <a:cubicBezTo>
                    <a:pt x="61718" y="90204"/>
                    <a:pt x="61759" y="90208"/>
                    <a:pt x="61799" y="90208"/>
                  </a:cubicBezTo>
                  <a:cubicBezTo>
                    <a:pt x="62939" y="90208"/>
                    <a:pt x="64307" y="89587"/>
                    <a:pt x="64795" y="88723"/>
                  </a:cubicBezTo>
                  <a:cubicBezTo>
                    <a:pt x="64959" y="88435"/>
                    <a:pt x="65099" y="88143"/>
                    <a:pt x="65232" y="87846"/>
                  </a:cubicBezTo>
                  <a:cubicBezTo>
                    <a:pt x="69225" y="89599"/>
                    <a:pt x="73402" y="91015"/>
                    <a:pt x="77895" y="91800"/>
                  </a:cubicBezTo>
                  <a:cubicBezTo>
                    <a:pt x="78135" y="91844"/>
                    <a:pt x="78375" y="91864"/>
                    <a:pt x="78615" y="91864"/>
                  </a:cubicBezTo>
                  <a:cubicBezTo>
                    <a:pt x="80928" y="91864"/>
                    <a:pt x="83093" y="90007"/>
                    <a:pt x="82233" y="88115"/>
                  </a:cubicBezTo>
                  <a:lnTo>
                    <a:pt x="82233" y="88115"/>
                  </a:lnTo>
                  <a:cubicBezTo>
                    <a:pt x="86297" y="89748"/>
                    <a:pt x="90527" y="90887"/>
                    <a:pt x="94912" y="91048"/>
                  </a:cubicBezTo>
                  <a:cubicBezTo>
                    <a:pt x="94960" y="91048"/>
                    <a:pt x="95008" y="91052"/>
                    <a:pt x="95056" y="91052"/>
                  </a:cubicBezTo>
                  <a:cubicBezTo>
                    <a:pt x="97985" y="91052"/>
                    <a:pt x="99697" y="87678"/>
                    <a:pt x="97425" y="86014"/>
                  </a:cubicBezTo>
                  <a:cubicBezTo>
                    <a:pt x="95289" y="84450"/>
                    <a:pt x="93123" y="82909"/>
                    <a:pt x="90947" y="81381"/>
                  </a:cubicBezTo>
                  <a:cubicBezTo>
                    <a:pt x="93392" y="81273"/>
                    <a:pt x="95080" y="78456"/>
                    <a:pt x="93684" y="76716"/>
                  </a:cubicBezTo>
                  <a:lnTo>
                    <a:pt x="93684" y="76716"/>
                  </a:lnTo>
                  <a:cubicBezTo>
                    <a:pt x="94824" y="77059"/>
                    <a:pt x="95980" y="77379"/>
                    <a:pt x="97165" y="77667"/>
                  </a:cubicBezTo>
                  <a:cubicBezTo>
                    <a:pt x="97444" y="77732"/>
                    <a:pt x="97732" y="77763"/>
                    <a:pt x="98020" y="77763"/>
                  </a:cubicBezTo>
                  <a:cubicBezTo>
                    <a:pt x="100249" y="77763"/>
                    <a:pt x="102582" y="75896"/>
                    <a:pt x="101626" y="73966"/>
                  </a:cubicBezTo>
                  <a:cubicBezTo>
                    <a:pt x="99845" y="70374"/>
                    <a:pt x="97464" y="67148"/>
                    <a:pt x="94720" y="64151"/>
                  </a:cubicBezTo>
                  <a:lnTo>
                    <a:pt x="94720" y="64151"/>
                  </a:lnTo>
                  <a:cubicBezTo>
                    <a:pt x="95841" y="64312"/>
                    <a:pt x="96973" y="64432"/>
                    <a:pt x="98129" y="64476"/>
                  </a:cubicBezTo>
                  <a:lnTo>
                    <a:pt x="98277" y="64476"/>
                  </a:lnTo>
                  <a:cubicBezTo>
                    <a:pt x="100277" y="64476"/>
                    <a:pt x="101694" y="62995"/>
                    <a:pt x="101794" y="61435"/>
                  </a:cubicBezTo>
                  <a:cubicBezTo>
                    <a:pt x="101798" y="61407"/>
                    <a:pt x="101794" y="61383"/>
                    <a:pt x="101798" y="61359"/>
                  </a:cubicBezTo>
                  <a:cubicBezTo>
                    <a:pt x="103911" y="60707"/>
                    <a:pt x="105659" y="59434"/>
                    <a:pt x="106548" y="57285"/>
                  </a:cubicBezTo>
                  <a:cubicBezTo>
                    <a:pt x="109000" y="51364"/>
                    <a:pt x="104955" y="45071"/>
                    <a:pt x="100469" y="40009"/>
                  </a:cubicBezTo>
                  <a:cubicBezTo>
                    <a:pt x="99994" y="39173"/>
                    <a:pt x="99422" y="38373"/>
                    <a:pt x="98761" y="37612"/>
                  </a:cubicBezTo>
                  <a:lnTo>
                    <a:pt x="98761" y="37612"/>
                  </a:lnTo>
                  <a:cubicBezTo>
                    <a:pt x="99954" y="37744"/>
                    <a:pt x="101174" y="37828"/>
                    <a:pt x="102419" y="37856"/>
                  </a:cubicBezTo>
                  <a:cubicBezTo>
                    <a:pt x="102450" y="37856"/>
                    <a:pt x="102478" y="37860"/>
                    <a:pt x="102510" y="37860"/>
                  </a:cubicBezTo>
                  <a:cubicBezTo>
                    <a:pt x="104327" y="37860"/>
                    <a:pt x="105863" y="36608"/>
                    <a:pt x="106119" y="35175"/>
                  </a:cubicBezTo>
                  <a:cubicBezTo>
                    <a:pt x="108752" y="33999"/>
                    <a:pt x="110792" y="31699"/>
                    <a:pt x="110400" y="29210"/>
                  </a:cubicBezTo>
                  <a:cubicBezTo>
                    <a:pt x="109824" y="25540"/>
                    <a:pt x="106020" y="22864"/>
                    <a:pt x="102755" y="20667"/>
                  </a:cubicBezTo>
                  <a:cubicBezTo>
                    <a:pt x="97269" y="16970"/>
                    <a:pt x="91327" y="13781"/>
                    <a:pt x="85081" y="11068"/>
                  </a:cubicBezTo>
                  <a:cubicBezTo>
                    <a:pt x="77523" y="7783"/>
                    <a:pt x="69817" y="4678"/>
                    <a:pt x="61794" y="2246"/>
                  </a:cubicBezTo>
                  <a:cubicBezTo>
                    <a:pt x="58666" y="1293"/>
                    <a:pt x="54280" y="1"/>
                    <a:pt x="50300" y="1"/>
                  </a:cubicBezTo>
                  <a:close/>
                </a:path>
              </a:pathLst>
            </a:custGeom>
            <a:solidFill>
              <a:srgbClr val="FFFFFF">
                <a:alpha val="80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3" name="Google Shape;153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5633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54" name="Google Shape;154;p11"/>
          <p:cNvSpPr txBox="1">
            <a:spLocks noGrp="1"/>
          </p:cNvSpPr>
          <p:nvPr>
            <p:ph type="body" idx="1"/>
          </p:nvPr>
        </p:nvSpPr>
        <p:spPr>
          <a:xfrm>
            <a:off x="311700" y="3380825"/>
            <a:ext cx="8520600" cy="60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grpSp>
        <p:nvGrpSpPr>
          <p:cNvPr id="155" name="Google Shape;155;p11"/>
          <p:cNvGrpSpPr/>
          <p:nvPr/>
        </p:nvGrpSpPr>
        <p:grpSpPr>
          <a:xfrm>
            <a:off x="790112" y="845477"/>
            <a:ext cx="742672" cy="754501"/>
            <a:chOff x="2859325" y="466125"/>
            <a:chExt cx="825650" cy="838800"/>
          </a:xfrm>
        </p:grpSpPr>
        <p:sp>
          <p:nvSpPr>
            <p:cNvPr id="156" name="Google Shape;156;p11"/>
            <p:cNvSpPr/>
            <p:nvPr/>
          </p:nvSpPr>
          <p:spPr>
            <a:xfrm>
              <a:off x="2859325" y="466125"/>
              <a:ext cx="825650" cy="838800"/>
            </a:xfrm>
            <a:custGeom>
              <a:avLst/>
              <a:gdLst/>
              <a:ahLst/>
              <a:cxnLst/>
              <a:rect l="l" t="t" r="r" b="b"/>
              <a:pathLst>
                <a:path w="33026" h="33552" extrusionOk="0">
                  <a:moveTo>
                    <a:pt x="18936" y="5833"/>
                  </a:moveTo>
                  <a:cubicBezTo>
                    <a:pt x="23450" y="5833"/>
                    <a:pt x="26962" y="11860"/>
                    <a:pt x="27659" y="15674"/>
                  </a:cubicBezTo>
                  <a:cubicBezTo>
                    <a:pt x="28538" y="20236"/>
                    <a:pt x="26425" y="25404"/>
                    <a:pt x="22073" y="27454"/>
                  </a:cubicBezTo>
                  <a:cubicBezTo>
                    <a:pt x="20501" y="28198"/>
                    <a:pt x="18688" y="28551"/>
                    <a:pt x="16841" y="28551"/>
                  </a:cubicBezTo>
                  <a:cubicBezTo>
                    <a:pt x="15515" y="28551"/>
                    <a:pt x="14172" y="28369"/>
                    <a:pt x="12887" y="28019"/>
                  </a:cubicBezTo>
                  <a:cubicBezTo>
                    <a:pt x="12845" y="27978"/>
                    <a:pt x="12783" y="27978"/>
                    <a:pt x="12741" y="27978"/>
                  </a:cubicBezTo>
                  <a:cubicBezTo>
                    <a:pt x="10816" y="27413"/>
                    <a:pt x="9079" y="26450"/>
                    <a:pt x="7740" y="25153"/>
                  </a:cubicBezTo>
                  <a:cubicBezTo>
                    <a:pt x="5062" y="22558"/>
                    <a:pt x="4225" y="18499"/>
                    <a:pt x="5146" y="14942"/>
                  </a:cubicBezTo>
                  <a:cubicBezTo>
                    <a:pt x="5250" y="14942"/>
                    <a:pt x="5334" y="14963"/>
                    <a:pt x="5438" y="14963"/>
                  </a:cubicBezTo>
                  <a:cubicBezTo>
                    <a:pt x="5648" y="14963"/>
                    <a:pt x="5627" y="14691"/>
                    <a:pt x="5438" y="14649"/>
                  </a:cubicBezTo>
                  <a:cubicBezTo>
                    <a:pt x="5355" y="14649"/>
                    <a:pt x="5313" y="14628"/>
                    <a:pt x="5229" y="14628"/>
                  </a:cubicBezTo>
                  <a:cubicBezTo>
                    <a:pt x="5418" y="13959"/>
                    <a:pt x="5669" y="13289"/>
                    <a:pt x="5982" y="12703"/>
                  </a:cubicBezTo>
                  <a:cubicBezTo>
                    <a:pt x="8282" y="8206"/>
                    <a:pt x="13253" y="6044"/>
                    <a:pt x="18105" y="6044"/>
                  </a:cubicBezTo>
                  <a:cubicBezTo>
                    <a:pt x="18242" y="6044"/>
                    <a:pt x="18379" y="6046"/>
                    <a:pt x="18516" y="6050"/>
                  </a:cubicBezTo>
                  <a:cubicBezTo>
                    <a:pt x="18641" y="6050"/>
                    <a:pt x="18704" y="5945"/>
                    <a:pt x="18662" y="5840"/>
                  </a:cubicBezTo>
                  <a:cubicBezTo>
                    <a:pt x="18754" y="5835"/>
                    <a:pt x="18845" y="5833"/>
                    <a:pt x="18936" y="5833"/>
                  </a:cubicBezTo>
                  <a:close/>
                  <a:moveTo>
                    <a:pt x="21367" y="0"/>
                  </a:moveTo>
                  <a:cubicBezTo>
                    <a:pt x="21331" y="0"/>
                    <a:pt x="21294" y="8"/>
                    <a:pt x="21257" y="24"/>
                  </a:cubicBezTo>
                  <a:cubicBezTo>
                    <a:pt x="19248" y="902"/>
                    <a:pt x="17867" y="3099"/>
                    <a:pt x="17951" y="5296"/>
                  </a:cubicBezTo>
                  <a:cubicBezTo>
                    <a:pt x="17867" y="5317"/>
                    <a:pt x="17783" y="5317"/>
                    <a:pt x="17742" y="5317"/>
                  </a:cubicBezTo>
                  <a:cubicBezTo>
                    <a:pt x="17553" y="5338"/>
                    <a:pt x="17490" y="5485"/>
                    <a:pt x="17490" y="5610"/>
                  </a:cubicBezTo>
                  <a:cubicBezTo>
                    <a:pt x="17343" y="5605"/>
                    <a:pt x="17195" y="5602"/>
                    <a:pt x="17047" y="5602"/>
                  </a:cubicBezTo>
                  <a:cubicBezTo>
                    <a:pt x="14848" y="5602"/>
                    <a:pt x="12630" y="6181"/>
                    <a:pt x="10669" y="7200"/>
                  </a:cubicBezTo>
                  <a:lnTo>
                    <a:pt x="10669" y="7179"/>
                  </a:lnTo>
                  <a:cubicBezTo>
                    <a:pt x="10104" y="5799"/>
                    <a:pt x="9916" y="4376"/>
                    <a:pt x="9979" y="2890"/>
                  </a:cubicBezTo>
                  <a:cubicBezTo>
                    <a:pt x="9999" y="2736"/>
                    <a:pt x="9894" y="2663"/>
                    <a:pt x="9778" y="2663"/>
                  </a:cubicBezTo>
                  <a:cubicBezTo>
                    <a:pt x="9659" y="2663"/>
                    <a:pt x="9529" y="2741"/>
                    <a:pt x="9519" y="2890"/>
                  </a:cubicBezTo>
                  <a:cubicBezTo>
                    <a:pt x="9330" y="4439"/>
                    <a:pt x="9623" y="5945"/>
                    <a:pt x="10272" y="7326"/>
                  </a:cubicBezTo>
                  <a:cubicBezTo>
                    <a:pt x="10272" y="7368"/>
                    <a:pt x="10293" y="7368"/>
                    <a:pt x="10293" y="7389"/>
                  </a:cubicBezTo>
                  <a:cubicBezTo>
                    <a:pt x="8493" y="8414"/>
                    <a:pt x="6924" y="9837"/>
                    <a:pt x="5794" y="11657"/>
                  </a:cubicBezTo>
                  <a:cubicBezTo>
                    <a:pt x="5250" y="12536"/>
                    <a:pt x="4853" y="13478"/>
                    <a:pt x="4581" y="14503"/>
                  </a:cubicBezTo>
                  <a:cubicBezTo>
                    <a:pt x="3262" y="14126"/>
                    <a:pt x="2216" y="13226"/>
                    <a:pt x="1568" y="11971"/>
                  </a:cubicBezTo>
                  <a:cubicBezTo>
                    <a:pt x="1532" y="11906"/>
                    <a:pt x="1471" y="11879"/>
                    <a:pt x="1410" y="11879"/>
                  </a:cubicBezTo>
                  <a:cubicBezTo>
                    <a:pt x="1294" y="11879"/>
                    <a:pt x="1178" y="11980"/>
                    <a:pt x="1233" y="12117"/>
                  </a:cubicBezTo>
                  <a:cubicBezTo>
                    <a:pt x="1798" y="13540"/>
                    <a:pt x="3053" y="14545"/>
                    <a:pt x="4497" y="14900"/>
                  </a:cubicBezTo>
                  <a:cubicBezTo>
                    <a:pt x="3744" y="17871"/>
                    <a:pt x="4162" y="21198"/>
                    <a:pt x="5773" y="23814"/>
                  </a:cubicBezTo>
                  <a:cubicBezTo>
                    <a:pt x="4824" y="24163"/>
                    <a:pt x="3904" y="24330"/>
                    <a:pt x="2971" y="24330"/>
                  </a:cubicBezTo>
                  <a:cubicBezTo>
                    <a:pt x="2113" y="24330"/>
                    <a:pt x="1245" y="24189"/>
                    <a:pt x="333" y="23918"/>
                  </a:cubicBezTo>
                  <a:cubicBezTo>
                    <a:pt x="310" y="23909"/>
                    <a:pt x="288" y="23905"/>
                    <a:pt x="267" y="23905"/>
                  </a:cubicBezTo>
                  <a:cubicBezTo>
                    <a:pt x="96" y="23905"/>
                    <a:pt x="0" y="24181"/>
                    <a:pt x="187" y="24274"/>
                  </a:cubicBezTo>
                  <a:cubicBezTo>
                    <a:pt x="1028" y="24665"/>
                    <a:pt x="1957" y="24860"/>
                    <a:pt x="2889" y="24860"/>
                  </a:cubicBezTo>
                  <a:cubicBezTo>
                    <a:pt x="3949" y="24860"/>
                    <a:pt x="5015" y="24608"/>
                    <a:pt x="5962" y="24107"/>
                  </a:cubicBezTo>
                  <a:cubicBezTo>
                    <a:pt x="6150" y="24379"/>
                    <a:pt x="6359" y="24651"/>
                    <a:pt x="6568" y="24944"/>
                  </a:cubicBezTo>
                  <a:cubicBezTo>
                    <a:pt x="7991" y="26680"/>
                    <a:pt x="10063" y="27915"/>
                    <a:pt x="12322" y="28605"/>
                  </a:cubicBezTo>
                  <a:cubicBezTo>
                    <a:pt x="10983" y="30551"/>
                    <a:pt x="9205" y="31869"/>
                    <a:pt x="6924" y="32644"/>
                  </a:cubicBezTo>
                  <a:cubicBezTo>
                    <a:pt x="6728" y="32722"/>
                    <a:pt x="6789" y="33003"/>
                    <a:pt x="6988" y="33003"/>
                  </a:cubicBezTo>
                  <a:cubicBezTo>
                    <a:pt x="7001" y="33003"/>
                    <a:pt x="7014" y="33002"/>
                    <a:pt x="7029" y="32999"/>
                  </a:cubicBezTo>
                  <a:cubicBezTo>
                    <a:pt x="9414" y="32434"/>
                    <a:pt x="11506" y="30823"/>
                    <a:pt x="12678" y="28710"/>
                  </a:cubicBezTo>
                  <a:cubicBezTo>
                    <a:pt x="14012" y="29080"/>
                    <a:pt x="15398" y="29262"/>
                    <a:pt x="16763" y="29262"/>
                  </a:cubicBezTo>
                  <a:cubicBezTo>
                    <a:pt x="17325" y="29262"/>
                    <a:pt x="17883" y="29231"/>
                    <a:pt x="18432" y="29170"/>
                  </a:cubicBezTo>
                  <a:lnTo>
                    <a:pt x="18432" y="29170"/>
                  </a:lnTo>
                  <a:cubicBezTo>
                    <a:pt x="18704" y="30593"/>
                    <a:pt x="18558" y="31953"/>
                    <a:pt x="17993" y="33313"/>
                  </a:cubicBezTo>
                  <a:cubicBezTo>
                    <a:pt x="17938" y="33451"/>
                    <a:pt x="18063" y="33552"/>
                    <a:pt x="18186" y="33552"/>
                  </a:cubicBezTo>
                  <a:cubicBezTo>
                    <a:pt x="18249" y="33552"/>
                    <a:pt x="18312" y="33524"/>
                    <a:pt x="18348" y="33460"/>
                  </a:cubicBezTo>
                  <a:cubicBezTo>
                    <a:pt x="18955" y="32079"/>
                    <a:pt x="19123" y="30614"/>
                    <a:pt x="18767" y="29149"/>
                  </a:cubicBezTo>
                  <a:cubicBezTo>
                    <a:pt x="19792" y="29024"/>
                    <a:pt x="20796" y="28752"/>
                    <a:pt x="21696" y="28396"/>
                  </a:cubicBezTo>
                  <a:cubicBezTo>
                    <a:pt x="23203" y="27810"/>
                    <a:pt x="24479" y="26869"/>
                    <a:pt x="25504" y="25739"/>
                  </a:cubicBezTo>
                  <a:cubicBezTo>
                    <a:pt x="26906" y="26848"/>
                    <a:pt x="27722" y="28501"/>
                    <a:pt x="27764" y="30300"/>
                  </a:cubicBezTo>
                  <a:cubicBezTo>
                    <a:pt x="27764" y="30426"/>
                    <a:pt x="27869" y="30488"/>
                    <a:pt x="27973" y="30488"/>
                  </a:cubicBezTo>
                  <a:cubicBezTo>
                    <a:pt x="28078" y="30488"/>
                    <a:pt x="28182" y="30426"/>
                    <a:pt x="28182" y="30300"/>
                  </a:cubicBezTo>
                  <a:cubicBezTo>
                    <a:pt x="28182" y="28333"/>
                    <a:pt x="27283" y="26576"/>
                    <a:pt x="25734" y="25425"/>
                  </a:cubicBezTo>
                  <a:cubicBezTo>
                    <a:pt x="27283" y="23605"/>
                    <a:pt x="28245" y="21240"/>
                    <a:pt x="28454" y="18813"/>
                  </a:cubicBezTo>
                  <a:cubicBezTo>
                    <a:pt x="28688" y="18779"/>
                    <a:pt x="28919" y="18762"/>
                    <a:pt x="29145" y="18762"/>
                  </a:cubicBezTo>
                  <a:cubicBezTo>
                    <a:pt x="30436" y="18762"/>
                    <a:pt x="31597" y="19304"/>
                    <a:pt x="32576" y="20194"/>
                  </a:cubicBezTo>
                  <a:cubicBezTo>
                    <a:pt x="32626" y="20230"/>
                    <a:pt x="32678" y="20246"/>
                    <a:pt x="32725" y="20246"/>
                  </a:cubicBezTo>
                  <a:cubicBezTo>
                    <a:pt x="32897" y="20246"/>
                    <a:pt x="33026" y="20044"/>
                    <a:pt x="32911" y="19880"/>
                  </a:cubicBezTo>
                  <a:cubicBezTo>
                    <a:pt x="32013" y="18826"/>
                    <a:pt x="30701" y="18329"/>
                    <a:pt x="29375" y="18329"/>
                  </a:cubicBezTo>
                  <a:cubicBezTo>
                    <a:pt x="29095" y="18329"/>
                    <a:pt x="28815" y="18351"/>
                    <a:pt x="28538" y="18395"/>
                  </a:cubicBezTo>
                  <a:cubicBezTo>
                    <a:pt x="28559" y="17746"/>
                    <a:pt x="28559" y="17097"/>
                    <a:pt x="28475" y="16428"/>
                  </a:cubicBezTo>
                  <a:cubicBezTo>
                    <a:pt x="28224" y="14168"/>
                    <a:pt x="27073" y="11239"/>
                    <a:pt x="25316" y="8937"/>
                  </a:cubicBezTo>
                  <a:cubicBezTo>
                    <a:pt x="26467" y="7493"/>
                    <a:pt x="28120" y="6677"/>
                    <a:pt x="29940" y="6489"/>
                  </a:cubicBezTo>
                  <a:cubicBezTo>
                    <a:pt x="30233" y="6468"/>
                    <a:pt x="30233" y="6050"/>
                    <a:pt x="29940" y="6050"/>
                  </a:cubicBezTo>
                  <a:cubicBezTo>
                    <a:pt x="27994" y="6112"/>
                    <a:pt x="26237" y="7117"/>
                    <a:pt x="25086" y="8665"/>
                  </a:cubicBezTo>
                  <a:cubicBezTo>
                    <a:pt x="23472" y="6648"/>
                    <a:pt x="21381" y="5177"/>
                    <a:pt x="18993" y="5177"/>
                  </a:cubicBezTo>
                  <a:cubicBezTo>
                    <a:pt x="18780" y="5177"/>
                    <a:pt x="18565" y="5189"/>
                    <a:pt x="18348" y="5213"/>
                  </a:cubicBezTo>
                  <a:cubicBezTo>
                    <a:pt x="18537" y="3141"/>
                    <a:pt x="19625" y="1488"/>
                    <a:pt x="21529" y="484"/>
                  </a:cubicBezTo>
                  <a:cubicBezTo>
                    <a:pt x="21803" y="338"/>
                    <a:pt x="21614" y="0"/>
                    <a:pt x="2136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1"/>
            <p:cNvSpPr/>
            <p:nvPr/>
          </p:nvSpPr>
          <p:spPr>
            <a:xfrm>
              <a:off x="3161625" y="772000"/>
              <a:ext cx="38725" cy="49375"/>
            </a:xfrm>
            <a:custGeom>
              <a:avLst/>
              <a:gdLst/>
              <a:ahLst/>
              <a:cxnLst/>
              <a:rect l="l" t="t" r="r" b="b"/>
              <a:pathLst>
                <a:path w="1549" h="1975" extrusionOk="0">
                  <a:moveTo>
                    <a:pt x="780" y="881"/>
                  </a:moveTo>
                  <a:cubicBezTo>
                    <a:pt x="807" y="881"/>
                    <a:pt x="835" y="889"/>
                    <a:pt x="858" y="908"/>
                  </a:cubicBezTo>
                  <a:cubicBezTo>
                    <a:pt x="963" y="991"/>
                    <a:pt x="984" y="1368"/>
                    <a:pt x="879" y="1452"/>
                  </a:cubicBezTo>
                  <a:cubicBezTo>
                    <a:pt x="848" y="1473"/>
                    <a:pt x="818" y="1482"/>
                    <a:pt x="789" y="1482"/>
                  </a:cubicBezTo>
                  <a:cubicBezTo>
                    <a:pt x="702" y="1482"/>
                    <a:pt x="628" y="1399"/>
                    <a:pt x="565" y="1305"/>
                  </a:cubicBezTo>
                  <a:cubicBezTo>
                    <a:pt x="628" y="1243"/>
                    <a:pt x="649" y="1159"/>
                    <a:pt x="628" y="1096"/>
                  </a:cubicBezTo>
                  <a:cubicBezTo>
                    <a:pt x="579" y="982"/>
                    <a:pt x="682" y="881"/>
                    <a:pt x="780" y="881"/>
                  </a:cubicBezTo>
                  <a:close/>
                  <a:moveTo>
                    <a:pt x="737" y="0"/>
                  </a:moveTo>
                  <a:cubicBezTo>
                    <a:pt x="701" y="0"/>
                    <a:pt x="663" y="15"/>
                    <a:pt x="628" y="50"/>
                  </a:cubicBezTo>
                  <a:cubicBezTo>
                    <a:pt x="461" y="175"/>
                    <a:pt x="314" y="364"/>
                    <a:pt x="209" y="531"/>
                  </a:cubicBezTo>
                  <a:cubicBezTo>
                    <a:pt x="63" y="678"/>
                    <a:pt x="0" y="824"/>
                    <a:pt x="21" y="1012"/>
                  </a:cubicBezTo>
                  <a:cubicBezTo>
                    <a:pt x="0" y="1222"/>
                    <a:pt x="21" y="1410"/>
                    <a:pt x="147" y="1619"/>
                  </a:cubicBezTo>
                  <a:cubicBezTo>
                    <a:pt x="307" y="1843"/>
                    <a:pt x="565" y="1975"/>
                    <a:pt x="807" y="1975"/>
                  </a:cubicBezTo>
                  <a:cubicBezTo>
                    <a:pt x="1040" y="1975"/>
                    <a:pt x="1258" y="1854"/>
                    <a:pt x="1360" y="1577"/>
                  </a:cubicBezTo>
                  <a:cubicBezTo>
                    <a:pt x="1549" y="1117"/>
                    <a:pt x="1402" y="385"/>
                    <a:pt x="837" y="322"/>
                  </a:cubicBezTo>
                  <a:cubicBezTo>
                    <a:pt x="837" y="301"/>
                    <a:pt x="858" y="301"/>
                    <a:pt x="858" y="280"/>
                  </a:cubicBezTo>
                  <a:cubicBezTo>
                    <a:pt x="954" y="152"/>
                    <a:pt x="855" y="0"/>
                    <a:pt x="73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11"/>
            <p:cNvSpPr/>
            <p:nvPr/>
          </p:nvSpPr>
          <p:spPr>
            <a:xfrm>
              <a:off x="3354125" y="767475"/>
              <a:ext cx="47875" cy="38850"/>
            </a:xfrm>
            <a:custGeom>
              <a:avLst/>
              <a:gdLst/>
              <a:ahLst/>
              <a:cxnLst/>
              <a:rect l="l" t="t" r="r" b="b"/>
              <a:pathLst>
                <a:path w="1915" h="1554" extrusionOk="0">
                  <a:moveTo>
                    <a:pt x="1088" y="1"/>
                  </a:moveTo>
                  <a:cubicBezTo>
                    <a:pt x="419" y="1"/>
                    <a:pt x="0" y="900"/>
                    <a:pt x="523" y="1361"/>
                  </a:cubicBezTo>
                  <a:cubicBezTo>
                    <a:pt x="675" y="1494"/>
                    <a:pt x="866" y="1554"/>
                    <a:pt x="1054" y="1554"/>
                  </a:cubicBezTo>
                  <a:cubicBezTo>
                    <a:pt x="1489" y="1554"/>
                    <a:pt x="1914" y="1235"/>
                    <a:pt x="1841" y="754"/>
                  </a:cubicBezTo>
                  <a:cubicBezTo>
                    <a:pt x="1779" y="440"/>
                    <a:pt x="1548" y="189"/>
                    <a:pt x="1255" y="105"/>
                  </a:cubicBezTo>
                  <a:cubicBezTo>
                    <a:pt x="1235" y="63"/>
                    <a:pt x="1193" y="1"/>
                    <a:pt x="1088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1"/>
            <p:cNvSpPr/>
            <p:nvPr/>
          </p:nvSpPr>
          <p:spPr>
            <a:xfrm>
              <a:off x="3071925" y="898225"/>
              <a:ext cx="402825" cy="157250"/>
            </a:xfrm>
            <a:custGeom>
              <a:avLst/>
              <a:gdLst/>
              <a:ahLst/>
              <a:cxnLst/>
              <a:rect l="l" t="t" r="r" b="b"/>
              <a:pathLst>
                <a:path w="16113" h="6290" extrusionOk="0">
                  <a:moveTo>
                    <a:pt x="15797" y="0"/>
                  </a:moveTo>
                  <a:cubicBezTo>
                    <a:pt x="15708" y="0"/>
                    <a:pt x="15616" y="43"/>
                    <a:pt x="15556" y="148"/>
                  </a:cubicBezTo>
                  <a:cubicBezTo>
                    <a:pt x="14071" y="3015"/>
                    <a:pt x="11874" y="5358"/>
                    <a:pt x="8442" y="5672"/>
                  </a:cubicBezTo>
                  <a:cubicBezTo>
                    <a:pt x="8216" y="5691"/>
                    <a:pt x="7990" y="5700"/>
                    <a:pt x="7765" y="5700"/>
                  </a:cubicBezTo>
                  <a:cubicBezTo>
                    <a:pt x="4791" y="5700"/>
                    <a:pt x="2001" y="4059"/>
                    <a:pt x="387" y="1550"/>
                  </a:cubicBezTo>
                  <a:cubicBezTo>
                    <a:pt x="348" y="1485"/>
                    <a:pt x="294" y="1459"/>
                    <a:pt x="240" y="1459"/>
                  </a:cubicBezTo>
                  <a:cubicBezTo>
                    <a:pt x="119" y="1459"/>
                    <a:pt x="1" y="1593"/>
                    <a:pt x="73" y="1738"/>
                  </a:cubicBezTo>
                  <a:cubicBezTo>
                    <a:pt x="1617" y="4483"/>
                    <a:pt x="4584" y="6290"/>
                    <a:pt x="7725" y="6290"/>
                  </a:cubicBezTo>
                  <a:cubicBezTo>
                    <a:pt x="8033" y="6290"/>
                    <a:pt x="8342" y="6272"/>
                    <a:pt x="8652" y="6237"/>
                  </a:cubicBezTo>
                  <a:cubicBezTo>
                    <a:pt x="11811" y="5902"/>
                    <a:pt x="15222" y="3538"/>
                    <a:pt x="16059" y="315"/>
                  </a:cubicBezTo>
                  <a:cubicBezTo>
                    <a:pt x="16112" y="141"/>
                    <a:pt x="15959" y="0"/>
                    <a:pt x="1579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0" name="Google Shape;160;p11"/>
          <p:cNvSpPr/>
          <p:nvPr/>
        </p:nvSpPr>
        <p:spPr>
          <a:xfrm rot="5400000">
            <a:off x="7976704" y="1051900"/>
            <a:ext cx="1637425" cy="697169"/>
          </a:xfrm>
          <a:custGeom>
            <a:avLst/>
            <a:gdLst/>
            <a:ahLst/>
            <a:cxnLst/>
            <a:rect l="l" t="t" r="r" b="b"/>
            <a:pathLst>
              <a:path w="17010" h="7242" extrusionOk="0">
                <a:moveTo>
                  <a:pt x="1" y="1"/>
                </a:moveTo>
                <a:cubicBezTo>
                  <a:pt x="677" y="4099"/>
                  <a:pt x="4238" y="7242"/>
                  <a:pt x="8515" y="7242"/>
                </a:cubicBezTo>
                <a:cubicBezTo>
                  <a:pt x="12792" y="7242"/>
                  <a:pt x="16333" y="4099"/>
                  <a:pt x="1700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1" name="Google Shape;161;p11"/>
          <p:cNvGrpSpPr/>
          <p:nvPr/>
        </p:nvGrpSpPr>
        <p:grpSpPr>
          <a:xfrm>
            <a:off x="6365400" y="499825"/>
            <a:ext cx="927550" cy="2213550"/>
            <a:chOff x="6465175" y="710275"/>
            <a:chExt cx="927550" cy="2213550"/>
          </a:xfrm>
        </p:grpSpPr>
        <p:grpSp>
          <p:nvGrpSpPr>
            <p:cNvPr id="162" name="Google Shape;162;p11"/>
            <p:cNvGrpSpPr/>
            <p:nvPr/>
          </p:nvGrpSpPr>
          <p:grpSpPr>
            <a:xfrm>
              <a:off x="6465175" y="710275"/>
              <a:ext cx="927550" cy="2213550"/>
              <a:chOff x="3190375" y="3050700"/>
              <a:chExt cx="927550" cy="2213550"/>
            </a:xfrm>
          </p:grpSpPr>
          <p:sp>
            <p:nvSpPr>
              <p:cNvPr id="163" name="Google Shape;163;p11"/>
              <p:cNvSpPr/>
              <p:nvPr/>
            </p:nvSpPr>
            <p:spPr>
              <a:xfrm>
                <a:off x="3551650" y="3943325"/>
                <a:ext cx="464625" cy="1320925"/>
              </a:xfrm>
              <a:custGeom>
                <a:avLst/>
                <a:gdLst/>
                <a:ahLst/>
                <a:cxnLst/>
                <a:rect l="l" t="t" r="r" b="b"/>
                <a:pathLst>
                  <a:path w="18585" h="52837" extrusionOk="0">
                    <a:moveTo>
                      <a:pt x="12436" y="5656"/>
                    </a:moveTo>
                    <a:lnTo>
                      <a:pt x="12436" y="5656"/>
                    </a:lnTo>
                    <a:cubicBezTo>
                      <a:pt x="12437" y="5658"/>
                      <a:pt x="12439" y="5660"/>
                      <a:pt x="12440" y="5661"/>
                    </a:cubicBezTo>
                    <a:lnTo>
                      <a:pt x="12440" y="5661"/>
                    </a:lnTo>
                    <a:cubicBezTo>
                      <a:pt x="12438" y="5660"/>
                      <a:pt x="12437" y="5659"/>
                      <a:pt x="12436" y="5656"/>
                    </a:cubicBezTo>
                    <a:close/>
                    <a:moveTo>
                      <a:pt x="13678" y="16082"/>
                    </a:moveTo>
                    <a:cubicBezTo>
                      <a:pt x="13812" y="16183"/>
                      <a:pt x="13846" y="16183"/>
                      <a:pt x="13947" y="16183"/>
                    </a:cubicBezTo>
                    <a:cubicBezTo>
                      <a:pt x="14081" y="16217"/>
                      <a:pt x="14182" y="16217"/>
                      <a:pt x="14283" y="16250"/>
                    </a:cubicBezTo>
                    <a:cubicBezTo>
                      <a:pt x="14484" y="16351"/>
                      <a:pt x="14686" y="16452"/>
                      <a:pt x="14854" y="16620"/>
                    </a:cubicBezTo>
                    <a:cubicBezTo>
                      <a:pt x="15224" y="16922"/>
                      <a:pt x="15593" y="17258"/>
                      <a:pt x="15862" y="17628"/>
                    </a:cubicBezTo>
                    <a:cubicBezTo>
                      <a:pt x="15492" y="17762"/>
                      <a:pt x="15156" y="17897"/>
                      <a:pt x="14787" y="17930"/>
                    </a:cubicBezTo>
                    <a:cubicBezTo>
                      <a:pt x="14636" y="17947"/>
                      <a:pt x="14484" y="17956"/>
                      <a:pt x="14333" y="17956"/>
                    </a:cubicBezTo>
                    <a:cubicBezTo>
                      <a:pt x="14182" y="17956"/>
                      <a:pt x="14031" y="17947"/>
                      <a:pt x="13879" y="17930"/>
                    </a:cubicBezTo>
                    <a:cubicBezTo>
                      <a:pt x="13711" y="17897"/>
                      <a:pt x="13543" y="17863"/>
                      <a:pt x="13443" y="17796"/>
                    </a:cubicBezTo>
                    <a:cubicBezTo>
                      <a:pt x="13342" y="17762"/>
                      <a:pt x="13308" y="17729"/>
                      <a:pt x="13207" y="17662"/>
                    </a:cubicBezTo>
                    <a:lnTo>
                      <a:pt x="13106" y="17561"/>
                    </a:lnTo>
                    <a:cubicBezTo>
                      <a:pt x="13039" y="17494"/>
                      <a:pt x="13039" y="17460"/>
                      <a:pt x="13006" y="17426"/>
                    </a:cubicBezTo>
                    <a:cubicBezTo>
                      <a:pt x="13006" y="17393"/>
                      <a:pt x="12972" y="17326"/>
                      <a:pt x="12972" y="17258"/>
                    </a:cubicBezTo>
                    <a:lnTo>
                      <a:pt x="12972" y="17057"/>
                    </a:lnTo>
                    <a:lnTo>
                      <a:pt x="13106" y="16653"/>
                    </a:lnTo>
                    <a:cubicBezTo>
                      <a:pt x="13140" y="16586"/>
                      <a:pt x="13174" y="16452"/>
                      <a:pt x="13275" y="16385"/>
                    </a:cubicBezTo>
                    <a:cubicBezTo>
                      <a:pt x="13308" y="16317"/>
                      <a:pt x="13342" y="16250"/>
                      <a:pt x="13443" y="16217"/>
                    </a:cubicBezTo>
                    <a:cubicBezTo>
                      <a:pt x="13476" y="16183"/>
                      <a:pt x="13510" y="16183"/>
                      <a:pt x="13543" y="16116"/>
                    </a:cubicBezTo>
                    <a:cubicBezTo>
                      <a:pt x="13611" y="16116"/>
                      <a:pt x="13644" y="16082"/>
                      <a:pt x="13678" y="16082"/>
                    </a:cubicBezTo>
                    <a:close/>
                    <a:moveTo>
                      <a:pt x="1512" y="29760"/>
                    </a:moveTo>
                    <a:lnTo>
                      <a:pt x="1512" y="29760"/>
                    </a:lnTo>
                    <a:cubicBezTo>
                      <a:pt x="1505" y="29777"/>
                      <a:pt x="1498" y="29795"/>
                      <a:pt x="1491" y="29812"/>
                    </a:cubicBezTo>
                    <a:lnTo>
                      <a:pt x="1491" y="29812"/>
                    </a:lnTo>
                    <a:cubicBezTo>
                      <a:pt x="1503" y="29801"/>
                      <a:pt x="1512" y="29785"/>
                      <a:pt x="1512" y="29760"/>
                    </a:cubicBezTo>
                    <a:close/>
                    <a:moveTo>
                      <a:pt x="10717" y="1"/>
                    </a:moveTo>
                    <a:cubicBezTo>
                      <a:pt x="10574" y="1"/>
                      <a:pt x="10479" y="111"/>
                      <a:pt x="10452" y="220"/>
                    </a:cubicBezTo>
                    <a:cubicBezTo>
                      <a:pt x="10317" y="624"/>
                      <a:pt x="10250" y="1094"/>
                      <a:pt x="10183" y="1497"/>
                    </a:cubicBezTo>
                    <a:cubicBezTo>
                      <a:pt x="10149" y="1934"/>
                      <a:pt x="10183" y="2337"/>
                      <a:pt x="10284" y="2741"/>
                    </a:cubicBezTo>
                    <a:cubicBezTo>
                      <a:pt x="10418" y="3514"/>
                      <a:pt x="10754" y="4253"/>
                      <a:pt x="11124" y="4925"/>
                    </a:cubicBezTo>
                    <a:cubicBezTo>
                      <a:pt x="11527" y="5631"/>
                      <a:pt x="12098" y="6303"/>
                      <a:pt x="12636" y="6941"/>
                    </a:cubicBezTo>
                    <a:lnTo>
                      <a:pt x="14384" y="8823"/>
                    </a:lnTo>
                    <a:cubicBezTo>
                      <a:pt x="15089" y="9495"/>
                      <a:pt x="15728" y="10201"/>
                      <a:pt x="16333" y="10974"/>
                    </a:cubicBezTo>
                    <a:cubicBezTo>
                      <a:pt x="16770" y="11512"/>
                      <a:pt x="17106" y="12049"/>
                      <a:pt x="17374" y="12688"/>
                    </a:cubicBezTo>
                    <a:cubicBezTo>
                      <a:pt x="17376" y="12693"/>
                      <a:pt x="17378" y="12697"/>
                      <a:pt x="17380" y="12702"/>
                    </a:cubicBezTo>
                    <a:lnTo>
                      <a:pt x="17380" y="12702"/>
                    </a:lnTo>
                    <a:cubicBezTo>
                      <a:pt x="17375" y="12695"/>
                      <a:pt x="17374" y="12688"/>
                      <a:pt x="17374" y="12688"/>
                    </a:cubicBezTo>
                    <a:lnTo>
                      <a:pt x="17374" y="12688"/>
                    </a:lnTo>
                    <a:cubicBezTo>
                      <a:pt x="17374" y="12707"/>
                      <a:pt x="17374" y="12716"/>
                      <a:pt x="17387" y="12719"/>
                    </a:cubicBezTo>
                    <a:lnTo>
                      <a:pt x="17387" y="12719"/>
                    </a:lnTo>
                    <a:cubicBezTo>
                      <a:pt x="17385" y="12713"/>
                      <a:pt x="17383" y="12708"/>
                      <a:pt x="17380" y="12702"/>
                    </a:cubicBezTo>
                    <a:lnTo>
                      <a:pt x="17380" y="12702"/>
                    </a:lnTo>
                    <a:cubicBezTo>
                      <a:pt x="17387" y="12711"/>
                      <a:pt x="17404" y="12722"/>
                      <a:pt x="17442" y="12722"/>
                    </a:cubicBezTo>
                    <a:cubicBezTo>
                      <a:pt x="17413" y="12722"/>
                      <a:pt x="17397" y="12722"/>
                      <a:pt x="17387" y="12719"/>
                    </a:cubicBezTo>
                    <a:lnTo>
                      <a:pt x="17387" y="12719"/>
                    </a:lnTo>
                    <a:cubicBezTo>
                      <a:pt x="17549" y="13115"/>
                      <a:pt x="17679" y="13574"/>
                      <a:pt x="17744" y="14032"/>
                    </a:cubicBezTo>
                    <a:lnTo>
                      <a:pt x="17744" y="13931"/>
                    </a:lnTo>
                    <a:cubicBezTo>
                      <a:pt x="17811" y="14368"/>
                      <a:pt x="17811" y="14772"/>
                      <a:pt x="17744" y="15208"/>
                    </a:cubicBezTo>
                    <a:cubicBezTo>
                      <a:pt x="17710" y="15578"/>
                      <a:pt x="17610" y="15948"/>
                      <a:pt x="17475" y="16351"/>
                    </a:cubicBezTo>
                    <a:cubicBezTo>
                      <a:pt x="17374" y="16519"/>
                      <a:pt x="17307" y="16620"/>
                      <a:pt x="17206" y="16754"/>
                    </a:cubicBezTo>
                    <a:cubicBezTo>
                      <a:pt x="17072" y="16922"/>
                      <a:pt x="16904" y="17057"/>
                      <a:pt x="16736" y="17225"/>
                    </a:cubicBezTo>
                    <a:cubicBezTo>
                      <a:pt x="16669" y="17258"/>
                      <a:pt x="16635" y="17292"/>
                      <a:pt x="16534" y="17393"/>
                    </a:cubicBezTo>
                    <a:cubicBezTo>
                      <a:pt x="16400" y="17225"/>
                      <a:pt x="16299" y="17057"/>
                      <a:pt x="16131" y="16889"/>
                    </a:cubicBezTo>
                    <a:cubicBezTo>
                      <a:pt x="15829" y="16553"/>
                      <a:pt x="15492" y="16250"/>
                      <a:pt x="15123" y="16015"/>
                    </a:cubicBezTo>
                    <a:cubicBezTo>
                      <a:pt x="14820" y="15780"/>
                      <a:pt x="14484" y="15612"/>
                      <a:pt x="14115" y="15544"/>
                    </a:cubicBezTo>
                    <a:cubicBezTo>
                      <a:pt x="14042" y="15537"/>
                      <a:pt x="13968" y="15533"/>
                      <a:pt x="13894" y="15533"/>
                    </a:cubicBezTo>
                    <a:cubicBezTo>
                      <a:pt x="13623" y="15533"/>
                      <a:pt x="13344" y="15588"/>
                      <a:pt x="13106" y="15746"/>
                    </a:cubicBezTo>
                    <a:cubicBezTo>
                      <a:pt x="12770" y="16015"/>
                      <a:pt x="12569" y="16385"/>
                      <a:pt x="12434" y="16754"/>
                    </a:cubicBezTo>
                    <a:cubicBezTo>
                      <a:pt x="12300" y="17090"/>
                      <a:pt x="12300" y="17460"/>
                      <a:pt x="12434" y="17762"/>
                    </a:cubicBezTo>
                    <a:cubicBezTo>
                      <a:pt x="12569" y="18065"/>
                      <a:pt x="12770" y="18300"/>
                      <a:pt x="13073" y="18468"/>
                    </a:cubicBezTo>
                    <a:cubicBezTo>
                      <a:pt x="13342" y="18636"/>
                      <a:pt x="13745" y="18737"/>
                      <a:pt x="14047" y="18737"/>
                    </a:cubicBezTo>
                    <a:cubicBezTo>
                      <a:pt x="14148" y="18745"/>
                      <a:pt x="14249" y="18750"/>
                      <a:pt x="14349" y="18750"/>
                    </a:cubicBezTo>
                    <a:cubicBezTo>
                      <a:pt x="14650" y="18750"/>
                      <a:pt x="14946" y="18712"/>
                      <a:pt x="15224" y="18636"/>
                    </a:cubicBezTo>
                    <a:cubicBezTo>
                      <a:pt x="15627" y="18569"/>
                      <a:pt x="15997" y="18435"/>
                      <a:pt x="16366" y="18267"/>
                    </a:cubicBezTo>
                    <a:cubicBezTo>
                      <a:pt x="16501" y="18535"/>
                      <a:pt x="16669" y="18737"/>
                      <a:pt x="16736" y="18972"/>
                    </a:cubicBezTo>
                    <a:cubicBezTo>
                      <a:pt x="16837" y="19207"/>
                      <a:pt x="16904" y="19376"/>
                      <a:pt x="16904" y="19577"/>
                    </a:cubicBezTo>
                    <a:cubicBezTo>
                      <a:pt x="16904" y="19779"/>
                      <a:pt x="16904" y="19980"/>
                      <a:pt x="16870" y="20216"/>
                    </a:cubicBezTo>
                    <a:cubicBezTo>
                      <a:pt x="16837" y="20451"/>
                      <a:pt x="16803" y="20720"/>
                      <a:pt x="16669" y="20955"/>
                    </a:cubicBezTo>
                    <a:cubicBezTo>
                      <a:pt x="16568" y="21123"/>
                      <a:pt x="16501" y="21291"/>
                      <a:pt x="16366" y="21459"/>
                    </a:cubicBezTo>
                    <a:cubicBezTo>
                      <a:pt x="16232" y="21627"/>
                      <a:pt x="16131" y="21762"/>
                      <a:pt x="15963" y="21896"/>
                    </a:cubicBezTo>
                    <a:cubicBezTo>
                      <a:pt x="15728" y="22064"/>
                      <a:pt x="15492" y="22165"/>
                      <a:pt x="15190" y="22299"/>
                    </a:cubicBezTo>
                    <a:cubicBezTo>
                      <a:pt x="14686" y="22501"/>
                      <a:pt x="14148" y="22635"/>
                      <a:pt x="13611" y="22669"/>
                    </a:cubicBezTo>
                    <a:cubicBezTo>
                      <a:pt x="12703" y="22803"/>
                      <a:pt x="11796" y="22803"/>
                      <a:pt x="10922" y="22837"/>
                    </a:cubicBezTo>
                    <a:cubicBezTo>
                      <a:pt x="10452" y="22904"/>
                      <a:pt x="9948" y="22938"/>
                      <a:pt x="9477" y="22971"/>
                    </a:cubicBezTo>
                    <a:cubicBezTo>
                      <a:pt x="8839" y="23039"/>
                      <a:pt x="8267" y="23173"/>
                      <a:pt x="7662" y="23341"/>
                    </a:cubicBezTo>
                    <a:cubicBezTo>
                      <a:pt x="6486" y="23677"/>
                      <a:pt x="5411" y="24215"/>
                      <a:pt x="4403" y="24954"/>
                    </a:cubicBezTo>
                    <a:cubicBezTo>
                      <a:pt x="3394" y="25660"/>
                      <a:pt x="2554" y="26534"/>
                      <a:pt x="1849" y="27542"/>
                    </a:cubicBezTo>
                    <a:cubicBezTo>
                      <a:pt x="1445" y="28046"/>
                      <a:pt x="1176" y="28583"/>
                      <a:pt x="908" y="29188"/>
                    </a:cubicBezTo>
                    <a:cubicBezTo>
                      <a:pt x="672" y="29760"/>
                      <a:pt x="437" y="30365"/>
                      <a:pt x="269" y="31003"/>
                    </a:cubicBezTo>
                    <a:cubicBezTo>
                      <a:pt x="34" y="31910"/>
                      <a:pt x="0" y="32885"/>
                      <a:pt x="235" y="33792"/>
                    </a:cubicBezTo>
                    <a:cubicBezTo>
                      <a:pt x="706" y="35405"/>
                      <a:pt x="2117" y="36447"/>
                      <a:pt x="3394" y="37422"/>
                    </a:cubicBezTo>
                    <a:cubicBezTo>
                      <a:pt x="3462" y="37489"/>
                      <a:pt x="3562" y="37556"/>
                      <a:pt x="3630" y="37623"/>
                    </a:cubicBezTo>
                    <a:lnTo>
                      <a:pt x="3596" y="37590"/>
                    </a:lnTo>
                    <a:lnTo>
                      <a:pt x="3596" y="37590"/>
                    </a:lnTo>
                    <a:cubicBezTo>
                      <a:pt x="4470" y="38262"/>
                      <a:pt x="5310" y="38968"/>
                      <a:pt x="5982" y="39841"/>
                    </a:cubicBezTo>
                    <a:cubicBezTo>
                      <a:pt x="6385" y="40345"/>
                      <a:pt x="6721" y="40917"/>
                      <a:pt x="6923" y="41454"/>
                    </a:cubicBezTo>
                    <a:cubicBezTo>
                      <a:pt x="7125" y="41992"/>
                      <a:pt x="7293" y="42496"/>
                      <a:pt x="7326" y="43101"/>
                    </a:cubicBezTo>
                    <a:cubicBezTo>
                      <a:pt x="7427" y="43706"/>
                      <a:pt x="7427" y="44311"/>
                      <a:pt x="7326" y="44949"/>
                    </a:cubicBezTo>
                    <a:lnTo>
                      <a:pt x="7326" y="44849"/>
                    </a:lnTo>
                    <a:cubicBezTo>
                      <a:pt x="7259" y="45554"/>
                      <a:pt x="7057" y="46226"/>
                      <a:pt x="6789" y="46899"/>
                    </a:cubicBezTo>
                    <a:cubicBezTo>
                      <a:pt x="6419" y="47739"/>
                      <a:pt x="5948" y="48545"/>
                      <a:pt x="5411" y="49318"/>
                    </a:cubicBezTo>
                    <a:cubicBezTo>
                      <a:pt x="4739" y="50192"/>
                      <a:pt x="3932" y="50931"/>
                      <a:pt x="3092" y="51603"/>
                    </a:cubicBezTo>
                    <a:cubicBezTo>
                      <a:pt x="2857" y="51839"/>
                      <a:pt x="2554" y="52040"/>
                      <a:pt x="2252" y="52208"/>
                    </a:cubicBezTo>
                    <a:cubicBezTo>
                      <a:pt x="2084" y="52275"/>
                      <a:pt x="2050" y="52511"/>
                      <a:pt x="2117" y="52679"/>
                    </a:cubicBezTo>
                    <a:cubicBezTo>
                      <a:pt x="2180" y="52784"/>
                      <a:pt x="2296" y="52836"/>
                      <a:pt x="2407" y="52836"/>
                    </a:cubicBezTo>
                    <a:cubicBezTo>
                      <a:pt x="2473" y="52836"/>
                      <a:pt x="2537" y="52817"/>
                      <a:pt x="2588" y="52780"/>
                    </a:cubicBezTo>
                    <a:cubicBezTo>
                      <a:pt x="3697" y="52074"/>
                      <a:pt x="4638" y="51234"/>
                      <a:pt x="5478" y="50259"/>
                    </a:cubicBezTo>
                    <a:cubicBezTo>
                      <a:pt x="5915" y="49755"/>
                      <a:pt x="6285" y="49251"/>
                      <a:pt x="6654" y="48680"/>
                    </a:cubicBezTo>
                    <a:cubicBezTo>
                      <a:pt x="6990" y="48142"/>
                      <a:pt x="7293" y="47537"/>
                      <a:pt x="7562" y="46966"/>
                    </a:cubicBezTo>
                    <a:cubicBezTo>
                      <a:pt x="7998" y="45790"/>
                      <a:pt x="8234" y="44513"/>
                      <a:pt x="8099" y="43269"/>
                    </a:cubicBezTo>
                    <a:cubicBezTo>
                      <a:pt x="7965" y="41992"/>
                      <a:pt x="7494" y="40816"/>
                      <a:pt x="6789" y="39774"/>
                    </a:cubicBezTo>
                    <a:cubicBezTo>
                      <a:pt x="6318" y="39136"/>
                      <a:pt x="5780" y="38564"/>
                      <a:pt x="5209" y="37993"/>
                    </a:cubicBezTo>
                    <a:cubicBezTo>
                      <a:pt x="4638" y="37489"/>
                      <a:pt x="4033" y="37052"/>
                      <a:pt x="3428" y="36615"/>
                    </a:cubicBezTo>
                    <a:cubicBezTo>
                      <a:pt x="3462" y="36615"/>
                      <a:pt x="3462" y="36649"/>
                      <a:pt x="3529" y="36649"/>
                    </a:cubicBezTo>
                    <a:cubicBezTo>
                      <a:pt x="2790" y="36111"/>
                      <a:pt x="2117" y="35573"/>
                      <a:pt x="1580" y="34901"/>
                    </a:cubicBezTo>
                    <a:cubicBezTo>
                      <a:pt x="1378" y="34599"/>
                      <a:pt x="1210" y="34296"/>
                      <a:pt x="1076" y="34028"/>
                    </a:cubicBezTo>
                    <a:cubicBezTo>
                      <a:pt x="941" y="33725"/>
                      <a:pt x="908" y="33456"/>
                      <a:pt x="874" y="33187"/>
                    </a:cubicBezTo>
                    <a:cubicBezTo>
                      <a:pt x="840" y="32751"/>
                      <a:pt x="840" y="32347"/>
                      <a:pt x="874" y="31944"/>
                    </a:cubicBezTo>
                    <a:cubicBezTo>
                      <a:pt x="1005" y="31222"/>
                      <a:pt x="1200" y="30533"/>
                      <a:pt x="1491" y="29812"/>
                    </a:cubicBezTo>
                    <a:lnTo>
                      <a:pt x="1491" y="29812"/>
                    </a:lnTo>
                    <a:cubicBezTo>
                      <a:pt x="1478" y="29825"/>
                      <a:pt x="1462" y="29833"/>
                      <a:pt x="1452" y="29843"/>
                    </a:cubicBezTo>
                    <a:lnTo>
                      <a:pt x="1452" y="29843"/>
                    </a:lnTo>
                    <a:cubicBezTo>
                      <a:pt x="1788" y="29044"/>
                      <a:pt x="2222" y="28343"/>
                      <a:pt x="2756" y="27643"/>
                    </a:cubicBezTo>
                    <a:cubicBezTo>
                      <a:pt x="3260" y="26970"/>
                      <a:pt x="3898" y="26366"/>
                      <a:pt x="4571" y="25828"/>
                    </a:cubicBezTo>
                    <a:cubicBezTo>
                      <a:pt x="5276" y="25290"/>
                      <a:pt x="6083" y="24820"/>
                      <a:pt x="6923" y="24484"/>
                    </a:cubicBezTo>
                    <a:cubicBezTo>
                      <a:pt x="7830" y="24114"/>
                      <a:pt x="8805" y="23845"/>
                      <a:pt x="9780" y="23711"/>
                    </a:cubicBezTo>
                    <a:lnTo>
                      <a:pt x="9813" y="23711"/>
                    </a:lnTo>
                    <a:cubicBezTo>
                      <a:pt x="10687" y="23610"/>
                      <a:pt x="11594" y="23610"/>
                      <a:pt x="12468" y="23543"/>
                    </a:cubicBezTo>
                    <a:cubicBezTo>
                      <a:pt x="13375" y="23509"/>
                      <a:pt x="14316" y="23442"/>
                      <a:pt x="15190" y="23139"/>
                    </a:cubicBezTo>
                    <a:cubicBezTo>
                      <a:pt x="15627" y="23005"/>
                      <a:pt x="15997" y="22837"/>
                      <a:pt x="16333" y="22602"/>
                    </a:cubicBezTo>
                    <a:cubicBezTo>
                      <a:pt x="16669" y="22333"/>
                      <a:pt x="16971" y="22030"/>
                      <a:pt x="17206" y="21661"/>
                    </a:cubicBezTo>
                    <a:cubicBezTo>
                      <a:pt x="17475" y="21257"/>
                      <a:pt x="17576" y="20787"/>
                      <a:pt x="17643" y="20283"/>
                    </a:cubicBezTo>
                    <a:cubicBezTo>
                      <a:pt x="17677" y="20081"/>
                      <a:pt x="17677" y="19846"/>
                      <a:pt x="17677" y="19644"/>
                    </a:cubicBezTo>
                    <a:cubicBezTo>
                      <a:pt x="17677" y="19476"/>
                      <a:pt x="17643" y="19275"/>
                      <a:pt x="17542" y="19107"/>
                    </a:cubicBezTo>
                    <a:cubicBezTo>
                      <a:pt x="17408" y="18737"/>
                      <a:pt x="17206" y="18334"/>
                      <a:pt x="17005" y="17998"/>
                    </a:cubicBezTo>
                    <a:lnTo>
                      <a:pt x="17005" y="17964"/>
                    </a:lnTo>
                    <a:cubicBezTo>
                      <a:pt x="17173" y="17830"/>
                      <a:pt x="17341" y="17729"/>
                      <a:pt x="17475" y="17594"/>
                    </a:cubicBezTo>
                    <a:cubicBezTo>
                      <a:pt x="17576" y="17460"/>
                      <a:pt x="17710" y="17292"/>
                      <a:pt x="17845" y="17124"/>
                    </a:cubicBezTo>
                    <a:cubicBezTo>
                      <a:pt x="17979" y="16956"/>
                      <a:pt x="18047" y="16788"/>
                      <a:pt x="18147" y="16586"/>
                    </a:cubicBezTo>
                    <a:cubicBezTo>
                      <a:pt x="18215" y="16385"/>
                      <a:pt x="18248" y="16217"/>
                      <a:pt x="18349" y="15981"/>
                    </a:cubicBezTo>
                    <a:cubicBezTo>
                      <a:pt x="18383" y="15780"/>
                      <a:pt x="18416" y="15544"/>
                      <a:pt x="18483" y="15309"/>
                    </a:cubicBezTo>
                    <a:cubicBezTo>
                      <a:pt x="18584" y="14536"/>
                      <a:pt x="18483" y="13730"/>
                      <a:pt x="18248" y="13024"/>
                    </a:cubicBezTo>
                    <a:cubicBezTo>
                      <a:pt x="18047" y="12352"/>
                      <a:pt x="17677" y="11680"/>
                      <a:pt x="17240" y="11075"/>
                    </a:cubicBezTo>
                    <a:cubicBezTo>
                      <a:pt x="16803" y="10436"/>
                      <a:pt x="16299" y="9832"/>
                      <a:pt x="15728" y="9227"/>
                    </a:cubicBezTo>
                    <a:cubicBezTo>
                      <a:pt x="14652" y="8050"/>
                      <a:pt x="13476" y="6975"/>
                      <a:pt x="12468" y="5698"/>
                    </a:cubicBezTo>
                    <a:cubicBezTo>
                      <a:pt x="12459" y="5686"/>
                      <a:pt x="12449" y="5674"/>
                      <a:pt x="12440" y="5661"/>
                    </a:cubicBezTo>
                    <a:lnTo>
                      <a:pt x="12440" y="5661"/>
                    </a:lnTo>
                    <a:cubicBezTo>
                      <a:pt x="12445" y="5664"/>
                      <a:pt x="12453" y="5664"/>
                      <a:pt x="12468" y="5664"/>
                    </a:cubicBezTo>
                    <a:lnTo>
                      <a:pt x="12434" y="5631"/>
                    </a:lnTo>
                    <a:lnTo>
                      <a:pt x="12434" y="5631"/>
                    </a:lnTo>
                    <a:cubicBezTo>
                      <a:pt x="12434" y="5643"/>
                      <a:pt x="12434" y="5651"/>
                      <a:pt x="12436" y="5656"/>
                    </a:cubicBezTo>
                    <a:lnTo>
                      <a:pt x="12436" y="5656"/>
                    </a:lnTo>
                    <a:cubicBezTo>
                      <a:pt x="12012" y="5097"/>
                      <a:pt x="11621" y="4505"/>
                      <a:pt x="11359" y="3850"/>
                    </a:cubicBezTo>
                    <a:cubicBezTo>
                      <a:pt x="11191" y="3446"/>
                      <a:pt x="11090" y="3010"/>
                      <a:pt x="10989" y="2539"/>
                    </a:cubicBezTo>
                    <a:cubicBezTo>
                      <a:pt x="10956" y="2136"/>
                      <a:pt x="10956" y="1699"/>
                      <a:pt x="10989" y="1296"/>
                    </a:cubicBezTo>
                    <a:cubicBezTo>
                      <a:pt x="11023" y="993"/>
                      <a:pt x="11090" y="758"/>
                      <a:pt x="11157" y="456"/>
                    </a:cubicBezTo>
                    <a:cubicBezTo>
                      <a:pt x="11191" y="287"/>
                      <a:pt x="11090" y="86"/>
                      <a:pt x="10922" y="19"/>
                    </a:cubicBezTo>
                    <a:lnTo>
                      <a:pt x="10821" y="19"/>
                    </a:lnTo>
                    <a:cubicBezTo>
                      <a:pt x="10784" y="6"/>
                      <a:pt x="10750" y="1"/>
                      <a:pt x="1071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11"/>
              <p:cNvSpPr/>
              <p:nvPr/>
            </p:nvSpPr>
            <p:spPr>
              <a:xfrm>
                <a:off x="3190375" y="3050700"/>
                <a:ext cx="927550" cy="983000"/>
              </a:xfrm>
              <a:custGeom>
                <a:avLst/>
                <a:gdLst/>
                <a:ahLst/>
                <a:cxnLst/>
                <a:rect l="l" t="t" r="r" b="b"/>
                <a:pathLst>
                  <a:path w="37102" h="39320" extrusionOk="0">
                    <a:moveTo>
                      <a:pt x="26381" y="1"/>
                    </a:moveTo>
                    <a:cubicBezTo>
                      <a:pt x="25776" y="1"/>
                      <a:pt x="25205" y="68"/>
                      <a:pt x="24567" y="202"/>
                    </a:cubicBezTo>
                    <a:cubicBezTo>
                      <a:pt x="22819" y="572"/>
                      <a:pt x="21072" y="1681"/>
                      <a:pt x="19727" y="3227"/>
                    </a:cubicBezTo>
                    <a:cubicBezTo>
                      <a:pt x="18585" y="4571"/>
                      <a:pt x="17677" y="6251"/>
                      <a:pt x="17173" y="8133"/>
                    </a:cubicBezTo>
                    <a:cubicBezTo>
                      <a:pt x="16904" y="7730"/>
                      <a:pt x="16669" y="7394"/>
                      <a:pt x="16367" y="7058"/>
                    </a:cubicBezTo>
                    <a:cubicBezTo>
                      <a:pt x="15963" y="6554"/>
                      <a:pt x="15493" y="6083"/>
                      <a:pt x="14989" y="5714"/>
                    </a:cubicBezTo>
                    <a:cubicBezTo>
                      <a:pt x="14048" y="5042"/>
                      <a:pt x="13006" y="4504"/>
                      <a:pt x="11830" y="4202"/>
                    </a:cubicBezTo>
                    <a:cubicBezTo>
                      <a:pt x="11292" y="4067"/>
                      <a:pt x="10687" y="3933"/>
                      <a:pt x="10082" y="3899"/>
                    </a:cubicBezTo>
                    <a:lnTo>
                      <a:pt x="9511" y="3899"/>
                    </a:lnTo>
                    <a:cubicBezTo>
                      <a:pt x="9142" y="3899"/>
                      <a:pt x="8738" y="3933"/>
                      <a:pt x="8301" y="4000"/>
                    </a:cubicBezTo>
                    <a:cubicBezTo>
                      <a:pt x="7260" y="4101"/>
                      <a:pt x="6251" y="4437"/>
                      <a:pt x="5243" y="5008"/>
                    </a:cubicBezTo>
                    <a:cubicBezTo>
                      <a:pt x="4437" y="5411"/>
                      <a:pt x="3697" y="5983"/>
                      <a:pt x="3059" y="6722"/>
                    </a:cubicBezTo>
                    <a:cubicBezTo>
                      <a:pt x="2420" y="7394"/>
                      <a:pt x="1916" y="8133"/>
                      <a:pt x="1446" y="8974"/>
                    </a:cubicBezTo>
                    <a:cubicBezTo>
                      <a:pt x="606" y="10587"/>
                      <a:pt x="102" y="12469"/>
                      <a:pt x="34" y="14485"/>
                    </a:cubicBezTo>
                    <a:cubicBezTo>
                      <a:pt x="1" y="15426"/>
                      <a:pt x="34" y="16367"/>
                      <a:pt x="169" y="17341"/>
                    </a:cubicBezTo>
                    <a:cubicBezTo>
                      <a:pt x="303" y="18282"/>
                      <a:pt x="505" y="19190"/>
                      <a:pt x="841" y="20030"/>
                    </a:cubicBezTo>
                    <a:cubicBezTo>
                      <a:pt x="1211" y="21038"/>
                      <a:pt x="1681" y="22046"/>
                      <a:pt x="2219" y="23021"/>
                    </a:cubicBezTo>
                    <a:cubicBezTo>
                      <a:pt x="2723" y="23894"/>
                      <a:pt x="3361" y="24768"/>
                      <a:pt x="4067" y="25608"/>
                    </a:cubicBezTo>
                    <a:cubicBezTo>
                      <a:pt x="5344" y="27087"/>
                      <a:pt x="6890" y="28465"/>
                      <a:pt x="8772" y="29742"/>
                    </a:cubicBezTo>
                    <a:cubicBezTo>
                      <a:pt x="10385" y="30784"/>
                      <a:pt x="12233" y="31792"/>
                      <a:pt x="14384" y="32766"/>
                    </a:cubicBezTo>
                    <a:cubicBezTo>
                      <a:pt x="16770" y="33808"/>
                      <a:pt x="19156" y="34648"/>
                      <a:pt x="22013" y="35623"/>
                    </a:cubicBezTo>
                    <a:cubicBezTo>
                      <a:pt x="21542" y="36093"/>
                      <a:pt x="21139" y="36597"/>
                      <a:pt x="20803" y="37169"/>
                    </a:cubicBezTo>
                    <a:cubicBezTo>
                      <a:pt x="20702" y="37337"/>
                      <a:pt x="20635" y="37538"/>
                      <a:pt x="20567" y="37706"/>
                    </a:cubicBezTo>
                    <a:cubicBezTo>
                      <a:pt x="20534" y="37807"/>
                      <a:pt x="20534" y="37874"/>
                      <a:pt x="20534" y="37975"/>
                    </a:cubicBezTo>
                    <a:lnTo>
                      <a:pt x="20534" y="38311"/>
                    </a:lnTo>
                    <a:cubicBezTo>
                      <a:pt x="20534" y="38379"/>
                      <a:pt x="20567" y="38479"/>
                      <a:pt x="20567" y="38547"/>
                    </a:cubicBezTo>
                    <a:cubicBezTo>
                      <a:pt x="20635" y="38647"/>
                      <a:pt x="20668" y="38782"/>
                      <a:pt x="20702" y="38849"/>
                    </a:cubicBezTo>
                    <a:cubicBezTo>
                      <a:pt x="20803" y="38983"/>
                      <a:pt x="20870" y="39118"/>
                      <a:pt x="21004" y="39185"/>
                    </a:cubicBezTo>
                    <a:cubicBezTo>
                      <a:pt x="21072" y="39286"/>
                      <a:pt x="21206" y="39319"/>
                      <a:pt x="21340" y="39319"/>
                    </a:cubicBezTo>
                    <a:lnTo>
                      <a:pt x="21374" y="39319"/>
                    </a:lnTo>
                    <a:cubicBezTo>
                      <a:pt x="21508" y="39319"/>
                      <a:pt x="21643" y="39286"/>
                      <a:pt x="21710" y="39219"/>
                    </a:cubicBezTo>
                    <a:cubicBezTo>
                      <a:pt x="21845" y="39185"/>
                      <a:pt x="21979" y="39118"/>
                      <a:pt x="22080" y="38983"/>
                    </a:cubicBezTo>
                    <a:cubicBezTo>
                      <a:pt x="22214" y="38849"/>
                      <a:pt x="22349" y="38715"/>
                      <a:pt x="22483" y="38647"/>
                    </a:cubicBezTo>
                    <a:cubicBezTo>
                      <a:pt x="22685" y="38379"/>
                      <a:pt x="22886" y="38143"/>
                      <a:pt x="23054" y="37841"/>
                    </a:cubicBezTo>
                    <a:cubicBezTo>
                      <a:pt x="23088" y="37774"/>
                      <a:pt x="23155" y="37706"/>
                      <a:pt x="23189" y="37639"/>
                    </a:cubicBezTo>
                    <a:lnTo>
                      <a:pt x="23323" y="37874"/>
                    </a:lnTo>
                    <a:cubicBezTo>
                      <a:pt x="23424" y="38110"/>
                      <a:pt x="23659" y="38311"/>
                      <a:pt x="23861" y="38446"/>
                    </a:cubicBezTo>
                    <a:cubicBezTo>
                      <a:pt x="24096" y="38614"/>
                      <a:pt x="24432" y="38681"/>
                      <a:pt x="24768" y="38681"/>
                    </a:cubicBezTo>
                    <a:cubicBezTo>
                      <a:pt x="24936" y="38681"/>
                      <a:pt x="25071" y="38681"/>
                      <a:pt x="25239" y="38647"/>
                    </a:cubicBezTo>
                    <a:cubicBezTo>
                      <a:pt x="25440" y="38614"/>
                      <a:pt x="25676" y="38479"/>
                      <a:pt x="25877" y="38311"/>
                    </a:cubicBezTo>
                    <a:cubicBezTo>
                      <a:pt x="26045" y="38177"/>
                      <a:pt x="26180" y="37975"/>
                      <a:pt x="26280" y="37774"/>
                    </a:cubicBezTo>
                    <a:cubicBezTo>
                      <a:pt x="26381" y="37538"/>
                      <a:pt x="26415" y="37303"/>
                      <a:pt x="26381" y="37001"/>
                    </a:cubicBezTo>
                    <a:cubicBezTo>
                      <a:pt x="26381" y="36866"/>
                      <a:pt x="26348" y="36765"/>
                      <a:pt x="26280" y="36631"/>
                    </a:cubicBezTo>
                    <a:lnTo>
                      <a:pt x="26280" y="36631"/>
                    </a:lnTo>
                    <a:cubicBezTo>
                      <a:pt x="26348" y="36665"/>
                      <a:pt x="26348" y="36665"/>
                      <a:pt x="26381" y="36665"/>
                    </a:cubicBezTo>
                    <a:cubicBezTo>
                      <a:pt x="26684" y="36799"/>
                      <a:pt x="27020" y="36866"/>
                      <a:pt x="27289" y="36933"/>
                    </a:cubicBezTo>
                    <a:cubicBezTo>
                      <a:pt x="27524" y="36967"/>
                      <a:pt x="27692" y="36967"/>
                      <a:pt x="27860" y="36967"/>
                    </a:cubicBezTo>
                    <a:cubicBezTo>
                      <a:pt x="27961" y="36967"/>
                      <a:pt x="28062" y="36967"/>
                      <a:pt x="28196" y="36933"/>
                    </a:cubicBezTo>
                    <a:cubicBezTo>
                      <a:pt x="28297" y="36933"/>
                      <a:pt x="28398" y="36833"/>
                      <a:pt x="28465" y="36799"/>
                    </a:cubicBezTo>
                    <a:lnTo>
                      <a:pt x="28633" y="36631"/>
                    </a:lnTo>
                    <a:cubicBezTo>
                      <a:pt x="28700" y="36597"/>
                      <a:pt x="28700" y="36497"/>
                      <a:pt x="28734" y="36463"/>
                    </a:cubicBezTo>
                    <a:cubicBezTo>
                      <a:pt x="28767" y="36362"/>
                      <a:pt x="28767" y="36261"/>
                      <a:pt x="28734" y="36093"/>
                    </a:cubicBezTo>
                    <a:cubicBezTo>
                      <a:pt x="28734" y="36026"/>
                      <a:pt x="28700" y="35992"/>
                      <a:pt x="28700" y="35959"/>
                    </a:cubicBezTo>
                    <a:cubicBezTo>
                      <a:pt x="28633" y="35824"/>
                      <a:pt x="28566" y="35757"/>
                      <a:pt x="28532" y="35656"/>
                    </a:cubicBezTo>
                    <a:cubicBezTo>
                      <a:pt x="28263" y="35287"/>
                      <a:pt x="27860" y="35119"/>
                      <a:pt x="27557" y="35018"/>
                    </a:cubicBezTo>
                    <a:cubicBezTo>
                      <a:pt x="27121" y="34917"/>
                      <a:pt x="26684" y="34850"/>
                      <a:pt x="26280" y="34816"/>
                    </a:cubicBezTo>
                    <a:cubicBezTo>
                      <a:pt x="27894" y="33606"/>
                      <a:pt x="29372" y="32061"/>
                      <a:pt x="30750" y="30212"/>
                    </a:cubicBezTo>
                    <a:cubicBezTo>
                      <a:pt x="32128" y="28297"/>
                      <a:pt x="33405" y="26180"/>
                      <a:pt x="34413" y="23827"/>
                    </a:cubicBezTo>
                    <a:cubicBezTo>
                      <a:pt x="35320" y="21744"/>
                      <a:pt x="35993" y="19627"/>
                      <a:pt x="36463" y="17509"/>
                    </a:cubicBezTo>
                    <a:cubicBezTo>
                      <a:pt x="36665" y="16468"/>
                      <a:pt x="36833" y="15359"/>
                      <a:pt x="36967" y="14317"/>
                    </a:cubicBezTo>
                    <a:cubicBezTo>
                      <a:pt x="37102" y="13141"/>
                      <a:pt x="37102" y="12065"/>
                      <a:pt x="37001" y="10990"/>
                    </a:cubicBezTo>
                    <a:cubicBezTo>
                      <a:pt x="36933" y="10049"/>
                      <a:pt x="36765" y="9142"/>
                      <a:pt x="36530" y="8369"/>
                    </a:cubicBezTo>
                    <a:cubicBezTo>
                      <a:pt x="36463" y="8066"/>
                      <a:pt x="36329" y="7764"/>
                      <a:pt x="36194" y="7461"/>
                    </a:cubicBezTo>
                    <a:cubicBezTo>
                      <a:pt x="35993" y="6722"/>
                      <a:pt x="35656" y="6016"/>
                      <a:pt x="35287" y="5344"/>
                    </a:cubicBezTo>
                    <a:cubicBezTo>
                      <a:pt x="34816" y="4504"/>
                      <a:pt x="34178" y="3731"/>
                      <a:pt x="33472" y="3025"/>
                    </a:cubicBezTo>
                    <a:cubicBezTo>
                      <a:pt x="32666" y="2252"/>
                      <a:pt x="31758" y="1580"/>
                      <a:pt x="30649" y="1043"/>
                    </a:cubicBezTo>
                    <a:cubicBezTo>
                      <a:pt x="30145" y="807"/>
                      <a:pt x="29607" y="572"/>
                      <a:pt x="29103" y="370"/>
                    </a:cubicBezTo>
                    <a:cubicBezTo>
                      <a:pt x="28599" y="202"/>
                      <a:pt x="28095" y="68"/>
                      <a:pt x="27557" y="34"/>
                    </a:cubicBezTo>
                    <a:cubicBezTo>
                      <a:pt x="27121" y="34"/>
                      <a:pt x="26751" y="1"/>
                      <a:pt x="263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>
                <a:off x="3867550" y="3096925"/>
                <a:ext cx="215100" cy="352025"/>
              </a:xfrm>
              <a:custGeom>
                <a:avLst/>
                <a:gdLst/>
                <a:ahLst/>
                <a:cxnLst/>
                <a:rect l="l" t="t" r="r" b="b"/>
                <a:pathLst>
                  <a:path w="8604" h="14081" extrusionOk="0">
                    <a:moveTo>
                      <a:pt x="1277" y="0"/>
                    </a:moveTo>
                    <a:cubicBezTo>
                      <a:pt x="1143" y="0"/>
                      <a:pt x="1042" y="0"/>
                      <a:pt x="941" y="34"/>
                    </a:cubicBezTo>
                    <a:cubicBezTo>
                      <a:pt x="639" y="135"/>
                      <a:pt x="336" y="336"/>
                      <a:pt x="202" y="639"/>
                    </a:cubicBezTo>
                    <a:cubicBezTo>
                      <a:pt x="34" y="907"/>
                      <a:pt x="0" y="1244"/>
                      <a:pt x="101" y="1546"/>
                    </a:cubicBezTo>
                    <a:cubicBezTo>
                      <a:pt x="168" y="1815"/>
                      <a:pt x="370" y="2151"/>
                      <a:pt x="672" y="2252"/>
                    </a:cubicBezTo>
                    <a:cubicBezTo>
                      <a:pt x="1143" y="2453"/>
                      <a:pt x="1613" y="2722"/>
                      <a:pt x="2016" y="2957"/>
                    </a:cubicBezTo>
                    <a:lnTo>
                      <a:pt x="2050" y="3025"/>
                    </a:lnTo>
                    <a:cubicBezTo>
                      <a:pt x="2453" y="3226"/>
                      <a:pt x="2856" y="3495"/>
                      <a:pt x="3327" y="3798"/>
                    </a:cubicBezTo>
                    <a:cubicBezTo>
                      <a:pt x="3965" y="4268"/>
                      <a:pt x="4537" y="4873"/>
                      <a:pt x="5074" y="5545"/>
                    </a:cubicBezTo>
                    <a:cubicBezTo>
                      <a:pt x="5679" y="6284"/>
                      <a:pt x="6183" y="7091"/>
                      <a:pt x="6520" y="7897"/>
                    </a:cubicBezTo>
                    <a:cubicBezTo>
                      <a:pt x="7024" y="9040"/>
                      <a:pt x="7360" y="10216"/>
                      <a:pt x="7528" y="11292"/>
                    </a:cubicBezTo>
                    <a:cubicBezTo>
                      <a:pt x="7629" y="12165"/>
                      <a:pt x="7629" y="12938"/>
                      <a:pt x="7561" y="13644"/>
                    </a:cubicBezTo>
                    <a:cubicBezTo>
                      <a:pt x="7528" y="13812"/>
                      <a:pt x="7729" y="14014"/>
                      <a:pt x="7897" y="14081"/>
                    </a:cubicBezTo>
                    <a:lnTo>
                      <a:pt x="7998" y="14081"/>
                    </a:lnTo>
                    <a:cubicBezTo>
                      <a:pt x="8133" y="14081"/>
                      <a:pt x="8368" y="13946"/>
                      <a:pt x="8401" y="13745"/>
                    </a:cubicBezTo>
                    <a:cubicBezTo>
                      <a:pt x="8469" y="13174"/>
                      <a:pt x="8536" y="12569"/>
                      <a:pt x="8569" y="11897"/>
                    </a:cubicBezTo>
                    <a:cubicBezTo>
                      <a:pt x="8603" y="11258"/>
                      <a:pt x="8569" y="10620"/>
                      <a:pt x="8536" y="9914"/>
                    </a:cubicBezTo>
                    <a:cubicBezTo>
                      <a:pt x="8469" y="9275"/>
                      <a:pt x="8368" y="8603"/>
                      <a:pt x="8200" y="7864"/>
                    </a:cubicBezTo>
                    <a:cubicBezTo>
                      <a:pt x="8032" y="7192"/>
                      <a:pt x="7864" y="6553"/>
                      <a:pt x="7595" y="5915"/>
                    </a:cubicBezTo>
                    <a:cubicBezTo>
                      <a:pt x="7360" y="5243"/>
                      <a:pt x="7024" y="4604"/>
                      <a:pt x="6620" y="3999"/>
                    </a:cubicBezTo>
                    <a:lnTo>
                      <a:pt x="6116" y="3226"/>
                    </a:lnTo>
                    <a:cubicBezTo>
                      <a:pt x="5881" y="2890"/>
                      <a:pt x="5579" y="2554"/>
                      <a:pt x="5276" y="2218"/>
                    </a:cubicBezTo>
                    <a:cubicBezTo>
                      <a:pt x="4839" y="1714"/>
                      <a:pt x="4268" y="1244"/>
                      <a:pt x="3562" y="840"/>
                    </a:cubicBezTo>
                    <a:cubicBezTo>
                      <a:pt x="2991" y="471"/>
                      <a:pt x="2252" y="202"/>
                      <a:pt x="1512" y="34"/>
                    </a:cubicBezTo>
                    <a:cubicBezTo>
                      <a:pt x="1479" y="0"/>
                      <a:pt x="1344" y="0"/>
                      <a:pt x="1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>
                <a:off x="4040600" y="3458175"/>
                <a:ext cx="42050" cy="39525"/>
              </a:xfrm>
              <a:custGeom>
                <a:avLst/>
                <a:gdLst/>
                <a:ahLst/>
                <a:cxnLst/>
                <a:rect l="l" t="t" r="r" b="b"/>
                <a:pathLst>
                  <a:path w="1682" h="1581" extrusionOk="0">
                    <a:moveTo>
                      <a:pt x="774" y="1"/>
                    </a:moveTo>
                    <a:cubicBezTo>
                      <a:pt x="572" y="1"/>
                      <a:pt x="337" y="169"/>
                      <a:pt x="236" y="269"/>
                    </a:cubicBezTo>
                    <a:cubicBezTo>
                      <a:pt x="102" y="437"/>
                      <a:pt x="1" y="673"/>
                      <a:pt x="68" y="874"/>
                    </a:cubicBezTo>
                    <a:cubicBezTo>
                      <a:pt x="102" y="1076"/>
                      <a:pt x="169" y="1278"/>
                      <a:pt x="337" y="1412"/>
                    </a:cubicBezTo>
                    <a:cubicBezTo>
                      <a:pt x="505" y="1546"/>
                      <a:pt x="707" y="1580"/>
                      <a:pt x="942" y="1580"/>
                    </a:cubicBezTo>
                    <a:cubicBezTo>
                      <a:pt x="1143" y="1580"/>
                      <a:pt x="1345" y="1412"/>
                      <a:pt x="1479" y="1278"/>
                    </a:cubicBezTo>
                    <a:cubicBezTo>
                      <a:pt x="1614" y="1110"/>
                      <a:pt x="1681" y="908"/>
                      <a:pt x="1647" y="706"/>
                    </a:cubicBezTo>
                    <a:cubicBezTo>
                      <a:pt x="1614" y="505"/>
                      <a:pt x="1513" y="269"/>
                      <a:pt x="1345" y="169"/>
                    </a:cubicBezTo>
                    <a:cubicBezTo>
                      <a:pt x="1177" y="34"/>
                      <a:pt x="1009" y="1"/>
                      <a:pt x="7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>
                <a:off x="3424775" y="3469125"/>
                <a:ext cx="109250" cy="97425"/>
              </a:xfrm>
              <a:custGeom>
                <a:avLst/>
                <a:gdLst/>
                <a:ahLst/>
                <a:cxnLst/>
                <a:rect l="l" t="t" r="r" b="b"/>
                <a:pathLst>
                  <a:path w="4370" h="3897" extrusionOk="0">
                    <a:moveTo>
                      <a:pt x="2178" y="0"/>
                    </a:moveTo>
                    <a:cubicBezTo>
                      <a:pt x="1970" y="0"/>
                      <a:pt x="1757" y="32"/>
                      <a:pt x="1547" y="100"/>
                    </a:cubicBezTo>
                    <a:cubicBezTo>
                      <a:pt x="538" y="436"/>
                      <a:pt x="1" y="1545"/>
                      <a:pt x="337" y="2587"/>
                    </a:cubicBezTo>
                    <a:cubicBezTo>
                      <a:pt x="632" y="3392"/>
                      <a:pt x="1377" y="3897"/>
                      <a:pt x="2178" y="3897"/>
                    </a:cubicBezTo>
                    <a:cubicBezTo>
                      <a:pt x="2381" y="3897"/>
                      <a:pt x="2587" y="3865"/>
                      <a:pt x="2790" y="3797"/>
                    </a:cubicBezTo>
                    <a:cubicBezTo>
                      <a:pt x="3798" y="3461"/>
                      <a:pt x="4370" y="2385"/>
                      <a:pt x="4033" y="1310"/>
                    </a:cubicBezTo>
                    <a:cubicBezTo>
                      <a:pt x="3765" y="505"/>
                      <a:pt x="3004" y="0"/>
                      <a:pt x="21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>
                <a:off x="3849900" y="3370825"/>
                <a:ext cx="109250" cy="97025"/>
              </a:xfrm>
              <a:custGeom>
                <a:avLst/>
                <a:gdLst/>
                <a:ahLst/>
                <a:cxnLst/>
                <a:rect l="l" t="t" r="r" b="b"/>
                <a:pathLst>
                  <a:path w="4370" h="3881" extrusionOk="0">
                    <a:moveTo>
                      <a:pt x="2178" y="0"/>
                    </a:moveTo>
                    <a:cubicBezTo>
                      <a:pt x="1969" y="0"/>
                      <a:pt x="1756" y="33"/>
                      <a:pt x="1546" y="100"/>
                    </a:cubicBezTo>
                    <a:cubicBezTo>
                      <a:pt x="538" y="436"/>
                      <a:pt x="0" y="1512"/>
                      <a:pt x="336" y="2554"/>
                    </a:cubicBezTo>
                    <a:cubicBezTo>
                      <a:pt x="609" y="3372"/>
                      <a:pt x="1370" y="3881"/>
                      <a:pt x="2222" y="3881"/>
                    </a:cubicBezTo>
                    <a:cubicBezTo>
                      <a:pt x="2419" y="3881"/>
                      <a:pt x="2621" y="3854"/>
                      <a:pt x="2823" y="3797"/>
                    </a:cubicBezTo>
                    <a:cubicBezTo>
                      <a:pt x="3831" y="3461"/>
                      <a:pt x="4369" y="2352"/>
                      <a:pt x="4033" y="1310"/>
                    </a:cubicBezTo>
                    <a:cubicBezTo>
                      <a:pt x="3765" y="505"/>
                      <a:pt x="3004" y="0"/>
                      <a:pt x="21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11"/>
              <p:cNvSpPr/>
              <p:nvPr/>
            </p:nvSpPr>
            <p:spPr>
              <a:xfrm>
                <a:off x="3597850" y="3431300"/>
                <a:ext cx="206700" cy="155450"/>
              </a:xfrm>
              <a:custGeom>
                <a:avLst/>
                <a:gdLst/>
                <a:ahLst/>
                <a:cxnLst/>
                <a:rect l="l" t="t" r="r" b="b"/>
                <a:pathLst>
                  <a:path w="8268" h="6218" extrusionOk="0">
                    <a:moveTo>
                      <a:pt x="5377" y="3999"/>
                    </a:moveTo>
                    <a:cubicBezTo>
                      <a:pt x="5512" y="3999"/>
                      <a:pt x="5680" y="3999"/>
                      <a:pt x="5781" y="4066"/>
                    </a:cubicBezTo>
                    <a:cubicBezTo>
                      <a:pt x="6016" y="4100"/>
                      <a:pt x="6184" y="4134"/>
                      <a:pt x="6352" y="4201"/>
                    </a:cubicBezTo>
                    <a:cubicBezTo>
                      <a:pt x="6520" y="4302"/>
                      <a:pt x="6621" y="4369"/>
                      <a:pt x="6789" y="4470"/>
                    </a:cubicBezTo>
                    <a:lnTo>
                      <a:pt x="6923" y="4604"/>
                    </a:lnTo>
                    <a:cubicBezTo>
                      <a:pt x="6856" y="4671"/>
                      <a:pt x="6722" y="4772"/>
                      <a:pt x="6621" y="4907"/>
                    </a:cubicBezTo>
                    <a:cubicBezTo>
                      <a:pt x="6352" y="5108"/>
                      <a:pt x="6050" y="5310"/>
                      <a:pt x="5680" y="5478"/>
                    </a:cubicBezTo>
                    <a:cubicBezTo>
                      <a:pt x="5277" y="5646"/>
                      <a:pt x="4873" y="5780"/>
                      <a:pt x="4437" y="5848"/>
                    </a:cubicBezTo>
                    <a:cubicBezTo>
                      <a:pt x="4201" y="5881"/>
                      <a:pt x="3899" y="5881"/>
                      <a:pt x="3664" y="5881"/>
                    </a:cubicBezTo>
                    <a:cubicBezTo>
                      <a:pt x="3496" y="5881"/>
                      <a:pt x="3328" y="5881"/>
                      <a:pt x="3193" y="5848"/>
                    </a:cubicBezTo>
                    <a:cubicBezTo>
                      <a:pt x="3059" y="5848"/>
                      <a:pt x="2857" y="5814"/>
                      <a:pt x="2689" y="5780"/>
                    </a:cubicBezTo>
                    <a:cubicBezTo>
                      <a:pt x="2723" y="5680"/>
                      <a:pt x="2723" y="5612"/>
                      <a:pt x="2756" y="5512"/>
                    </a:cubicBezTo>
                    <a:cubicBezTo>
                      <a:pt x="2857" y="5343"/>
                      <a:pt x="2924" y="5175"/>
                      <a:pt x="3059" y="5041"/>
                    </a:cubicBezTo>
                    <a:cubicBezTo>
                      <a:pt x="3193" y="4907"/>
                      <a:pt x="3361" y="4772"/>
                      <a:pt x="3529" y="4604"/>
                    </a:cubicBezTo>
                    <a:cubicBezTo>
                      <a:pt x="3731" y="4436"/>
                      <a:pt x="3932" y="4302"/>
                      <a:pt x="4201" y="4201"/>
                    </a:cubicBezTo>
                    <a:cubicBezTo>
                      <a:pt x="4437" y="4100"/>
                      <a:pt x="4739" y="4066"/>
                      <a:pt x="5041" y="3999"/>
                    </a:cubicBezTo>
                    <a:close/>
                    <a:moveTo>
                      <a:pt x="6755" y="0"/>
                    </a:moveTo>
                    <a:cubicBezTo>
                      <a:pt x="6634" y="61"/>
                      <a:pt x="6538" y="73"/>
                      <a:pt x="6450" y="73"/>
                    </a:cubicBezTo>
                    <a:cubicBezTo>
                      <a:pt x="6392" y="73"/>
                      <a:pt x="6339" y="67"/>
                      <a:pt x="6285" y="67"/>
                    </a:cubicBezTo>
                    <a:cubicBezTo>
                      <a:pt x="6184" y="67"/>
                      <a:pt x="6016" y="67"/>
                      <a:pt x="5814" y="101"/>
                    </a:cubicBezTo>
                    <a:cubicBezTo>
                      <a:pt x="5714" y="135"/>
                      <a:pt x="5546" y="202"/>
                      <a:pt x="5377" y="303"/>
                    </a:cubicBezTo>
                    <a:cubicBezTo>
                      <a:pt x="5209" y="403"/>
                      <a:pt x="5075" y="538"/>
                      <a:pt x="4941" y="639"/>
                    </a:cubicBezTo>
                    <a:cubicBezTo>
                      <a:pt x="4806" y="740"/>
                      <a:pt x="4739" y="874"/>
                      <a:pt x="4605" y="975"/>
                    </a:cubicBezTo>
                    <a:cubicBezTo>
                      <a:pt x="4470" y="1109"/>
                      <a:pt x="4369" y="1277"/>
                      <a:pt x="4201" y="1378"/>
                    </a:cubicBezTo>
                    <a:cubicBezTo>
                      <a:pt x="4033" y="1479"/>
                      <a:pt x="3899" y="1580"/>
                      <a:pt x="3764" y="1647"/>
                    </a:cubicBezTo>
                    <a:cubicBezTo>
                      <a:pt x="3697" y="1714"/>
                      <a:pt x="3630" y="1714"/>
                      <a:pt x="3563" y="1748"/>
                    </a:cubicBezTo>
                    <a:lnTo>
                      <a:pt x="3529" y="1748"/>
                    </a:lnTo>
                    <a:cubicBezTo>
                      <a:pt x="3193" y="1748"/>
                      <a:pt x="2891" y="1680"/>
                      <a:pt x="2689" y="1613"/>
                    </a:cubicBezTo>
                    <a:cubicBezTo>
                      <a:pt x="2521" y="1580"/>
                      <a:pt x="2353" y="1546"/>
                      <a:pt x="2118" y="1479"/>
                    </a:cubicBezTo>
                    <a:cubicBezTo>
                      <a:pt x="2050" y="1445"/>
                      <a:pt x="1950" y="1445"/>
                      <a:pt x="1882" y="1412"/>
                    </a:cubicBezTo>
                    <a:cubicBezTo>
                      <a:pt x="1748" y="1344"/>
                      <a:pt x="1614" y="1344"/>
                      <a:pt x="1513" y="1344"/>
                    </a:cubicBezTo>
                    <a:cubicBezTo>
                      <a:pt x="1244" y="1344"/>
                      <a:pt x="1042" y="1412"/>
                      <a:pt x="874" y="1479"/>
                    </a:cubicBezTo>
                    <a:cubicBezTo>
                      <a:pt x="673" y="1580"/>
                      <a:pt x="538" y="1680"/>
                      <a:pt x="370" y="1849"/>
                    </a:cubicBezTo>
                    <a:cubicBezTo>
                      <a:pt x="101" y="2117"/>
                      <a:pt x="1" y="2487"/>
                      <a:pt x="1" y="2991"/>
                    </a:cubicBezTo>
                    <a:cubicBezTo>
                      <a:pt x="1" y="3159"/>
                      <a:pt x="1" y="3361"/>
                      <a:pt x="34" y="3630"/>
                    </a:cubicBezTo>
                    <a:cubicBezTo>
                      <a:pt x="68" y="3831"/>
                      <a:pt x="101" y="4100"/>
                      <a:pt x="236" y="4268"/>
                    </a:cubicBezTo>
                    <a:cubicBezTo>
                      <a:pt x="404" y="4604"/>
                      <a:pt x="605" y="4940"/>
                      <a:pt x="908" y="5209"/>
                    </a:cubicBezTo>
                    <a:cubicBezTo>
                      <a:pt x="1177" y="5478"/>
                      <a:pt x="1446" y="5680"/>
                      <a:pt x="1849" y="5848"/>
                    </a:cubicBezTo>
                    <a:cubicBezTo>
                      <a:pt x="2387" y="6116"/>
                      <a:pt x="3025" y="6217"/>
                      <a:pt x="3731" y="6217"/>
                    </a:cubicBezTo>
                    <a:lnTo>
                      <a:pt x="4201" y="6217"/>
                    </a:lnTo>
                    <a:cubicBezTo>
                      <a:pt x="4974" y="6150"/>
                      <a:pt x="5781" y="5881"/>
                      <a:pt x="6520" y="5512"/>
                    </a:cubicBezTo>
                    <a:cubicBezTo>
                      <a:pt x="7226" y="5108"/>
                      <a:pt x="7763" y="4503"/>
                      <a:pt x="8032" y="3831"/>
                    </a:cubicBezTo>
                    <a:cubicBezTo>
                      <a:pt x="8200" y="3495"/>
                      <a:pt x="8268" y="3092"/>
                      <a:pt x="8268" y="2655"/>
                    </a:cubicBezTo>
                    <a:cubicBezTo>
                      <a:pt x="8268" y="2185"/>
                      <a:pt x="8200" y="1748"/>
                      <a:pt x="8066" y="1311"/>
                    </a:cubicBezTo>
                    <a:cubicBezTo>
                      <a:pt x="7932" y="975"/>
                      <a:pt x="7730" y="571"/>
                      <a:pt x="7293" y="269"/>
                    </a:cubicBezTo>
                    <a:cubicBezTo>
                      <a:pt x="7125" y="135"/>
                      <a:pt x="6923" y="67"/>
                      <a:pt x="67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0" name="Google Shape;170;p11"/>
            <p:cNvSpPr/>
            <p:nvPr/>
          </p:nvSpPr>
          <p:spPr>
            <a:xfrm>
              <a:off x="6933975" y="1187700"/>
              <a:ext cx="115125" cy="56325"/>
            </a:xfrm>
            <a:custGeom>
              <a:avLst/>
              <a:gdLst/>
              <a:ahLst/>
              <a:cxnLst/>
              <a:rect l="l" t="t" r="r" b="b"/>
              <a:pathLst>
                <a:path w="4605" h="2253" extrusionOk="0">
                  <a:moveTo>
                    <a:pt x="3126" y="1"/>
                  </a:moveTo>
                  <a:cubicBezTo>
                    <a:pt x="2723" y="1"/>
                    <a:pt x="2320" y="68"/>
                    <a:pt x="1883" y="202"/>
                  </a:cubicBezTo>
                  <a:cubicBezTo>
                    <a:pt x="1412" y="337"/>
                    <a:pt x="1043" y="538"/>
                    <a:pt x="673" y="807"/>
                  </a:cubicBezTo>
                  <a:cubicBezTo>
                    <a:pt x="538" y="908"/>
                    <a:pt x="404" y="1042"/>
                    <a:pt x="270" y="1210"/>
                  </a:cubicBezTo>
                  <a:cubicBezTo>
                    <a:pt x="135" y="1378"/>
                    <a:pt x="68" y="1580"/>
                    <a:pt x="1" y="1815"/>
                  </a:cubicBezTo>
                  <a:cubicBezTo>
                    <a:pt x="1" y="1849"/>
                    <a:pt x="1" y="1916"/>
                    <a:pt x="68" y="1983"/>
                  </a:cubicBezTo>
                  <a:cubicBezTo>
                    <a:pt x="102" y="2017"/>
                    <a:pt x="135" y="2051"/>
                    <a:pt x="236" y="2084"/>
                  </a:cubicBezTo>
                  <a:cubicBezTo>
                    <a:pt x="270" y="2151"/>
                    <a:pt x="303" y="2151"/>
                    <a:pt x="337" y="2151"/>
                  </a:cubicBezTo>
                  <a:cubicBezTo>
                    <a:pt x="606" y="2219"/>
                    <a:pt x="908" y="2252"/>
                    <a:pt x="1211" y="2252"/>
                  </a:cubicBezTo>
                  <a:cubicBezTo>
                    <a:pt x="1345" y="2252"/>
                    <a:pt x="1547" y="2252"/>
                    <a:pt x="1681" y="2219"/>
                  </a:cubicBezTo>
                  <a:cubicBezTo>
                    <a:pt x="2185" y="2185"/>
                    <a:pt x="2689" y="2051"/>
                    <a:pt x="3227" y="1849"/>
                  </a:cubicBezTo>
                  <a:cubicBezTo>
                    <a:pt x="3429" y="1748"/>
                    <a:pt x="3630" y="1681"/>
                    <a:pt x="3832" y="1546"/>
                  </a:cubicBezTo>
                  <a:cubicBezTo>
                    <a:pt x="4101" y="1412"/>
                    <a:pt x="4269" y="1311"/>
                    <a:pt x="4437" y="1143"/>
                  </a:cubicBezTo>
                  <a:cubicBezTo>
                    <a:pt x="4571" y="1009"/>
                    <a:pt x="4605" y="841"/>
                    <a:pt x="4605" y="673"/>
                  </a:cubicBezTo>
                  <a:cubicBezTo>
                    <a:pt x="4605" y="572"/>
                    <a:pt x="4538" y="505"/>
                    <a:pt x="4470" y="471"/>
                  </a:cubicBezTo>
                  <a:cubicBezTo>
                    <a:pt x="4437" y="370"/>
                    <a:pt x="4336" y="337"/>
                    <a:pt x="4269" y="303"/>
                  </a:cubicBezTo>
                  <a:cubicBezTo>
                    <a:pt x="4168" y="236"/>
                    <a:pt x="4101" y="202"/>
                    <a:pt x="4033" y="202"/>
                  </a:cubicBezTo>
                  <a:cubicBezTo>
                    <a:pt x="3966" y="169"/>
                    <a:pt x="3832" y="169"/>
                    <a:pt x="3765" y="135"/>
                  </a:cubicBezTo>
                  <a:cubicBezTo>
                    <a:pt x="3563" y="34"/>
                    <a:pt x="3328" y="34"/>
                    <a:pt x="3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1" name="Google Shape;171;p11"/>
          <p:cNvSpPr/>
          <p:nvPr/>
        </p:nvSpPr>
        <p:spPr>
          <a:xfrm>
            <a:off x="-519600" y="3814668"/>
            <a:ext cx="1994602" cy="1704648"/>
          </a:xfrm>
          <a:custGeom>
            <a:avLst/>
            <a:gdLst/>
            <a:ahLst/>
            <a:cxnLst/>
            <a:rect l="l" t="t" r="r" b="b"/>
            <a:pathLst>
              <a:path w="75862" h="64834" extrusionOk="0">
                <a:moveTo>
                  <a:pt x="27486" y="0"/>
                </a:moveTo>
                <a:cubicBezTo>
                  <a:pt x="14236" y="0"/>
                  <a:pt x="1" y="11922"/>
                  <a:pt x="4464" y="32119"/>
                </a:cubicBezTo>
                <a:cubicBezTo>
                  <a:pt x="7408" y="45427"/>
                  <a:pt x="22347" y="63271"/>
                  <a:pt x="37187" y="64723"/>
                </a:cubicBezTo>
                <a:cubicBezTo>
                  <a:pt x="37950" y="64797"/>
                  <a:pt x="38755" y="64834"/>
                  <a:pt x="39593" y="64834"/>
                </a:cubicBezTo>
                <a:cubicBezTo>
                  <a:pt x="53258" y="64834"/>
                  <a:pt x="75862" y="55139"/>
                  <a:pt x="69752" y="38346"/>
                </a:cubicBezTo>
                <a:cubicBezTo>
                  <a:pt x="65972" y="27962"/>
                  <a:pt x="54255" y="28240"/>
                  <a:pt x="46358" y="22849"/>
                </a:cubicBezTo>
                <a:cubicBezTo>
                  <a:pt x="38023" y="17180"/>
                  <a:pt x="46975" y="9660"/>
                  <a:pt x="39376" y="3872"/>
                </a:cubicBezTo>
                <a:cubicBezTo>
                  <a:pt x="35961" y="1249"/>
                  <a:pt x="31775" y="0"/>
                  <a:pt x="274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1"/>
          <p:cNvSpPr/>
          <p:nvPr/>
        </p:nvSpPr>
        <p:spPr>
          <a:xfrm rot="-5400000">
            <a:off x="1063772" y="4507185"/>
            <a:ext cx="362472" cy="319633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1"/>
          <p:cNvSpPr/>
          <p:nvPr/>
        </p:nvSpPr>
        <p:spPr>
          <a:xfrm rot="-2700000">
            <a:off x="8069271" y="-492718"/>
            <a:ext cx="1402437" cy="1721733"/>
          </a:xfrm>
          <a:custGeom>
            <a:avLst/>
            <a:gdLst/>
            <a:ahLst/>
            <a:cxnLst/>
            <a:rect l="l" t="t" r="r" b="b"/>
            <a:pathLst>
              <a:path w="56098" h="68870" extrusionOk="0">
                <a:moveTo>
                  <a:pt x="27540" y="1"/>
                </a:moveTo>
                <a:cubicBezTo>
                  <a:pt x="25846" y="1"/>
                  <a:pt x="24016" y="377"/>
                  <a:pt x="22022" y="1226"/>
                </a:cubicBezTo>
                <a:cubicBezTo>
                  <a:pt x="3980" y="8924"/>
                  <a:pt x="18521" y="22730"/>
                  <a:pt x="17626" y="35302"/>
                </a:cubicBezTo>
                <a:cubicBezTo>
                  <a:pt x="16950" y="44552"/>
                  <a:pt x="1" y="49286"/>
                  <a:pt x="7799" y="60247"/>
                </a:cubicBezTo>
                <a:cubicBezTo>
                  <a:pt x="12119" y="66326"/>
                  <a:pt x="17081" y="68870"/>
                  <a:pt x="22065" y="68870"/>
                </a:cubicBezTo>
                <a:cubicBezTo>
                  <a:pt x="38955" y="68870"/>
                  <a:pt x="56098" y="39657"/>
                  <a:pt x="49355" y="19766"/>
                </a:cubicBezTo>
                <a:cubicBezTo>
                  <a:pt x="42898" y="13377"/>
                  <a:pt x="37638" y="1"/>
                  <a:pt x="275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1"/>
          <p:cNvSpPr/>
          <p:nvPr/>
        </p:nvSpPr>
        <p:spPr>
          <a:xfrm rot="-5400000">
            <a:off x="7401502" y="4010007"/>
            <a:ext cx="232192" cy="204752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1"/>
          <p:cNvSpPr/>
          <p:nvPr/>
        </p:nvSpPr>
        <p:spPr>
          <a:xfrm rot="-5400000">
            <a:off x="7657455" y="4236950"/>
            <a:ext cx="143296" cy="12635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1"/>
          <p:cNvSpPr/>
          <p:nvPr/>
        </p:nvSpPr>
        <p:spPr>
          <a:xfrm rot="2527600">
            <a:off x="7584927" y="496776"/>
            <a:ext cx="227865" cy="593777"/>
          </a:xfrm>
          <a:custGeom>
            <a:avLst/>
            <a:gdLst/>
            <a:ahLst/>
            <a:cxnLst/>
            <a:rect l="l" t="t" r="r" b="b"/>
            <a:pathLst>
              <a:path w="10049" h="26186" extrusionOk="0">
                <a:moveTo>
                  <a:pt x="6026" y="9334"/>
                </a:moveTo>
                <a:cubicBezTo>
                  <a:pt x="6036" y="9343"/>
                  <a:pt x="6050" y="9343"/>
                  <a:pt x="6050" y="9343"/>
                </a:cubicBezTo>
                <a:cubicBezTo>
                  <a:pt x="6042" y="9340"/>
                  <a:pt x="6034" y="9337"/>
                  <a:pt x="6026" y="9334"/>
                </a:cubicBezTo>
                <a:close/>
                <a:moveTo>
                  <a:pt x="3093" y="8839"/>
                </a:moveTo>
                <a:cubicBezTo>
                  <a:pt x="3529" y="8839"/>
                  <a:pt x="3899" y="8839"/>
                  <a:pt x="4336" y="8872"/>
                </a:cubicBezTo>
                <a:cubicBezTo>
                  <a:pt x="4899" y="8972"/>
                  <a:pt x="5494" y="9136"/>
                  <a:pt x="6026" y="9334"/>
                </a:cubicBezTo>
                <a:lnTo>
                  <a:pt x="6026" y="9334"/>
                </a:lnTo>
                <a:cubicBezTo>
                  <a:pt x="6021" y="9329"/>
                  <a:pt x="6016" y="9321"/>
                  <a:pt x="6016" y="9309"/>
                </a:cubicBezTo>
                <a:lnTo>
                  <a:pt x="6016" y="9309"/>
                </a:lnTo>
                <a:cubicBezTo>
                  <a:pt x="6016" y="9309"/>
                  <a:pt x="6050" y="9309"/>
                  <a:pt x="6050" y="9343"/>
                </a:cubicBezTo>
                <a:cubicBezTo>
                  <a:pt x="6420" y="9511"/>
                  <a:pt x="6756" y="9679"/>
                  <a:pt x="7092" y="9914"/>
                </a:cubicBezTo>
                <a:cubicBezTo>
                  <a:pt x="6554" y="10351"/>
                  <a:pt x="5983" y="10654"/>
                  <a:pt x="5344" y="10922"/>
                </a:cubicBezTo>
                <a:cubicBezTo>
                  <a:pt x="4605" y="11225"/>
                  <a:pt x="3865" y="11426"/>
                  <a:pt x="3126" y="11561"/>
                </a:cubicBezTo>
                <a:cubicBezTo>
                  <a:pt x="2925" y="11578"/>
                  <a:pt x="2731" y="11586"/>
                  <a:pt x="2542" y="11586"/>
                </a:cubicBezTo>
                <a:cubicBezTo>
                  <a:pt x="2353" y="11586"/>
                  <a:pt x="2168" y="11578"/>
                  <a:pt x="1984" y="11561"/>
                </a:cubicBezTo>
                <a:lnTo>
                  <a:pt x="1479" y="11426"/>
                </a:lnTo>
                <a:cubicBezTo>
                  <a:pt x="1379" y="11393"/>
                  <a:pt x="1345" y="11359"/>
                  <a:pt x="1244" y="11292"/>
                </a:cubicBezTo>
                <a:lnTo>
                  <a:pt x="1177" y="11225"/>
                </a:lnTo>
                <a:cubicBezTo>
                  <a:pt x="1143" y="11191"/>
                  <a:pt x="1143" y="11158"/>
                  <a:pt x="1076" y="11090"/>
                </a:cubicBezTo>
                <a:cubicBezTo>
                  <a:pt x="1076" y="11057"/>
                  <a:pt x="1043" y="11023"/>
                  <a:pt x="1043" y="10956"/>
                </a:cubicBezTo>
                <a:lnTo>
                  <a:pt x="1043" y="10721"/>
                </a:lnTo>
                <a:lnTo>
                  <a:pt x="1177" y="10217"/>
                </a:lnTo>
                <a:cubicBezTo>
                  <a:pt x="1244" y="10049"/>
                  <a:pt x="1345" y="9881"/>
                  <a:pt x="1479" y="9713"/>
                </a:cubicBezTo>
                <a:lnTo>
                  <a:pt x="1849" y="9343"/>
                </a:lnTo>
                <a:cubicBezTo>
                  <a:pt x="2017" y="9208"/>
                  <a:pt x="2185" y="9141"/>
                  <a:pt x="2353" y="9040"/>
                </a:cubicBezTo>
                <a:cubicBezTo>
                  <a:pt x="2588" y="8973"/>
                  <a:pt x="2857" y="8872"/>
                  <a:pt x="3093" y="8839"/>
                </a:cubicBezTo>
                <a:close/>
                <a:moveTo>
                  <a:pt x="6722" y="15627"/>
                </a:moveTo>
                <a:cubicBezTo>
                  <a:pt x="6722" y="15627"/>
                  <a:pt x="6756" y="15627"/>
                  <a:pt x="6756" y="15694"/>
                </a:cubicBezTo>
                <a:cubicBezTo>
                  <a:pt x="6756" y="15627"/>
                  <a:pt x="6756" y="15627"/>
                  <a:pt x="6722" y="15627"/>
                </a:cubicBezTo>
                <a:close/>
                <a:moveTo>
                  <a:pt x="2992" y="15795"/>
                </a:moveTo>
                <a:cubicBezTo>
                  <a:pt x="2958" y="15795"/>
                  <a:pt x="2958" y="15795"/>
                  <a:pt x="2891" y="15862"/>
                </a:cubicBezTo>
                <a:cubicBezTo>
                  <a:pt x="2925" y="15862"/>
                  <a:pt x="2925" y="15795"/>
                  <a:pt x="2992" y="15795"/>
                </a:cubicBezTo>
                <a:close/>
                <a:moveTo>
                  <a:pt x="4370" y="15358"/>
                </a:moveTo>
                <a:cubicBezTo>
                  <a:pt x="4874" y="15358"/>
                  <a:pt x="5344" y="15358"/>
                  <a:pt x="5815" y="15392"/>
                </a:cubicBezTo>
                <a:cubicBezTo>
                  <a:pt x="6117" y="15426"/>
                  <a:pt x="6487" y="15526"/>
                  <a:pt x="6823" y="15627"/>
                </a:cubicBezTo>
                <a:cubicBezTo>
                  <a:pt x="7024" y="15728"/>
                  <a:pt x="7260" y="15862"/>
                  <a:pt x="7428" y="16030"/>
                </a:cubicBezTo>
                <a:lnTo>
                  <a:pt x="7495" y="16064"/>
                </a:lnTo>
                <a:cubicBezTo>
                  <a:pt x="7192" y="16367"/>
                  <a:pt x="6890" y="16635"/>
                  <a:pt x="6588" y="16904"/>
                </a:cubicBezTo>
                <a:cubicBezTo>
                  <a:pt x="6184" y="17240"/>
                  <a:pt x="5714" y="17475"/>
                  <a:pt x="5210" y="17711"/>
                </a:cubicBezTo>
                <a:cubicBezTo>
                  <a:pt x="4840" y="17879"/>
                  <a:pt x="4470" y="17946"/>
                  <a:pt x="4067" y="18047"/>
                </a:cubicBezTo>
                <a:cubicBezTo>
                  <a:pt x="3916" y="18064"/>
                  <a:pt x="3773" y="18072"/>
                  <a:pt x="3626" y="18072"/>
                </a:cubicBezTo>
                <a:cubicBezTo>
                  <a:pt x="3479" y="18072"/>
                  <a:pt x="3328" y="18064"/>
                  <a:pt x="3160" y="18047"/>
                </a:cubicBezTo>
                <a:cubicBezTo>
                  <a:pt x="2891" y="17980"/>
                  <a:pt x="2656" y="17912"/>
                  <a:pt x="2387" y="17812"/>
                </a:cubicBezTo>
                <a:cubicBezTo>
                  <a:pt x="2185" y="17744"/>
                  <a:pt x="2017" y="17610"/>
                  <a:pt x="1849" y="17475"/>
                </a:cubicBezTo>
                <a:cubicBezTo>
                  <a:pt x="1782" y="17408"/>
                  <a:pt x="1681" y="17375"/>
                  <a:pt x="1647" y="17274"/>
                </a:cubicBezTo>
                <a:cubicBezTo>
                  <a:pt x="1614" y="17240"/>
                  <a:pt x="1614" y="17207"/>
                  <a:pt x="1547" y="17139"/>
                </a:cubicBezTo>
                <a:cubicBezTo>
                  <a:pt x="1547" y="17106"/>
                  <a:pt x="1513" y="17072"/>
                  <a:pt x="1513" y="17039"/>
                </a:cubicBezTo>
                <a:lnTo>
                  <a:pt x="1513" y="16938"/>
                </a:lnTo>
                <a:cubicBezTo>
                  <a:pt x="1513" y="16904"/>
                  <a:pt x="1547" y="16871"/>
                  <a:pt x="1547" y="16803"/>
                </a:cubicBezTo>
                <a:cubicBezTo>
                  <a:pt x="1614" y="16736"/>
                  <a:pt x="1647" y="16703"/>
                  <a:pt x="1681" y="16602"/>
                </a:cubicBezTo>
                <a:cubicBezTo>
                  <a:pt x="1816" y="16467"/>
                  <a:pt x="1883" y="16333"/>
                  <a:pt x="2017" y="16266"/>
                </a:cubicBezTo>
                <a:cubicBezTo>
                  <a:pt x="2252" y="16064"/>
                  <a:pt x="2555" y="15930"/>
                  <a:pt x="2857" y="15762"/>
                </a:cubicBezTo>
                <a:cubicBezTo>
                  <a:pt x="3361" y="15560"/>
                  <a:pt x="3865" y="15426"/>
                  <a:pt x="4370" y="15358"/>
                </a:cubicBezTo>
                <a:close/>
                <a:moveTo>
                  <a:pt x="4370" y="1"/>
                </a:moveTo>
                <a:cubicBezTo>
                  <a:pt x="4067" y="101"/>
                  <a:pt x="3865" y="101"/>
                  <a:pt x="3597" y="135"/>
                </a:cubicBezTo>
                <a:cubicBezTo>
                  <a:pt x="3496" y="135"/>
                  <a:pt x="3361" y="169"/>
                  <a:pt x="3294" y="269"/>
                </a:cubicBezTo>
                <a:cubicBezTo>
                  <a:pt x="3193" y="337"/>
                  <a:pt x="3160" y="471"/>
                  <a:pt x="3160" y="605"/>
                </a:cubicBezTo>
                <a:cubicBezTo>
                  <a:pt x="3160" y="740"/>
                  <a:pt x="3193" y="841"/>
                  <a:pt x="3294" y="941"/>
                </a:cubicBezTo>
                <a:cubicBezTo>
                  <a:pt x="3352" y="1000"/>
                  <a:pt x="3460" y="1083"/>
                  <a:pt x="3554" y="1083"/>
                </a:cubicBezTo>
                <a:cubicBezTo>
                  <a:pt x="3568" y="1083"/>
                  <a:pt x="3583" y="1081"/>
                  <a:pt x="3597" y="1076"/>
                </a:cubicBezTo>
                <a:cubicBezTo>
                  <a:pt x="3832" y="1042"/>
                  <a:pt x="4059" y="1026"/>
                  <a:pt x="4286" y="1026"/>
                </a:cubicBezTo>
                <a:cubicBezTo>
                  <a:pt x="4512" y="1026"/>
                  <a:pt x="4739" y="1042"/>
                  <a:pt x="4974" y="1076"/>
                </a:cubicBezTo>
                <a:cubicBezTo>
                  <a:pt x="5344" y="1110"/>
                  <a:pt x="5714" y="1244"/>
                  <a:pt x="6083" y="1345"/>
                </a:cubicBezTo>
                <a:cubicBezTo>
                  <a:pt x="6420" y="1513"/>
                  <a:pt x="6756" y="1681"/>
                  <a:pt x="7058" y="1916"/>
                </a:cubicBezTo>
                <a:cubicBezTo>
                  <a:pt x="7360" y="2151"/>
                  <a:pt x="7663" y="2454"/>
                  <a:pt x="7898" y="2756"/>
                </a:cubicBezTo>
                <a:cubicBezTo>
                  <a:pt x="8201" y="3126"/>
                  <a:pt x="8402" y="3496"/>
                  <a:pt x="8570" y="3966"/>
                </a:cubicBezTo>
                <a:cubicBezTo>
                  <a:pt x="8738" y="4436"/>
                  <a:pt x="8873" y="4873"/>
                  <a:pt x="8940" y="5377"/>
                </a:cubicBezTo>
                <a:cubicBezTo>
                  <a:pt x="9041" y="5949"/>
                  <a:pt x="9041" y="6486"/>
                  <a:pt x="8940" y="7024"/>
                </a:cubicBezTo>
                <a:cubicBezTo>
                  <a:pt x="8906" y="7394"/>
                  <a:pt x="8839" y="7730"/>
                  <a:pt x="8705" y="8066"/>
                </a:cubicBezTo>
                <a:cubicBezTo>
                  <a:pt x="8570" y="8335"/>
                  <a:pt x="8402" y="8570"/>
                  <a:pt x="8234" y="8839"/>
                </a:cubicBezTo>
                <a:cubicBezTo>
                  <a:pt x="8100" y="9007"/>
                  <a:pt x="7965" y="9141"/>
                  <a:pt x="7797" y="9309"/>
                </a:cubicBezTo>
                <a:cubicBezTo>
                  <a:pt x="7495" y="9040"/>
                  <a:pt x="7092" y="8839"/>
                  <a:pt x="6688" y="8671"/>
                </a:cubicBezTo>
                <a:cubicBezTo>
                  <a:pt x="5882" y="8301"/>
                  <a:pt x="5075" y="8032"/>
                  <a:pt x="4202" y="7965"/>
                </a:cubicBezTo>
                <a:cubicBezTo>
                  <a:pt x="4017" y="7931"/>
                  <a:pt x="3832" y="7915"/>
                  <a:pt x="3643" y="7915"/>
                </a:cubicBezTo>
                <a:cubicBezTo>
                  <a:pt x="3454" y="7915"/>
                  <a:pt x="3261" y="7931"/>
                  <a:pt x="3059" y="7965"/>
                </a:cubicBezTo>
                <a:cubicBezTo>
                  <a:pt x="2857" y="7999"/>
                  <a:pt x="2689" y="7999"/>
                  <a:pt x="2488" y="8066"/>
                </a:cubicBezTo>
                <a:cubicBezTo>
                  <a:pt x="2252" y="8133"/>
                  <a:pt x="2084" y="8200"/>
                  <a:pt x="1883" y="8301"/>
                </a:cubicBezTo>
                <a:cubicBezTo>
                  <a:pt x="1547" y="8469"/>
                  <a:pt x="1244" y="8671"/>
                  <a:pt x="975" y="8906"/>
                </a:cubicBezTo>
                <a:cubicBezTo>
                  <a:pt x="673" y="9208"/>
                  <a:pt x="471" y="9578"/>
                  <a:pt x="303" y="9981"/>
                </a:cubicBezTo>
                <a:cubicBezTo>
                  <a:pt x="68" y="10519"/>
                  <a:pt x="1" y="11090"/>
                  <a:pt x="303" y="11662"/>
                </a:cubicBezTo>
                <a:cubicBezTo>
                  <a:pt x="538" y="12099"/>
                  <a:pt x="1043" y="12367"/>
                  <a:pt x="1547" y="12435"/>
                </a:cubicBezTo>
                <a:cubicBezTo>
                  <a:pt x="1827" y="12494"/>
                  <a:pt x="2113" y="12520"/>
                  <a:pt x="2400" y="12520"/>
                </a:cubicBezTo>
                <a:cubicBezTo>
                  <a:pt x="2768" y="12520"/>
                  <a:pt x="3137" y="12477"/>
                  <a:pt x="3496" y="12401"/>
                </a:cubicBezTo>
                <a:cubicBezTo>
                  <a:pt x="4202" y="12267"/>
                  <a:pt x="4874" y="12065"/>
                  <a:pt x="5546" y="11763"/>
                </a:cubicBezTo>
                <a:cubicBezTo>
                  <a:pt x="6251" y="11494"/>
                  <a:pt x="6957" y="11090"/>
                  <a:pt x="7596" y="10654"/>
                </a:cubicBezTo>
                <a:cubicBezTo>
                  <a:pt x="7697" y="10586"/>
                  <a:pt x="7730" y="10519"/>
                  <a:pt x="7797" y="10486"/>
                </a:cubicBezTo>
                <a:cubicBezTo>
                  <a:pt x="8033" y="10654"/>
                  <a:pt x="8201" y="10855"/>
                  <a:pt x="8369" y="11057"/>
                </a:cubicBezTo>
                <a:cubicBezTo>
                  <a:pt x="8469" y="11258"/>
                  <a:pt x="8604" y="11426"/>
                  <a:pt x="8738" y="11662"/>
                </a:cubicBezTo>
                <a:cubicBezTo>
                  <a:pt x="8806" y="11863"/>
                  <a:pt x="8873" y="12099"/>
                  <a:pt x="8906" y="12334"/>
                </a:cubicBezTo>
                <a:cubicBezTo>
                  <a:pt x="8940" y="12603"/>
                  <a:pt x="8940" y="12905"/>
                  <a:pt x="8906" y="13241"/>
                </a:cubicBezTo>
                <a:cubicBezTo>
                  <a:pt x="8873" y="13611"/>
                  <a:pt x="8738" y="14014"/>
                  <a:pt x="8570" y="14384"/>
                </a:cubicBezTo>
                <a:cubicBezTo>
                  <a:pt x="8402" y="14720"/>
                  <a:pt x="8234" y="15056"/>
                  <a:pt x="8033" y="15358"/>
                </a:cubicBezTo>
                <a:lnTo>
                  <a:pt x="7932" y="15258"/>
                </a:lnTo>
                <a:cubicBezTo>
                  <a:pt x="7596" y="15022"/>
                  <a:pt x="7260" y="14854"/>
                  <a:pt x="6890" y="14686"/>
                </a:cubicBezTo>
                <a:cubicBezTo>
                  <a:pt x="6520" y="14552"/>
                  <a:pt x="6083" y="14451"/>
                  <a:pt x="5714" y="14417"/>
                </a:cubicBezTo>
                <a:cubicBezTo>
                  <a:pt x="5529" y="14401"/>
                  <a:pt x="5327" y="14392"/>
                  <a:pt x="5126" y="14392"/>
                </a:cubicBezTo>
                <a:cubicBezTo>
                  <a:pt x="4924" y="14392"/>
                  <a:pt x="4722" y="14401"/>
                  <a:pt x="4538" y="14417"/>
                </a:cubicBezTo>
                <a:cubicBezTo>
                  <a:pt x="3731" y="14518"/>
                  <a:pt x="2992" y="14720"/>
                  <a:pt x="2252" y="15056"/>
                </a:cubicBezTo>
                <a:cubicBezTo>
                  <a:pt x="1715" y="15291"/>
                  <a:pt x="1143" y="15728"/>
                  <a:pt x="807" y="16232"/>
                </a:cubicBezTo>
                <a:cubicBezTo>
                  <a:pt x="673" y="16467"/>
                  <a:pt x="538" y="16736"/>
                  <a:pt x="572" y="17039"/>
                </a:cubicBezTo>
                <a:cubicBezTo>
                  <a:pt x="572" y="17375"/>
                  <a:pt x="707" y="17644"/>
                  <a:pt x="908" y="17912"/>
                </a:cubicBezTo>
                <a:cubicBezTo>
                  <a:pt x="1143" y="18148"/>
                  <a:pt x="1412" y="18383"/>
                  <a:pt x="1715" y="18551"/>
                </a:cubicBezTo>
                <a:cubicBezTo>
                  <a:pt x="2084" y="18753"/>
                  <a:pt x="2521" y="18887"/>
                  <a:pt x="2992" y="18954"/>
                </a:cubicBezTo>
                <a:cubicBezTo>
                  <a:pt x="3193" y="18988"/>
                  <a:pt x="3429" y="18988"/>
                  <a:pt x="3664" y="18988"/>
                </a:cubicBezTo>
                <a:cubicBezTo>
                  <a:pt x="3899" y="18988"/>
                  <a:pt x="4168" y="18954"/>
                  <a:pt x="4370" y="18921"/>
                </a:cubicBezTo>
                <a:cubicBezTo>
                  <a:pt x="4840" y="18820"/>
                  <a:pt x="5243" y="18719"/>
                  <a:pt x="5680" y="18484"/>
                </a:cubicBezTo>
                <a:cubicBezTo>
                  <a:pt x="6554" y="18114"/>
                  <a:pt x="7293" y="17543"/>
                  <a:pt x="7932" y="16871"/>
                </a:cubicBezTo>
                <a:lnTo>
                  <a:pt x="8100" y="16703"/>
                </a:lnTo>
                <a:cubicBezTo>
                  <a:pt x="8369" y="17039"/>
                  <a:pt x="8570" y="17375"/>
                  <a:pt x="8738" y="17744"/>
                </a:cubicBezTo>
                <a:cubicBezTo>
                  <a:pt x="8873" y="18047"/>
                  <a:pt x="8940" y="18316"/>
                  <a:pt x="8974" y="18652"/>
                </a:cubicBezTo>
                <a:cubicBezTo>
                  <a:pt x="9041" y="18954"/>
                  <a:pt x="9041" y="19257"/>
                  <a:pt x="8974" y="19559"/>
                </a:cubicBezTo>
                <a:cubicBezTo>
                  <a:pt x="8940" y="19895"/>
                  <a:pt x="8873" y="20164"/>
                  <a:pt x="8738" y="20466"/>
                </a:cubicBezTo>
                <a:cubicBezTo>
                  <a:pt x="8570" y="20903"/>
                  <a:pt x="8301" y="21273"/>
                  <a:pt x="8066" y="21609"/>
                </a:cubicBezTo>
                <a:cubicBezTo>
                  <a:pt x="7629" y="22147"/>
                  <a:pt x="7125" y="22617"/>
                  <a:pt x="6588" y="23020"/>
                </a:cubicBezTo>
                <a:cubicBezTo>
                  <a:pt x="5755" y="23653"/>
                  <a:pt x="4857" y="24187"/>
                  <a:pt x="3892" y="24621"/>
                </a:cubicBezTo>
                <a:lnTo>
                  <a:pt x="3892" y="24621"/>
                </a:lnTo>
                <a:cubicBezTo>
                  <a:pt x="3896" y="24617"/>
                  <a:pt x="3899" y="24610"/>
                  <a:pt x="3899" y="24600"/>
                </a:cubicBezTo>
                <a:cubicBezTo>
                  <a:pt x="3865" y="24600"/>
                  <a:pt x="3865" y="24634"/>
                  <a:pt x="3832" y="24634"/>
                </a:cubicBezTo>
                <a:cubicBezTo>
                  <a:pt x="3193" y="24869"/>
                  <a:pt x="2555" y="25104"/>
                  <a:pt x="1916" y="25272"/>
                </a:cubicBezTo>
                <a:cubicBezTo>
                  <a:pt x="1681" y="25306"/>
                  <a:pt x="1547" y="25608"/>
                  <a:pt x="1580" y="25843"/>
                </a:cubicBezTo>
                <a:cubicBezTo>
                  <a:pt x="1669" y="26079"/>
                  <a:pt x="1860" y="26186"/>
                  <a:pt x="2088" y="26186"/>
                </a:cubicBezTo>
                <a:cubicBezTo>
                  <a:pt x="2119" y="26186"/>
                  <a:pt x="2152" y="26184"/>
                  <a:pt x="2185" y="26179"/>
                </a:cubicBezTo>
                <a:cubicBezTo>
                  <a:pt x="3059" y="25978"/>
                  <a:pt x="3899" y="25675"/>
                  <a:pt x="4739" y="25306"/>
                </a:cubicBezTo>
                <a:cubicBezTo>
                  <a:pt x="5613" y="24869"/>
                  <a:pt x="6453" y="24365"/>
                  <a:pt x="7260" y="23760"/>
                </a:cubicBezTo>
                <a:cubicBezTo>
                  <a:pt x="8705" y="22651"/>
                  <a:pt x="9948" y="21071"/>
                  <a:pt x="9982" y="19156"/>
                </a:cubicBezTo>
                <a:cubicBezTo>
                  <a:pt x="9982" y="18148"/>
                  <a:pt x="9612" y="17240"/>
                  <a:pt x="9074" y="16400"/>
                </a:cubicBezTo>
                <a:cubicBezTo>
                  <a:pt x="8974" y="16266"/>
                  <a:pt x="8873" y="16131"/>
                  <a:pt x="8772" y="15963"/>
                </a:cubicBezTo>
                <a:cubicBezTo>
                  <a:pt x="9108" y="15526"/>
                  <a:pt x="9377" y="15022"/>
                  <a:pt x="9578" y="14518"/>
                </a:cubicBezTo>
                <a:cubicBezTo>
                  <a:pt x="9915" y="13678"/>
                  <a:pt x="9982" y="12771"/>
                  <a:pt x="9814" y="11897"/>
                </a:cubicBezTo>
                <a:cubicBezTo>
                  <a:pt x="9646" y="11158"/>
                  <a:pt x="9242" y="10519"/>
                  <a:pt x="8738" y="9981"/>
                </a:cubicBezTo>
                <a:lnTo>
                  <a:pt x="8570" y="9813"/>
                </a:lnTo>
                <a:cubicBezTo>
                  <a:pt x="8806" y="9545"/>
                  <a:pt x="9041" y="9242"/>
                  <a:pt x="9242" y="8973"/>
                </a:cubicBezTo>
                <a:cubicBezTo>
                  <a:pt x="9444" y="8671"/>
                  <a:pt x="9578" y="8335"/>
                  <a:pt x="9713" y="7999"/>
                </a:cubicBezTo>
                <a:cubicBezTo>
                  <a:pt x="9780" y="7797"/>
                  <a:pt x="9780" y="7562"/>
                  <a:pt x="9814" y="7394"/>
                </a:cubicBezTo>
                <a:lnTo>
                  <a:pt x="9948" y="6520"/>
                </a:lnTo>
                <a:cubicBezTo>
                  <a:pt x="10049" y="5478"/>
                  <a:pt x="9814" y="4436"/>
                  <a:pt x="9410" y="3462"/>
                </a:cubicBezTo>
                <a:cubicBezTo>
                  <a:pt x="8940" y="2353"/>
                  <a:pt x="8201" y="1446"/>
                  <a:pt x="7192" y="807"/>
                </a:cubicBezTo>
                <a:cubicBezTo>
                  <a:pt x="6352" y="269"/>
                  <a:pt x="5344" y="1"/>
                  <a:pt x="437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1"/>
          <p:cNvSpPr/>
          <p:nvPr/>
        </p:nvSpPr>
        <p:spPr>
          <a:xfrm rot="2871926">
            <a:off x="1206990" y="3928112"/>
            <a:ext cx="215958" cy="603648"/>
          </a:xfrm>
          <a:custGeom>
            <a:avLst/>
            <a:gdLst/>
            <a:ahLst/>
            <a:cxnLst/>
            <a:rect l="l" t="t" r="r" b="b"/>
            <a:pathLst>
              <a:path w="8638" h="24145" extrusionOk="0">
                <a:moveTo>
                  <a:pt x="4604" y="2353"/>
                </a:moveTo>
                <a:lnTo>
                  <a:pt x="4537" y="2420"/>
                </a:lnTo>
                <a:cubicBezTo>
                  <a:pt x="4537" y="2420"/>
                  <a:pt x="4604" y="2420"/>
                  <a:pt x="4604" y="2353"/>
                </a:cubicBezTo>
                <a:close/>
                <a:moveTo>
                  <a:pt x="2823" y="4134"/>
                </a:moveTo>
                <a:lnTo>
                  <a:pt x="2823" y="4134"/>
                </a:lnTo>
                <a:cubicBezTo>
                  <a:pt x="2823" y="4134"/>
                  <a:pt x="2790" y="4167"/>
                  <a:pt x="2790" y="4201"/>
                </a:cubicBezTo>
                <a:lnTo>
                  <a:pt x="2790" y="4201"/>
                </a:lnTo>
                <a:cubicBezTo>
                  <a:pt x="2790" y="4168"/>
                  <a:pt x="2823" y="4168"/>
                  <a:pt x="2823" y="4134"/>
                </a:cubicBezTo>
                <a:close/>
                <a:moveTo>
                  <a:pt x="1580" y="6218"/>
                </a:moveTo>
                <a:lnTo>
                  <a:pt x="1580" y="6218"/>
                </a:lnTo>
                <a:cubicBezTo>
                  <a:pt x="1580" y="6218"/>
                  <a:pt x="1580" y="6246"/>
                  <a:pt x="1561" y="6266"/>
                </a:cubicBezTo>
                <a:lnTo>
                  <a:pt x="1561" y="6266"/>
                </a:lnTo>
                <a:cubicBezTo>
                  <a:pt x="1572" y="6256"/>
                  <a:pt x="1580" y="6241"/>
                  <a:pt x="1580" y="6218"/>
                </a:cubicBezTo>
                <a:close/>
                <a:moveTo>
                  <a:pt x="1561" y="6266"/>
                </a:moveTo>
                <a:cubicBezTo>
                  <a:pt x="1541" y="6285"/>
                  <a:pt x="1513" y="6285"/>
                  <a:pt x="1513" y="6285"/>
                </a:cubicBezTo>
                <a:cubicBezTo>
                  <a:pt x="1536" y="6285"/>
                  <a:pt x="1551" y="6277"/>
                  <a:pt x="1561" y="6266"/>
                </a:cubicBezTo>
                <a:close/>
                <a:moveTo>
                  <a:pt x="5445" y="8536"/>
                </a:moveTo>
                <a:cubicBezTo>
                  <a:pt x="5478" y="8570"/>
                  <a:pt x="5613" y="8570"/>
                  <a:pt x="5680" y="8570"/>
                </a:cubicBezTo>
                <a:cubicBezTo>
                  <a:pt x="5781" y="8570"/>
                  <a:pt x="5814" y="8637"/>
                  <a:pt x="5881" y="8637"/>
                </a:cubicBezTo>
                <a:cubicBezTo>
                  <a:pt x="5949" y="8671"/>
                  <a:pt x="5982" y="8671"/>
                  <a:pt x="6049" y="8704"/>
                </a:cubicBezTo>
                <a:cubicBezTo>
                  <a:pt x="6117" y="8738"/>
                  <a:pt x="6184" y="8805"/>
                  <a:pt x="6217" y="8872"/>
                </a:cubicBezTo>
                <a:lnTo>
                  <a:pt x="6352" y="9141"/>
                </a:lnTo>
                <a:cubicBezTo>
                  <a:pt x="6386" y="9242"/>
                  <a:pt x="6453" y="9377"/>
                  <a:pt x="6453" y="9511"/>
                </a:cubicBezTo>
                <a:lnTo>
                  <a:pt x="6453" y="9981"/>
                </a:lnTo>
                <a:cubicBezTo>
                  <a:pt x="6386" y="10149"/>
                  <a:pt x="6352" y="10318"/>
                  <a:pt x="6318" y="10418"/>
                </a:cubicBezTo>
                <a:cubicBezTo>
                  <a:pt x="6217" y="10553"/>
                  <a:pt x="6184" y="10687"/>
                  <a:pt x="6117" y="10822"/>
                </a:cubicBezTo>
                <a:lnTo>
                  <a:pt x="5848" y="11057"/>
                </a:lnTo>
                <a:cubicBezTo>
                  <a:pt x="5713" y="11158"/>
                  <a:pt x="5613" y="11225"/>
                  <a:pt x="5478" y="11258"/>
                </a:cubicBezTo>
                <a:cubicBezTo>
                  <a:pt x="5310" y="11326"/>
                  <a:pt x="5142" y="11359"/>
                  <a:pt x="5008" y="11393"/>
                </a:cubicBezTo>
                <a:cubicBezTo>
                  <a:pt x="4890" y="11410"/>
                  <a:pt x="4764" y="11418"/>
                  <a:pt x="4630" y="11418"/>
                </a:cubicBezTo>
                <a:cubicBezTo>
                  <a:pt x="4495" y="11418"/>
                  <a:pt x="4352" y="11410"/>
                  <a:pt x="4201" y="11393"/>
                </a:cubicBezTo>
                <a:cubicBezTo>
                  <a:pt x="3798" y="11359"/>
                  <a:pt x="3428" y="11225"/>
                  <a:pt x="3025" y="11057"/>
                </a:cubicBezTo>
                <a:cubicBezTo>
                  <a:pt x="2857" y="10990"/>
                  <a:pt x="2756" y="10922"/>
                  <a:pt x="2622" y="10855"/>
                </a:cubicBezTo>
                <a:cubicBezTo>
                  <a:pt x="2689" y="10654"/>
                  <a:pt x="2823" y="10486"/>
                  <a:pt x="2958" y="10318"/>
                </a:cubicBezTo>
                <a:cubicBezTo>
                  <a:pt x="3126" y="10082"/>
                  <a:pt x="3294" y="9914"/>
                  <a:pt x="3462" y="9746"/>
                </a:cubicBezTo>
                <a:cubicBezTo>
                  <a:pt x="3663" y="9545"/>
                  <a:pt x="3865" y="9343"/>
                  <a:pt x="4134" y="9175"/>
                </a:cubicBezTo>
                <a:cubicBezTo>
                  <a:pt x="4369" y="8973"/>
                  <a:pt x="4672" y="8805"/>
                  <a:pt x="4974" y="8671"/>
                </a:cubicBezTo>
                <a:cubicBezTo>
                  <a:pt x="5109" y="8637"/>
                  <a:pt x="5277" y="8570"/>
                  <a:pt x="5445" y="8536"/>
                </a:cubicBezTo>
                <a:close/>
                <a:moveTo>
                  <a:pt x="5243" y="15090"/>
                </a:moveTo>
                <a:cubicBezTo>
                  <a:pt x="5445" y="15123"/>
                  <a:pt x="5646" y="15123"/>
                  <a:pt x="5814" y="15123"/>
                </a:cubicBezTo>
                <a:cubicBezTo>
                  <a:pt x="5881" y="15123"/>
                  <a:pt x="6016" y="15190"/>
                  <a:pt x="6117" y="15224"/>
                </a:cubicBezTo>
                <a:cubicBezTo>
                  <a:pt x="6150" y="15224"/>
                  <a:pt x="6184" y="15258"/>
                  <a:pt x="6217" y="15258"/>
                </a:cubicBezTo>
                <a:cubicBezTo>
                  <a:pt x="6217" y="15291"/>
                  <a:pt x="6184" y="15358"/>
                  <a:pt x="6150" y="15392"/>
                </a:cubicBezTo>
                <a:lnTo>
                  <a:pt x="5881" y="15627"/>
                </a:lnTo>
                <a:cubicBezTo>
                  <a:pt x="5579" y="15862"/>
                  <a:pt x="5243" y="16064"/>
                  <a:pt x="4873" y="16199"/>
                </a:cubicBezTo>
                <a:cubicBezTo>
                  <a:pt x="4571" y="16299"/>
                  <a:pt x="4336" y="16400"/>
                  <a:pt x="4033" y="16434"/>
                </a:cubicBezTo>
                <a:lnTo>
                  <a:pt x="3529" y="16434"/>
                </a:lnTo>
                <a:cubicBezTo>
                  <a:pt x="3462" y="16434"/>
                  <a:pt x="3361" y="16400"/>
                  <a:pt x="3227" y="16367"/>
                </a:cubicBezTo>
                <a:cubicBezTo>
                  <a:pt x="3227" y="16299"/>
                  <a:pt x="3294" y="16299"/>
                  <a:pt x="3294" y="16266"/>
                </a:cubicBezTo>
                <a:cubicBezTo>
                  <a:pt x="3462" y="16064"/>
                  <a:pt x="3630" y="15896"/>
                  <a:pt x="3831" y="15728"/>
                </a:cubicBezTo>
                <a:cubicBezTo>
                  <a:pt x="4033" y="15560"/>
                  <a:pt x="4302" y="15426"/>
                  <a:pt x="4537" y="15291"/>
                </a:cubicBezTo>
                <a:cubicBezTo>
                  <a:pt x="4739" y="15224"/>
                  <a:pt x="5008" y="15123"/>
                  <a:pt x="5243" y="15090"/>
                </a:cubicBezTo>
                <a:close/>
                <a:moveTo>
                  <a:pt x="4235" y="22416"/>
                </a:moveTo>
                <a:lnTo>
                  <a:pt x="4302" y="22449"/>
                </a:lnTo>
                <a:cubicBezTo>
                  <a:pt x="4302" y="22449"/>
                  <a:pt x="4235" y="22449"/>
                  <a:pt x="4235" y="22416"/>
                </a:cubicBezTo>
                <a:close/>
                <a:moveTo>
                  <a:pt x="7663" y="1"/>
                </a:moveTo>
                <a:cubicBezTo>
                  <a:pt x="7058" y="34"/>
                  <a:pt x="6352" y="236"/>
                  <a:pt x="5781" y="471"/>
                </a:cubicBezTo>
                <a:cubicBezTo>
                  <a:pt x="4873" y="841"/>
                  <a:pt x="4100" y="1345"/>
                  <a:pt x="3361" y="1983"/>
                </a:cubicBezTo>
                <a:cubicBezTo>
                  <a:pt x="2655" y="2622"/>
                  <a:pt x="2017" y="3361"/>
                  <a:pt x="1479" y="4168"/>
                </a:cubicBezTo>
                <a:cubicBezTo>
                  <a:pt x="975" y="4941"/>
                  <a:pt x="538" y="5781"/>
                  <a:pt x="303" y="6654"/>
                </a:cubicBezTo>
                <a:cubicBezTo>
                  <a:pt x="168" y="7058"/>
                  <a:pt x="101" y="7495"/>
                  <a:pt x="34" y="7965"/>
                </a:cubicBezTo>
                <a:cubicBezTo>
                  <a:pt x="0" y="8368"/>
                  <a:pt x="34" y="8805"/>
                  <a:pt x="101" y="9209"/>
                </a:cubicBezTo>
                <a:cubicBezTo>
                  <a:pt x="202" y="10015"/>
                  <a:pt x="639" y="10721"/>
                  <a:pt x="1244" y="11258"/>
                </a:cubicBezTo>
                <a:cubicBezTo>
                  <a:pt x="975" y="12031"/>
                  <a:pt x="841" y="12872"/>
                  <a:pt x="841" y="13644"/>
                </a:cubicBezTo>
                <a:cubicBezTo>
                  <a:pt x="841" y="14485"/>
                  <a:pt x="1009" y="15291"/>
                  <a:pt x="1412" y="16064"/>
                </a:cubicBezTo>
                <a:cubicBezTo>
                  <a:pt x="1513" y="16266"/>
                  <a:pt x="1647" y="16467"/>
                  <a:pt x="1815" y="16669"/>
                </a:cubicBezTo>
                <a:cubicBezTo>
                  <a:pt x="1345" y="17744"/>
                  <a:pt x="1311" y="18954"/>
                  <a:pt x="1580" y="20097"/>
                </a:cubicBezTo>
                <a:cubicBezTo>
                  <a:pt x="1681" y="20668"/>
                  <a:pt x="1950" y="21273"/>
                  <a:pt x="2286" y="21777"/>
                </a:cubicBezTo>
                <a:cubicBezTo>
                  <a:pt x="2622" y="22281"/>
                  <a:pt x="3025" y="22785"/>
                  <a:pt x="3495" y="23155"/>
                </a:cubicBezTo>
                <a:cubicBezTo>
                  <a:pt x="4033" y="23592"/>
                  <a:pt x="4638" y="23928"/>
                  <a:pt x="5277" y="24129"/>
                </a:cubicBezTo>
                <a:cubicBezTo>
                  <a:pt x="5317" y="24139"/>
                  <a:pt x="5358" y="24144"/>
                  <a:pt x="5398" y="24144"/>
                </a:cubicBezTo>
                <a:cubicBezTo>
                  <a:pt x="5631" y="24144"/>
                  <a:pt x="5863" y="23989"/>
                  <a:pt x="5949" y="23760"/>
                </a:cubicBezTo>
                <a:cubicBezTo>
                  <a:pt x="6016" y="23457"/>
                  <a:pt x="5848" y="23188"/>
                  <a:pt x="5545" y="23088"/>
                </a:cubicBezTo>
                <a:cubicBezTo>
                  <a:pt x="5445" y="23020"/>
                  <a:pt x="5344" y="22987"/>
                  <a:pt x="5209" y="22953"/>
                </a:cubicBezTo>
                <a:cubicBezTo>
                  <a:pt x="4873" y="22785"/>
                  <a:pt x="4537" y="22617"/>
                  <a:pt x="4268" y="22416"/>
                </a:cubicBezTo>
                <a:cubicBezTo>
                  <a:pt x="4204" y="22416"/>
                  <a:pt x="4201" y="22416"/>
                  <a:pt x="4201" y="22356"/>
                </a:cubicBezTo>
                <a:lnTo>
                  <a:pt x="4201" y="22356"/>
                </a:lnTo>
                <a:cubicBezTo>
                  <a:pt x="4224" y="22376"/>
                  <a:pt x="4246" y="22396"/>
                  <a:pt x="4268" y="22416"/>
                </a:cubicBezTo>
                <a:lnTo>
                  <a:pt x="4201" y="22348"/>
                </a:lnTo>
                <a:lnTo>
                  <a:pt x="4201" y="22348"/>
                </a:lnTo>
                <a:cubicBezTo>
                  <a:pt x="4201" y="22351"/>
                  <a:pt x="4201" y="22354"/>
                  <a:pt x="4201" y="22356"/>
                </a:cubicBezTo>
                <a:lnTo>
                  <a:pt x="4201" y="22356"/>
                </a:lnTo>
                <a:cubicBezTo>
                  <a:pt x="3922" y="22111"/>
                  <a:pt x="3649" y="21889"/>
                  <a:pt x="3462" y="21609"/>
                </a:cubicBezTo>
                <a:cubicBezTo>
                  <a:pt x="3193" y="21273"/>
                  <a:pt x="3025" y="20937"/>
                  <a:pt x="2857" y="20601"/>
                </a:cubicBezTo>
                <a:cubicBezTo>
                  <a:pt x="2689" y="20231"/>
                  <a:pt x="2622" y="19794"/>
                  <a:pt x="2521" y="19425"/>
                </a:cubicBezTo>
                <a:cubicBezTo>
                  <a:pt x="2487" y="19055"/>
                  <a:pt x="2487" y="18618"/>
                  <a:pt x="2521" y="18248"/>
                </a:cubicBezTo>
                <a:cubicBezTo>
                  <a:pt x="2588" y="17946"/>
                  <a:pt x="2655" y="17644"/>
                  <a:pt x="2756" y="17375"/>
                </a:cubicBezTo>
                <a:cubicBezTo>
                  <a:pt x="2857" y="17408"/>
                  <a:pt x="2991" y="17442"/>
                  <a:pt x="3092" y="17476"/>
                </a:cubicBezTo>
                <a:cubicBezTo>
                  <a:pt x="3315" y="17542"/>
                  <a:pt x="3544" y="17571"/>
                  <a:pt x="3775" y="17571"/>
                </a:cubicBezTo>
                <a:cubicBezTo>
                  <a:pt x="4483" y="17571"/>
                  <a:pt x="5206" y="17293"/>
                  <a:pt x="5814" y="16938"/>
                </a:cubicBezTo>
                <a:cubicBezTo>
                  <a:pt x="6184" y="16736"/>
                  <a:pt x="6554" y="16467"/>
                  <a:pt x="6856" y="16165"/>
                </a:cubicBezTo>
                <a:cubicBezTo>
                  <a:pt x="7125" y="15930"/>
                  <a:pt x="7293" y="15627"/>
                  <a:pt x="7293" y="15258"/>
                </a:cubicBezTo>
                <a:cubicBezTo>
                  <a:pt x="7293" y="14585"/>
                  <a:pt x="6654" y="14216"/>
                  <a:pt x="6117" y="14081"/>
                </a:cubicBezTo>
                <a:cubicBezTo>
                  <a:pt x="5935" y="14050"/>
                  <a:pt x="5756" y="14035"/>
                  <a:pt x="5578" y="14035"/>
                </a:cubicBezTo>
                <a:cubicBezTo>
                  <a:pt x="4997" y="14035"/>
                  <a:pt x="4431" y="14194"/>
                  <a:pt x="3865" y="14451"/>
                </a:cubicBezTo>
                <a:cubicBezTo>
                  <a:pt x="3294" y="14753"/>
                  <a:pt x="2790" y="15157"/>
                  <a:pt x="2420" y="15661"/>
                </a:cubicBezTo>
                <a:cubicBezTo>
                  <a:pt x="2319" y="15560"/>
                  <a:pt x="2286" y="15459"/>
                  <a:pt x="2252" y="15325"/>
                </a:cubicBezTo>
                <a:cubicBezTo>
                  <a:pt x="2118" y="15056"/>
                  <a:pt x="2017" y="14720"/>
                  <a:pt x="1983" y="14384"/>
                </a:cubicBezTo>
                <a:cubicBezTo>
                  <a:pt x="1916" y="13812"/>
                  <a:pt x="1916" y="13308"/>
                  <a:pt x="1983" y="12771"/>
                </a:cubicBezTo>
                <a:cubicBezTo>
                  <a:pt x="2017" y="12468"/>
                  <a:pt x="2084" y="12199"/>
                  <a:pt x="2151" y="11897"/>
                </a:cubicBezTo>
                <a:lnTo>
                  <a:pt x="2420" y="12031"/>
                </a:lnTo>
                <a:cubicBezTo>
                  <a:pt x="2857" y="12233"/>
                  <a:pt x="3327" y="12401"/>
                  <a:pt x="3798" y="12435"/>
                </a:cubicBezTo>
                <a:cubicBezTo>
                  <a:pt x="4001" y="12490"/>
                  <a:pt x="4225" y="12515"/>
                  <a:pt x="4447" y="12515"/>
                </a:cubicBezTo>
                <a:cubicBezTo>
                  <a:pt x="4628" y="12515"/>
                  <a:pt x="4808" y="12498"/>
                  <a:pt x="4974" y="12468"/>
                </a:cubicBezTo>
                <a:cubicBezTo>
                  <a:pt x="5344" y="12435"/>
                  <a:pt x="5680" y="12367"/>
                  <a:pt x="6016" y="12199"/>
                </a:cubicBezTo>
                <a:cubicBezTo>
                  <a:pt x="6520" y="11931"/>
                  <a:pt x="6990" y="11460"/>
                  <a:pt x="7192" y="10922"/>
                </a:cubicBezTo>
                <a:cubicBezTo>
                  <a:pt x="7226" y="10788"/>
                  <a:pt x="7326" y="10620"/>
                  <a:pt x="7360" y="10519"/>
                </a:cubicBezTo>
                <a:cubicBezTo>
                  <a:pt x="7394" y="10351"/>
                  <a:pt x="7461" y="10183"/>
                  <a:pt x="7461" y="10015"/>
                </a:cubicBezTo>
                <a:cubicBezTo>
                  <a:pt x="7495" y="9713"/>
                  <a:pt x="7461" y="9444"/>
                  <a:pt x="7394" y="9209"/>
                </a:cubicBezTo>
                <a:cubicBezTo>
                  <a:pt x="7360" y="8940"/>
                  <a:pt x="7293" y="8704"/>
                  <a:pt x="7158" y="8503"/>
                </a:cubicBezTo>
                <a:cubicBezTo>
                  <a:pt x="7024" y="8234"/>
                  <a:pt x="6822" y="8032"/>
                  <a:pt x="6621" y="7864"/>
                </a:cubicBezTo>
                <a:cubicBezTo>
                  <a:pt x="6311" y="7621"/>
                  <a:pt x="5927" y="7508"/>
                  <a:pt x="5538" y="7508"/>
                </a:cubicBezTo>
                <a:cubicBezTo>
                  <a:pt x="5337" y="7508"/>
                  <a:pt x="5135" y="7538"/>
                  <a:pt x="4940" y="7595"/>
                </a:cubicBezTo>
                <a:cubicBezTo>
                  <a:pt x="4537" y="7696"/>
                  <a:pt x="4201" y="7864"/>
                  <a:pt x="3932" y="8032"/>
                </a:cubicBezTo>
                <a:cubicBezTo>
                  <a:pt x="3495" y="8268"/>
                  <a:pt x="3126" y="8604"/>
                  <a:pt x="2790" y="8906"/>
                </a:cubicBezTo>
                <a:cubicBezTo>
                  <a:pt x="2454" y="9242"/>
                  <a:pt x="2118" y="9612"/>
                  <a:pt x="1815" y="10015"/>
                </a:cubicBezTo>
                <a:cubicBezTo>
                  <a:pt x="1782" y="10082"/>
                  <a:pt x="1748" y="10149"/>
                  <a:pt x="1681" y="10217"/>
                </a:cubicBezTo>
                <a:lnTo>
                  <a:pt x="1614" y="10149"/>
                </a:lnTo>
                <a:cubicBezTo>
                  <a:pt x="1479" y="9981"/>
                  <a:pt x="1345" y="9746"/>
                  <a:pt x="1277" y="9578"/>
                </a:cubicBezTo>
                <a:cubicBezTo>
                  <a:pt x="1177" y="9343"/>
                  <a:pt x="1109" y="9074"/>
                  <a:pt x="1076" y="8839"/>
                </a:cubicBezTo>
                <a:cubicBezTo>
                  <a:pt x="1009" y="8503"/>
                  <a:pt x="1009" y="8133"/>
                  <a:pt x="1076" y="7763"/>
                </a:cubicBezTo>
                <a:cubicBezTo>
                  <a:pt x="1143" y="7226"/>
                  <a:pt x="1311" y="6688"/>
                  <a:pt x="1513" y="6184"/>
                </a:cubicBezTo>
                <a:cubicBezTo>
                  <a:pt x="1849" y="5478"/>
                  <a:pt x="2252" y="4806"/>
                  <a:pt x="2689" y="4168"/>
                </a:cubicBezTo>
                <a:cubicBezTo>
                  <a:pt x="3193" y="3496"/>
                  <a:pt x="3798" y="2891"/>
                  <a:pt x="4470" y="2387"/>
                </a:cubicBezTo>
                <a:cubicBezTo>
                  <a:pt x="4974" y="2017"/>
                  <a:pt x="5478" y="1714"/>
                  <a:pt x="6016" y="1479"/>
                </a:cubicBezTo>
                <a:cubicBezTo>
                  <a:pt x="6386" y="1311"/>
                  <a:pt x="6822" y="1210"/>
                  <a:pt x="7192" y="1143"/>
                </a:cubicBezTo>
                <a:cubicBezTo>
                  <a:pt x="7343" y="1126"/>
                  <a:pt x="7495" y="1118"/>
                  <a:pt x="7642" y="1118"/>
                </a:cubicBezTo>
                <a:cubicBezTo>
                  <a:pt x="7789" y="1118"/>
                  <a:pt x="7931" y="1126"/>
                  <a:pt x="8066" y="1143"/>
                </a:cubicBezTo>
                <a:cubicBezTo>
                  <a:pt x="8200" y="1143"/>
                  <a:pt x="8368" y="1042"/>
                  <a:pt x="8469" y="975"/>
                </a:cubicBezTo>
                <a:cubicBezTo>
                  <a:pt x="8536" y="874"/>
                  <a:pt x="8637" y="706"/>
                  <a:pt x="8637" y="605"/>
                </a:cubicBezTo>
                <a:cubicBezTo>
                  <a:pt x="8637" y="471"/>
                  <a:pt x="8570" y="303"/>
                  <a:pt x="8469" y="236"/>
                </a:cubicBezTo>
                <a:cubicBezTo>
                  <a:pt x="8335" y="101"/>
                  <a:pt x="8234" y="101"/>
                  <a:pt x="8066" y="68"/>
                </a:cubicBezTo>
                <a:cubicBezTo>
                  <a:pt x="7965" y="68"/>
                  <a:pt x="7797" y="1"/>
                  <a:pt x="766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8" name="Google Shape;178;p11"/>
          <p:cNvGrpSpPr/>
          <p:nvPr/>
        </p:nvGrpSpPr>
        <p:grpSpPr>
          <a:xfrm>
            <a:off x="225700" y="217225"/>
            <a:ext cx="1036750" cy="512500"/>
            <a:chOff x="4028850" y="4567175"/>
            <a:chExt cx="1036750" cy="512500"/>
          </a:xfrm>
        </p:grpSpPr>
        <p:sp>
          <p:nvSpPr>
            <p:cNvPr id="179" name="Google Shape;179;p11"/>
            <p:cNvSpPr/>
            <p:nvPr/>
          </p:nvSpPr>
          <p:spPr>
            <a:xfrm>
              <a:off x="4028850" y="4567175"/>
              <a:ext cx="1035925" cy="512500"/>
            </a:xfrm>
            <a:custGeom>
              <a:avLst/>
              <a:gdLst/>
              <a:ahLst/>
              <a:cxnLst/>
              <a:rect l="l" t="t" r="r" b="b"/>
              <a:pathLst>
                <a:path w="41437" h="20500" extrusionOk="0">
                  <a:moveTo>
                    <a:pt x="16266" y="0"/>
                  </a:moveTo>
                  <a:cubicBezTo>
                    <a:pt x="15997" y="0"/>
                    <a:pt x="15728" y="0"/>
                    <a:pt x="15425" y="34"/>
                  </a:cubicBezTo>
                  <a:cubicBezTo>
                    <a:pt x="14753" y="67"/>
                    <a:pt x="14081" y="202"/>
                    <a:pt x="13409" y="336"/>
                  </a:cubicBezTo>
                  <a:cubicBezTo>
                    <a:pt x="12804" y="504"/>
                    <a:pt x="12166" y="706"/>
                    <a:pt x="11493" y="975"/>
                  </a:cubicBezTo>
                  <a:cubicBezTo>
                    <a:pt x="10889" y="1210"/>
                    <a:pt x="10317" y="1546"/>
                    <a:pt x="9746" y="1916"/>
                  </a:cubicBezTo>
                  <a:cubicBezTo>
                    <a:pt x="9208" y="2319"/>
                    <a:pt x="8704" y="2722"/>
                    <a:pt x="8200" y="3260"/>
                  </a:cubicBezTo>
                  <a:cubicBezTo>
                    <a:pt x="7158" y="4402"/>
                    <a:pt x="6453" y="5679"/>
                    <a:pt x="6150" y="6956"/>
                  </a:cubicBezTo>
                  <a:cubicBezTo>
                    <a:pt x="5982" y="7595"/>
                    <a:pt x="5982" y="8267"/>
                    <a:pt x="6083" y="8939"/>
                  </a:cubicBezTo>
                  <a:cubicBezTo>
                    <a:pt x="6150" y="9578"/>
                    <a:pt x="6352" y="10250"/>
                    <a:pt x="6688" y="10888"/>
                  </a:cubicBezTo>
                  <a:cubicBezTo>
                    <a:pt x="6789" y="11090"/>
                    <a:pt x="6923" y="11258"/>
                    <a:pt x="7024" y="11460"/>
                  </a:cubicBezTo>
                  <a:cubicBezTo>
                    <a:pt x="6923" y="11392"/>
                    <a:pt x="6755" y="11325"/>
                    <a:pt x="6486" y="11258"/>
                  </a:cubicBezTo>
                  <a:cubicBezTo>
                    <a:pt x="6150" y="11157"/>
                    <a:pt x="5781" y="11124"/>
                    <a:pt x="5444" y="11124"/>
                  </a:cubicBezTo>
                  <a:cubicBezTo>
                    <a:pt x="5243" y="11124"/>
                    <a:pt x="4974" y="11124"/>
                    <a:pt x="4739" y="11157"/>
                  </a:cubicBezTo>
                  <a:cubicBezTo>
                    <a:pt x="3563" y="11325"/>
                    <a:pt x="2454" y="11896"/>
                    <a:pt x="1546" y="12669"/>
                  </a:cubicBezTo>
                  <a:cubicBezTo>
                    <a:pt x="1109" y="13073"/>
                    <a:pt x="740" y="13577"/>
                    <a:pt x="471" y="14081"/>
                  </a:cubicBezTo>
                  <a:cubicBezTo>
                    <a:pt x="236" y="14585"/>
                    <a:pt x="68" y="15156"/>
                    <a:pt x="0" y="15761"/>
                  </a:cubicBezTo>
                  <a:cubicBezTo>
                    <a:pt x="0" y="16030"/>
                    <a:pt x="0" y="16366"/>
                    <a:pt x="68" y="16769"/>
                  </a:cubicBezTo>
                  <a:cubicBezTo>
                    <a:pt x="101" y="17139"/>
                    <a:pt x="202" y="17475"/>
                    <a:pt x="269" y="17811"/>
                  </a:cubicBezTo>
                  <a:cubicBezTo>
                    <a:pt x="437" y="18450"/>
                    <a:pt x="773" y="19021"/>
                    <a:pt x="1177" y="19559"/>
                  </a:cubicBezTo>
                  <a:cubicBezTo>
                    <a:pt x="1445" y="19895"/>
                    <a:pt x="1748" y="20197"/>
                    <a:pt x="2084" y="20466"/>
                  </a:cubicBezTo>
                  <a:lnTo>
                    <a:pt x="7293" y="20466"/>
                  </a:lnTo>
                  <a:cubicBezTo>
                    <a:pt x="14417" y="20466"/>
                    <a:pt x="21508" y="20500"/>
                    <a:pt x="28666" y="20500"/>
                  </a:cubicBezTo>
                  <a:lnTo>
                    <a:pt x="40764" y="20500"/>
                  </a:lnTo>
                  <a:cubicBezTo>
                    <a:pt x="40899" y="20365"/>
                    <a:pt x="40966" y="20298"/>
                    <a:pt x="40999" y="20163"/>
                  </a:cubicBezTo>
                  <a:cubicBezTo>
                    <a:pt x="41167" y="19861"/>
                    <a:pt x="41302" y="19525"/>
                    <a:pt x="41335" y="19155"/>
                  </a:cubicBezTo>
                  <a:cubicBezTo>
                    <a:pt x="41436" y="18618"/>
                    <a:pt x="41403" y="18046"/>
                    <a:pt x="41235" y="17542"/>
                  </a:cubicBezTo>
                  <a:cubicBezTo>
                    <a:pt x="41100" y="17105"/>
                    <a:pt x="40899" y="16635"/>
                    <a:pt x="40562" y="16265"/>
                  </a:cubicBezTo>
                  <a:cubicBezTo>
                    <a:pt x="40294" y="15929"/>
                    <a:pt x="39924" y="15593"/>
                    <a:pt x="39487" y="15257"/>
                  </a:cubicBezTo>
                  <a:cubicBezTo>
                    <a:pt x="38748" y="14753"/>
                    <a:pt x="37773" y="14350"/>
                    <a:pt x="36631" y="14148"/>
                  </a:cubicBezTo>
                  <a:cubicBezTo>
                    <a:pt x="36093" y="14014"/>
                    <a:pt x="35522" y="13980"/>
                    <a:pt x="34917" y="13980"/>
                  </a:cubicBezTo>
                  <a:cubicBezTo>
                    <a:pt x="34681" y="13980"/>
                    <a:pt x="34379" y="13980"/>
                    <a:pt x="34110" y="14014"/>
                  </a:cubicBezTo>
                  <a:cubicBezTo>
                    <a:pt x="34278" y="13846"/>
                    <a:pt x="34413" y="13644"/>
                    <a:pt x="34547" y="13342"/>
                  </a:cubicBezTo>
                  <a:cubicBezTo>
                    <a:pt x="34614" y="13140"/>
                    <a:pt x="34715" y="12905"/>
                    <a:pt x="34782" y="12569"/>
                  </a:cubicBezTo>
                  <a:cubicBezTo>
                    <a:pt x="34850" y="12266"/>
                    <a:pt x="34850" y="11964"/>
                    <a:pt x="34782" y="11628"/>
                  </a:cubicBezTo>
                  <a:cubicBezTo>
                    <a:pt x="34749" y="11392"/>
                    <a:pt x="34715" y="11090"/>
                    <a:pt x="34581" y="10787"/>
                  </a:cubicBezTo>
                  <a:cubicBezTo>
                    <a:pt x="34446" y="10485"/>
                    <a:pt x="34278" y="10216"/>
                    <a:pt x="34177" y="9981"/>
                  </a:cubicBezTo>
                  <a:cubicBezTo>
                    <a:pt x="33875" y="9477"/>
                    <a:pt x="33404" y="9040"/>
                    <a:pt x="32867" y="8637"/>
                  </a:cubicBezTo>
                  <a:cubicBezTo>
                    <a:pt x="32396" y="8301"/>
                    <a:pt x="31825" y="8065"/>
                    <a:pt x="31220" y="7897"/>
                  </a:cubicBezTo>
                  <a:cubicBezTo>
                    <a:pt x="30850" y="7797"/>
                    <a:pt x="30481" y="7763"/>
                    <a:pt x="30145" y="7763"/>
                  </a:cubicBezTo>
                  <a:cubicBezTo>
                    <a:pt x="29909" y="7763"/>
                    <a:pt x="29674" y="7763"/>
                    <a:pt x="29405" y="7797"/>
                  </a:cubicBezTo>
                  <a:cubicBezTo>
                    <a:pt x="29137" y="7864"/>
                    <a:pt x="28868" y="7931"/>
                    <a:pt x="28532" y="8065"/>
                  </a:cubicBezTo>
                  <a:cubicBezTo>
                    <a:pt x="28229" y="8200"/>
                    <a:pt x="27960" y="8368"/>
                    <a:pt x="27691" y="8603"/>
                  </a:cubicBezTo>
                  <a:cubicBezTo>
                    <a:pt x="27389" y="8906"/>
                    <a:pt x="27154" y="9242"/>
                    <a:pt x="26952" y="9578"/>
                  </a:cubicBezTo>
                  <a:lnTo>
                    <a:pt x="26818" y="9746"/>
                  </a:lnTo>
                  <a:cubicBezTo>
                    <a:pt x="26818" y="9712"/>
                    <a:pt x="26717" y="9611"/>
                    <a:pt x="26683" y="9578"/>
                  </a:cubicBezTo>
                  <a:cubicBezTo>
                    <a:pt x="26482" y="9410"/>
                    <a:pt x="26280" y="9275"/>
                    <a:pt x="26011" y="9208"/>
                  </a:cubicBezTo>
                  <a:cubicBezTo>
                    <a:pt x="25877" y="9141"/>
                    <a:pt x="25709" y="9141"/>
                    <a:pt x="25608" y="9141"/>
                  </a:cubicBezTo>
                  <a:cubicBezTo>
                    <a:pt x="25474" y="9141"/>
                    <a:pt x="25373" y="9141"/>
                    <a:pt x="25272" y="9208"/>
                  </a:cubicBezTo>
                  <a:lnTo>
                    <a:pt x="25171" y="9242"/>
                  </a:lnTo>
                  <a:cubicBezTo>
                    <a:pt x="25272" y="8805"/>
                    <a:pt x="25272" y="8368"/>
                    <a:pt x="25272" y="7897"/>
                  </a:cubicBezTo>
                  <a:cubicBezTo>
                    <a:pt x="25272" y="7225"/>
                    <a:pt x="25137" y="6553"/>
                    <a:pt x="24936" y="5881"/>
                  </a:cubicBezTo>
                  <a:cubicBezTo>
                    <a:pt x="24533" y="4570"/>
                    <a:pt x="23827" y="3361"/>
                    <a:pt x="22852" y="2386"/>
                  </a:cubicBezTo>
                  <a:cubicBezTo>
                    <a:pt x="21978" y="1512"/>
                    <a:pt x="20802" y="840"/>
                    <a:pt x="19424" y="403"/>
                  </a:cubicBezTo>
                  <a:cubicBezTo>
                    <a:pt x="18820" y="235"/>
                    <a:pt x="18215" y="134"/>
                    <a:pt x="17442" y="34"/>
                  </a:cubicBezTo>
                  <a:cubicBezTo>
                    <a:pt x="17072" y="34"/>
                    <a:pt x="16669" y="0"/>
                    <a:pt x="162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11"/>
            <p:cNvSpPr/>
            <p:nvPr/>
          </p:nvSpPr>
          <p:spPr>
            <a:xfrm>
              <a:off x="4028850" y="4567175"/>
              <a:ext cx="1036750" cy="512500"/>
            </a:xfrm>
            <a:custGeom>
              <a:avLst/>
              <a:gdLst/>
              <a:ahLst/>
              <a:cxnLst/>
              <a:rect l="l" t="t" r="r" b="b"/>
              <a:pathLst>
                <a:path w="41470" h="20500" extrusionOk="0">
                  <a:moveTo>
                    <a:pt x="14787" y="0"/>
                  </a:moveTo>
                  <a:cubicBezTo>
                    <a:pt x="14384" y="134"/>
                    <a:pt x="13880" y="202"/>
                    <a:pt x="13409" y="336"/>
                  </a:cubicBezTo>
                  <a:cubicBezTo>
                    <a:pt x="12804" y="504"/>
                    <a:pt x="12166" y="706"/>
                    <a:pt x="11493" y="975"/>
                  </a:cubicBezTo>
                  <a:cubicBezTo>
                    <a:pt x="10889" y="1210"/>
                    <a:pt x="10317" y="1546"/>
                    <a:pt x="9746" y="1916"/>
                  </a:cubicBezTo>
                  <a:cubicBezTo>
                    <a:pt x="9208" y="2252"/>
                    <a:pt x="8704" y="2722"/>
                    <a:pt x="8200" y="3260"/>
                  </a:cubicBezTo>
                  <a:cubicBezTo>
                    <a:pt x="7158" y="4402"/>
                    <a:pt x="6453" y="5679"/>
                    <a:pt x="6150" y="6956"/>
                  </a:cubicBezTo>
                  <a:cubicBezTo>
                    <a:pt x="5982" y="7595"/>
                    <a:pt x="5982" y="8267"/>
                    <a:pt x="6083" y="8939"/>
                  </a:cubicBezTo>
                  <a:cubicBezTo>
                    <a:pt x="6150" y="9578"/>
                    <a:pt x="6352" y="10250"/>
                    <a:pt x="6688" y="10888"/>
                  </a:cubicBezTo>
                  <a:cubicBezTo>
                    <a:pt x="6789" y="11056"/>
                    <a:pt x="6923" y="11258"/>
                    <a:pt x="7024" y="11460"/>
                  </a:cubicBezTo>
                  <a:cubicBezTo>
                    <a:pt x="6923" y="11392"/>
                    <a:pt x="6789" y="11292"/>
                    <a:pt x="6486" y="11258"/>
                  </a:cubicBezTo>
                  <a:cubicBezTo>
                    <a:pt x="6150" y="11157"/>
                    <a:pt x="5781" y="11124"/>
                    <a:pt x="5444" y="11124"/>
                  </a:cubicBezTo>
                  <a:cubicBezTo>
                    <a:pt x="5243" y="11124"/>
                    <a:pt x="5008" y="11124"/>
                    <a:pt x="4739" y="11157"/>
                  </a:cubicBezTo>
                  <a:cubicBezTo>
                    <a:pt x="3563" y="11325"/>
                    <a:pt x="2420" y="11896"/>
                    <a:pt x="1546" y="12669"/>
                  </a:cubicBezTo>
                  <a:cubicBezTo>
                    <a:pt x="1109" y="13073"/>
                    <a:pt x="740" y="13577"/>
                    <a:pt x="471" y="14081"/>
                  </a:cubicBezTo>
                  <a:cubicBezTo>
                    <a:pt x="236" y="14619"/>
                    <a:pt x="68" y="15156"/>
                    <a:pt x="0" y="15761"/>
                  </a:cubicBezTo>
                  <a:cubicBezTo>
                    <a:pt x="0" y="16030"/>
                    <a:pt x="0" y="16366"/>
                    <a:pt x="68" y="16769"/>
                  </a:cubicBezTo>
                  <a:cubicBezTo>
                    <a:pt x="101" y="17139"/>
                    <a:pt x="202" y="17475"/>
                    <a:pt x="269" y="17811"/>
                  </a:cubicBezTo>
                  <a:cubicBezTo>
                    <a:pt x="437" y="18450"/>
                    <a:pt x="773" y="19021"/>
                    <a:pt x="1177" y="19559"/>
                  </a:cubicBezTo>
                  <a:cubicBezTo>
                    <a:pt x="1445" y="19895"/>
                    <a:pt x="1748" y="20197"/>
                    <a:pt x="2084" y="20466"/>
                  </a:cubicBezTo>
                  <a:lnTo>
                    <a:pt x="7293" y="20466"/>
                  </a:lnTo>
                  <a:cubicBezTo>
                    <a:pt x="14417" y="20466"/>
                    <a:pt x="21575" y="20500"/>
                    <a:pt x="28666" y="20500"/>
                  </a:cubicBezTo>
                  <a:lnTo>
                    <a:pt x="40764" y="20500"/>
                  </a:lnTo>
                  <a:cubicBezTo>
                    <a:pt x="40899" y="20365"/>
                    <a:pt x="40966" y="20298"/>
                    <a:pt x="41067" y="20163"/>
                  </a:cubicBezTo>
                  <a:cubicBezTo>
                    <a:pt x="41235" y="19895"/>
                    <a:pt x="41335" y="19559"/>
                    <a:pt x="41403" y="19155"/>
                  </a:cubicBezTo>
                  <a:cubicBezTo>
                    <a:pt x="41470" y="18618"/>
                    <a:pt x="41436" y="18046"/>
                    <a:pt x="41268" y="17542"/>
                  </a:cubicBezTo>
                  <a:cubicBezTo>
                    <a:pt x="41134" y="17105"/>
                    <a:pt x="40932" y="16635"/>
                    <a:pt x="40596" y="16265"/>
                  </a:cubicBezTo>
                  <a:cubicBezTo>
                    <a:pt x="40327" y="15929"/>
                    <a:pt x="39958" y="15593"/>
                    <a:pt x="39487" y="15257"/>
                  </a:cubicBezTo>
                  <a:cubicBezTo>
                    <a:pt x="38949" y="14854"/>
                    <a:pt x="38244" y="14518"/>
                    <a:pt x="37471" y="14316"/>
                  </a:cubicBezTo>
                  <a:cubicBezTo>
                    <a:pt x="37236" y="14787"/>
                    <a:pt x="36899" y="15190"/>
                    <a:pt x="36563" y="15593"/>
                  </a:cubicBezTo>
                  <a:cubicBezTo>
                    <a:pt x="36227" y="15996"/>
                    <a:pt x="35858" y="16366"/>
                    <a:pt x="35421" y="16702"/>
                  </a:cubicBezTo>
                  <a:cubicBezTo>
                    <a:pt x="35118" y="16971"/>
                    <a:pt x="34782" y="17206"/>
                    <a:pt x="34446" y="17475"/>
                  </a:cubicBezTo>
                  <a:cubicBezTo>
                    <a:pt x="33001" y="18483"/>
                    <a:pt x="31254" y="19122"/>
                    <a:pt x="29540" y="19458"/>
                  </a:cubicBezTo>
                  <a:cubicBezTo>
                    <a:pt x="28229" y="19693"/>
                    <a:pt x="26885" y="19861"/>
                    <a:pt x="25541" y="19895"/>
                  </a:cubicBezTo>
                  <a:cubicBezTo>
                    <a:pt x="25165" y="19913"/>
                    <a:pt x="24787" y="19922"/>
                    <a:pt x="24408" y="19922"/>
                  </a:cubicBezTo>
                  <a:cubicBezTo>
                    <a:pt x="23430" y="19922"/>
                    <a:pt x="22443" y="19866"/>
                    <a:pt x="21474" y="19794"/>
                  </a:cubicBezTo>
                  <a:cubicBezTo>
                    <a:pt x="20231" y="19659"/>
                    <a:pt x="18954" y="19491"/>
                    <a:pt x="17711" y="19223"/>
                  </a:cubicBezTo>
                  <a:cubicBezTo>
                    <a:pt x="16602" y="19021"/>
                    <a:pt x="15560" y="18819"/>
                    <a:pt x="14518" y="18450"/>
                  </a:cubicBezTo>
                  <a:cubicBezTo>
                    <a:pt x="14014" y="18282"/>
                    <a:pt x="13443" y="18046"/>
                    <a:pt x="13006" y="17777"/>
                  </a:cubicBezTo>
                  <a:cubicBezTo>
                    <a:pt x="12535" y="17509"/>
                    <a:pt x="12065" y="17206"/>
                    <a:pt x="11662" y="16870"/>
                  </a:cubicBezTo>
                  <a:cubicBezTo>
                    <a:pt x="11426" y="16702"/>
                    <a:pt x="11225" y="16500"/>
                    <a:pt x="11057" y="16299"/>
                  </a:cubicBezTo>
                  <a:cubicBezTo>
                    <a:pt x="10889" y="16131"/>
                    <a:pt x="10754" y="15929"/>
                    <a:pt x="10653" y="15694"/>
                  </a:cubicBezTo>
                  <a:cubicBezTo>
                    <a:pt x="10385" y="15291"/>
                    <a:pt x="10250" y="14787"/>
                    <a:pt x="10216" y="14282"/>
                  </a:cubicBezTo>
                  <a:lnTo>
                    <a:pt x="10216" y="13812"/>
                  </a:lnTo>
                  <a:cubicBezTo>
                    <a:pt x="10216" y="13678"/>
                    <a:pt x="10250" y="13510"/>
                    <a:pt x="10250" y="13409"/>
                  </a:cubicBezTo>
                  <a:cubicBezTo>
                    <a:pt x="10317" y="13106"/>
                    <a:pt x="10385" y="12837"/>
                    <a:pt x="10519" y="12569"/>
                  </a:cubicBezTo>
                  <a:cubicBezTo>
                    <a:pt x="10754" y="12065"/>
                    <a:pt x="11157" y="11594"/>
                    <a:pt x="11594" y="11258"/>
                  </a:cubicBezTo>
                  <a:cubicBezTo>
                    <a:pt x="11863" y="11090"/>
                    <a:pt x="12098" y="10922"/>
                    <a:pt x="12367" y="10787"/>
                  </a:cubicBezTo>
                  <a:cubicBezTo>
                    <a:pt x="12602" y="10653"/>
                    <a:pt x="12871" y="10586"/>
                    <a:pt x="13174" y="10485"/>
                  </a:cubicBezTo>
                  <a:cubicBezTo>
                    <a:pt x="13443" y="10418"/>
                    <a:pt x="13779" y="10317"/>
                    <a:pt x="14081" y="10283"/>
                  </a:cubicBezTo>
                  <a:cubicBezTo>
                    <a:pt x="14216" y="10250"/>
                    <a:pt x="14384" y="10250"/>
                    <a:pt x="14518" y="10250"/>
                  </a:cubicBezTo>
                  <a:cubicBezTo>
                    <a:pt x="14115" y="9947"/>
                    <a:pt x="13779" y="9645"/>
                    <a:pt x="13543" y="9275"/>
                  </a:cubicBezTo>
                  <a:cubicBezTo>
                    <a:pt x="13207" y="8872"/>
                    <a:pt x="12939" y="8401"/>
                    <a:pt x="12737" y="7897"/>
                  </a:cubicBezTo>
                  <a:cubicBezTo>
                    <a:pt x="12670" y="7629"/>
                    <a:pt x="12569" y="7393"/>
                    <a:pt x="12502" y="7091"/>
                  </a:cubicBezTo>
                  <a:lnTo>
                    <a:pt x="12367" y="6352"/>
                  </a:lnTo>
                  <a:cubicBezTo>
                    <a:pt x="12334" y="5780"/>
                    <a:pt x="12334" y="5243"/>
                    <a:pt x="12367" y="4738"/>
                  </a:cubicBezTo>
                  <a:cubicBezTo>
                    <a:pt x="12502" y="3831"/>
                    <a:pt x="12737" y="2890"/>
                    <a:pt x="13174" y="2084"/>
                  </a:cubicBezTo>
                  <a:cubicBezTo>
                    <a:pt x="13375" y="1680"/>
                    <a:pt x="13611" y="1311"/>
                    <a:pt x="13913" y="907"/>
                  </a:cubicBezTo>
                  <a:cubicBezTo>
                    <a:pt x="14182" y="571"/>
                    <a:pt x="14451" y="303"/>
                    <a:pt x="147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11"/>
            <p:cNvSpPr/>
            <p:nvPr/>
          </p:nvSpPr>
          <p:spPr>
            <a:xfrm>
              <a:off x="4391800" y="4604125"/>
              <a:ext cx="218450" cy="168900"/>
            </a:xfrm>
            <a:custGeom>
              <a:avLst/>
              <a:gdLst/>
              <a:ahLst/>
              <a:cxnLst/>
              <a:rect l="l" t="t" r="r" b="b"/>
              <a:pathLst>
                <a:path w="8738" h="6756" extrusionOk="0">
                  <a:moveTo>
                    <a:pt x="3397" y="1057"/>
                  </a:moveTo>
                  <a:cubicBezTo>
                    <a:pt x="3405" y="1076"/>
                    <a:pt x="3428" y="1076"/>
                    <a:pt x="3428" y="1076"/>
                  </a:cubicBezTo>
                  <a:cubicBezTo>
                    <a:pt x="3428" y="1074"/>
                    <a:pt x="3428" y="1072"/>
                    <a:pt x="3427" y="1070"/>
                  </a:cubicBezTo>
                  <a:lnTo>
                    <a:pt x="3427" y="1070"/>
                  </a:lnTo>
                  <a:cubicBezTo>
                    <a:pt x="3417" y="1066"/>
                    <a:pt x="3407" y="1061"/>
                    <a:pt x="3397" y="1057"/>
                  </a:cubicBezTo>
                  <a:close/>
                  <a:moveTo>
                    <a:pt x="1882" y="1"/>
                  </a:moveTo>
                  <a:cubicBezTo>
                    <a:pt x="1378" y="34"/>
                    <a:pt x="840" y="102"/>
                    <a:pt x="302" y="270"/>
                  </a:cubicBezTo>
                  <a:cubicBezTo>
                    <a:pt x="134" y="337"/>
                    <a:pt x="0" y="505"/>
                    <a:pt x="34" y="706"/>
                  </a:cubicBezTo>
                  <a:cubicBezTo>
                    <a:pt x="61" y="844"/>
                    <a:pt x="224" y="959"/>
                    <a:pt x="375" y="959"/>
                  </a:cubicBezTo>
                  <a:cubicBezTo>
                    <a:pt x="408" y="959"/>
                    <a:pt x="440" y="954"/>
                    <a:pt x="470" y="942"/>
                  </a:cubicBezTo>
                  <a:cubicBezTo>
                    <a:pt x="706" y="874"/>
                    <a:pt x="941" y="774"/>
                    <a:pt x="1243" y="740"/>
                  </a:cubicBezTo>
                  <a:cubicBezTo>
                    <a:pt x="1411" y="723"/>
                    <a:pt x="1571" y="715"/>
                    <a:pt x="1731" y="715"/>
                  </a:cubicBezTo>
                  <a:cubicBezTo>
                    <a:pt x="1890" y="715"/>
                    <a:pt x="2050" y="723"/>
                    <a:pt x="2218" y="740"/>
                  </a:cubicBezTo>
                  <a:cubicBezTo>
                    <a:pt x="2588" y="774"/>
                    <a:pt x="2991" y="908"/>
                    <a:pt x="3361" y="1042"/>
                  </a:cubicBezTo>
                  <a:cubicBezTo>
                    <a:pt x="3373" y="1047"/>
                    <a:pt x="3385" y="1052"/>
                    <a:pt x="3397" y="1057"/>
                  </a:cubicBezTo>
                  <a:lnTo>
                    <a:pt x="3397" y="1057"/>
                  </a:lnTo>
                  <a:cubicBezTo>
                    <a:pt x="3395" y="1053"/>
                    <a:pt x="3394" y="1048"/>
                    <a:pt x="3394" y="1042"/>
                  </a:cubicBezTo>
                  <a:lnTo>
                    <a:pt x="3394" y="1042"/>
                  </a:lnTo>
                  <a:cubicBezTo>
                    <a:pt x="3394" y="1042"/>
                    <a:pt x="3424" y="1043"/>
                    <a:pt x="3427" y="1070"/>
                  </a:cubicBezTo>
                  <a:lnTo>
                    <a:pt x="3427" y="1070"/>
                  </a:lnTo>
                  <a:cubicBezTo>
                    <a:pt x="3904" y="1271"/>
                    <a:pt x="4321" y="1562"/>
                    <a:pt x="4738" y="1883"/>
                  </a:cubicBezTo>
                  <a:cubicBezTo>
                    <a:pt x="5243" y="2286"/>
                    <a:pt x="5713" y="2756"/>
                    <a:pt x="6116" y="3260"/>
                  </a:cubicBezTo>
                  <a:cubicBezTo>
                    <a:pt x="6620" y="3933"/>
                    <a:pt x="7091" y="4638"/>
                    <a:pt x="7393" y="5411"/>
                  </a:cubicBezTo>
                  <a:cubicBezTo>
                    <a:pt x="7528" y="5714"/>
                    <a:pt x="7629" y="6050"/>
                    <a:pt x="7662" y="6386"/>
                  </a:cubicBezTo>
                  <a:cubicBezTo>
                    <a:pt x="7729" y="6621"/>
                    <a:pt x="7965" y="6755"/>
                    <a:pt x="8166" y="6755"/>
                  </a:cubicBezTo>
                  <a:cubicBezTo>
                    <a:pt x="8469" y="6755"/>
                    <a:pt x="8738" y="6487"/>
                    <a:pt x="8738" y="6218"/>
                  </a:cubicBezTo>
                  <a:cubicBezTo>
                    <a:pt x="8670" y="5747"/>
                    <a:pt x="8637" y="5310"/>
                    <a:pt x="8502" y="4907"/>
                  </a:cubicBezTo>
                  <a:cubicBezTo>
                    <a:pt x="8401" y="4437"/>
                    <a:pt x="8133" y="3933"/>
                    <a:pt x="7897" y="3529"/>
                  </a:cubicBezTo>
                  <a:cubicBezTo>
                    <a:pt x="7629" y="3059"/>
                    <a:pt x="7292" y="2689"/>
                    <a:pt x="6923" y="2286"/>
                  </a:cubicBezTo>
                  <a:cubicBezTo>
                    <a:pt x="6553" y="1916"/>
                    <a:pt x="6150" y="1580"/>
                    <a:pt x="5747" y="1278"/>
                  </a:cubicBezTo>
                  <a:cubicBezTo>
                    <a:pt x="4940" y="740"/>
                    <a:pt x="4033" y="337"/>
                    <a:pt x="3058" y="102"/>
                  </a:cubicBezTo>
                  <a:cubicBezTo>
                    <a:pt x="2688" y="34"/>
                    <a:pt x="2285" y="1"/>
                    <a:pt x="18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11"/>
            <p:cNvSpPr/>
            <p:nvPr/>
          </p:nvSpPr>
          <p:spPr>
            <a:xfrm>
              <a:off x="4758100" y="4797575"/>
              <a:ext cx="105025" cy="119125"/>
            </a:xfrm>
            <a:custGeom>
              <a:avLst/>
              <a:gdLst/>
              <a:ahLst/>
              <a:cxnLst/>
              <a:rect l="l" t="t" r="r" b="b"/>
              <a:pathLst>
                <a:path w="4201" h="4765" extrusionOk="0">
                  <a:moveTo>
                    <a:pt x="433" y="0"/>
                  </a:moveTo>
                  <a:cubicBezTo>
                    <a:pt x="378" y="0"/>
                    <a:pt x="336" y="9"/>
                    <a:pt x="303" y="26"/>
                  </a:cubicBezTo>
                  <a:cubicBezTo>
                    <a:pt x="202" y="26"/>
                    <a:pt x="168" y="59"/>
                    <a:pt x="101" y="93"/>
                  </a:cubicBezTo>
                  <a:cubicBezTo>
                    <a:pt x="34" y="160"/>
                    <a:pt x="0" y="227"/>
                    <a:pt x="0" y="328"/>
                  </a:cubicBezTo>
                  <a:cubicBezTo>
                    <a:pt x="0" y="429"/>
                    <a:pt x="135" y="597"/>
                    <a:pt x="303" y="597"/>
                  </a:cubicBezTo>
                  <a:lnTo>
                    <a:pt x="840" y="597"/>
                  </a:lnTo>
                  <a:cubicBezTo>
                    <a:pt x="1008" y="664"/>
                    <a:pt x="1210" y="698"/>
                    <a:pt x="1378" y="731"/>
                  </a:cubicBezTo>
                  <a:cubicBezTo>
                    <a:pt x="1546" y="832"/>
                    <a:pt x="1680" y="899"/>
                    <a:pt x="1815" y="1000"/>
                  </a:cubicBezTo>
                  <a:cubicBezTo>
                    <a:pt x="1983" y="1101"/>
                    <a:pt x="2151" y="1269"/>
                    <a:pt x="2319" y="1504"/>
                  </a:cubicBezTo>
                  <a:cubicBezTo>
                    <a:pt x="2487" y="1740"/>
                    <a:pt x="2655" y="2008"/>
                    <a:pt x="2789" y="2277"/>
                  </a:cubicBezTo>
                  <a:cubicBezTo>
                    <a:pt x="2890" y="2647"/>
                    <a:pt x="3025" y="3050"/>
                    <a:pt x="3058" y="3420"/>
                  </a:cubicBezTo>
                  <a:cubicBezTo>
                    <a:pt x="3125" y="3722"/>
                    <a:pt x="3125" y="3991"/>
                    <a:pt x="3058" y="4294"/>
                  </a:cubicBezTo>
                  <a:cubicBezTo>
                    <a:pt x="3058" y="4428"/>
                    <a:pt x="3125" y="4562"/>
                    <a:pt x="3193" y="4630"/>
                  </a:cubicBezTo>
                  <a:cubicBezTo>
                    <a:pt x="3294" y="4730"/>
                    <a:pt x="3394" y="4764"/>
                    <a:pt x="3529" y="4764"/>
                  </a:cubicBezTo>
                  <a:cubicBezTo>
                    <a:pt x="3663" y="4764"/>
                    <a:pt x="3798" y="4730"/>
                    <a:pt x="3865" y="4630"/>
                  </a:cubicBezTo>
                  <a:cubicBezTo>
                    <a:pt x="3966" y="4562"/>
                    <a:pt x="3999" y="4428"/>
                    <a:pt x="3999" y="4294"/>
                  </a:cubicBezTo>
                  <a:cubicBezTo>
                    <a:pt x="4201" y="2344"/>
                    <a:pt x="2722" y="26"/>
                    <a:pt x="639" y="26"/>
                  </a:cubicBezTo>
                  <a:cubicBezTo>
                    <a:pt x="555" y="9"/>
                    <a:pt x="487" y="0"/>
                    <a:pt x="4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3" name="Google Shape;183;p11"/>
          <p:cNvGrpSpPr/>
          <p:nvPr/>
        </p:nvGrpSpPr>
        <p:grpSpPr>
          <a:xfrm>
            <a:off x="1017725" y="1155388"/>
            <a:ext cx="1363600" cy="754475"/>
            <a:chOff x="3068550" y="1094025"/>
            <a:chExt cx="1363600" cy="754475"/>
          </a:xfrm>
        </p:grpSpPr>
        <p:sp>
          <p:nvSpPr>
            <p:cNvPr id="184" name="Google Shape;184;p11"/>
            <p:cNvSpPr/>
            <p:nvPr/>
          </p:nvSpPr>
          <p:spPr>
            <a:xfrm>
              <a:off x="3070250" y="1094025"/>
              <a:ext cx="1361900" cy="754475"/>
            </a:xfrm>
            <a:custGeom>
              <a:avLst/>
              <a:gdLst/>
              <a:ahLst/>
              <a:cxnLst/>
              <a:rect l="l" t="t" r="r" b="b"/>
              <a:pathLst>
                <a:path w="54476" h="30179" extrusionOk="0">
                  <a:moveTo>
                    <a:pt x="41234" y="18114"/>
                  </a:moveTo>
                  <a:cubicBezTo>
                    <a:pt x="42579" y="18114"/>
                    <a:pt x="43620" y="19189"/>
                    <a:pt x="43654" y="20500"/>
                  </a:cubicBezTo>
                  <a:cubicBezTo>
                    <a:pt x="43654" y="21138"/>
                    <a:pt x="43419" y="21777"/>
                    <a:pt x="42948" y="22214"/>
                  </a:cubicBezTo>
                  <a:cubicBezTo>
                    <a:pt x="42478" y="22684"/>
                    <a:pt x="41907" y="22953"/>
                    <a:pt x="41234" y="22953"/>
                  </a:cubicBezTo>
                  <a:cubicBezTo>
                    <a:pt x="41215" y="22953"/>
                    <a:pt x="41196" y="22954"/>
                    <a:pt x="41176" y="22954"/>
                  </a:cubicBezTo>
                  <a:cubicBezTo>
                    <a:pt x="39891" y="22954"/>
                    <a:pt x="38815" y="21858"/>
                    <a:pt x="38815" y="20533"/>
                  </a:cubicBezTo>
                  <a:cubicBezTo>
                    <a:pt x="38815" y="19189"/>
                    <a:pt x="39924" y="18114"/>
                    <a:pt x="41234" y="18114"/>
                  </a:cubicBezTo>
                  <a:close/>
                  <a:moveTo>
                    <a:pt x="14619" y="18349"/>
                  </a:moveTo>
                  <a:cubicBezTo>
                    <a:pt x="15963" y="18349"/>
                    <a:pt x="17038" y="19458"/>
                    <a:pt x="17072" y="20768"/>
                  </a:cubicBezTo>
                  <a:cubicBezTo>
                    <a:pt x="17072" y="21373"/>
                    <a:pt x="16803" y="22012"/>
                    <a:pt x="16366" y="22482"/>
                  </a:cubicBezTo>
                  <a:cubicBezTo>
                    <a:pt x="15896" y="22953"/>
                    <a:pt x="15291" y="23188"/>
                    <a:pt x="14619" y="23188"/>
                  </a:cubicBezTo>
                  <a:cubicBezTo>
                    <a:pt x="14598" y="23189"/>
                    <a:pt x="14578" y="23189"/>
                    <a:pt x="14557" y="23189"/>
                  </a:cubicBezTo>
                  <a:cubicBezTo>
                    <a:pt x="13242" y="23189"/>
                    <a:pt x="12199" y="22126"/>
                    <a:pt x="12199" y="20802"/>
                  </a:cubicBezTo>
                  <a:cubicBezTo>
                    <a:pt x="12199" y="20164"/>
                    <a:pt x="12434" y="19525"/>
                    <a:pt x="12905" y="19088"/>
                  </a:cubicBezTo>
                  <a:cubicBezTo>
                    <a:pt x="13375" y="18618"/>
                    <a:pt x="13947" y="18349"/>
                    <a:pt x="14619" y="18349"/>
                  </a:cubicBezTo>
                  <a:close/>
                  <a:moveTo>
                    <a:pt x="31926" y="0"/>
                  </a:moveTo>
                  <a:cubicBezTo>
                    <a:pt x="30346" y="101"/>
                    <a:pt x="28867" y="370"/>
                    <a:pt x="27523" y="874"/>
                  </a:cubicBezTo>
                  <a:cubicBezTo>
                    <a:pt x="26650" y="1210"/>
                    <a:pt x="25809" y="1680"/>
                    <a:pt x="25104" y="2285"/>
                  </a:cubicBezTo>
                  <a:cubicBezTo>
                    <a:pt x="24230" y="2890"/>
                    <a:pt x="23524" y="3663"/>
                    <a:pt x="22953" y="4503"/>
                  </a:cubicBezTo>
                  <a:cubicBezTo>
                    <a:pt x="22348" y="5343"/>
                    <a:pt x="21978" y="6251"/>
                    <a:pt x="21810" y="7225"/>
                  </a:cubicBezTo>
                  <a:cubicBezTo>
                    <a:pt x="21642" y="8066"/>
                    <a:pt x="21676" y="8906"/>
                    <a:pt x="21877" y="9712"/>
                  </a:cubicBezTo>
                  <a:cubicBezTo>
                    <a:pt x="21441" y="9712"/>
                    <a:pt x="21004" y="9880"/>
                    <a:pt x="20668" y="10183"/>
                  </a:cubicBezTo>
                  <a:cubicBezTo>
                    <a:pt x="20466" y="10351"/>
                    <a:pt x="20298" y="10552"/>
                    <a:pt x="20164" y="10788"/>
                  </a:cubicBezTo>
                  <a:lnTo>
                    <a:pt x="20164" y="10754"/>
                  </a:lnTo>
                  <a:cubicBezTo>
                    <a:pt x="19996" y="10552"/>
                    <a:pt x="19828" y="10351"/>
                    <a:pt x="19626" y="10082"/>
                  </a:cubicBezTo>
                  <a:cubicBezTo>
                    <a:pt x="19323" y="9779"/>
                    <a:pt x="19055" y="9511"/>
                    <a:pt x="18651" y="9242"/>
                  </a:cubicBezTo>
                  <a:cubicBezTo>
                    <a:pt x="18013" y="8771"/>
                    <a:pt x="17307" y="8502"/>
                    <a:pt x="16568" y="8334"/>
                  </a:cubicBezTo>
                  <a:cubicBezTo>
                    <a:pt x="16198" y="8234"/>
                    <a:pt x="15795" y="8200"/>
                    <a:pt x="15425" y="8200"/>
                  </a:cubicBezTo>
                  <a:cubicBezTo>
                    <a:pt x="15056" y="8200"/>
                    <a:pt x="14652" y="8234"/>
                    <a:pt x="14249" y="8334"/>
                  </a:cubicBezTo>
                  <a:cubicBezTo>
                    <a:pt x="13543" y="8435"/>
                    <a:pt x="12770" y="8704"/>
                    <a:pt x="12031" y="9074"/>
                  </a:cubicBezTo>
                  <a:cubicBezTo>
                    <a:pt x="11359" y="9410"/>
                    <a:pt x="10687" y="9880"/>
                    <a:pt x="10015" y="10452"/>
                  </a:cubicBezTo>
                  <a:cubicBezTo>
                    <a:pt x="9410" y="11023"/>
                    <a:pt x="8872" y="11628"/>
                    <a:pt x="8368" y="12300"/>
                  </a:cubicBezTo>
                  <a:cubicBezTo>
                    <a:pt x="7393" y="13711"/>
                    <a:pt x="6889" y="15324"/>
                    <a:pt x="6957" y="16837"/>
                  </a:cubicBezTo>
                  <a:cubicBezTo>
                    <a:pt x="6957" y="17475"/>
                    <a:pt x="7057" y="18114"/>
                    <a:pt x="7293" y="18752"/>
                  </a:cubicBezTo>
                  <a:cubicBezTo>
                    <a:pt x="7158" y="18651"/>
                    <a:pt x="7024" y="18618"/>
                    <a:pt x="6957" y="18584"/>
                  </a:cubicBezTo>
                  <a:cubicBezTo>
                    <a:pt x="6587" y="18450"/>
                    <a:pt x="6217" y="18349"/>
                    <a:pt x="5848" y="18349"/>
                  </a:cubicBezTo>
                  <a:lnTo>
                    <a:pt x="5545" y="18349"/>
                  </a:lnTo>
                  <a:cubicBezTo>
                    <a:pt x="4638" y="18450"/>
                    <a:pt x="3697" y="18819"/>
                    <a:pt x="2789" y="19491"/>
                  </a:cubicBezTo>
                  <a:cubicBezTo>
                    <a:pt x="1949" y="20130"/>
                    <a:pt x="1210" y="20869"/>
                    <a:pt x="773" y="21777"/>
                  </a:cubicBezTo>
                  <a:cubicBezTo>
                    <a:pt x="269" y="22617"/>
                    <a:pt x="0" y="23659"/>
                    <a:pt x="34" y="24700"/>
                  </a:cubicBezTo>
                  <a:cubicBezTo>
                    <a:pt x="101" y="25809"/>
                    <a:pt x="437" y="26986"/>
                    <a:pt x="1042" y="28027"/>
                  </a:cubicBezTo>
                  <a:cubicBezTo>
                    <a:pt x="1546" y="28901"/>
                    <a:pt x="2285" y="29607"/>
                    <a:pt x="3058" y="30178"/>
                  </a:cubicBezTo>
                  <a:lnTo>
                    <a:pt x="53904" y="30178"/>
                  </a:lnTo>
                  <a:lnTo>
                    <a:pt x="53971" y="30044"/>
                  </a:lnTo>
                  <a:cubicBezTo>
                    <a:pt x="54072" y="29909"/>
                    <a:pt x="54105" y="29842"/>
                    <a:pt x="54139" y="29708"/>
                  </a:cubicBezTo>
                  <a:cubicBezTo>
                    <a:pt x="54240" y="29506"/>
                    <a:pt x="54273" y="29237"/>
                    <a:pt x="54374" y="28935"/>
                  </a:cubicBezTo>
                  <a:cubicBezTo>
                    <a:pt x="54441" y="28431"/>
                    <a:pt x="54475" y="27893"/>
                    <a:pt x="54441" y="27254"/>
                  </a:cubicBezTo>
                  <a:cubicBezTo>
                    <a:pt x="54408" y="26683"/>
                    <a:pt x="54307" y="26145"/>
                    <a:pt x="54139" y="25540"/>
                  </a:cubicBezTo>
                  <a:cubicBezTo>
                    <a:pt x="53971" y="25003"/>
                    <a:pt x="53803" y="24532"/>
                    <a:pt x="53568" y="24062"/>
                  </a:cubicBezTo>
                  <a:cubicBezTo>
                    <a:pt x="53400" y="23793"/>
                    <a:pt x="53198" y="23524"/>
                    <a:pt x="52896" y="23188"/>
                  </a:cubicBezTo>
                  <a:cubicBezTo>
                    <a:pt x="52627" y="22886"/>
                    <a:pt x="52291" y="22617"/>
                    <a:pt x="51955" y="22314"/>
                  </a:cubicBezTo>
                  <a:cubicBezTo>
                    <a:pt x="51182" y="21642"/>
                    <a:pt x="50375" y="21172"/>
                    <a:pt x="49535" y="20869"/>
                  </a:cubicBezTo>
                  <a:cubicBezTo>
                    <a:pt x="49266" y="20802"/>
                    <a:pt x="48997" y="20701"/>
                    <a:pt x="48661" y="20668"/>
                  </a:cubicBezTo>
                  <a:lnTo>
                    <a:pt x="48359" y="20668"/>
                  </a:lnTo>
                  <a:cubicBezTo>
                    <a:pt x="48191" y="20668"/>
                    <a:pt x="48023" y="20668"/>
                    <a:pt x="47821" y="20701"/>
                  </a:cubicBezTo>
                  <a:cubicBezTo>
                    <a:pt x="47687" y="20768"/>
                    <a:pt x="47519" y="20802"/>
                    <a:pt x="47384" y="20836"/>
                  </a:cubicBezTo>
                  <a:cubicBezTo>
                    <a:pt x="47687" y="20164"/>
                    <a:pt x="47821" y="19424"/>
                    <a:pt x="47754" y="18584"/>
                  </a:cubicBezTo>
                  <a:cubicBezTo>
                    <a:pt x="47754" y="17979"/>
                    <a:pt x="47653" y="17408"/>
                    <a:pt x="47485" y="16803"/>
                  </a:cubicBezTo>
                  <a:cubicBezTo>
                    <a:pt x="47384" y="16568"/>
                    <a:pt x="47317" y="16299"/>
                    <a:pt x="47149" y="15996"/>
                  </a:cubicBezTo>
                  <a:cubicBezTo>
                    <a:pt x="47015" y="15761"/>
                    <a:pt x="46880" y="15492"/>
                    <a:pt x="46712" y="15291"/>
                  </a:cubicBezTo>
                  <a:cubicBezTo>
                    <a:pt x="46511" y="14955"/>
                    <a:pt x="46208" y="14652"/>
                    <a:pt x="45872" y="14350"/>
                  </a:cubicBezTo>
                  <a:cubicBezTo>
                    <a:pt x="45536" y="14081"/>
                    <a:pt x="45166" y="13812"/>
                    <a:pt x="44729" y="13610"/>
                  </a:cubicBezTo>
                  <a:cubicBezTo>
                    <a:pt x="44326" y="13409"/>
                    <a:pt x="43889" y="13241"/>
                    <a:pt x="43486" y="13140"/>
                  </a:cubicBezTo>
                  <a:cubicBezTo>
                    <a:pt x="43217" y="13106"/>
                    <a:pt x="43016" y="13073"/>
                    <a:pt x="42780" y="13073"/>
                  </a:cubicBezTo>
                  <a:cubicBezTo>
                    <a:pt x="42545" y="13073"/>
                    <a:pt x="42377" y="13073"/>
                    <a:pt x="42175" y="13106"/>
                  </a:cubicBezTo>
                  <a:cubicBezTo>
                    <a:pt x="42041" y="13106"/>
                    <a:pt x="41974" y="13140"/>
                    <a:pt x="41839" y="13174"/>
                  </a:cubicBezTo>
                  <a:cubicBezTo>
                    <a:pt x="42007" y="12905"/>
                    <a:pt x="42142" y="12535"/>
                    <a:pt x="42209" y="12132"/>
                  </a:cubicBezTo>
                  <a:cubicBezTo>
                    <a:pt x="42478" y="11191"/>
                    <a:pt x="42545" y="10082"/>
                    <a:pt x="42444" y="8973"/>
                  </a:cubicBezTo>
                  <a:cubicBezTo>
                    <a:pt x="42175" y="6856"/>
                    <a:pt x="41268" y="4772"/>
                    <a:pt x="39857" y="3226"/>
                  </a:cubicBezTo>
                  <a:cubicBezTo>
                    <a:pt x="39521" y="2857"/>
                    <a:pt x="39151" y="2521"/>
                    <a:pt x="38680" y="2185"/>
                  </a:cubicBezTo>
                  <a:cubicBezTo>
                    <a:pt x="38277" y="1848"/>
                    <a:pt x="37807" y="1546"/>
                    <a:pt x="37303" y="1311"/>
                  </a:cubicBezTo>
                  <a:cubicBezTo>
                    <a:pt x="36328" y="807"/>
                    <a:pt x="35286" y="403"/>
                    <a:pt x="34211" y="202"/>
                  </a:cubicBezTo>
                  <a:cubicBezTo>
                    <a:pt x="33438" y="67"/>
                    <a:pt x="32699" y="0"/>
                    <a:pt x="319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1"/>
            <p:cNvSpPr/>
            <p:nvPr/>
          </p:nvSpPr>
          <p:spPr>
            <a:xfrm>
              <a:off x="3068550" y="1299000"/>
              <a:ext cx="1361900" cy="547800"/>
            </a:xfrm>
            <a:custGeom>
              <a:avLst/>
              <a:gdLst/>
              <a:ahLst/>
              <a:cxnLst/>
              <a:rect l="l" t="t" r="r" b="b"/>
              <a:pathLst>
                <a:path w="54476" h="21912" extrusionOk="0">
                  <a:moveTo>
                    <a:pt x="15493" y="1"/>
                  </a:moveTo>
                  <a:cubicBezTo>
                    <a:pt x="15056" y="1"/>
                    <a:pt x="14687" y="35"/>
                    <a:pt x="14283" y="68"/>
                  </a:cubicBezTo>
                  <a:cubicBezTo>
                    <a:pt x="13578" y="203"/>
                    <a:pt x="12805" y="471"/>
                    <a:pt x="12065" y="875"/>
                  </a:cubicBezTo>
                  <a:cubicBezTo>
                    <a:pt x="11360" y="1211"/>
                    <a:pt x="10721" y="1681"/>
                    <a:pt x="10015" y="2253"/>
                  </a:cubicBezTo>
                  <a:cubicBezTo>
                    <a:pt x="9444" y="2824"/>
                    <a:pt x="8906" y="3395"/>
                    <a:pt x="8402" y="4101"/>
                  </a:cubicBezTo>
                  <a:cubicBezTo>
                    <a:pt x="7428" y="5512"/>
                    <a:pt x="6924" y="7125"/>
                    <a:pt x="6957" y="8638"/>
                  </a:cubicBezTo>
                  <a:cubicBezTo>
                    <a:pt x="6957" y="9276"/>
                    <a:pt x="7092" y="9915"/>
                    <a:pt x="7293" y="10553"/>
                  </a:cubicBezTo>
                  <a:cubicBezTo>
                    <a:pt x="7226" y="10452"/>
                    <a:pt x="7092" y="10385"/>
                    <a:pt x="6957" y="10318"/>
                  </a:cubicBezTo>
                  <a:cubicBezTo>
                    <a:pt x="6621" y="10217"/>
                    <a:pt x="6252" y="10116"/>
                    <a:pt x="5882" y="10116"/>
                  </a:cubicBezTo>
                  <a:lnTo>
                    <a:pt x="5579" y="10116"/>
                  </a:lnTo>
                  <a:cubicBezTo>
                    <a:pt x="4672" y="10217"/>
                    <a:pt x="3731" y="10587"/>
                    <a:pt x="2824" y="11259"/>
                  </a:cubicBezTo>
                  <a:cubicBezTo>
                    <a:pt x="1984" y="11897"/>
                    <a:pt x="1244" y="12637"/>
                    <a:pt x="740" y="13510"/>
                  </a:cubicBezTo>
                  <a:cubicBezTo>
                    <a:pt x="236" y="14418"/>
                    <a:pt x="1" y="15426"/>
                    <a:pt x="35" y="16468"/>
                  </a:cubicBezTo>
                  <a:cubicBezTo>
                    <a:pt x="68" y="17610"/>
                    <a:pt x="404" y="18719"/>
                    <a:pt x="1043" y="19795"/>
                  </a:cubicBezTo>
                  <a:cubicBezTo>
                    <a:pt x="1547" y="20668"/>
                    <a:pt x="2252" y="21374"/>
                    <a:pt x="3059" y="21912"/>
                  </a:cubicBezTo>
                  <a:lnTo>
                    <a:pt x="53905" y="21912"/>
                  </a:lnTo>
                  <a:lnTo>
                    <a:pt x="53972" y="21811"/>
                  </a:lnTo>
                  <a:cubicBezTo>
                    <a:pt x="54073" y="21677"/>
                    <a:pt x="54106" y="21576"/>
                    <a:pt x="54140" y="21475"/>
                  </a:cubicBezTo>
                  <a:cubicBezTo>
                    <a:pt x="54241" y="21240"/>
                    <a:pt x="54274" y="21005"/>
                    <a:pt x="54341" y="20702"/>
                  </a:cubicBezTo>
                  <a:cubicBezTo>
                    <a:pt x="54442" y="20198"/>
                    <a:pt x="54476" y="19660"/>
                    <a:pt x="54442" y="19022"/>
                  </a:cubicBezTo>
                  <a:cubicBezTo>
                    <a:pt x="54375" y="18450"/>
                    <a:pt x="54308" y="17879"/>
                    <a:pt x="54140" y="17308"/>
                  </a:cubicBezTo>
                  <a:cubicBezTo>
                    <a:pt x="53972" y="16770"/>
                    <a:pt x="53804" y="16266"/>
                    <a:pt x="53569" y="15829"/>
                  </a:cubicBezTo>
                  <a:cubicBezTo>
                    <a:pt x="53400" y="15527"/>
                    <a:pt x="53165" y="15292"/>
                    <a:pt x="52896" y="14955"/>
                  </a:cubicBezTo>
                  <a:cubicBezTo>
                    <a:pt x="52628" y="14653"/>
                    <a:pt x="52325" y="14418"/>
                    <a:pt x="51955" y="14082"/>
                  </a:cubicBezTo>
                  <a:lnTo>
                    <a:pt x="51888" y="13981"/>
                  </a:lnTo>
                  <a:lnTo>
                    <a:pt x="51115" y="14754"/>
                  </a:lnTo>
                  <a:cubicBezTo>
                    <a:pt x="50376" y="15426"/>
                    <a:pt x="49536" y="15930"/>
                    <a:pt x="48628" y="16367"/>
                  </a:cubicBezTo>
                  <a:cubicBezTo>
                    <a:pt x="47721" y="16837"/>
                    <a:pt x="46780" y="17207"/>
                    <a:pt x="45873" y="17610"/>
                  </a:cubicBezTo>
                  <a:cubicBezTo>
                    <a:pt x="45402" y="17778"/>
                    <a:pt x="44932" y="17980"/>
                    <a:pt x="44495" y="18148"/>
                  </a:cubicBezTo>
                  <a:cubicBezTo>
                    <a:pt x="44024" y="18316"/>
                    <a:pt x="43520" y="18484"/>
                    <a:pt x="43050" y="18652"/>
                  </a:cubicBezTo>
                  <a:cubicBezTo>
                    <a:pt x="40832" y="19358"/>
                    <a:pt x="38513" y="19828"/>
                    <a:pt x="36194" y="20131"/>
                  </a:cubicBezTo>
                  <a:cubicBezTo>
                    <a:pt x="34190" y="20353"/>
                    <a:pt x="32139" y="20484"/>
                    <a:pt x="30081" y="20484"/>
                  </a:cubicBezTo>
                  <a:cubicBezTo>
                    <a:pt x="29654" y="20484"/>
                    <a:pt x="29228" y="20478"/>
                    <a:pt x="28801" y="20467"/>
                  </a:cubicBezTo>
                  <a:cubicBezTo>
                    <a:pt x="27591" y="20400"/>
                    <a:pt x="26381" y="20332"/>
                    <a:pt x="25172" y="20164"/>
                  </a:cubicBezTo>
                  <a:cubicBezTo>
                    <a:pt x="23962" y="19996"/>
                    <a:pt x="22853" y="19828"/>
                    <a:pt x="21677" y="19526"/>
                  </a:cubicBezTo>
                  <a:cubicBezTo>
                    <a:pt x="20568" y="19291"/>
                    <a:pt x="19425" y="18955"/>
                    <a:pt x="18383" y="18551"/>
                  </a:cubicBezTo>
                  <a:cubicBezTo>
                    <a:pt x="17476" y="18215"/>
                    <a:pt x="16535" y="17846"/>
                    <a:pt x="15695" y="17341"/>
                  </a:cubicBezTo>
                  <a:cubicBezTo>
                    <a:pt x="15292" y="17106"/>
                    <a:pt x="14855" y="16837"/>
                    <a:pt x="14451" y="16535"/>
                  </a:cubicBezTo>
                  <a:cubicBezTo>
                    <a:pt x="14082" y="16266"/>
                    <a:pt x="13678" y="15964"/>
                    <a:pt x="13342" y="15594"/>
                  </a:cubicBezTo>
                  <a:cubicBezTo>
                    <a:pt x="13006" y="15258"/>
                    <a:pt x="12704" y="14855"/>
                    <a:pt x="12502" y="14451"/>
                  </a:cubicBezTo>
                  <a:cubicBezTo>
                    <a:pt x="12301" y="14015"/>
                    <a:pt x="12133" y="13611"/>
                    <a:pt x="12032" y="13141"/>
                  </a:cubicBezTo>
                  <a:cubicBezTo>
                    <a:pt x="11998" y="12906"/>
                    <a:pt x="11998" y="12670"/>
                    <a:pt x="11998" y="12435"/>
                  </a:cubicBezTo>
                  <a:cubicBezTo>
                    <a:pt x="11998" y="12166"/>
                    <a:pt x="12032" y="11965"/>
                    <a:pt x="12099" y="11763"/>
                  </a:cubicBezTo>
                  <a:cubicBezTo>
                    <a:pt x="12133" y="11494"/>
                    <a:pt x="12200" y="11259"/>
                    <a:pt x="12334" y="10990"/>
                  </a:cubicBezTo>
                  <a:cubicBezTo>
                    <a:pt x="12469" y="10788"/>
                    <a:pt x="12603" y="10620"/>
                    <a:pt x="12704" y="10452"/>
                  </a:cubicBezTo>
                  <a:cubicBezTo>
                    <a:pt x="12872" y="10284"/>
                    <a:pt x="13040" y="10116"/>
                    <a:pt x="13275" y="9982"/>
                  </a:cubicBezTo>
                  <a:cubicBezTo>
                    <a:pt x="13443" y="9881"/>
                    <a:pt x="13645" y="9780"/>
                    <a:pt x="13846" y="9713"/>
                  </a:cubicBezTo>
                  <a:cubicBezTo>
                    <a:pt x="14115" y="9612"/>
                    <a:pt x="14351" y="9545"/>
                    <a:pt x="14619" y="9478"/>
                  </a:cubicBezTo>
                  <a:cubicBezTo>
                    <a:pt x="14720" y="9444"/>
                    <a:pt x="14855" y="9444"/>
                    <a:pt x="14989" y="9444"/>
                  </a:cubicBezTo>
                  <a:cubicBezTo>
                    <a:pt x="14687" y="9243"/>
                    <a:pt x="14451" y="8974"/>
                    <a:pt x="14216" y="8705"/>
                  </a:cubicBezTo>
                  <a:cubicBezTo>
                    <a:pt x="13947" y="8369"/>
                    <a:pt x="13712" y="7966"/>
                    <a:pt x="13510" y="7562"/>
                  </a:cubicBezTo>
                  <a:cubicBezTo>
                    <a:pt x="13342" y="7125"/>
                    <a:pt x="13208" y="6722"/>
                    <a:pt x="13141" y="6285"/>
                  </a:cubicBezTo>
                  <a:cubicBezTo>
                    <a:pt x="13040" y="5882"/>
                    <a:pt x="13040" y="5445"/>
                    <a:pt x="13040" y="5042"/>
                  </a:cubicBezTo>
                  <a:cubicBezTo>
                    <a:pt x="13107" y="4336"/>
                    <a:pt x="13275" y="3597"/>
                    <a:pt x="13544" y="2925"/>
                  </a:cubicBezTo>
                  <a:cubicBezTo>
                    <a:pt x="13678" y="2589"/>
                    <a:pt x="13880" y="2320"/>
                    <a:pt x="14048" y="2017"/>
                  </a:cubicBezTo>
                  <a:cubicBezTo>
                    <a:pt x="14283" y="1715"/>
                    <a:pt x="14485" y="1480"/>
                    <a:pt x="14720" y="1211"/>
                  </a:cubicBezTo>
                  <a:cubicBezTo>
                    <a:pt x="14989" y="976"/>
                    <a:pt x="15292" y="808"/>
                    <a:pt x="15560" y="639"/>
                  </a:cubicBezTo>
                  <a:cubicBezTo>
                    <a:pt x="15863" y="471"/>
                    <a:pt x="16199" y="337"/>
                    <a:pt x="16535" y="236"/>
                  </a:cubicBezTo>
                  <a:cubicBezTo>
                    <a:pt x="16669" y="203"/>
                    <a:pt x="16737" y="203"/>
                    <a:pt x="16871" y="169"/>
                  </a:cubicBezTo>
                  <a:cubicBezTo>
                    <a:pt x="16804" y="135"/>
                    <a:pt x="16703" y="135"/>
                    <a:pt x="16636" y="135"/>
                  </a:cubicBezTo>
                  <a:cubicBezTo>
                    <a:pt x="16232" y="35"/>
                    <a:pt x="15863" y="1"/>
                    <a:pt x="154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1"/>
            <p:cNvSpPr/>
            <p:nvPr/>
          </p:nvSpPr>
          <p:spPr>
            <a:xfrm>
              <a:off x="3917950" y="1443525"/>
              <a:ext cx="137800" cy="116800"/>
            </a:xfrm>
            <a:custGeom>
              <a:avLst/>
              <a:gdLst/>
              <a:ahLst/>
              <a:cxnLst/>
              <a:rect l="l" t="t" r="r" b="b"/>
              <a:pathLst>
                <a:path w="5512" h="4672" extrusionOk="0">
                  <a:moveTo>
                    <a:pt x="2722" y="0"/>
                  </a:moveTo>
                  <a:cubicBezTo>
                    <a:pt x="2655" y="101"/>
                    <a:pt x="2487" y="101"/>
                    <a:pt x="2319" y="135"/>
                  </a:cubicBezTo>
                  <a:cubicBezTo>
                    <a:pt x="1882" y="235"/>
                    <a:pt x="1513" y="471"/>
                    <a:pt x="1210" y="773"/>
                  </a:cubicBezTo>
                  <a:cubicBezTo>
                    <a:pt x="874" y="1076"/>
                    <a:pt x="639" y="1479"/>
                    <a:pt x="471" y="1916"/>
                  </a:cubicBezTo>
                  <a:cubicBezTo>
                    <a:pt x="135" y="2655"/>
                    <a:pt x="0" y="3495"/>
                    <a:pt x="101" y="4335"/>
                  </a:cubicBezTo>
                  <a:cubicBezTo>
                    <a:pt x="101" y="4436"/>
                    <a:pt x="135" y="4503"/>
                    <a:pt x="168" y="4604"/>
                  </a:cubicBezTo>
                  <a:cubicBezTo>
                    <a:pt x="236" y="4671"/>
                    <a:pt x="336" y="4671"/>
                    <a:pt x="437" y="4671"/>
                  </a:cubicBezTo>
                  <a:cubicBezTo>
                    <a:pt x="504" y="4671"/>
                    <a:pt x="572" y="4638"/>
                    <a:pt x="672" y="4604"/>
                  </a:cubicBezTo>
                  <a:cubicBezTo>
                    <a:pt x="706" y="4537"/>
                    <a:pt x="807" y="4436"/>
                    <a:pt x="773" y="4335"/>
                  </a:cubicBezTo>
                  <a:cubicBezTo>
                    <a:pt x="706" y="3966"/>
                    <a:pt x="706" y="3529"/>
                    <a:pt x="773" y="3159"/>
                  </a:cubicBezTo>
                  <a:lnTo>
                    <a:pt x="773" y="3260"/>
                  </a:lnTo>
                  <a:cubicBezTo>
                    <a:pt x="807" y="2924"/>
                    <a:pt x="874" y="2588"/>
                    <a:pt x="1009" y="2252"/>
                  </a:cubicBezTo>
                  <a:cubicBezTo>
                    <a:pt x="1143" y="1983"/>
                    <a:pt x="1277" y="1781"/>
                    <a:pt x="1378" y="1580"/>
                  </a:cubicBezTo>
                  <a:cubicBezTo>
                    <a:pt x="1513" y="1412"/>
                    <a:pt x="1647" y="1277"/>
                    <a:pt x="1815" y="1143"/>
                  </a:cubicBezTo>
                  <a:cubicBezTo>
                    <a:pt x="1949" y="1076"/>
                    <a:pt x="2050" y="975"/>
                    <a:pt x="2218" y="907"/>
                  </a:cubicBezTo>
                  <a:cubicBezTo>
                    <a:pt x="2353" y="840"/>
                    <a:pt x="2487" y="807"/>
                    <a:pt x="2622" y="807"/>
                  </a:cubicBezTo>
                  <a:lnTo>
                    <a:pt x="2991" y="807"/>
                  </a:lnTo>
                  <a:cubicBezTo>
                    <a:pt x="3092" y="840"/>
                    <a:pt x="3227" y="840"/>
                    <a:pt x="3361" y="907"/>
                  </a:cubicBezTo>
                  <a:cubicBezTo>
                    <a:pt x="3495" y="975"/>
                    <a:pt x="3596" y="1008"/>
                    <a:pt x="3731" y="1109"/>
                  </a:cubicBezTo>
                  <a:cubicBezTo>
                    <a:pt x="3899" y="1244"/>
                    <a:pt x="4033" y="1412"/>
                    <a:pt x="4167" y="1512"/>
                  </a:cubicBezTo>
                  <a:cubicBezTo>
                    <a:pt x="4335" y="1748"/>
                    <a:pt x="4436" y="1949"/>
                    <a:pt x="4537" y="2185"/>
                  </a:cubicBezTo>
                  <a:cubicBezTo>
                    <a:pt x="4672" y="2453"/>
                    <a:pt x="4739" y="2756"/>
                    <a:pt x="4772" y="3025"/>
                  </a:cubicBezTo>
                  <a:cubicBezTo>
                    <a:pt x="4772" y="3092"/>
                    <a:pt x="4772" y="3159"/>
                    <a:pt x="4840" y="3193"/>
                  </a:cubicBezTo>
                  <a:lnTo>
                    <a:pt x="4840" y="3260"/>
                  </a:lnTo>
                  <a:lnTo>
                    <a:pt x="4840" y="3462"/>
                  </a:lnTo>
                  <a:lnTo>
                    <a:pt x="4840" y="3697"/>
                  </a:lnTo>
                  <a:lnTo>
                    <a:pt x="4840" y="3831"/>
                  </a:lnTo>
                  <a:lnTo>
                    <a:pt x="4840" y="3932"/>
                  </a:lnTo>
                  <a:lnTo>
                    <a:pt x="4840" y="3966"/>
                  </a:lnTo>
                  <a:lnTo>
                    <a:pt x="4840" y="3999"/>
                  </a:lnTo>
                  <a:lnTo>
                    <a:pt x="4840" y="4134"/>
                  </a:lnTo>
                  <a:cubicBezTo>
                    <a:pt x="4840" y="4335"/>
                    <a:pt x="5008" y="4470"/>
                    <a:pt x="5176" y="4470"/>
                  </a:cubicBezTo>
                  <a:cubicBezTo>
                    <a:pt x="5377" y="4470"/>
                    <a:pt x="5512" y="4302"/>
                    <a:pt x="5512" y="4134"/>
                  </a:cubicBezTo>
                  <a:lnTo>
                    <a:pt x="5512" y="3999"/>
                  </a:lnTo>
                  <a:lnTo>
                    <a:pt x="5512" y="3966"/>
                  </a:lnTo>
                  <a:lnTo>
                    <a:pt x="5512" y="3932"/>
                  </a:lnTo>
                  <a:lnTo>
                    <a:pt x="5512" y="3831"/>
                  </a:lnTo>
                  <a:lnTo>
                    <a:pt x="5512" y="3798"/>
                  </a:lnTo>
                  <a:lnTo>
                    <a:pt x="5512" y="3697"/>
                  </a:lnTo>
                  <a:lnTo>
                    <a:pt x="5512" y="3663"/>
                  </a:lnTo>
                  <a:lnTo>
                    <a:pt x="5512" y="3495"/>
                  </a:lnTo>
                  <a:lnTo>
                    <a:pt x="5512" y="3462"/>
                  </a:lnTo>
                  <a:cubicBezTo>
                    <a:pt x="5512" y="3361"/>
                    <a:pt x="5512" y="3293"/>
                    <a:pt x="5444" y="3193"/>
                  </a:cubicBezTo>
                  <a:lnTo>
                    <a:pt x="5444" y="3159"/>
                  </a:lnTo>
                  <a:cubicBezTo>
                    <a:pt x="5444" y="3092"/>
                    <a:pt x="5411" y="2957"/>
                    <a:pt x="5411" y="2857"/>
                  </a:cubicBezTo>
                  <a:lnTo>
                    <a:pt x="5411" y="2823"/>
                  </a:lnTo>
                  <a:cubicBezTo>
                    <a:pt x="5276" y="2084"/>
                    <a:pt x="4940" y="1344"/>
                    <a:pt x="4403" y="807"/>
                  </a:cubicBezTo>
                  <a:cubicBezTo>
                    <a:pt x="4268" y="672"/>
                    <a:pt x="4167" y="571"/>
                    <a:pt x="3999" y="437"/>
                  </a:cubicBezTo>
                  <a:cubicBezTo>
                    <a:pt x="3831" y="303"/>
                    <a:pt x="3596" y="235"/>
                    <a:pt x="3395" y="135"/>
                  </a:cubicBezTo>
                  <a:cubicBezTo>
                    <a:pt x="3193" y="67"/>
                    <a:pt x="2924" y="0"/>
                    <a:pt x="27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1"/>
            <p:cNvSpPr/>
            <p:nvPr/>
          </p:nvSpPr>
          <p:spPr>
            <a:xfrm>
              <a:off x="3468475" y="1442675"/>
              <a:ext cx="137800" cy="116800"/>
            </a:xfrm>
            <a:custGeom>
              <a:avLst/>
              <a:gdLst/>
              <a:ahLst/>
              <a:cxnLst/>
              <a:rect l="l" t="t" r="r" b="b"/>
              <a:pathLst>
                <a:path w="5512" h="4672" extrusionOk="0">
                  <a:moveTo>
                    <a:pt x="2722" y="1"/>
                  </a:moveTo>
                  <a:cubicBezTo>
                    <a:pt x="2689" y="34"/>
                    <a:pt x="2487" y="101"/>
                    <a:pt x="2319" y="135"/>
                  </a:cubicBezTo>
                  <a:cubicBezTo>
                    <a:pt x="1882" y="202"/>
                    <a:pt x="1513" y="471"/>
                    <a:pt x="1210" y="773"/>
                  </a:cubicBezTo>
                  <a:cubicBezTo>
                    <a:pt x="874" y="1042"/>
                    <a:pt x="639" y="1479"/>
                    <a:pt x="471" y="1882"/>
                  </a:cubicBezTo>
                  <a:cubicBezTo>
                    <a:pt x="135" y="2655"/>
                    <a:pt x="0" y="3496"/>
                    <a:pt x="101" y="4336"/>
                  </a:cubicBezTo>
                  <a:cubicBezTo>
                    <a:pt x="101" y="4403"/>
                    <a:pt x="135" y="4504"/>
                    <a:pt x="168" y="4571"/>
                  </a:cubicBezTo>
                  <a:cubicBezTo>
                    <a:pt x="269" y="4672"/>
                    <a:pt x="336" y="4672"/>
                    <a:pt x="437" y="4672"/>
                  </a:cubicBezTo>
                  <a:cubicBezTo>
                    <a:pt x="504" y="4672"/>
                    <a:pt x="605" y="4638"/>
                    <a:pt x="672" y="4571"/>
                  </a:cubicBezTo>
                  <a:cubicBezTo>
                    <a:pt x="706" y="4537"/>
                    <a:pt x="807" y="4403"/>
                    <a:pt x="773" y="4336"/>
                  </a:cubicBezTo>
                  <a:cubicBezTo>
                    <a:pt x="706" y="3966"/>
                    <a:pt x="706" y="3529"/>
                    <a:pt x="773" y="3159"/>
                  </a:cubicBezTo>
                  <a:lnTo>
                    <a:pt x="773" y="3227"/>
                  </a:lnTo>
                  <a:cubicBezTo>
                    <a:pt x="807" y="2891"/>
                    <a:pt x="874" y="2555"/>
                    <a:pt x="1008" y="2219"/>
                  </a:cubicBezTo>
                  <a:cubicBezTo>
                    <a:pt x="1143" y="1983"/>
                    <a:pt x="1277" y="1782"/>
                    <a:pt x="1378" y="1546"/>
                  </a:cubicBezTo>
                  <a:cubicBezTo>
                    <a:pt x="1513" y="1378"/>
                    <a:pt x="1647" y="1278"/>
                    <a:pt x="1815" y="1143"/>
                  </a:cubicBezTo>
                  <a:cubicBezTo>
                    <a:pt x="1949" y="1042"/>
                    <a:pt x="2050" y="975"/>
                    <a:pt x="2218" y="874"/>
                  </a:cubicBezTo>
                  <a:cubicBezTo>
                    <a:pt x="2353" y="841"/>
                    <a:pt x="2487" y="807"/>
                    <a:pt x="2622" y="807"/>
                  </a:cubicBezTo>
                  <a:lnTo>
                    <a:pt x="2991" y="807"/>
                  </a:lnTo>
                  <a:cubicBezTo>
                    <a:pt x="3126" y="841"/>
                    <a:pt x="3226" y="841"/>
                    <a:pt x="3361" y="874"/>
                  </a:cubicBezTo>
                  <a:cubicBezTo>
                    <a:pt x="3495" y="975"/>
                    <a:pt x="3630" y="1009"/>
                    <a:pt x="3730" y="1110"/>
                  </a:cubicBezTo>
                  <a:cubicBezTo>
                    <a:pt x="3899" y="1210"/>
                    <a:pt x="4033" y="1378"/>
                    <a:pt x="4167" y="1513"/>
                  </a:cubicBezTo>
                  <a:cubicBezTo>
                    <a:pt x="4335" y="1714"/>
                    <a:pt x="4436" y="1950"/>
                    <a:pt x="4537" y="2185"/>
                  </a:cubicBezTo>
                  <a:cubicBezTo>
                    <a:pt x="4671" y="2454"/>
                    <a:pt x="4739" y="2723"/>
                    <a:pt x="4772" y="3025"/>
                  </a:cubicBezTo>
                  <a:cubicBezTo>
                    <a:pt x="4772" y="3059"/>
                    <a:pt x="4772" y="3159"/>
                    <a:pt x="4839" y="3193"/>
                  </a:cubicBezTo>
                  <a:lnTo>
                    <a:pt x="4839" y="3227"/>
                  </a:lnTo>
                  <a:lnTo>
                    <a:pt x="4839" y="3462"/>
                  </a:lnTo>
                  <a:lnTo>
                    <a:pt x="4839" y="3697"/>
                  </a:lnTo>
                  <a:lnTo>
                    <a:pt x="4839" y="3832"/>
                  </a:lnTo>
                  <a:lnTo>
                    <a:pt x="4839" y="3899"/>
                  </a:lnTo>
                  <a:lnTo>
                    <a:pt x="4839" y="3966"/>
                  </a:lnTo>
                  <a:lnTo>
                    <a:pt x="4839" y="4000"/>
                  </a:lnTo>
                  <a:lnTo>
                    <a:pt x="4839" y="4100"/>
                  </a:lnTo>
                  <a:cubicBezTo>
                    <a:pt x="4839" y="4336"/>
                    <a:pt x="5008" y="4436"/>
                    <a:pt x="5176" y="4436"/>
                  </a:cubicBezTo>
                  <a:cubicBezTo>
                    <a:pt x="5377" y="4436"/>
                    <a:pt x="5512" y="4268"/>
                    <a:pt x="5512" y="4100"/>
                  </a:cubicBezTo>
                  <a:lnTo>
                    <a:pt x="5512" y="4000"/>
                  </a:lnTo>
                  <a:lnTo>
                    <a:pt x="5512" y="3966"/>
                  </a:lnTo>
                  <a:lnTo>
                    <a:pt x="5512" y="3899"/>
                  </a:lnTo>
                  <a:lnTo>
                    <a:pt x="5512" y="3832"/>
                  </a:lnTo>
                  <a:lnTo>
                    <a:pt x="5512" y="3798"/>
                  </a:lnTo>
                  <a:lnTo>
                    <a:pt x="5512" y="3697"/>
                  </a:lnTo>
                  <a:lnTo>
                    <a:pt x="5512" y="3664"/>
                  </a:lnTo>
                  <a:lnTo>
                    <a:pt x="5512" y="3496"/>
                  </a:lnTo>
                  <a:lnTo>
                    <a:pt x="5512" y="3462"/>
                  </a:lnTo>
                  <a:cubicBezTo>
                    <a:pt x="5512" y="3361"/>
                    <a:pt x="5512" y="3294"/>
                    <a:pt x="5444" y="3193"/>
                  </a:cubicBezTo>
                  <a:lnTo>
                    <a:pt x="5444" y="3159"/>
                  </a:lnTo>
                  <a:cubicBezTo>
                    <a:pt x="5444" y="3059"/>
                    <a:pt x="5411" y="2958"/>
                    <a:pt x="5411" y="2857"/>
                  </a:cubicBezTo>
                  <a:lnTo>
                    <a:pt x="5411" y="2823"/>
                  </a:lnTo>
                  <a:cubicBezTo>
                    <a:pt x="5276" y="2050"/>
                    <a:pt x="4940" y="1345"/>
                    <a:pt x="4403" y="807"/>
                  </a:cubicBezTo>
                  <a:cubicBezTo>
                    <a:pt x="4268" y="673"/>
                    <a:pt x="4167" y="538"/>
                    <a:pt x="3999" y="437"/>
                  </a:cubicBezTo>
                  <a:cubicBezTo>
                    <a:pt x="3831" y="303"/>
                    <a:pt x="3630" y="202"/>
                    <a:pt x="3394" y="135"/>
                  </a:cubicBezTo>
                  <a:cubicBezTo>
                    <a:pt x="3193" y="34"/>
                    <a:pt x="2924" y="1"/>
                    <a:pt x="27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1"/>
            <p:cNvSpPr/>
            <p:nvPr/>
          </p:nvSpPr>
          <p:spPr>
            <a:xfrm>
              <a:off x="3709600" y="1471725"/>
              <a:ext cx="140325" cy="104625"/>
            </a:xfrm>
            <a:custGeom>
              <a:avLst/>
              <a:gdLst/>
              <a:ahLst/>
              <a:cxnLst/>
              <a:rect l="l" t="t" r="r" b="b"/>
              <a:pathLst>
                <a:path w="5613" h="4185" extrusionOk="0">
                  <a:moveTo>
                    <a:pt x="405" y="1"/>
                  </a:moveTo>
                  <a:cubicBezTo>
                    <a:pt x="347" y="1"/>
                    <a:pt x="283" y="25"/>
                    <a:pt x="235" y="48"/>
                  </a:cubicBezTo>
                  <a:cubicBezTo>
                    <a:pt x="135" y="82"/>
                    <a:pt x="101" y="183"/>
                    <a:pt x="67" y="284"/>
                  </a:cubicBezTo>
                  <a:cubicBezTo>
                    <a:pt x="0" y="519"/>
                    <a:pt x="0" y="720"/>
                    <a:pt x="0" y="989"/>
                  </a:cubicBezTo>
                  <a:cubicBezTo>
                    <a:pt x="0" y="1157"/>
                    <a:pt x="0" y="1325"/>
                    <a:pt x="67" y="1493"/>
                  </a:cubicBezTo>
                  <a:cubicBezTo>
                    <a:pt x="101" y="1897"/>
                    <a:pt x="235" y="2300"/>
                    <a:pt x="437" y="2670"/>
                  </a:cubicBezTo>
                  <a:cubicBezTo>
                    <a:pt x="672" y="3106"/>
                    <a:pt x="1008" y="3510"/>
                    <a:pt x="1479" y="3812"/>
                  </a:cubicBezTo>
                  <a:cubicBezTo>
                    <a:pt x="1848" y="4047"/>
                    <a:pt x="2285" y="4182"/>
                    <a:pt x="2756" y="4182"/>
                  </a:cubicBezTo>
                  <a:cubicBezTo>
                    <a:pt x="2790" y="4183"/>
                    <a:pt x="2824" y="4184"/>
                    <a:pt x="2857" y="4184"/>
                  </a:cubicBezTo>
                  <a:cubicBezTo>
                    <a:pt x="3560" y="4184"/>
                    <a:pt x="4224" y="3855"/>
                    <a:pt x="4705" y="3342"/>
                  </a:cubicBezTo>
                  <a:cubicBezTo>
                    <a:pt x="4940" y="3140"/>
                    <a:pt x="5108" y="2871"/>
                    <a:pt x="5209" y="2636"/>
                  </a:cubicBezTo>
                  <a:cubicBezTo>
                    <a:pt x="5343" y="2401"/>
                    <a:pt x="5444" y="2199"/>
                    <a:pt x="5478" y="1964"/>
                  </a:cubicBezTo>
                  <a:cubicBezTo>
                    <a:pt x="5511" y="1796"/>
                    <a:pt x="5545" y="1628"/>
                    <a:pt x="5545" y="1393"/>
                  </a:cubicBezTo>
                  <a:lnTo>
                    <a:pt x="5545" y="1359"/>
                  </a:lnTo>
                  <a:cubicBezTo>
                    <a:pt x="5545" y="1191"/>
                    <a:pt x="5612" y="1057"/>
                    <a:pt x="5612" y="888"/>
                  </a:cubicBezTo>
                  <a:lnTo>
                    <a:pt x="5612" y="653"/>
                  </a:lnTo>
                  <a:lnTo>
                    <a:pt x="5612" y="620"/>
                  </a:lnTo>
                  <a:cubicBezTo>
                    <a:pt x="5612" y="519"/>
                    <a:pt x="5612" y="452"/>
                    <a:pt x="5545" y="317"/>
                  </a:cubicBezTo>
                  <a:lnTo>
                    <a:pt x="5545" y="284"/>
                  </a:lnTo>
                  <a:cubicBezTo>
                    <a:pt x="5511" y="116"/>
                    <a:pt x="5343" y="15"/>
                    <a:pt x="5209" y="15"/>
                  </a:cubicBezTo>
                  <a:cubicBezTo>
                    <a:pt x="5142" y="48"/>
                    <a:pt x="5108" y="48"/>
                    <a:pt x="5108" y="116"/>
                  </a:cubicBezTo>
                  <a:cubicBezTo>
                    <a:pt x="5007" y="149"/>
                    <a:pt x="4940" y="183"/>
                    <a:pt x="4907" y="284"/>
                  </a:cubicBezTo>
                  <a:cubicBezTo>
                    <a:pt x="4839" y="351"/>
                    <a:pt x="4839" y="452"/>
                    <a:pt x="4839" y="519"/>
                  </a:cubicBezTo>
                  <a:lnTo>
                    <a:pt x="4839" y="552"/>
                  </a:lnTo>
                  <a:lnTo>
                    <a:pt x="4839" y="720"/>
                  </a:lnTo>
                  <a:lnTo>
                    <a:pt x="4839" y="956"/>
                  </a:lnTo>
                  <a:lnTo>
                    <a:pt x="4839" y="1359"/>
                  </a:lnTo>
                  <a:lnTo>
                    <a:pt x="4839" y="1393"/>
                  </a:lnTo>
                  <a:cubicBezTo>
                    <a:pt x="4806" y="1661"/>
                    <a:pt x="4705" y="1897"/>
                    <a:pt x="4638" y="2165"/>
                  </a:cubicBezTo>
                  <a:cubicBezTo>
                    <a:pt x="4571" y="2367"/>
                    <a:pt x="4436" y="2535"/>
                    <a:pt x="4302" y="2703"/>
                  </a:cubicBezTo>
                  <a:lnTo>
                    <a:pt x="3932" y="3073"/>
                  </a:lnTo>
                  <a:cubicBezTo>
                    <a:pt x="3798" y="3174"/>
                    <a:pt x="3663" y="3241"/>
                    <a:pt x="3495" y="3342"/>
                  </a:cubicBezTo>
                  <a:cubicBezTo>
                    <a:pt x="3327" y="3375"/>
                    <a:pt x="3226" y="3443"/>
                    <a:pt x="3025" y="3443"/>
                  </a:cubicBezTo>
                  <a:lnTo>
                    <a:pt x="2588" y="3443"/>
                  </a:lnTo>
                  <a:cubicBezTo>
                    <a:pt x="2420" y="3409"/>
                    <a:pt x="2252" y="3375"/>
                    <a:pt x="2117" y="3342"/>
                  </a:cubicBezTo>
                  <a:cubicBezTo>
                    <a:pt x="1949" y="3241"/>
                    <a:pt x="1815" y="3174"/>
                    <a:pt x="1680" y="3073"/>
                  </a:cubicBezTo>
                  <a:cubicBezTo>
                    <a:pt x="1512" y="2972"/>
                    <a:pt x="1412" y="2838"/>
                    <a:pt x="1277" y="2670"/>
                  </a:cubicBezTo>
                  <a:cubicBezTo>
                    <a:pt x="1143" y="2502"/>
                    <a:pt x="1008" y="2266"/>
                    <a:pt x="941" y="2132"/>
                  </a:cubicBezTo>
                  <a:cubicBezTo>
                    <a:pt x="840" y="1863"/>
                    <a:pt x="773" y="1628"/>
                    <a:pt x="739" y="1325"/>
                  </a:cubicBezTo>
                  <a:cubicBezTo>
                    <a:pt x="672" y="1023"/>
                    <a:pt x="672" y="720"/>
                    <a:pt x="739" y="452"/>
                  </a:cubicBezTo>
                  <a:cubicBezTo>
                    <a:pt x="739" y="351"/>
                    <a:pt x="739" y="284"/>
                    <a:pt x="672" y="183"/>
                  </a:cubicBezTo>
                  <a:cubicBezTo>
                    <a:pt x="639" y="116"/>
                    <a:pt x="571" y="48"/>
                    <a:pt x="471" y="15"/>
                  </a:cubicBezTo>
                  <a:cubicBezTo>
                    <a:pt x="451" y="5"/>
                    <a:pt x="428" y="1"/>
                    <a:pt x="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1"/>
            <p:cNvSpPr/>
            <p:nvPr/>
          </p:nvSpPr>
          <p:spPr>
            <a:xfrm>
              <a:off x="3665900" y="1130150"/>
              <a:ext cx="393225" cy="178975"/>
            </a:xfrm>
            <a:custGeom>
              <a:avLst/>
              <a:gdLst/>
              <a:ahLst/>
              <a:cxnLst/>
              <a:rect l="l" t="t" r="r" b="b"/>
              <a:pathLst>
                <a:path w="15729" h="7159" extrusionOk="0">
                  <a:moveTo>
                    <a:pt x="8335" y="0"/>
                  </a:moveTo>
                  <a:cubicBezTo>
                    <a:pt x="7259" y="34"/>
                    <a:pt x="6319" y="202"/>
                    <a:pt x="5344" y="504"/>
                  </a:cubicBezTo>
                  <a:cubicBezTo>
                    <a:pt x="4235" y="840"/>
                    <a:pt x="3227" y="1412"/>
                    <a:pt x="2319" y="2117"/>
                  </a:cubicBezTo>
                  <a:cubicBezTo>
                    <a:pt x="1647" y="2655"/>
                    <a:pt x="1042" y="3394"/>
                    <a:pt x="673" y="4201"/>
                  </a:cubicBezTo>
                  <a:cubicBezTo>
                    <a:pt x="269" y="5041"/>
                    <a:pt x="34" y="5915"/>
                    <a:pt x="1" y="6822"/>
                  </a:cubicBezTo>
                  <a:cubicBezTo>
                    <a:pt x="1" y="6990"/>
                    <a:pt x="169" y="7158"/>
                    <a:pt x="337" y="7158"/>
                  </a:cubicBezTo>
                  <a:cubicBezTo>
                    <a:pt x="505" y="7158"/>
                    <a:pt x="673" y="6990"/>
                    <a:pt x="673" y="6822"/>
                  </a:cubicBezTo>
                  <a:cubicBezTo>
                    <a:pt x="673" y="6654"/>
                    <a:pt x="673" y="6486"/>
                    <a:pt x="706" y="6318"/>
                  </a:cubicBezTo>
                  <a:cubicBezTo>
                    <a:pt x="774" y="5915"/>
                    <a:pt x="874" y="5512"/>
                    <a:pt x="1009" y="5142"/>
                  </a:cubicBezTo>
                  <a:cubicBezTo>
                    <a:pt x="1177" y="4739"/>
                    <a:pt x="1378" y="4403"/>
                    <a:pt x="1681" y="4033"/>
                  </a:cubicBezTo>
                  <a:lnTo>
                    <a:pt x="1681" y="4033"/>
                  </a:lnTo>
                  <a:lnTo>
                    <a:pt x="1614" y="4100"/>
                  </a:lnTo>
                  <a:cubicBezTo>
                    <a:pt x="1883" y="3730"/>
                    <a:pt x="2286" y="3361"/>
                    <a:pt x="2655" y="3058"/>
                  </a:cubicBezTo>
                  <a:cubicBezTo>
                    <a:pt x="3126" y="2722"/>
                    <a:pt x="3630" y="2420"/>
                    <a:pt x="4134" y="2185"/>
                  </a:cubicBezTo>
                  <a:cubicBezTo>
                    <a:pt x="4840" y="1882"/>
                    <a:pt x="5579" y="1681"/>
                    <a:pt x="6352" y="1546"/>
                  </a:cubicBezTo>
                  <a:cubicBezTo>
                    <a:pt x="6784" y="1492"/>
                    <a:pt x="7206" y="1457"/>
                    <a:pt x="7628" y="1457"/>
                  </a:cubicBezTo>
                  <a:cubicBezTo>
                    <a:pt x="7996" y="1457"/>
                    <a:pt x="8363" y="1484"/>
                    <a:pt x="8738" y="1546"/>
                  </a:cubicBezTo>
                  <a:cubicBezTo>
                    <a:pt x="9377" y="1613"/>
                    <a:pt x="10015" y="1781"/>
                    <a:pt x="10586" y="2050"/>
                  </a:cubicBezTo>
                  <a:cubicBezTo>
                    <a:pt x="11057" y="2252"/>
                    <a:pt x="11460" y="2521"/>
                    <a:pt x="11863" y="2756"/>
                  </a:cubicBezTo>
                  <a:cubicBezTo>
                    <a:pt x="12267" y="3092"/>
                    <a:pt x="12603" y="3462"/>
                    <a:pt x="12939" y="3898"/>
                  </a:cubicBezTo>
                  <a:lnTo>
                    <a:pt x="14081" y="5411"/>
                  </a:lnTo>
                  <a:cubicBezTo>
                    <a:pt x="14216" y="5545"/>
                    <a:pt x="14317" y="5612"/>
                    <a:pt x="14485" y="5646"/>
                  </a:cubicBezTo>
                  <a:cubicBezTo>
                    <a:pt x="14591" y="5686"/>
                    <a:pt x="14692" y="5705"/>
                    <a:pt x="14789" y="5705"/>
                  </a:cubicBezTo>
                  <a:cubicBezTo>
                    <a:pt x="14939" y="5705"/>
                    <a:pt x="15082" y="5660"/>
                    <a:pt x="15224" y="5579"/>
                  </a:cubicBezTo>
                  <a:cubicBezTo>
                    <a:pt x="15426" y="5444"/>
                    <a:pt x="15560" y="5243"/>
                    <a:pt x="15627" y="5041"/>
                  </a:cubicBezTo>
                  <a:cubicBezTo>
                    <a:pt x="15728" y="4772"/>
                    <a:pt x="15627" y="4571"/>
                    <a:pt x="15560" y="4302"/>
                  </a:cubicBezTo>
                  <a:cubicBezTo>
                    <a:pt x="15123" y="3428"/>
                    <a:pt x="14485" y="2722"/>
                    <a:pt x="13813" y="2050"/>
                  </a:cubicBezTo>
                  <a:cubicBezTo>
                    <a:pt x="13376" y="1580"/>
                    <a:pt x="12804" y="1210"/>
                    <a:pt x="12233" y="874"/>
                  </a:cubicBezTo>
                  <a:cubicBezTo>
                    <a:pt x="11191" y="336"/>
                    <a:pt x="10015" y="67"/>
                    <a:pt x="88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4133025" y="1464525"/>
              <a:ext cx="105050" cy="144900"/>
            </a:xfrm>
            <a:custGeom>
              <a:avLst/>
              <a:gdLst/>
              <a:ahLst/>
              <a:cxnLst/>
              <a:rect l="l" t="t" r="r" b="b"/>
              <a:pathLst>
                <a:path w="4202" h="5796" extrusionOk="0">
                  <a:moveTo>
                    <a:pt x="1513" y="908"/>
                  </a:moveTo>
                  <a:cubicBezTo>
                    <a:pt x="1513" y="924"/>
                    <a:pt x="1513" y="933"/>
                    <a:pt x="1508" y="933"/>
                  </a:cubicBezTo>
                  <a:cubicBezTo>
                    <a:pt x="1504" y="933"/>
                    <a:pt x="1496" y="924"/>
                    <a:pt x="1479" y="908"/>
                  </a:cubicBezTo>
                  <a:close/>
                  <a:moveTo>
                    <a:pt x="841" y="0"/>
                  </a:moveTo>
                  <a:cubicBezTo>
                    <a:pt x="673" y="0"/>
                    <a:pt x="505" y="0"/>
                    <a:pt x="336" y="67"/>
                  </a:cubicBezTo>
                  <a:cubicBezTo>
                    <a:pt x="269" y="67"/>
                    <a:pt x="168" y="135"/>
                    <a:pt x="101" y="236"/>
                  </a:cubicBezTo>
                  <a:cubicBezTo>
                    <a:pt x="34" y="303"/>
                    <a:pt x="0" y="437"/>
                    <a:pt x="34" y="504"/>
                  </a:cubicBezTo>
                  <a:cubicBezTo>
                    <a:pt x="101" y="605"/>
                    <a:pt x="135" y="672"/>
                    <a:pt x="202" y="773"/>
                  </a:cubicBezTo>
                  <a:cubicBezTo>
                    <a:pt x="303" y="807"/>
                    <a:pt x="370" y="807"/>
                    <a:pt x="471" y="807"/>
                  </a:cubicBezTo>
                  <a:cubicBezTo>
                    <a:pt x="583" y="807"/>
                    <a:pt x="710" y="792"/>
                    <a:pt x="832" y="792"/>
                  </a:cubicBezTo>
                  <a:cubicBezTo>
                    <a:pt x="893" y="792"/>
                    <a:pt x="953" y="796"/>
                    <a:pt x="1009" y="807"/>
                  </a:cubicBezTo>
                  <a:cubicBezTo>
                    <a:pt x="1143" y="840"/>
                    <a:pt x="1311" y="840"/>
                    <a:pt x="1445" y="941"/>
                  </a:cubicBezTo>
                  <a:cubicBezTo>
                    <a:pt x="1580" y="1008"/>
                    <a:pt x="1681" y="1076"/>
                    <a:pt x="1815" y="1143"/>
                  </a:cubicBezTo>
                  <a:cubicBezTo>
                    <a:pt x="1983" y="1277"/>
                    <a:pt x="2118" y="1412"/>
                    <a:pt x="2218" y="1580"/>
                  </a:cubicBezTo>
                  <a:cubicBezTo>
                    <a:pt x="2386" y="1781"/>
                    <a:pt x="2521" y="2017"/>
                    <a:pt x="2655" y="2285"/>
                  </a:cubicBezTo>
                  <a:cubicBezTo>
                    <a:pt x="2823" y="2655"/>
                    <a:pt x="2891" y="3092"/>
                    <a:pt x="2991" y="3462"/>
                  </a:cubicBezTo>
                  <a:cubicBezTo>
                    <a:pt x="3025" y="3831"/>
                    <a:pt x="3025" y="4201"/>
                    <a:pt x="2991" y="4604"/>
                  </a:cubicBezTo>
                  <a:cubicBezTo>
                    <a:pt x="2958" y="4772"/>
                    <a:pt x="2958" y="4873"/>
                    <a:pt x="2891" y="5041"/>
                  </a:cubicBezTo>
                  <a:cubicBezTo>
                    <a:pt x="2823" y="5344"/>
                    <a:pt x="3025" y="5680"/>
                    <a:pt x="3327" y="5780"/>
                  </a:cubicBezTo>
                  <a:cubicBezTo>
                    <a:pt x="3372" y="5790"/>
                    <a:pt x="3416" y="5795"/>
                    <a:pt x="3461" y="5795"/>
                  </a:cubicBezTo>
                  <a:cubicBezTo>
                    <a:pt x="3722" y="5795"/>
                    <a:pt x="3976" y="5631"/>
                    <a:pt x="4033" y="5344"/>
                  </a:cubicBezTo>
                  <a:cubicBezTo>
                    <a:pt x="4201" y="4705"/>
                    <a:pt x="4201" y="4100"/>
                    <a:pt x="4134" y="3462"/>
                  </a:cubicBezTo>
                  <a:cubicBezTo>
                    <a:pt x="4033" y="2823"/>
                    <a:pt x="3831" y="2185"/>
                    <a:pt x="3495" y="1647"/>
                  </a:cubicBezTo>
                  <a:cubicBezTo>
                    <a:pt x="3193" y="1143"/>
                    <a:pt x="2723" y="672"/>
                    <a:pt x="2218" y="336"/>
                  </a:cubicBezTo>
                  <a:cubicBezTo>
                    <a:pt x="1983" y="236"/>
                    <a:pt x="1681" y="101"/>
                    <a:pt x="1378" y="67"/>
                  </a:cubicBezTo>
                  <a:cubicBezTo>
                    <a:pt x="1210" y="0"/>
                    <a:pt x="1009" y="0"/>
                    <a:pt x="8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1"/>
            <p:cNvSpPr/>
            <p:nvPr/>
          </p:nvSpPr>
          <p:spPr>
            <a:xfrm>
              <a:off x="4042300" y="1296450"/>
              <a:ext cx="43700" cy="44600"/>
            </a:xfrm>
            <a:custGeom>
              <a:avLst/>
              <a:gdLst/>
              <a:ahLst/>
              <a:cxnLst/>
              <a:rect l="l" t="t" r="r" b="b"/>
              <a:pathLst>
                <a:path w="1748" h="1784" extrusionOk="0">
                  <a:moveTo>
                    <a:pt x="823" y="0"/>
                  </a:moveTo>
                  <a:cubicBezTo>
                    <a:pt x="375" y="0"/>
                    <a:pt x="0" y="424"/>
                    <a:pt x="0" y="910"/>
                  </a:cubicBezTo>
                  <a:cubicBezTo>
                    <a:pt x="0" y="1414"/>
                    <a:pt x="403" y="1783"/>
                    <a:pt x="874" y="1783"/>
                  </a:cubicBezTo>
                  <a:cubicBezTo>
                    <a:pt x="1378" y="1783"/>
                    <a:pt x="1748" y="1346"/>
                    <a:pt x="1748" y="910"/>
                  </a:cubicBezTo>
                  <a:cubicBezTo>
                    <a:pt x="1748" y="405"/>
                    <a:pt x="1344" y="2"/>
                    <a:pt x="874" y="2"/>
                  </a:cubicBezTo>
                  <a:cubicBezTo>
                    <a:pt x="857" y="1"/>
                    <a:pt x="840" y="0"/>
                    <a:pt x="8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4036425" y="1543013"/>
              <a:ext cx="128698" cy="127824"/>
            </a:xfrm>
            <a:custGeom>
              <a:avLst/>
              <a:gdLst/>
              <a:ahLst/>
              <a:cxnLst/>
              <a:rect l="l" t="t" r="r" b="b"/>
              <a:pathLst>
                <a:path w="4874" h="4840" extrusionOk="0">
                  <a:moveTo>
                    <a:pt x="2454" y="1"/>
                  </a:moveTo>
                  <a:cubicBezTo>
                    <a:pt x="1110" y="1"/>
                    <a:pt x="1" y="1076"/>
                    <a:pt x="1" y="2420"/>
                  </a:cubicBezTo>
                  <a:cubicBezTo>
                    <a:pt x="1" y="3764"/>
                    <a:pt x="1110" y="4840"/>
                    <a:pt x="2454" y="4840"/>
                  </a:cubicBezTo>
                  <a:cubicBezTo>
                    <a:pt x="3093" y="4840"/>
                    <a:pt x="3697" y="4571"/>
                    <a:pt x="4168" y="4101"/>
                  </a:cubicBezTo>
                  <a:cubicBezTo>
                    <a:pt x="4638" y="3664"/>
                    <a:pt x="4874" y="3059"/>
                    <a:pt x="4874" y="2387"/>
                  </a:cubicBezTo>
                  <a:cubicBezTo>
                    <a:pt x="4840" y="1076"/>
                    <a:pt x="3765" y="1"/>
                    <a:pt x="24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1"/>
            <p:cNvSpPr/>
            <p:nvPr/>
          </p:nvSpPr>
          <p:spPr>
            <a:xfrm>
              <a:off x="3371600" y="1548595"/>
              <a:ext cx="128700" cy="126943"/>
            </a:xfrm>
            <a:custGeom>
              <a:avLst/>
              <a:gdLst/>
              <a:ahLst/>
              <a:cxnLst/>
              <a:rect l="l" t="t" r="r" b="b"/>
              <a:pathLst>
                <a:path w="4908" h="4841" extrusionOk="0">
                  <a:moveTo>
                    <a:pt x="2454" y="1"/>
                  </a:moveTo>
                  <a:cubicBezTo>
                    <a:pt x="1782" y="1"/>
                    <a:pt x="1177" y="270"/>
                    <a:pt x="740" y="740"/>
                  </a:cubicBezTo>
                  <a:cubicBezTo>
                    <a:pt x="270" y="1177"/>
                    <a:pt x="1" y="1782"/>
                    <a:pt x="1" y="2454"/>
                  </a:cubicBezTo>
                  <a:cubicBezTo>
                    <a:pt x="1" y="3798"/>
                    <a:pt x="1110" y="4840"/>
                    <a:pt x="2454" y="4840"/>
                  </a:cubicBezTo>
                  <a:cubicBezTo>
                    <a:pt x="3093" y="4840"/>
                    <a:pt x="3697" y="4605"/>
                    <a:pt x="4168" y="4134"/>
                  </a:cubicBezTo>
                  <a:cubicBezTo>
                    <a:pt x="4638" y="3664"/>
                    <a:pt x="4907" y="3093"/>
                    <a:pt x="4907" y="2420"/>
                  </a:cubicBezTo>
                  <a:cubicBezTo>
                    <a:pt x="4907" y="1110"/>
                    <a:pt x="3798" y="1"/>
                    <a:pt x="24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3"/>
          <p:cNvSpPr txBox="1">
            <a:spLocks noGrp="1"/>
          </p:cNvSpPr>
          <p:nvPr>
            <p:ph type="title"/>
          </p:nvPr>
        </p:nvSpPr>
        <p:spPr>
          <a:xfrm>
            <a:off x="623400" y="445025"/>
            <a:ext cx="780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13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451153" y="1423725"/>
            <a:ext cx="2943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98" name="Google Shape;198;p13"/>
          <p:cNvSpPr txBox="1">
            <a:spLocks noGrp="1"/>
          </p:cNvSpPr>
          <p:nvPr>
            <p:ph type="title" idx="3" hasCustomPrompt="1"/>
          </p:nvPr>
        </p:nvSpPr>
        <p:spPr>
          <a:xfrm flipH="1">
            <a:off x="4451153" y="3101250"/>
            <a:ext cx="2943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99" name="Google Shape;199;p13"/>
          <p:cNvSpPr txBox="1">
            <a:spLocks noGrp="1"/>
          </p:cNvSpPr>
          <p:nvPr>
            <p:ph type="title" idx="4" hasCustomPrompt="1"/>
          </p:nvPr>
        </p:nvSpPr>
        <p:spPr>
          <a:xfrm flipH="1">
            <a:off x="1652627" y="1423725"/>
            <a:ext cx="2943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00" name="Google Shape;200;p13"/>
          <p:cNvSpPr txBox="1">
            <a:spLocks noGrp="1"/>
          </p:cNvSpPr>
          <p:nvPr>
            <p:ph type="title" idx="5" hasCustomPrompt="1"/>
          </p:nvPr>
        </p:nvSpPr>
        <p:spPr>
          <a:xfrm flipH="1">
            <a:off x="1652627" y="3101250"/>
            <a:ext cx="2943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01" name="Google Shape;201;p13"/>
          <p:cNvSpPr txBox="1">
            <a:spLocks noGrp="1"/>
          </p:cNvSpPr>
          <p:nvPr>
            <p:ph type="subTitle" idx="1"/>
          </p:nvPr>
        </p:nvSpPr>
        <p:spPr>
          <a:xfrm flipH="1">
            <a:off x="1919252" y="2246925"/>
            <a:ext cx="2410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02" name="Google Shape;202;p13"/>
          <p:cNvSpPr txBox="1">
            <a:spLocks noGrp="1"/>
          </p:cNvSpPr>
          <p:nvPr>
            <p:ph type="subTitle" idx="6"/>
          </p:nvPr>
        </p:nvSpPr>
        <p:spPr>
          <a:xfrm flipH="1">
            <a:off x="4717778" y="2246925"/>
            <a:ext cx="2410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03" name="Google Shape;203;p13"/>
          <p:cNvSpPr txBox="1">
            <a:spLocks noGrp="1"/>
          </p:cNvSpPr>
          <p:nvPr>
            <p:ph type="subTitle" idx="7"/>
          </p:nvPr>
        </p:nvSpPr>
        <p:spPr>
          <a:xfrm flipH="1">
            <a:off x="1919252" y="3949800"/>
            <a:ext cx="2410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04" name="Google Shape;204;p13"/>
          <p:cNvSpPr txBox="1">
            <a:spLocks noGrp="1"/>
          </p:cNvSpPr>
          <p:nvPr>
            <p:ph type="subTitle" idx="8"/>
          </p:nvPr>
        </p:nvSpPr>
        <p:spPr>
          <a:xfrm flipH="1">
            <a:off x="4717778" y="3949800"/>
            <a:ext cx="2410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05" name="Google Shape;205;p13"/>
          <p:cNvSpPr txBox="1">
            <a:spLocks noGrp="1"/>
          </p:cNvSpPr>
          <p:nvPr>
            <p:ph type="title" idx="9"/>
          </p:nvPr>
        </p:nvSpPr>
        <p:spPr>
          <a:xfrm>
            <a:off x="2135638" y="1788325"/>
            <a:ext cx="19776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06" name="Google Shape;206;p13"/>
          <p:cNvSpPr txBox="1">
            <a:spLocks noGrp="1"/>
          </p:cNvSpPr>
          <p:nvPr>
            <p:ph type="title" idx="13"/>
          </p:nvPr>
        </p:nvSpPr>
        <p:spPr>
          <a:xfrm>
            <a:off x="4934230" y="1788317"/>
            <a:ext cx="19776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07" name="Google Shape;207;p13"/>
          <p:cNvSpPr txBox="1">
            <a:spLocks noGrp="1"/>
          </p:cNvSpPr>
          <p:nvPr>
            <p:ph type="title" idx="14"/>
          </p:nvPr>
        </p:nvSpPr>
        <p:spPr>
          <a:xfrm>
            <a:off x="4934155" y="3462750"/>
            <a:ext cx="19776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08" name="Google Shape;208;p13"/>
          <p:cNvSpPr txBox="1">
            <a:spLocks noGrp="1"/>
          </p:cNvSpPr>
          <p:nvPr>
            <p:ph type="title" idx="15"/>
          </p:nvPr>
        </p:nvSpPr>
        <p:spPr>
          <a:xfrm>
            <a:off x="2135638" y="3462750"/>
            <a:ext cx="19776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09" name="Google Shape;209;p13"/>
          <p:cNvSpPr/>
          <p:nvPr/>
        </p:nvSpPr>
        <p:spPr>
          <a:xfrm>
            <a:off x="8526475" y="-204125"/>
            <a:ext cx="644071" cy="3629966"/>
          </a:xfrm>
          <a:custGeom>
            <a:avLst/>
            <a:gdLst/>
            <a:ahLst/>
            <a:cxnLst/>
            <a:rect l="l" t="t" r="r" b="b"/>
            <a:pathLst>
              <a:path w="18600" h="104829" extrusionOk="0">
                <a:moveTo>
                  <a:pt x="16360" y="1"/>
                </a:moveTo>
                <a:cubicBezTo>
                  <a:pt x="9962" y="1"/>
                  <a:pt x="4427" y="11283"/>
                  <a:pt x="3561" y="15670"/>
                </a:cubicBezTo>
                <a:cubicBezTo>
                  <a:pt x="1512" y="25875"/>
                  <a:pt x="9370" y="33772"/>
                  <a:pt x="10762" y="43341"/>
                </a:cubicBezTo>
                <a:cubicBezTo>
                  <a:pt x="11936" y="51337"/>
                  <a:pt x="10921" y="59692"/>
                  <a:pt x="7719" y="67132"/>
                </a:cubicBezTo>
                <a:cubicBezTo>
                  <a:pt x="5172" y="73120"/>
                  <a:pt x="1214" y="78750"/>
                  <a:pt x="657" y="85254"/>
                </a:cubicBezTo>
                <a:cubicBezTo>
                  <a:pt x="0" y="93609"/>
                  <a:pt x="9111" y="104590"/>
                  <a:pt x="18560" y="104829"/>
                </a:cubicBezTo>
                <a:lnTo>
                  <a:pt x="18560" y="104829"/>
                </a:lnTo>
                <a:cubicBezTo>
                  <a:pt x="18600" y="104809"/>
                  <a:pt x="18341" y="372"/>
                  <a:pt x="18341" y="372"/>
                </a:cubicBezTo>
                <a:cubicBezTo>
                  <a:pt x="17675" y="118"/>
                  <a:pt x="17013" y="1"/>
                  <a:pt x="16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0" name="Google Shape;210;p13"/>
          <p:cNvGrpSpPr/>
          <p:nvPr/>
        </p:nvGrpSpPr>
        <p:grpSpPr>
          <a:xfrm rot="1260113">
            <a:off x="311413" y="1211435"/>
            <a:ext cx="520217" cy="421454"/>
            <a:chOff x="5375600" y="1117425"/>
            <a:chExt cx="608900" cy="493300"/>
          </a:xfrm>
        </p:grpSpPr>
        <p:sp>
          <p:nvSpPr>
            <p:cNvPr id="211" name="Google Shape;211;p13"/>
            <p:cNvSpPr/>
            <p:nvPr/>
          </p:nvSpPr>
          <p:spPr>
            <a:xfrm>
              <a:off x="5466600" y="1312025"/>
              <a:ext cx="517900" cy="298700"/>
            </a:xfrm>
            <a:custGeom>
              <a:avLst/>
              <a:gdLst/>
              <a:ahLst/>
              <a:cxnLst/>
              <a:rect l="l" t="t" r="r" b="b"/>
              <a:pathLst>
                <a:path w="20716" h="11948" fill="none" extrusionOk="0">
                  <a:moveTo>
                    <a:pt x="6864" y="3034"/>
                  </a:moveTo>
                  <a:cubicBezTo>
                    <a:pt x="5357" y="2574"/>
                    <a:pt x="3851" y="1360"/>
                    <a:pt x="2114" y="2155"/>
                  </a:cubicBezTo>
                  <a:cubicBezTo>
                    <a:pt x="566" y="2867"/>
                    <a:pt x="1" y="4771"/>
                    <a:pt x="22" y="6319"/>
                  </a:cubicBezTo>
                  <a:cubicBezTo>
                    <a:pt x="85" y="10608"/>
                    <a:pt x="3872" y="10357"/>
                    <a:pt x="7010" y="10483"/>
                  </a:cubicBezTo>
                  <a:cubicBezTo>
                    <a:pt x="8600" y="10567"/>
                    <a:pt x="9709" y="11822"/>
                    <a:pt x="11572" y="11864"/>
                  </a:cubicBezTo>
                  <a:cubicBezTo>
                    <a:pt x="13518" y="11948"/>
                    <a:pt x="15694" y="11006"/>
                    <a:pt x="17116" y="9625"/>
                  </a:cubicBezTo>
                  <a:cubicBezTo>
                    <a:pt x="20715" y="6089"/>
                    <a:pt x="16028" y="733"/>
                    <a:pt x="12116" y="230"/>
                  </a:cubicBezTo>
                  <a:cubicBezTo>
                    <a:pt x="10212" y="0"/>
                    <a:pt x="6717" y="900"/>
                    <a:pt x="6655" y="3306"/>
                  </a:cubicBezTo>
                  <a:cubicBezTo>
                    <a:pt x="6717" y="3076"/>
                    <a:pt x="6885" y="2888"/>
                    <a:pt x="7010" y="2657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5624050" y="1148825"/>
              <a:ext cx="12600" cy="242725"/>
            </a:xfrm>
            <a:custGeom>
              <a:avLst/>
              <a:gdLst/>
              <a:ahLst/>
              <a:cxnLst/>
              <a:rect l="l" t="t" r="r" b="b"/>
              <a:pathLst>
                <a:path w="504" h="9709" fill="none" extrusionOk="0">
                  <a:moveTo>
                    <a:pt x="210" y="9709"/>
                  </a:moveTo>
                  <a:cubicBezTo>
                    <a:pt x="210" y="6486"/>
                    <a:pt x="1" y="3201"/>
                    <a:pt x="252" y="0"/>
                  </a:cubicBezTo>
                  <a:cubicBezTo>
                    <a:pt x="503" y="63"/>
                    <a:pt x="273" y="188"/>
                    <a:pt x="377" y="356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5467125" y="1408800"/>
              <a:ext cx="74825" cy="52325"/>
            </a:xfrm>
            <a:custGeom>
              <a:avLst/>
              <a:gdLst/>
              <a:ahLst/>
              <a:cxnLst/>
              <a:rect l="l" t="t" r="r" b="b"/>
              <a:pathLst>
                <a:path w="2993" h="2093" fill="none" extrusionOk="0">
                  <a:moveTo>
                    <a:pt x="1" y="2092"/>
                  </a:moveTo>
                  <a:cubicBezTo>
                    <a:pt x="921" y="1360"/>
                    <a:pt x="1926" y="460"/>
                    <a:pt x="2993" y="0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13"/>
            <p:cNvSpPr/>
            <p:nvPr/>
          </p:nvSpPr>
          <p:spPr>
            <a:xfrm>
              <a:off x="5476550" y="1448550"/>
              <a:ext cx="74300" cy="56000"/>
            </a:xfrm>
            <a:custGeom>
              <a:avLst/>
              <a:gdLst/>
              <a:ahLst/>
              <a:cxnLst/>
              <a:rect l="l" t="t" r="r" b="b"/>
              <a:pathLst>
                <a:path w="2972" h="2240" fill="none" extrusionOk="0">
                  <a:moveTo>
                    <a:pt x="0" y="2239"/>
                  </a:moveTo>
                  <a:cubicBezTo>
                    <a:pt x="816" y="1339"/>
                    <a:pt x="1800" y="419"/>
                    <a:pt x="2972" y="0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13"/>
            <p:cNvSpPr/>
            <p:nvPr/>
          </p:nvSpPr>
          <p:spPr>
            <a:xfrm>
              <a:off x="5489625" y="1468950"/>
              <a:ext cx="87375" cy="65925"/>
            </a:xfrm>
            <a:custGeom>
              <a:avLst/>
              <a:gdLst/>
              <a:ahLst/>
              <a:cxnLst/>
              <a:rect l="l" t="t" r="r" b="b"/>
              <a:pathLst>
                <a:path w="3495" h="2637" fill="none" extrusionOk="0">
                  <a:moveTo>
                    <a:pt x="0" y="2637"/>
                  </a:moveTo>
                  <a:cubicBezTo>
                    <a:pt x="733" y="1674"/>
                    <a:pt x="2218" y="0"/>
                    <a:pt x="3495" y="21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13"/>
            <p:cNvSpPr/>
            <p:nvPr/>
          </p:nvSpPr>
          <p:spPr>
            <a:xfrm>
              <a:off x="5532525" y="1500325"/>
              <a:ext cx="87900" cy="56000"/>
            </a:xfrm>
            <a:custGeom>
              <a:avLst/>
              <a:gdLst/>
              <a:ahLst/>
              <a:cxnLst/>
              <a:rect l="l" t="t" r="r" b="b"/>
              <a:pathLst>
                <a:path w="3516" h="2240" fill="none" extrusionOk="0">
                  <a:moveTo>
                    <a:pt x="0" y="2240"/>
                  </a:moveTo>
                  <a:cubicBezTo>
                    <a:pt x="1151" y="1423"/>
                    <a:pt x="2281" y="628"/>
                    <a:pt x="3515" y="1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3"/>
            <p:cNvSpPr/>
            <p:nvPr/>
          </p:nvSpPr>
          <p:spPr>
            <a:xfrm>
              <a:off x="5584825" y="1526475"/>
              <a:ext cx="75350" cy="44500"/>
            </a:xfrm>
            <a:custGeom>
              <a:avLst/>
              <a:gdLst/>
              <a:ahLst/>
              <a:cxnLst/>
              <a:rect l="l" t="t" r="r" b="b"/>
              <a:pathLst>
                <a:path w="3014" h="1780" fill="none" extrusionOk="0">
                  <a:moveTo>
                    <a:pt x="1" y="1779"/>
                  </a:moveTo>
                  <a:cubicBezTo>
                    <a:pt x="775" y="1361"/>
                    <a:pt x="2198" y="377"/>
                    <a:pt x="3014" y="1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13"/>
            <p:cNvSpPr/>
            <p:nvPr/>
          </p:nvSpPr>
          <p:spPr>
            <a:xfrm>
              <a:off x="5640025" y="1534850"/>
              <a:ext cx="48675" cy="34550"/>
            </a:xfrm>
            <a:custGeom>
              <a:avLst/>
              <a:gdLst/>
              <a:ahLst/>
              <a:cxnLst/>
              <a:rect l="l" t="t" r="r" b="b"/>
              <a:pathLst>
                <a:path w="1947" h="1382" fill="none" extrusionOk="0">
                  <a:moveTo>
                    <a:pt x="0" y="1382"/>
                  </a:moveTo>
                  <a:cubicBezTo>
                    <a:pt x="628" y="838"/>
                    <a:pt x="1214" y="252"/>
                    <a:pt x="1946" y="1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13"/>
            <p:cNvSpPr/>
            <p:nvPr/>
          </p:nvSpPr>
          <p:spPr>
            <a:xfrm>
              <a:off x="5683950" y="1547925"/>
              <a:ext cx="78500" cy="52350"/>
            </a:xfrm>
            <a:custGeom>
              <a:avLst/>
              <a:gdLst/>
              <a:ahLst/>
              <a:cxnLst/>
              <a:rect l="l" t="t" r="r" b="b"/>
              <a:pathLst>
                <a:path w="3140" h="2094" fill="none" extrusionOk="0">
                  <a:moveTo>
                    <a:pt x="1" y="2093"/>
                  </a:moveTo>
                  <a:cubicBezTo>
                    <a:pt x="1068" y="1549"/>
                    <a:pt x="1989" y="231"/>
                    <a:pt x="3139" y="1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13"/>
            <p:cNvSpPr/>
            <p:nvPr/>
          </p:nvSpPr>
          <p:spPr>
            <a:xfrm>
              <a:off x="5749875" y="1543225"/>
              <a:ext cx="91550" cy="64875"/>
            </a:xfrm>
            <a:custGeom>
              <a:avLst/>
              <a:gdLst/>
              <a:ahLst/>
              <a:cxnLst/>
              <a:rect l="l" t="t" r="r" b="b"/>
              <a:pathLst>
                <a:path w="3662" h="2595" fill="none" extrusionOk="0">
                  <a:moveTo>
                    <a:pt x="0" y="2595"/>
                  </a:moveTo>
                  <a:cubicBezTo>
                    <a:pt x="670" y="1277"/>
                    <a:pt x="2176" y="293"/>
                    <a:pt x="3662" y="0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13"/>
            <p:cNvSpPr/>
            <p:nvPr/>
          </p:nvSpPr>
          <p:spPr>
            <a:xfrm>
              <a:off x="5375600" y="1117425"/>
              <a:ext cx="476025" cy="205600"/>
            </a:xfrm>
            <a:custGeom>
              <a:avLst/>
              <a:gdLst/>
              <a:ahLst/>
              <a:cxnLst/>
              <a:rect l="l" t="t" r="r" b="b"/>
              <a:pathLst>
                <a:path w="19041" h="8224" fill="none" extrusionOk="0">
                  <a:moveTo>
                    <a:pt x="10839" y="5232"/>
                  </a:moveTo>
                  <a:cubicBezTo>
                    <a:pt x="10650" y="5336"/>
                    <a:pt x="10462" y="5420"/>
                    <a:pt x="10295" y="5524"/>
                  </a:cubicBezTo>
                  <a:cubicBezTo>
                    <a:pt x="11676" y="3307"/>
                    <a:pt x="15588" y="1"/>
                    <a:pt x="18497" y="1110"/>
                  </a:cubicBezTo>
                  <a:cubicBezTo>
                    <a:pt x="19041" y="4939"/>
                    <a:pt x="14709" y="5420"/>
                    <a:pt x="11885" y="5420"/>
                  </a:cubicBezTo>
                  <a:cubicBezTo>
                    <a:pt x="8349" y="5420"/>
                    <a:pt x="2072" y="2051"/>
                    <a:pt x="0" y="6466"/>
                  </a:cubicBezTo>
                  <a:cubicBezTo>
                    <a:pt x="1820" y="6947"/>
                    <a:pt x="9771" y="8224"/>
                    <a:pt x="10315" y="5943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3"/>
            <p:cNvSpPr/>
            <p:nvPr/>
          </p:nvSpPr>
          <p:spPr>
            <a:xfrm>
              <a:off x="5643925" y="1181775"/>
              <a:ext cx="115125" cy="63300"/>
            </a:xfrm>
            <a:custGeom>
              <a:avLst/>
              <a:gdLst/>
              <a:ahLst/>
              <a:cxnLst/>
              <a:rect l="l" t="t" r="r" b="b"/>
              <a:pathLst>
                <a:path w="4605" h="2532" fill="none" extrusionOk="0">
                  <a:moveTo>
                    <a:pt x="1" y="2532"/>
                  </a:moveTo>
                  <a:cubicBezTo>
                    <a:pt x="1277" y="1507"/>
                    <a:pt x="2951" y="523"/>
                    <a:pt x="4604" y="0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13"/>
            <p:cNvSpPr/>
            <p:nvPr/>
          </p:nvSpPr>
          <p:spPr>
            <a:xfrm>
              <a:off x="5505850" y="1258650"/>
              <a:ext cx="120325" cy="14675"/>
            </a:xfrm>
            <a:custGeom>
              <a:avLst/>
              <a:gdLst/>
              <a:ahLst/>
              <a:cxnLst/>
              <a:rect l="l" t="t" r="r" b="b"/>
              <a:pathLst>
                <a:path w="4813" h="587" fill="none" extrusionOk="0">
                  <a:moveTo>
                    <a:pt x="4813" y="587"/>
                  </a:moveTo>
                  <a:lnTo>
                    <a:pt x="4813" y="399"/>
                  </a:lnTo>
                  <a:cubicBezTo>
                    <a:pt x="4352" y="168"/>
                    <a:pt x="3787" y="168"/>
                    <a:pt x="3264" y="106"/>
                  </a:cubicBezTo>
                  <a:cubicBezTo>
                    <a:pt x="2532" y="64"/>
                    <a:pt x="1800" y="1"/>
                    <a:pt x="1109" y="106"/>
                  </a:cubicBezTo>
                  <a:cubicBezTo>
                    <a:pt x="732" y="168"/>
                    <a:pt x="314" y="378"/>
                    <a:pt x="0" y="315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Google Shape;224;p13"/>
          <p:cNvSpPr/>
          <p:nvPr/>
        </p:nvSpPr>
        <p:spPr>
          <a:xfrm>
            <a:off x="-37600" y="2940325"/>
            <a:ext cx="852425" cy="2248800"/>
          </a:xfrm>
          <a:custGeom>
            <a:avLst/>
            <a:gdLst/>
            <a:ahLst/>
            <a:cxnLst/>
            <a:rect l="l" t="t" r="r" b="b"/>
            <a:pathLst>
              <a:path w="34097" h="89952" extrusionOk="0">
                <a:moveTo>
                  <a:pt x="6827" y="1"/>
                </a:moveTo>
                <a:cubicBezTo>
                  <a:pt x="4501" y="1"/>
                  <a:pt x="2262" y="226"/>
                  <a:pt x="338" y="633"/>
                </a:cubicBezTo>
                <a:lnTo>
                  <a:pt x="0" y="89951"/>
                </a:lnTo>
                <a:lnTo>
                  <a:pt x="8097" y="89812"/>
                </a:lnTo>
                <a:cubicBezTo>
                  <a:pt x="17327" y="89235"/>
                  <a:pt x="25980" y="83347"/>
                  <a:pt x="30058" y="75032"/>
                </a:cubicBezTo>
                <a:cubicBezTo>
                  <a:pt x="34096" y="66757"/>
                  <a:pt x="32763" y="55935"/>
                  <a:pt x="26338" y="49291"/>
                </a:cubicBezTo>
                <a:cubicBezTo>
                  <a:pt x="23653" y="46546"/>
                  <a:pt x="20271" y="44556"/>
                  <a:pt x="17645" y="41771"/>
                </a:cubicBezTo>
                <a:cubicBezTo>
                  <a:pt x="14999" y="38947"/>
                  <a:pt x="13129" y="34869"/>
                  <a:pt x="14502" y="31288"/>
                </a:cubicBezTo>
                <a:cubicBezTo>
                  <a:pt x="16093" y="27150"/>
                  <a:pt x="21086" y="25519"/>
                  <a:pt x="24011" y="22177"/>
                </a:cubicBezTo>
                <a:cubicBezTo>
                  <a:pt x="28327" y="17144"/>
                  <a:pt x="26796" y="8769"/>
                  <a:pt x="21842" y="4373"/>
                </a:cubicBezTo>
                <a:cubicBezTo>
                  <a:pt x="18358" y="1267"/>
                  <a:pt x="12345" y="1"/>
                  <a:pt x="682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13"/>
          <p:cNvSpPr/>
          <p:nvPr/>
        </p:nvSpPr>
        <p:spPr>
          <a:xfrm>
            <a:off x="479047" y="2664792"/>
            <a:ext cx="258588" cy="22799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3"/>
          <p:cNvSpPr/>
          <p:nvPr/>
        </p:nvSpPr>
        <p:spPr>
          <a:xfrm>
            <a:off x="329374" y="2397921"/>
            <a:ext cx="172847" cy="152407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7" name="Google Shape;227;p13"/>
          <p:cNvGrpSpPr/>
          <p:nvPr/>
        </p:nvGrpSpPr>
        <p:grpSpPr>
          <a:xfrm rot="606794">
            <a:off x="8036946" y="1073302"/>
            <a:ext cx="697171" cy="725658"/>
            <a:chOff x="5196600" y="2162225"/>
            <a:chExt cx="482725" cy="502450"/>
          </a:xfrm>
        </p:grpSpPr>
        <p:sp>
          <p:nvSpPr>
            <p:cNvPr id="228" name="Google Shape;228;p13"/>
            <p:cNvSpPr/>
            <p:nvPr/>
          </p:nvSpPr>
          <p:spPr>
            <a:xfrm>
              <a:off x="5224600" y="2326350"/>
              <a:ext cx="454275" cy="338325"/>
            </a:xfrm>
            <a:custGeom>
              <a:avLst/>
              <a:gdLst/>
              <a:ahLst/>
              <a:cxnLst/>
              <a:rect l="l" t="t" r="r" b="b"/>
              <a:pathLst>
                <a:path w="18171" h="13533" extrusionOk="0">
                  <a:moveTo>
                    <a:pt x="305" y="0"/>
                  </a:moveTo>
                  <a:cubicBezTo>
                    <a:pt x="146" y="0"/>
                    <a:pt x="0" y="208"/>
                    <a:pt x="129" y="354"/>
                  </a:cubicBezTo>
                  <a:cubicBezTo>
                    <a:pt x="3310" y="4434"/>
                    <a:pt x="7578" y="7447"/>
                    <a:pt x="11219" y="11067"/>
                  </a:cubicBezTo>
                  <a:cubicBezTo>
                    <a:pt x="12126" y="11993"/>
                    <a:pt x="13125" y="13533"/>
                    <a:pt x="14550" y="13533"/>
                  </a:cubicBezTo>
                  <a:cubicBezTo>
                    <a:pt x="14638" y="13533"/>
                    <a:pt x="14727" y="13527"/>
                    <a:pt x="14818" y="13515"/>
                  </a:cubicBezTo>
                  <a:cubicBezTo>
                    <a:pt x="16366" y="13305"/>
                    <a:pt x="17768" y="12155"/>
                    <a:pt x="18145" y="10648"/>
                  </a:cubicBezTo>
                  <a:cubicBezTo>
                    <a:pt x="18170" y="10508"/>
                    <a:pt x="18049" y="10415"/>
                    <a:pt x="17935" y="10415"/>
                  </a:cubicBezTo>
                  <a:cubicBezTo>
                    <a:pt x="17862" y="10415"/>
                    <a:pt x="17793" y="10453"/>
                    <a:pt x="17768" y="10544"/>
                  </a:cubicBezTo>
                  <a:cubicBezTo>
                    <a:pt x="17454" y="11799"/>
                    <a:pt x="16471" y="12636"/>
                    <a:pt x="15257" y="13013"/>
                  </a:cubicBezTo>
                  <a:cubicBezTo>
                    <a:pt x="15022" y="13083"/>
                    <a:pt x="14807" y="13115"/>
                    <a:pt x="14605" y="13115"/>
                  </a:cubicBezTo>
                  <a:cubicBezTo>
                    <a:pt x="13908" y="13115"/>
                    <a:pt x="13382" y="12727"/>
                    <a:pt x="12830" y="12176"/>
                  </a:cubicBezTo>
                  <a:cubicBezTo>
                    <a:pt x="11491" y="10837"/>
                    <a:pt x="10215" y="9539"/>
                    <a:pt x="8834" y="8284"/>
                  </a:cubicBezTo>
                  <a:cubicBezTo>
                    <a:pt x="5904" y="5668"/>
                    <a:pt x="2870" y="3178"/>
                    <a:pt x="443" y="61"/>
                  </a:cubicBezTo>
                  <a:cubicBezTo>
                    <a:pt x="401" y="18"/>
                    <a:pt x="352" y="0"/>
                    <a:pt x="30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13"/>
            <p:cNvSpPr/>
            <p:nvPr/>
          </p:nvSpPr>
          <p:spPr>
            <a:xfrm>
              <a:off x="5196600" y="2162225"/>
              <a:ext cx="154450" cy="174500"/>
            </a:xfrm>
            <a:custGeom>
              <a:avLst/>
              <a:gdLst/>
              <a:ahLst/>
              <a:cxnLst/>
              <a:rect l="l" t="t" r="r" b="b"/>
              <a:pathLst>
                <a:path w="6178" h="6980" extrusionOk="0">
                  <a:moveTo>
                    <a:pt x="209" y="0"/>
                  </a:moveTo>
                  <a:cubicBezTo>
                    <a:pt x="101" y="0"/>
                    <a:pt x="0" y="137"/>
                    <a:pt x="36" y="244"/>
                  </a:cubicBezTo>
                  <a:cubicBezTo>
                    <a:pt x="768" y="2378"/>
                    <a:pt x="1187" y="4533"/>
                    <a:pt x="1187" y="6772"/>
                  </a:cubicBezTo>
                  <a:cubicBezTo>
                    <a:pt x="1187" y="6911"/>
                    <a:pt x="1290" y="6979"/>
                    <a:pt x="1391" y="6979"/>
                  </a:cubicBezTo>
                  <a:cubicBezTo>
                    <a:pt x="1489" y="6979"/>
                    <a:pt x="1584" y="6916"/>
                    <a:pt x="1584" y="6793"/>
                  </a:cubicBezTo>
                  <a:cubicBezTo>
                    <a:pt x="1584" y="4609"/>
                    <a:pt x="1214" y="2573"/>
                    <a:pt x="543" y="528"/>
                  </a:cubicBezTo>
                  <a:lnTo>
                    <a:pt x="543" y="528"/>
                  </a:lnTo>
                  <a:cubicBezTo>
                    <a:pt x="2352" y="1286"/>
                    <a:pt x="4089" y="2154"/>
                    <a:pt x="5790" y="3132"/>
                  </a:cubicBezTo>
                  <a:cubicBezTo>
                    <a:pt x="5820" y="3150"/>
                    <a:pt x="5851" y="3158"/>
                    <a:pt x="5880" y="3158"/>
                  </a:cubicBezTo>
                  <a:cubicBezTo>
                    <a:pt x="6051" y="3158"/>
                    <a:pt x="6178" y="2883"/>
                    <a:pt x="5999" y="2776"/>
                  </a:cubicBezTo>
                  <a:cubicBezTo>
                    <a:pt x="4137" y="1730"/>
                    <a:pt x="2254" y="809"/>
                    <a:pt x="266" y="14"/>
                  </a:cubicBezTo>
                  <a:cubicBezTo>
                    <a:pt x="247" y="5"/>
                    <a:pt x="228" y="0"/>
                    <a:pt x="20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5345375" y="2235850"/>
              <a:ext cx="333950" cy="355150"/>
            </a:xfrm>
            <a:custGeom>
              <a:avLst/>
              <a:gdLst/>
              <a:ahLst/>
              <a:cxnLst/>
              <a:rect l="l" t="t" r="r" b="b"/>
              <a:pathLst>
                <a:path w="13358" h="14206" extrusionOk="0">
                  <a:moveTo>
                    <a:pt x="330" y="0"/>
                  </a:moveTo>
                  <a:cubicBezTo>
                    <a:pt x="163" y="0"/>
                    <a:pt x="0" y="215"/>
                    <a:pt x="153" y="333"/>
                  </a:cubicBezTo>
                  <a:cubicBezTo>
                    <a:pt x="4840" y="4518"/>
                    <a:pt x="8731" y="9519"/>
                    <a:pt x="12937" y="14143"/>
                  </a:cubicBezTo>
                  <a:cubicBezTo>
                    <a:pt x="12977" y="14187"/>
                    <a:pt x="13023" y="14206"/>
                    <a:pt x="13069" y="14206"/>
                  </a:cubicBezTo>
                  <a:cubicBezTo>
                    <a:pt x="13217" y="14206"/>
                    <a:pt x="13358" y="14010"/>
                    <a:pt x="13230" y="13850"/>
                  </a:cubicBezTo>
                  <a:cubicBezTo>
                    <a:pt x="9045" y="9205"/>
                    <a:pt x="5133" y="4204"/>
                    <a:pt x="446" y="40"/>
                  </a:cubicBezTo>
                  <a:cubicBezTo>
                    <a:pt x="410" y="12"/>
                    <a:pt x="370" y="0"/>
                    <a:pt x="33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13"/>
            <p:cNvSpPr/>
            <p:nvPr/>
          </p:nvSpPr>
          <p:spPr>
            <a:xfrm>
              <a:off x="5527550" y="2551050"/>
              <a:ext cx="122875" cy="79175"/>
            </a:xfrm>
            <a:custGeom>
              <a:avLst/>
              <a:gdLst/>
              <a:ahLst/>
              <a:cxnLst/>
              <a:rect l="l" t="t" r="r" b="b"/>
              <a:pathLst>
                <a:path w="4915" h="3167" extrusionOk="0">
                  <a:moveTo>
                    <a:pt x="4636" y="0"/>
                  </a:moveTo>
                  <a:cubicBezTo>
                    <a:pt x="4576" y="0"/>
                    <a:pt x="4517" y="27"/>
                    <a:pt x="4478" y="91"/>
                  </a:cubicBezTo>
                  <a:cubicBezTo>
                    <a:pt x="3641" y="1702"/>
                    <a:pt x="2072" y="2685"/>
                    <a:pt x="273" y="2769"/>
                  </a:cubicBezTo>
                  <a:cubicBezTo>
                    <a:pt x="1" y="2769"/>
                    <a:pt x="1" y="3167"/>
                    <a:pt x="273" y="3167"/>
                  </a:cubicBezTo>
                  <a:cubicBezTo>
                    <a:pt x="2198" y="3083"/>
                    <a:pt x="3913" y="2016"/>
                    <a:pt x="4813" y="300"/>
                  </a:cubicBezTo>
                  <a:cubicBezTo>
                    <a:pt x="4915" y="140"/>
                    <a:pt x="4774" y="0"/>
                    <a:pt x="463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13"/>
            <p:cNvSpPr/>
            <p:nvPr/>
          </p:nvSpPr>
          <p:spPr>
            <a:xfrm>
              <a:off x="5504600" y="2522075"/>
              <a:ext cx="116975" cy="83325"/>
            </a:xfrm>
            <a:custGeom>
              <a:avLst/>
              <a:gdLst/>
              <a:ahLst/>
              <a:cxnLst/>
              <a:rect l="l" t="t" r="r" b="b"/>
              <a:pathLst>
                <a:path w="4679" h="3333" extrusionOk="0">
                  <a:moveTo>
                    <a:pt x="4387" y="1"/>
                  </a:moveTo>
                  <a:cubicBezTo>
                    <a:pt x="4327" y="1"/>
                    <a:pt x="4267" y="24"/>
                    <a:pt x="4225" y="78"/>
                  </a:cubicBezTo>
                  <a:cubicBezTo>
                    <a:pt x="3199" y="1522"/>
                    <a:pt x="1860" y="2359"/>
                    <a:pt x="228" y="2924"/>
                  </a:cubicBezTo>
                  <a:cubicBezTo>
                    <a:pt x="1" y="3000"/>
                    <a:pt x="65" y="3333"/>
                    <a:pt x="266" y="3333"/>
                  </a:cubicBezTo>
                  <a:cubicBezTo>
                    <a:pt x="287" y="3333"/>
                    <a:pt x="309" y="3329"/>
                    <a:pt x="333" y="3321"/>
                  </a:cubicBezTo>
                  <a:cubicBezTo>
                    <a:pt x="2069" y="2694"/>
                    <a:pt x="3492" y="1836"/>
                    <a:pt x="4559" y="287"/>
                  </a:cubicBezTo>
                  <a:cubicBezTo>
                    <a:pt x="4678" y="139"/>
                    <a:pt x="4533" y="1"/>
                    <a:pt x="438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3"/>
            <p:cNvSpPr/>
            <p:nvPr/>
          </p:nvSpPr>
          <p:spPr>
            <a:xfrm>
              <a:off x="5226150" y="2234500"/>
              <a:ext cx="135600" cy="112925"/>
            </a:xfrm>
            <a:custGeom>
              <a:avLst/>
              <a:gdLst/>
              <a:ahLst/>
              <a:cxnLst/>
              <a:rect l="l" t="t" r="r" b="b"/>
              <a:pathLst>
                <a:path w="5424" h="4517" extrusionOk="0">
                  <a:moveTo>
                    <a:pt x="4873" y="0"/>
                  </a:moveTo>
                  <a:cubicBezTo>
                    <a:pt x="4712" y="0"/>
                    <a:pt x="4565" y="198"/>
                    <a:pt x="4713" y="345"/>
                  </a:cubicBezTo>
                  <a:cubicBezTo>
                    <a:pt x="5110" y="680"/>
                    <a:pt x="4901" y="1308"/>
                    <a:pt x="4566" y="1496"/>
                  </a:cubicBezTo>
                  <a:cubicBezTo>
                    <a:pt x="4461" y="1551"/>
                    <a:pt x="4351" y="1574"/>
                    <a:pt x="4239" y="1574"/>
                  </a:cubicBezTo>
                  <a:cubicBezTo>
                    <a:pt x="3926" y="1574"/>
                    <a:pt x="3605" y="1394"/>
                    <a:pt x="3373" y="1224"/>
                  </a:cubicBezTo>
                  <a:cubicBezTo>
                    <a:pt x="3340" y="1199"/>
                    <a:pt x="3306" y="1188"/>
                    <a:pt x="3275" y="1188"/>
                  </a:cubicBezTo>
                  <a:cubicBezTo>
                    <a:pt x="3149" y="1188"/>
                    <a:pt x="3055" y="1362"/>
                    <a:pt x="3122" y="1496"/>
                  </a:cubicBezTo>
                  <a:cubicBezTo>
                    <a:pt x="3368" y="2068"/>
                    <a:pt x="3573" y="2920"/>
                    <a:pt x="2665" y="2920"/>
                  </a:cubicBezTo>
                  <a:cubicBezTo>
                    <a:pt x="2644" y="2920"/>
                    <a:pt x="2622" y="2920"/>
                    <a:pt x="2599" y="2919"/>
                  </a:cubicBezTo>
                  <a:cubicBezTo>
                    <a:pt x="2202" y="2898"/>
                    <a:pt x="1783" y="2689"/>
                    <a:pt x="1469" y="2479"/>
                  </a:cubicBezTo>
                  <a:cubicBezTo>
                    <a:pt x="1437" y="2458"/>
                    <a:pt x="1405" y="2449"/>
                    <a:pt x="1374" y="2449"/>
                  </a:cubicBezTo>
                  <a:cubicBezTo>
                    <a:pt x="1221" y="2449"/>
                    <a:pt x="1100" y="2672"/>
                    <a:pt x="1239" y="2793"/>
                  </a:cubicBezTo>
                  <a:cubicBezTo>
                    <a:pt x="1428" y="2982"/>
                    <a:pt x="1553" y="3212"/>
                    <a:pt x="1595" y="3484"/>
                  </a:cubicBezTo>
                  <a:cubicBezTo>
                    <a:pt x="1315" y="3857"/>
                    <a:pt x="1043" y="4052"/>
                    <a:pt x="791" y="4052"/>
                  </a:cubicBezTo>
                  <a:cubicBezTo>
                    <a:pt x="647" y="4052"/>
                    <a:pt x="510" y="3989"/>
                    <a:pt x="381" y="3860"/>
                  </a:cubicBezTo>
                  <a:cubicBezTo>
                    <a:pt x="335" y="3823"/>
                    <a:pt x="290" y="3807"/>
                    <a:pt x="250" y="3807"/>
                  </a:cubicBezTo>
                  <a:cubicBezTo>
                    <a:pt x="91" y="3807"/>
                    <a:pt x="1" y="4057"/>
                    <a:pt x="151" y="4174"/>
                  </a:cubicBezTo>
                  <a:cubicBezTo>
                    <a:pt x="412" y="4367"/>
                    <a:pt x="784" y="4517"/>
                    <a:pt x="1133" y="4517"/>
                  </a:cubicBezTo>
                  <a:cubicBezTo>
                    <a:pt x="1427" y="4517"/>
                    <a:pt x="1706" y="4410"/>
                    <a:pt x="1888" y="4132"/>
                  </a:cubicBezTo>
                  <a:cubicBezTo>
                    <a:pt x="2076" y="3850"/>
                    <a:pt x="2046" y="3496"/>
                    <a:pt x="1917" y="3168"/>
                  </a:cubicBezTo>
                  <a:lnTo>
                    <a:pt x="1917" y="3168"/>
                  </a:lnTo>
                  <a:cubicBezTo>
                    <a:pt x="2198" y="3286"/>
                    <a:pt x="2504" y="3371"/>
                    <a:pt x="2785" y="3371"/>
                  </a:cubicBezTo>
                  <a:cubicBezTo>
                    <a:pt x="3005" y="3371"/>
                    <a:pt x="3209" y="3319"/>
                    <a:pt x="3373" y="3191"/>
                  </a:cubicBezTo>
                  <a:cubicBezTo>
                    <a:pt x="3811" y="2874"/>
                    <a:pt x="3759" y="2307"/>
                    <a:pt x="3617" y="1819"/>
                  </a:cubicBezTo>
                  <a:lnTo>
                    <a:pt x="3617" y="1819"/>
                  </a:lnTo>
                  <a:cubicBezTo>
                    <a:pt x="3855" y="1924"/>
                    <a:pt x="4119" y="1997"/>
                    <a:pt x="4367" y="1997"/>
                  </a:cubicBezTo>
                  <a:cubicBezTo>
                    <a:pt x="4619" y="1997"/>
                    <a:pt x="4855" y="1921"/>
                    <a:pt x="5026" y="1726"/>
                  </a:cubicBezTo>
                  <a:cubicBezTo>
                    <a:pt x="5403" y="1308"/>
                    <a:pt x="5424" y="408"/>
                    <a:pt x="5005" y="52"/>
                  </a:cubicBezTo>
                  <a:cubicBezTo>
                    <a:pt x="4964" y="16"/>
                    <a:pt x="4918" y="0"/>
                    <a:pt x="487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13"/>
            <p:cNvSpPr/>
            <p:nvPr/>
          </p:nvSpPr>
          <p:spPr>
            <a:xfrm>
              <a:off x="5253400" y="2295375"/>
              <a:ext cx="292575" cy="292275"/>
            </a:xfrm>
            <a:custGeom>
              <a:avLst/>
              <a:gdLst/>
              <a:ahLst/>
              <a:cxnLst/>
              <a:rect l="l" t="t" r="r" b="b"/>
              <a:pathLst>
                <a:path w="11703" h="11691" extrusionOk="0">
                  <a:moveTo>
                    <a:pt x="315" y="0"/>
                  </a:moveTo>
                  <a:cubicBezTo>
                    <a:pt x="152" y="0"/>
                    <a:pt x="0" y="189"/>
                    <a:pt x="149" y="337"/>
                  </a:cubicBezTo>
                  <a:cubicBezTo>
                    <a:pt x="1907" y="2367"/>
                    <a:pt x="3748" y="4313"/>
                    <a:pt x="5694" y="6175"/>
                  </a:cubicBezTo>
                  <a:cubicBezTo>
                    <a:pt x="7577" y="7974"/>
                    <a:pt x="9586" y="9627"/>
                    <a:pt x="11281" y="11636"/>
                  </a:cubicBezTo>
                  <a:cubicBezTo>
                    <a:pt x="11319" y="11674"/>
                    <a:pt x="11364" y="11691"/>
                    <a:pt x="11408" y="11691"/>
                  </a:cubicBezTo>
                  <a:cubicBezTo>
                    <a:pt x="11558" y="11691"/>
                    <a:pt x="11703" y="11505"/>
                    <a:pt x="11573" y="11343"/>
                  </a:cubicBezTo>
                  <a:cubicBezTo>
                    <a:pt x="9900" y="9335"/>
                    <a:pt x="7891" y="7682"/>
                    <a:pt x="5987" y="5882"/>
                  </a:cubicBezTo>
                  <a:cubicBezTo>
                    <a:pt x="4041" y="4020"/>
                    <a:pt x="2179" y="2053"/>
                    <a:pt x="442" y="44"/>
                  </a:cubicBezTo>
                  <a:cubicBezTo>
                    <a:pt x="403" y="14"/>
                    <a:pt x="359" y="0"/>
                    <a:pt x="31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13"/>
            <p:cNvSpPr/>
            <p:nvPr/>
          </p:nvSpPr>
          <p:spPr>
            <a:xfrm>
              <a:off x="5298425" y="2263775"/>
              <a:ext cx="298825" cy="285025"/>
            </a:xfrm>
            <a:custGeom>
              <a:avLst/>
              <a:gdLst/>
              <a:ahLst/>
              <a:cxnLst/>
              <a:rect l="l" t="t" r="r" b="b"/>
              <a:pathLst>
                <a:path w="11953" h="11401" extrusionOk="0">
                  <a:moveTo>
                    <a:pt x="288" y="1"/>
                  </a:moveTo>
                  <a:cubicBezTo>
                    <a:pt x="147" y="1"/>
                    <a:pt x="1" y="199"/>
                    <a:pt x="148" y="346"/>
                  </a:cubicBezTo>
                  <a:cubicBezTo>
                    <a:pt x="2219" y="2145"/>
                    <a:pt x="4228" y="4008"/>
                    <a:pt x="6215" y="5891"/>
                  </a:cubicBezTo>
                  <a:cubicBezTo>
                    <a:pt x="7178" y="6811"/>
                    <a:pt x="8120" y="7711"/>
                    <a:pt x="9061" y="8653"/>
                  </a:cubicBezTo>
                  <a:cubicBezTo>
                    <a:pt x="9940" y="9490"/>
                    <a:pt x="10902" y="10264"/>
                    <a:pt x="11530" y="11310"/>
                  </a:cubicBezTo>
                  <a:cubicBezTo>
                    <a:pt x="11568" y="11374"/>
                    <a:pt x="11626" y="11401"/>
                    <a:pt x="11684" y="11401"/>
                  </a:cubicBezTo>
                  <a:cubicBezTo>
                    <a:pt x="11817" y="11401"/>
                    <a:pt x="11952" y="11261"/>
                    <a:pt x="11865" y="11101"/>
                  </a:cubicBezTo>
                  <a:cubicBezTo>
                    <a:pt x="11363" y="10222"/>
                    <a:pt x="10630" y="9594"/>
                    <a:pt x="9898" y="8925"/>
                  </a:cubicBezTo>
                  <a:cubicBezTo>
                    <a:pt x="8852" y="7962"/>
                    <a:pt x="7868" y="6937"/>
                    <a:pt x="6843" y="5933"/>
                  </a:cubicBezTo>
                  <a:cubicBezTo>
                    <a:pt x="4751" y="3924"/>
                    <a:pt x="2596" y="1957"/>
                    <a:pt x="399" y="53"/>
                  </a:cubicBezTo>
                  <a:cubicBezTo>
                    <a:pt x="367" y="16"/>
                    <a:pt x="328" y="1"/>
                    <a:pt x="28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13"/>
            <p:cNvSpPr/>
            <p:nvPr/>
          </p:nvSpPr>
          <p:spPr>
            <a:xfrm>
              <a:off x="5216350" y="2198125"/>
              <a:ext cx="58175" cy="39500"/>
            </a:xfrm>
            <a:custGeom>
              <a:avLst/>
              <a:gdLst/>
              <a:ahLst/>
              <a:cxnLst/>
              <a:rect l="l" t="t" r="r" b="b"/>
              <a:pathLst>
                <a:path w="2327" h="1580" extrusionOk="0">
                  <a:moveTo>
                    <a:pt x="2083" y="0"/>
                  </a:moveTo>
                  <a:cubicBezTo>
                    <a:pt x="2014" y="0"/>
                    <a:pt x="1953" y="43"/>
                    <a:pt x="1945" y="147"/>
                  </a:cubicBezTo>
                  <a:cubicBezTo>
                    <a:pt x="1839" y="857"/>
                    <a:pt x="1325" y="1206"/>
                    <a:pt x="700" y="1206"/>
                  </a:cubicBezTo>
                  <a:cubicBezTo>
                    <a:pt x="588" y="1206"/>
                    <a:pt x="472" y="1195"/>
                    <a:pt x="355" y="1173"/>
                  </a:cubicBezTo>
                  <a:cubicBezTo>
                    <a:pt x="333" y="1167"/>
                    <a:pt x="312" y="1165"/>
                    <a:pt x="293" y="1165"/>
                  </a:cubicBezTo>
                  <a:cubicBezTo>
                    <a:pt x="68" y="1165"/>
                    <a:pt x="0" y="1470"/>
                    <a:pt x="250" y="1528"/>
                  </a:cubicBezTo>
                  <a:cubicBezTo>
                    <a:pt x="410" y="1562"/>
                    <a:pt x="567" y="1579"/>
                    <a:pt x="721" y="1579"/>
                  </a:cubicBezTo>
                  <a:cubicBezTo>
                    <a:pt x="1512" y="1579"/>
                    <a:pt x="2178" y="1128"/>
                    <a:pt x="2301" y="252"/>
                  </a:cubicBezTo>
                  <a:cubicBezTo>
                    <a:pt x="2327" y="110"/>
                    <a:pt x="2193" y="0"/>
                    <a:pt x="208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7" name="Google Shape;237;p13"/>
          <p:cNvSpPr/>
          <p:nvPr/>
        </p:nvSpPr>
        <p:spPr>
          <a:xfrm>
            <a:off x="-190500" y="282495"/>
            <a:ext cx="8236850" cy="1428375"/>
          </a:xfrm>
          <a:custGeom>
            <a:avLst/>
            <a:gdLst/>
            <a:ahLst/>
            <a:cxnLst/>
            <a:rect l="l" t="t" r="r" b="b"/>
            <a:pathLst>
              <a:path w="329474" h="57135" extrusionOk="0">
                <a:moveTo>
                  <a:pt x="0" y="57135"/>
                </a:moveTo>
                <a:cubicBezTo>
                  <a:pt x="1935" y="53083"/>
                  <a:pt x="7378" y="37782"/>
                  <a:pt x="11611" y="32823"/>
                </a:cubicBezTo>
                <a:cubicBezTo>
                  <a:pt x="15844" y="27864"/>
                  <a:pt x="18990" y="27139"/>
                  <a:pt x="25400" y="27381"/>
                </a:cubicBezTo>
                <a:cubicBezTo>
                  <a:pt x="31811" y="27623"/>
                  <a:pt x="31931" y="33912"/>
                  <a:pt x="50074" y="34275"/>
                </a:cubicBezTo>
                <a:cubicBezTo>
                  <a:pt x="68217" y="34638"/>
                  <a:pt x="109643" y="30586"/>
                  <a:pt x="134257" y="29558"/>
                </a:cubicBezTo>
                <a:cubicBezTo>
                  <a:pt x="158871" y="28530"/>
                  <a:pt x="172720" y="27078"/>
                  <a:pt x="197757" y="28106"/>
                </a:cubicBezTo>
                <a:cubicBezTo>
                  <a:pt x="222794" y="29134"/>
                  <a:pt x="264160" y="37964"/>
                  <a:pt x="284480" y="35726"/>
                </a:cubicBezTo>
                <a:cubicBezTo>
                  <a:pt x="304800" y="33489"/>
                  <a:pt x="314295" y="20487"/>
                  <a:pt x="319677" y="14681"/>
                </a:cubicBezTo>
                <a:cubicBezTo>
                  <a:pt x="325059" y="8875"/>
                  <a:pt x="320947" y="2948"/>
                  <a:pt x="316774" y="892"/>
                </a:cubicBezTo>
                <a:cubicBezTo>
                  <a:pt x="312601" y="-1164"/>
                  <a:pt x="301232" y="1013"/>
                  <a:pt x="294640" y="2343"/>
                </a:cubicBezTo>
                <a:cubicBezTo>
                  <a:pt x="288048" y="3674"/>
                  <a:pt x="279400" y="4460"/>
                  <a:pt x="277223" y="8875"/>
                </a:cubicBezTo>
                <a:cubicBezTo>
                  <a:pt x="275046" y="13290"/>
                  <a:pt x="279158" y="23450"/>
                  <a:pt x="281577" y="28832"/>
                </a:cubicBezTo>
                <a:cubicBezTo>
                  <a:pt x="283996" y="34214"/>
                  <a:pt x="283754" y="40746"/>
                  <a:pt x="291737" y="41169"/>
                </a:cubicBezTo>
                <a:cubicBezTo>
                  <a:pt x="299720" y="41592"/>
                  <a:pt x="323185" y="33005"/>
                  <a:pt x="329474" y="31372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38" name="Google Shape;238;p13"/>
          <p:cNvSpPr/>
          <p:nvPr/>
        </p:nvSpPr>
        <p:spPr>
          <a:xfrm>
            <a:off x="8423999" y="731046"/>
            <a:ext cx="172847" cy="152407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3"/>
          <p:cNvSpPr/>
          <p:nvPr/>
        </p:nvSpPr>
        <p:spPr>
          <a:xfrm>
            <a:off x="8576400" y="1023101"/>
            <a:ext cx="100880" cy="88962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3"/>
          <p:cNvSpPr/>
          <p:nvPr/>
        </p:nvSpPr>
        <p:spPr>
          <a:xfrm rot="5400000">
            <a:off x="8003254" y="3041562"/>
            <a:ext cx="1637425" cy="697169"/>
          </a:xfrm>
          <a:custGeom>
            <a:avLst/>
            <a:gdLst/>
            <a:ahLst/>
            <a:cxnLst/>
            <a:rect l="l" t="t" r="r" b="b"/>
            <a:pathLst>
              <a:path w="17010" h="7242" extrusionOk="0">
                <a:moveTo>
                  <a:pt x="1" y="1"/>
                </a:moveTo>
                <a:cubicBezTo>
                  <a:pt x="677" y="4099"/>
                  <a:pt x="4238" y="7242"/>
                  <a:pt x="8515" y="7242"/>
                </a:cubicBezTo>
                <a:cubicBezTo>
                  <a:pt x="12792" y="7242"/>
                  <a:pt x="16333" y="4099"/>
                  <a:pt x="170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1">
  <p:cSld name="CUSTOM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6"/>
          <p:cNvSpPr txBox="1">
            <a:spLocks noGrp="1"/>
          </p:cNvSpPr>
          <p:nvPr>
            <p:ph type="subTitle" idx="1"/>
          </p:nvPr>
        </p:nvSpPr>
        <p:spPr>
          <a:xfrm flipH="1">
            <a:off x="1992475" y="1394588"/>
            <a:ext cx="5158800" cy="174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02" name="Google Shape;302;p16"/>
          <p:cNvSpPr txBox="1">
            <a:spLocks noGrp="1"/>
          </p:cNvSpPr>
          <p:nvPr>
            <p:ph type="ctrTitle"/>
          </p:nvPr>
        </p:nvSpPr>
        <p:spPr>
          <a:xfrm flipH="1">
            <a:off x="1992725" y="3289913"/>
            <a:ext cx="5158800" cy="4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1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03" name="Google Shape;303;p16"/>
          <p:cNvSpPr/>
          <p:nvPr/>
        </p:nvSpPr>
        <p:spPr>
          <a:xfrm rot="-5400000">
            <a:off x="1329093" y="2147869"/>
            <a:ext cx="1742737" cy="4858124"/>
          </a:xfrm>
          <a:custGeom>
            <a:avLst/>
            <a:gdLst/>
            <a:ahLst/>
            <a:cxnLst/>
            <a:rect l="l" t="t" r="r" b="b"/>
            <a:pathLst>
              <a:path w="32605" h="90891" extrusionOk="0">
                <a:moveTo>
                  <a:pt x="0" y="1"/>
                </a:moveTo>
                <a:lnTo>
                  <a:pt x="0" y="90890"/>
                </a:lnTo>
                <a:cubicBezTo>
                  <a:pt x="7361" y="89757"/>
                  <a:pt x="16312" y="85062"/>
                  <a:pt x="19893" y="78557"/>
                </a:cubicBezTo>
                <a:cubicBezTo>
                  <a:pt x="23454" y="72032"/>
                  <a:pt x="23792" y="63836"/>
                  <a:pt x="20788" y="57033"/>
                </a:cubicBezTo>
                <a:cubicBezTo>
                  <a:pt x="18640" y="52239"/>
                  <a:pt x="15039" y="48260"/>
                  <a:pt x="12453" y="43705"/>
                </a:cubicBezTo>
                <a:cubicBezTo>
                  <a:pt x="9887" y="39130"/>
                  <a:pt x="8415" y="33341"/>
                  <a:pt x="10941" y="28746"/>
                </a:cubicBezTo>
                <a:cubicBezTo>
                  <a:pt x="12871" y="25205"/>
                  <a:pt x="16690" y="23176"/>
                  <a:pt x="20311" y="21445"/>
                </a:cubicBezTo>
                <a:cubicBezTo>
                  <a:pt x="23971" y="19734"/>
                  <a:pt x="27830" y="18023"/>
                  <a:pt x="30217" y="14761"/>
                </a:cubicBezTo>
                <a:cubicBezTo>
                  <a:pt x="32604" y="11538"/>
                  <a:pt x="29780" y="2189"/>
                  <a:pt x="26398" y="20"/>
                </a:cubicBezTo>
                <a:lnTo>
                  <a:pt x="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16"/>
          <p:cNvSpPr/>
          <p:nvPr/>
        </p:nvSpPr>
        <p:spPr>
          <a:xfrm>
            <a:off x="4093524" y="4425395"/>
            <a:ext cx="343752" cy="303049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16"/>
          <p:cNvSpPr/>
          <p:nvPr/>
        </p:nvSpPr>
        <p:spPr>
          <a:xfrm>
            <a:off x="7786125" y="443575"/>
            <a:ext cx="741057" cy="578832"/>
          </a:xfrm>
          <a:custGeom>
            <a:avLst/>
            <a:gdLst/>
            <a:ahLst/>
            <a:cxnLst/>
            <a:rect l="l" t="t" r="r" b="b"/>
            <a:pathLst>
              <a:path w="40656" h="31756" extrusionOk="0">
                <a:moveTo>
                  <a:pt x="2495" y="19514"/>
                </a:moveTo>
                <a:cubicBezTo>
                  <a:pt x="1858" y="20021"/>
                  <a:pt x="1388" y="20759"/>
                  <a:pt x="1267" y="21551"/>
                </a:cubicBezTo>
                <a:cubicBezTo>
                  <a:pt x="1149" y="22300"/>
                  <a:pt x="1" y="22113"/>
                  <a:pt x="116" y="21363"/>
                </a:cubicBezTo>
                <a:cubicBezTo>
                  <a:pt x="464" y="19135"/>
                  <a:pt x="2774" y="17268"/>
                  <a:pt x="5047" y="17731"/>
                </a:cubicBezTo>
                <a:cubicBezTo>
                  <a:pt x="5695" y="16507"/>
                  <a:pt x="6669" y="15805"/>
                  <a:pt x="8132" y="15870"/>
                </a:cubicBezTo>
                <a:cubicBezTo>
                  <a:pt x="9153" y="15918"/>
                  <a:pt x="10186" y="16172"/>
                  <a:pt x="11207" y="16094"/>
                </a:cubicBezTo>
                <a:cubicBezTo>
                  <a:pt x="11976" y="16035"/>
                  <a:pt x="12680" y="15826"/>
                  <a:pt x="13315" y="15394"/>
                </a:cubicBezTo>
                <a:cubicBezTo>
                  <a:pt x="11766" y="14193"/>
                  <a:pt x="10218" y="12994"/>
                  <a:pt x="8667" y="11796"/>
                </a:cubicBezTo>
                <a:cubicBezTo>
                  <a:pt x="8141" y="11391"/>
                  <a:pt x="7615" y="10987"/>
                  <a:pt x="7084" y="10589"/>
                </a:cubicBezTo>
                <a:cubicBezTo>
                  <a:pt x="6852" y="10413"/>
                  <a:pt x="6575" y="10188"/>
                  <a:pt x="6328" y="10037"/>
                </a:cubicBezTo>
                <a:cubicBezTo>
                  <a:pt x="6064" y="9878"/>
                  <a:pt x="5930" y="9570"/>
                  <a:pt x="6064" y="9281"/>
                </a:cubicBezTo>
                <a:cubicBezTo>
                  <a:pt x="6244" y="8839"/>
                  <a:pt x="6561" y="7952"/>
                  <a:pt x="6971" y="7692"/>
                </a:cubicBezTo>
                <a:cubicBezTo>
                  <a:pt x="7258" y="7447"/>
                  <a:pt x="7680" y="7212"/>
                  <a:pt x="8004" y="7028"/>
                </a:cubicBezTo>
                <a:cubicBezTo>
                  <a:pt x="8598" y="6693"/>
                  <a:pt x="9207" y="6376"/>
                  <a:pt x="9815" y="6068"/>
                </a:cubicBezTo>
                <a:cubicBezTo>
                  <a:pt x="11446" y="5240"/>
                  <a:pt x="13101" y="4452"/>
                  <a:pt x="14759" y="3677"/>
                </a:cubicBezTo>
                <a:cubicBezTo>
                  <a:pt x="16593" y="2818"/>
                  <a:pt x="18435" y="1975"/>
                  <a:pt x="20285" y="1147"/>
                </a:cubicBezTo>
                <a:cubicBezTo>
                  <a:pt x="20537" y="1034"/>
                  <a:pt x="22796" y="1"/>
                  <a:pt x="22981" y="5"/>
                </a:cubicBezTo>
                <a:cubicBezTo>
                  <a:pt x="24213" y="26"/>
                  <a:pt x="24372" y="263"/>
                  <a:pt x="25378" y="843"/>
                </a:cubicBezTo>
                <a:cubicBezTo>
                  <a:pt x="27769" y="2227"/>
                  <a:pt x="30165" y="3604"/>
                  <a:pt x="32583" y="4939"/>
                </a:cubicBezTo>
                <a:cubicBezTo>
                  <a:pt x="34945" y="6240"/>
                  <a:pt x="37361" y="7546"/>
                  <a:pt x="39815" y="8665"/>
                </a:cubicBezTo>
                <a:cubicBezTo>
                  <a:pt x="39924" y="8694"/>
                  <a:pt x="40023" y="8751"/>
                  <a:pt x="40100" y="8832"/>
                </a:cubicBezTo>
                <a:cubicBezTo>
                  <a:pt x="40274" y="8885"/>
                  <a:pt x="40400" y="9027"/>
                  <a:pt x="40446" y="9214"/>
                </a:cubicBezTo>
                <a:cubicBezTo>
                  <a:pt x="40622" y="9935"/>
                  <a:pt x="40656" y="11278"/>
                  <a:pt x="40373" y="11970"/>
                </a:cubicBezTo>
                <a:cubicBezTo>
                  <a:pt x="39916" y="13093"/>
                  <a:pt x="39046" y="14237"/>
                  <a:pt x="38277" y="15166"/>
                </a:cubicBezTo>
                <a:cubicBezTo>
                  <a:pt x="37261" y="16392"/>
                  <a:pt x="36140" y="17553"/>
                  <a:pt x="35010" y="18672"/>
                </a:cubicBezTo>
                <a:cubicBezTo>
                  <a:pt x="34639" y="19039"/>
                  <a:pt x="34268" y="19401"/>
                  <a:pt x="33893" y="19762"/>
                </a:cubicBezTo>
                <a:lnTo>
                  <a:pt x="34276" y="26768"/>
                </a:lnTo>
                <a:cubicBezTo>
                  <a:pt x="34283" y="26833"/>
                  <a:pt x="34258" y="26895"/>
                  <a:pt x="34212" y="26939"/>
                </a:cubicBezTo>
                <a:lnTo>
                  <a:pt x="34096" y="27057"/>
                </a:lnTo>
                <a:cubicBezTo>
                  <a:pt x="33015" y="28163"/>
                  <a:pt x="31414" y="29215"/>
                  <a:pt x="30039" y="29886"/>
                </a:cubicBezTo>
                <a:cubicBezTo>
                  <a:pt x="26851" y="31435"/>
                  <a:pt x="23437" y="31755"/>
                  <a:pt x="20065" y="30567"/>
                </a:cubicBezTo>
                <a:cubicBezTo>
                  <a:pt x="19766" y="30462"/>
                  <a:pt x="19468" y="30349"/>
                  <a:pt x="19170" y="30234"/>
                </a:cubicBezTo>
                <a:cubicBezTo>
                  <a:pt x="16670" y="29268"/>
                  <a:pt x="13887" y="27801"/>
                  <a:pt x="12108" y="25743"/>
                </a:cubicBezTo>
                <a:cubicBezTo>
                  <a:pt x="11198" y="24689"/>
                  <a:pt x="10209" y="22983"/>
                  <a:pt x="10718" y="21541"/>
                </a:cubicBezTo>
                <a:cubicBezTo>
                  <a:pt x="10723" y="21535"/>
                  <a:pt x="10725" y="21526"/>
                  <a:pt x="10729" y="21520"/>
                </a:cubicBezTo>
                <a:cubicBezTo>
                  <a:pt x="10733" y="21505"/>
                  <a:pt x="10737" y="21493"/>
                  <a:pt x="10744" y="21478"/>
                </a:cubicBezTo>
                <a:cubicBezTo>
                  <a:pt x="11133" y="20470"/>
                  <a:pt x="11576" y="19466"/>
                  <a:pt x="12007" y="18475"/>
                </a:cubicBezTo>
                <a:cubicBezTo>
                  <a:pt x="12215" y="17995"/>
                  <a:pt x="12426" y="17513"/>
                  <a:pt x="12638" y="17033"/>
                </a:cubicBezTo>
                <a:cubicBezTo>
                  <a:pt x="12076" y="17209"/>
                  <a:pt x="11488" y="17287"/>
                  <a:pt x="10901" y="17263"/>
                </a:cubicBezTo>
                <a:cubicBezTo>
                  <a:pt x="10033" y="17238"/>
                  <a:pt x="9178" y="17081"/>
                  <a:pt x="8313" y="17041"/>
                </a:cubicBezTo>
                <a:cubicBezTo>
                  <a:pt x="7290" y="16995"/>
                  <a:pt x="6632" y="17337"/>
                  <a:pt x="6146" y="18160"/>
                </a:cubicBezTo>
                <a:cubicBezTo>
                  <a:pt x="7434" y="19078"/>
                  <a:pt x="7686" y="23062"/>
                  <a:pt x="6445" y="23922"/>
                </a:cubicBezTo>
                <a:cubicBezTo>
                  <a:pt x="6076" y="24177"/>
                  <a:pt x="5691" y="23947"/>
                  <a:pt x="5567" y="23626"/>
                </a:cubicBezTo>
                <a:cubicBezTo>
                  <a:pt x="5511" y="23712"/>
                  <a:pt x="5448" y="23798"/>
                  <a:pt x="5383" y="23884"/>
                </a:cubicBezTo>
                <a:cubicBezTo>
                  <a:pt x="5267" y="24033"/>
                  <a:pt x="5100" y="24119"/>
                  <a:pt x="4911" y="24104"/>
                </a:cubicBezTo>
                <a:cubicBezTo>
                  <a:pt x="4452" y="24070"/>
                  <a:pt x="4182" y="23532"/>
                  <a:pt x="4475" y="23150"/>
                </a:cubicBezTo>
                <a:cubicBezTo>
                  <a:pt x="4955" y="22528"/>
                  <a:pt x="5123" y="21872"/>
                  <a:pt x="5131" y="21130"/>
                </a:cubicBezTo>
                <a:cubicBezTo>
                  <a:pt x="5003" y="21157"/>
                  <a:pt x="4873" y="21168"/>
                  <a:pt x="4744" y="21155"/>
                </a:cubicBezTo>
                <a:cubicBezTo>
                  <a:pt x="4442" y="21715"/>
                  <a:pt x="4205" y="22304"/>
                  <a:pt x="4090" y="22930"/>
                </a:cubicBezTo>
                <a:cubicBezTo>
                  <a:pt x="3951" y="23676"/>
                  <a:pt x="2805" y="23475"/>
                  <a:pt x="2941" y="22731"/>
                </a:cubicBezTo>
                <a:cubicBezTo>
                  <a:pt x="3086" y="21950"/>
                  <a:pt x="3381" y="21212"/>
                  <a:pt x="3765" y="20520"/>
                </a:cubicBezTo>
                <a:cubicBezTo>
                  <a:pt x="3719" y="20441"/>
                  <a:pt x="3681" y="20359"/>
                  <a:pt x="3650" y="20273"/>
                </a:cubicBezTo>
                <a:cubicBezTo>
                  <a:pt x="3620" y="20191"/>
                  <a:pt x="3593" y="20105"/>
                  <a:pt x="3572" y="20017"/>
                </a:cubicBezTo>
                <a:cubicBezTo>
                  <a:pt x="3159" y="20533"/>
                  <a:pt x="2799" y="21289"/>
                  <a:pt x="2815" y="21851"/>
                </a:cubicBezTo>
                <a:cubicBezTo>
                  <a:pt x="2841" y="22595"/>
                  <a:pt x="1680" y="22700"/>
                  <a:pt x="1654" y="21939"/>
                </a:cubicBezTo>
                <a:cubicBezTo>
                  <a:pt x="1629" y="21157"/>
                  <a:pt x="1973" y="20244"/>
                  <a:pt x="2495" y="19514"/>
                </a:cubicBezTo>
                <a:close/>
                <a:moveTo>
                  <a:pt x="38717" y="9444"/>
                </a:moveTo>
                <a:cubicBezTo>
                  <a:pt x="38290" y="9281"/>
                  <a:pt x="37866" y="9084"/>
                  <a:pt x="37456" y="8891"/>
                </a:cubicBezTo>
                <a:cubicBezTo>
                  <a:pt x="36781" y="8573"/>
                  <a:pt x="36114" y="8231"/>
                  <a:pt x="35452" y="7885"/>
                </a:cubicBezTo>
                <a:cubicBezTo>
                  <a:pt x="33815" y="7030"/>
                  <a:pt x="32195" y="6133"/>
                  <a:pt x="30586" y="5226"/>
                </a:cubicBezTo>
                <a:cubicBezTo>
                  <a:pt x="28631" y="4125"/>
                  <a:pt x="26686" y="3004"/>
                  <a:pt x="24741" y="1881"/>
                </a:cubicBezTo>
                <a:cubicBezTo>
                  <a:pt x="24196" y="1567"/>
                  <a:pt x="23312" y="934"/>
                  <a:pt x="22723" y="1478"/>
                </a:cubicBezTo>
                <a:cubicBezTo>
                  <a:pt x="22465" y="1715"/>
                  <a:pt x="22033" y="1944"/>
                  <a:pt x="21723" y="2107"/>
                </a:cubicBezTo>
                <a:cubicBezTo>
                  <a:pt x="21161" y="2405"/>
                  <a:pt x="20583" y="2677"/>
                  <a:pt x="20005" y="2943"/>
                </a:cubicBezTo>
                <a:cubicBezTo>
                  <a:pt x="18460" y="3654"/>
                  <a:pt x="16888" y="4320"/>
                  <a:pt x="15323" y="4987"/>
                </a:cubicBezTo>
                <a:cubicBezTo>
                  <a:pt x="13705" y="5674"/>
                  <a:pt x="12081" y="6351"/>
                  <a:pt x="10471" y="7061"/>
                </a:cubicBezTo>
                <a:cubicBezTo>
                  <a:pt x="9895" y="7315"/>
                  <a:pt x="9318" y="7575"/>
                  <a:pt x="8755" y="7854"/>
                </a:cubicBezTo>
                <a:cubicBezTo>
                  <a:pt x="8614" y="7923"/>
                  <a:pt x="8371" y="8038"/>
                  <a:pt x="8174" y="8155"/>
                </a:cubicBezTo>
                <a:cubicBezTo>
                  <a:pt x="9182" y="8822"/>
                  <a:pt x="10178" y="9516"/>
                  <a:pt x="11167" y="10209"/>
                </a:cubicBezTo>
                <a:cubicBezTo>
                  <a:pt x="12567" y="11192"/>
                  <a:pt x="13958" y="12190"/>
                  <a:pt x="15340" y="13204"/>
                </a:cubicBezTo>
                <a:cubicBezTo>
                  <a:pt x="15346" y="13204"/>
                  <a:pt x="15352" y="13204"/>
                  <a:pt x="15360" y="13206"/>
                </a:cubicBezTo>
                <a:cubicBezTo>
                  <a:pt x="16576" y="13409"/>
                  <a:pt x="18550" y="11898"/>
                  <a:pt x="19445" y="11184"/>
                </a:cubicBezTo>
                <a:cubicBezTo>
                  <a:pt x="20151" y="10618"/>
                  <a:pt x="20830" y="10019"/>
                  <a:pt x="21503" y="9417"/>
                </a:cubicBezTo>
                <a:cubicBezTo>
                  <a:pt x="21958" y="9011"/>
                  <a:pt x="22452" y="8535"/>
                  <a:pt x="22943" y="8179"/>
                </a:cubicBezTo>
                <a:cubicBezTo>
                  <a:pt x="23033" y="8114"/>
                  <a:pt x="23154" y="8122"/>
                  <a:pt x="23234" y="8199"/>
                </a:cubicBezTo>
                <a:cubicBezTo>
                  <a:pt x="23343" y="8306"/>
                  <a:pt x="23442" y="8422"/>
                  <a:pt x="23530" y="8545"/>
                </a:cubicBezTo>
                <a:cubicBezTo>
                  <a:pt x="23657" y="8717"/>
                  <a:pt x="24060" y="9220"/>
                  <a:pt x="23796" y="9423"/>
                </a:cubicBezTo>
                <a:cubicBezTo>
                  <a:pt x="23706" y="9490"/>
                  <a:pt x="23616" y="9482"/>
                  <a:pt x="23534" y="9442"/>
                </a:cubicBezTo>
                <a:cubicBezTo>
                  <a:pt x="23375" y="9537"/>
                  <a:pt x="23211" y="9656"/>
                  <a:pt x="23066" y="9761"/>
                </a:cubicBezTo>
                <a:cubicBezTo>
                  <a:pt x="22758" y="9983"/>
                  <a:pt x="22454" y="10213"/>
                  <a:pt x="22153" y="10444"/>
                </a:cubicBezTo>
                <a:cubicBezTo>
                  <a:pt x="21358" y="11050"/>
                  <a:pt x="20568" y="11657"/>
                  <a:pt x="19755" y="12236"/>
                </a:cubicBezTo>
                <a:cubicBezTo>
                  <a:pt x="18865" y="12867"/>
                  <a:pt x="17664" y="13690"/>
                  <a:pt x="16576" y="14112"/>
                </a:cubicBezTo>
                <a:cubicBezTo>
                  <a:pt x="16779" y="14260"/>
                  <a:pt x="16980" y="14409"/>
                  <a:pt x="17182" y="14558"/>
                </a:cubicBezTo>
                <a:cubicBezTo>
                  <a:pt x="19483" y="16253"/>
                  <a:pt x="21778" y="17957"/>
                  <a:pt x="24070" y="19669"/>
                </a:cubicBezTo>
                <a:cubicBezTo>
                  <a:pt x="24867" y="20262"/>
                  <a:pt x="25665" y="20856"/>
                  <a:pt x="26464" y="21451"/>
                </a:cubicBezTo>
                <a:cubicBezTo>
                  <a:pt x="26776" y="21679"/>
                  <a:pt x="27101" y="21933"/>
                  <a:pt x="27423" y="22157"/>
                </a:cubicBezTo>
                <a:cubicBezTo>
                  <a:pt x="28075" y="21275"/>
                  <a:pt x="28870" y="20411"/>
                  <a:pt x="29605" y="19611"/>
                </a:cubicBezTo>
                <a:cubicBezTo>
                  <a:pt x="30678" y="18443"/>
                  <a:pt x="31778" y="17297"/>
                  <a:pt x="32874" y="16151"/>
                </a:cubicBezTo>
                <a:cubicBezTo>
                  <a:pt x="34191" y="14774"/>
                  <a:pt x="35521" y="13395"/>
                  <a:pt x="36781" y="11968"/>
                </a:cubicBezTo>
                <a:cubicBezTo>
                  <a:pt x="37242" y="11446"/>
                  <a:pt x="38353" y="10199"/>
                  <a:pt x="38719" y="9446"/>
                </a:cubicBezTo>
                <a:close/>
                <a:moveTo>
                  <a:pt x="5016" y="19713"/>
                </a:moveTo>
                <a:cubicBezTo>
                  <a:pt x="4922" y="19695"/>
                  <a:pt x="4834" y="19655"/>
                  <a:pt x="4758" y="19596"/>
                </a:cubicBezTo>
                <a:cubicBezTo>
                  <a:pt x="4727" y="19573"/>
                  <a:pt x="4693" y="19552"/>
                  <a:pt x="4658" y="19533"/>
                </a:cubicBezTo>
                <a:cubicBezTo>
                  <a:pt x="4666" y="19684"/>
                  <a:pt x="4729" y="19894"/>
                  <a:pt x="4811" y="19994"/>
                </a:cubicBezTo>
                <a:cubicBezTo>
                  <a:pt x="4815" y="19998"/>
                  <a:pt x="4821" y="20003"/>
                  <a:pt x="4811" y="20003"/>
                </a:cubicBezTo>
                <a:cubicBezTo>
                  <a:pt x="4915" y="19994"/>
                  <a:pt x="4955" y="19971"/>
                  <a:pt x="5041" y="19908"/>
                </a:cubicBezTo>
                <a:lnTo>
                  <a:pt x="5041" y="19908"/>
                </a:lnTo>
                <a:cubicBezTo>
                  <a:pt x="5033" y="19843"/>
                  <a:pt x="5024" y="19778"/>
                  <a:pt x="5016" y="19713"/>
                </a:cubicBezTo>
                <a:close/>
                <a:moveTo>
                  <a:pt x="14153" y="14650"/>
                </a:moveTo>
                <a:cubicBezTo>
                  <a:pt x="14302" y="14485"/>
                  <a:pt x="14440" y="14313"/>
                  <a:pt x="14570" y="14135"/>
                </a:cubicBezTo>
                <a:cubicBezTo>
                  <a:pt x="13206" y="13112"/>
                  <a:pt x="11840" y="12095"/>
                  <a:pt x="10461" y="11096"/>
                </a:cubicBezTo>
                <a:cubicBezTo>
                  <a:pt x="9532" y="10423"/>
                  <a:pt x="8589" y="9736"/>
                  <a:pt x="7627" y="9109"/>
                </a:cubicBezTo>
                <a:cubicBezTo>
                  <a:pt x="7600" y="9216"/>
                  <a:pt x="7585" y="9323"/>
                  <a:pt x="7598" y="9381"/>
                </a:cubicBezTo>
                <a:cubicBezTo>
                  <a:pt x="9752" y="11175"/>
                  <a:pt x="11936" y="12932"/>
                  <a:pt x="14153" y="14650"/>
                </a:cubicBezTo>
                <a:close/>
                <a:moveTo>
                  <a:pt x="28239" y="25290"/>
                </a:moveTo>
                <a:cubicBezTo>
                  <a:pt x="28151" y="25713"/>
                  <a:pt x="27673" y="26147"/>
                  <a:pt x="27268" y="25825"/>
                </a:cubicBezTo>
                <a:cubicBezTo>
                  <a:pt x="26730" y="25512"/>
                  <a:pt x="26193" y="25129"/>
                  <a:pt x="25686" y="24770"/>
                </a:cubicBezTo>
                <a:cubicBezTo>
                  <a:pt x="24856" y="24184"/>
                  <a:pt x="24039" y="23580"/>
                  <a:pt x="23224" y="22972"/>
                </a:cubicBezTo>
                <a:cubicBezTo>
                  <a:pt x="21088" y="21382"/>
                  <a:pt x="18973" y="19762"/>
                  <a:pt x="16863" y="18137"/>
                </a:cubicBezTo>
                <a:cubicBezTo>
                  <a:pt x="16019" y="17486"/>
                  <a:pt x="15174" y="16834"/>
                  <a:pt x="14329" y="16180"/>
                </a:cubicBezTo>
                <a:cubicBezTo>
                  <a:pt x="13925" y="17098"/>
                  <a:pt x="13520" y="18018"/>
                  <a:pt x="13120" y="18936"/>
                </a:cubicBezTo>
                <a:cubicBezTo>
                  <a:pt x="12693" y="19919"/>
                  <a:pt x="12255" y="20912"/>
                  <a:pt x="11871" y="21903"/>
                </a:cubicBezTo>
                <a:lnTo>
                  <a:pt x="11854" y="21943"/>
                </a:lnTo>
                <a:cubicBezTo>
                  <a:pt x="11509" y="22907"/>
                  <a:pt x="12433" y="24269"/>
                  <a:pt x="13020" y="24951"/>
                </a:cubicBezTo>
                <a:cubicBezTo>
                  <a:pt x="14663" y="26851"/>
                  <a:pt x="17299" y="28216"/>
                  <a:pt x="19604" y="29106"/>
                </a:cubicBezTo>
                <a:cubicBezTo>
                  <a:pt x="19885" y="29217"/>
                  <a:pt x="20170" y="29322"/>
                  <a:pt x="20455" y="29421"/>
                </a:cubicBezTo>
                <a:lnTo>
                  <a:pt x="20466" y="29425"/>
                </a:lnTo>
                <a:cubicBezTo>
                  <a:pt x="23318" y="30431"/>
                  <a:pt x="26208" y="30244"/>
                  <a:pt x="28964" y="29050"/>
                </a:cubicBezTo>
                <a:cubicBezTo>
                  <a:pt x="30391" y="28432"/>
                  <a:pt x="31902" y="27476"/>
                  <a:pt x="33046" y="26395"/>
                </a:cubicBezTo>
                <a:lnTo>
                  <a:pt x="32742" y="20856"/>
                </a:lnTo>
                <a:cubicBezTo>
                  <a:pt x="31864" y="21683"/>
                  <a:pt x="30978" y="22505"/>
                  <a:pt x="30106" y="23339"/>
                </a:cubicBezTo>
                <a:cubicBezTo>
                  <a:pt x="29731" y="23699"/>
                  <a:pt x="29356" y="24060"/>
                  <a:pt x="28995" y="24433"/>
                </a:cubicBezTo>
                <a:cubicBezTo>
                  <a:pt x="28754" y="24682"/>
                  <a:pt x="28501" y="24949"/>
                  <a:pt x="28293" y="25225"/>
                </a:cubicBezTo>
                <a:cubicBezTo>
                  <a:pt x="28276" y="25248"/>
                  <a:pt x="28258" y="25271"/>
                  <a:pt x="28237" y="25292"/>
                </a:cubicBezTo>
                <a:close/>
                <a:moveTo>
                  <a:pt x="15069" y="15361"/>
                </a:moveTo>
                <a:cubicBezTo>
                  <a:pt x="15528" y="15717"/>
                  <a:pt x="15987" y="16071"/>
                  <a:pt x="16450" y="16423"/>
                </a:cubicBezTo>
                <a:cubicBezTo>
                  <a:pt x="18414" y="17926"/>
                  <a:pt x="20401" y="19401"/>
                  <a:pt x="22406" y="20849"/>
                </a:cubicBezTo>
                <a:cubicBezTo>
                  <a:pt x="24077" y="22050"/>
                  <a:pt x="25770" y="23234"/>
                  <a:pt x="27499" y="24353"/>
                </a:cubicBezTo>
                <a:cubicBezTo>
                  <a:pt x="27759" y="24031"/>
                  <a:pt x="28073" y="23714"/>
                  <a:pt x="28358" y="23427"/>
                </a:cubicBezTo>
                <a:cubicBezTo>
                  <a:pt x="28870" y="22911"/>
                  <a:pt x="29400" y="22411"/>
                  <a:pt x="29926" y="21910"/>
                </a:cubicBezTo>
                <a:cubicBezTo>
                  <a:pt x="31286" y="20621"/>
                  <a:pt x="32656" y="19347"/>
                  <a:pt x="33991" y="18035"/>
                </a:cubicBezTo>
                <a:cubicBezTo>
                  <a:pt x="35150" y="16897"/>
                  <a:pt x="36305" y="15725"/>
                  <a:pt x="37363" y="14491"/>
                </a:cubicBezTo>
                <a:cubicBezTo>
                  <a:pt x="38080" y="13655"/>
                  <a:pt x="38990" y="12536"/>
                  <a:pt x="39415" y="11517"/>
                </a:cubicBezTo>
                <a:cubicBezTo>
                  <a:pt x="39526" y="11255"/>
                  <a:pt x="39524" y="10838"/>
                  <a:pt x="39489" y="10461"/>
                </a:cubicBezTo>
                <a:cubicBezTo>
                  <a:pt x="38514" y="11735"/>
                  <a:pt x="37475" y="12953"/>
                  <a:pt x="36397" y="14141"/>
                </a:cubicBezTo>
                <a:cubicBezTo>
                  <a:pt x="35085" y="15587"/>
                  <a:pt x="33725" y="16989"/>
                  <a:pt x="32382" y="18408"/>
                </a:cubicBezTo>
                <a:cubicBezTo>
                  <a:pt x="30953" y="19917"/>
                  <a:pt x="29549" y="21442"/>
                  <a:pt x="28216" y="23037"/>
                </a:cubicBezTo>
                <a:cubicBezTo>
                  <a:pt x="28033" y="23324"/>
                  <a:pt x="27268" y="23515"/>
                  <a:pt x="26992" y="23398"/>
                </a:cubicBezTo>
                <a:cubicBezTo>
                  <a:pt x="26977" y="23389"/>
                  <a:pt x="26962" y="23383"/>
                  <a:pt x="26950" y="23375"/>
                </a:cubicBezTo>
                <a:cubicBezTo>
                  <a:pt x="25558" y="22396"/>
                  <a:pt x="24192" y="21367"/>
                  <a:pt x="22830" y="20348"/>
                </a:cubicBezTo>
                <a:cubicBezTo>
                  <a:pt x="21008" y="18986"/>
                  <a:pt x="19191" y="17618"/>
                  <a:pt x="17379" y="16245"/>
                </a:cubicBezTo>
                <a:cubicBezTo>
                  <a:pt x="16752" y="15771"/>
                  <a:pt x="16123" y="15300"/>
                  <a:pt x="15495" y="14828"/>
                </a:cubicBezTo>
                <a:cubicBezTo>
                  <a:pt x="15360" y="15011"/>
                  <a:pt x="15218" y="15191"/>
                  <a:pt x="15069" y="1536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16"/>
          <p:cNvSpPr/>
          <p:nvPr/>
        </p:nvSpPr>
        <p:spPr>
          <a:xfrm>
            <a:off x="7392300" y="1015587"/>
            <a:ext cx="1751712" cy="1128479"/>
          </a:xfrm>
          <a:custGeom>
            <a:avLst/>
            <a:gdLst/>
            <a:ahLst/>
            <a:cxnLst/>
            <a:rect l="l" t="t" r="r" b="b"/>
            <a:pathLst>
              <a:path w="59862" h="38564" extrusionOk="0">
                <a:moveTo>
                  <a:pt x="3698" y="478"/>
                </a:moveTo>
                <a:cubicBezTo>
                  <a:pt x="3771" y="325"/>
                  <a:pt x="3702" y="140"/>
                  <a:pt x="3547" y="71"/>
                </a:cubicBezTo>
                <a:cubicBezTo>
                  <a:pt x="3394" y="0"/>
                  <a:pt x="3212" y="71"/>
                  <a:pt x="3142" y="226"/>
                </a:cubicBezTo>
                <a:lnTo>
                  <a:pt x="2979" y="589"/>
                </a:lnTo>
                <a:lnTo>
                  <a:pt x="2893" y="786"/>
                </a:lnTo>
                <a:cubicBezTo>
                  <a:pt x="2761" y="1090"/>
                  <a:pt x="3134" y="1356"/>
                  <a:pt x="3379" y="1134"/>
                </a:cubicBezTo>
                <a:cubicBezTo>
                  <a:pt x="3411" y="1105"/>
                  <a:pt x="3434" y="1071"/>
                  <a:pt x="3451" y="1033"/>
                </a:cubicBezTo>
                <a:lnTo>
                  <a:pt x="3539" y="836"/>
                </a:lnTo>
                <a:close/>
                <a:moveTo>
                  <a:pt x="59320" y="38473"/>
                </a:moveTo>
                <a:cubicBezTo>
                  <a:pt x="59668" y="38563"/>
                  <a:pt x="59861" y="38096"/>
                  <a:pt x="59555" y="37914"/>
                </a:cubicBezTo>
                <a:cubicBezTo>
                  <a:pt x="59532" y="37901"/>
                  <a:pt x="59509" y="37891"/>
                  <a:pt x="59484" y="37884"/>
                </a:cubicBezTo>
                <a:cubicBezTo>
                  <a:pt x="59289" y="37830"/>
                  <a:pt x="59094" y="37775"/>
                  <a:pt x="58899" y="37721"/>
                </a:cubicBezTo>
                <a:cubicBezTo>
                  <a:pt x="58738" y="37679"/>
                  <a:pt x="58574" y="37773"/>
                  <a:pt x="58528" y="37931"/>
                </a:cubicBezTo>
                <a:cubicBezTo>
                  <a:pt x="58484" y="38090"/>
                  <a:pt x="58572" y="38258"/>
                  <a:pt x="58729" y="38308"/>
                </a:cubicBezTo>
                <a:cubicBezTo>
                  <a:pt x="58926" y="38364"/>
                  <a:pt x="59123" y="38419"/>
                  <a:pt x="59320" y="38473"/>
                </a:cubicBezTo>
                <a:close/>
                <a:moveTo>
                  <a:pt x="56967" y="37763"/>
                </a:moveTo>
                <a:cubicBezTo>
                  <a:pt x="57281" y="37866"/>
                  <a:pt x="57512" y="37467"/>
                  <a:pt x="57267" y="37245"/>
                </a:cubicBezTo>
                <a:cubicBezTo>
                  <a:pt x="57235" y="37218"/>
                  <a:pt x="57197" y="37197"/>
                  <a:pt x="57158" y="37182"/>
                </a:cubicBezTo>
                <a:cubicBezTo>
                  <a:pt x="56967" y="37120"/>
                  <a:pt x="56774" y="37057"/>
                  <a:pt x="56583" y="36990"/>
                </a:cubicBezTo>
                <a:cubicBezTo>
                  <a:pt x="56261" y="36885"/>
                  <a:pt x="56039" y="37287"/>
                  <a:pt x="56280" y="37505"/>
                </a:cubicBezTo>
                <a:cubicBezTo>
                  <a:pt x="56309" y="37532"/>
                  <a:pt x="56345" y="37553"/>
                  <a:pt x="56384" y="37568"/>
                </a:cubicBezTo>
                <a:cubicBezTo>
                  <a:pt x="56575" y="37635"/>
                  <a:pt x="56772" y="37698"/>
                  <a:pt x="56965" y="37763"/>
                </a:cubicBezTo>
                <a:close/>
                <a:moveTo>
                  <a:pt x="54651" y="36937"/>
                </a:moveTo>
                <a:cubicBezTo>
                  <a:pt x="54808" y="36998"/>
                  <a:pt x="54987" y="36920"/>
                  <a:pt x="55047" y="36763"/>
                </a:cubicBezTo>
                <a:cubicBezTo>
                  <a:pt x="55108" y="36606"/>
                  <a:pt x="55031" y="36428"/>
                  <a:pt x="54873" y="36367"/>
                </a:cubicBezTo>
                <a:cubicBezTo>
                  <a:pt x="54683" y="36294"/>
                  <a:pt x="54494" y="36220"/>
                  <a:pt x="54305" y="36145"/>
                </a:cubicBezTo>
                <a:cubicBezTo>
                  <a:pt x="53997" y="36021"/>
                  <a:pt x="53737" y="36415"/>
                  <a:pt x="53987" y="36654"/>
                </a:cubicBezTo>
                <a:cubicBezTo>
                  <a:pt x="54014" y="36679"/>
                  <a:pt x="54046" y="36698"/>
                  <a:pt x="54081" y="36713"/>
                </a:cubicBezTo>
                <a:cubicBezTo>
                  <a:pt x="54270" y="36788"/>
                  <a:pt x="54460" y="36864"/>
                  <a:pt x="54651" y="36937"/>
                </a:cubicBezTo>
                <a:close/>
                <a:moveTo>
                  <a:pt x="52379" y="35996"/>
                </a:moveTo>
                <a:cubicBezTo>
                  <a:pt x="52702" y="36135"/>
                  <a:pt x="52968" y="35715"/>
                  <a:pt x="52702" y="35483"/>
                </a:cubicBezTo>
                <a:cubicBezTo>
                  <a:pt x="52679" y="35464"/>
                  <a:pt x="52656" y="35449"/>
                  <a:pt x="52629" y="35437"/>
                </a:cubicBezTo>
                <a:cubicBezTo>
                  <a:pt x="52444" y="35355"/>
                  <a:pt x="52260" y="35271"/>
                  <a:pt x="52076" y="35187"/>
                </a:cubicBezTo>
                <a:cubicBezTo>
                  <a:pt x="51923" y="35120"/>
                  <a:pt x="51747" y="35187"/>
                  <a:pt x="51675" y="35338"/>
                </a:cubicBezTo>
                <a:cubicBezTo>
                  <a:pt x="51606" y="35489"/>
                  <a:pt x="51671" y="35669"/>
                  <a:pt x="51820" y="35743"/>
                </a:cubicBezTo>
                <a:cubicBezTo>
                  <a:pt x="52006" y="35826"/>
                  <a:pt x="52193" y="35912"/>
                  <a:pt x="52379" y="35996"/>
                </a:cubicBezTo>
                <a:close/>
                <a:moveTo>
                  <a:pt x="50160" y="34932"/>
                </a:moveTo>
                <a:cubicBezTo>
                  <a:pt x="50309" y="35009"/>
                  <a:pt x="50493" y="34950"/>
                  <a:pt x="50573" y="34802"/>
                </a:cubicBezTo>
                <a:cubicBezTo>
                  <a:pt x="50650" y="34651"/>
                  <a:pt x="50592" y="34466"/>
                  <a:pt x="50443" y="34389"/>
                </a:cubicBezTo>
                <a:cubicBezTo>
                  <a:pt x="50263" y="34297"/>
                  <a:pt x="50083" y="34202"/>
                  <a:pt x="49904" y="34108"/>
                </a:cubicBezTo>
                <a:cubicBezTo>
                  <a:pt x="49588" y="33942"/>
                  <a:pt x="49295" y="34353"/>
                  <a:pt x="49552" y="34600"/>
                </a:cubicBezTo>
                <a:cubicBezTo>
                  <a:pt x="49573" y="34617"/>
                  <a:pt x="49594" y="34634"/>
                  <a:pt x="49617" y="34647"/>
                </a:cubicBezTo>
                <a:cubicBezTo>
                  <a:pt x="49797" y="34743"/>
                  <a:pt x="49978" y="34837"/>
                  <a:pt x="50160" y="34932"/>
                </a:cubicBezTo>
                <a:close/>
                <a:moveTo>
                  <a:pt x="48010" y="33733"/>
                </a:moveTo>
                <a:cubicBezTo>
                  <a:pt x="48291" y="33903"/>
                  <a:pt x="48611" y="33565"/>
                  <a:pt x="48412" y="33289"/>
                </a:cubicBezTo>
                <a:cubicBezTo>
                  <a:pt x="48389" y="33257"/>
                  <a:pt x="48360" y="33230"/>
                  <a:pt x="48324" y="33209"/>
                </a:cubicBezTo>
                <a:cubicBezTo>
                  <a:pt x="48152" y="33104"/>
                  <a:pt x="47980" y="32999"/>
                  <a:pt x="47809" y="32892"/>
                </a:cubicBezTo>
                <a:cubicBezTo>
                  <a:pt x="47526" y="32714"/>
                  <a:pt x="47197" y="33062"/>
                  <a:pt x="47406" y="33341"/>
                </a:cubicBezTo>
                <a:cubicBezTo>
                  <a:pt x="47429" y="33368"/>
                  <a:pt x="47454" y="33391"/>
                  <a:pt x="47484" y="33410"/>
                </a:cubicBezTo>
                <a:cubicBezTo>
                  <a:pt x="47658" y="33519"/>
                  <a:pt x="47832" y="33626"/>
                  <a:pt x="48010" y="33733"/>
                </a:cubicBezTo>
                <a:close/>
                <a:moveTo>
                  <a:pt x="45946" y="32381"/>
                </a:moveTo>
                <a:cubicBezTo>
                  <a:pt x="46082" y="32480"/>
                  <a:pt x="46272" y="32448"/>
                  <a:pt x="46371" y="32310"/>
                </a:cubicBezTo>
                <a:cubicBezTo>
                  <a:pt x="46469" y="32174"/>
                  <a:pt x="46438" y="31983"/>
                  <a:pt x="46302" y="31884"/>
                </a:cubicBezTo>
                <a:cubicBezTo>
                  <a:pt x="46138" y="31767"/>
                  <a:pt x="45975" y="31648"/>
                  <a:pt x="45816" y="31528"/>
                </a:cubicBezTo>
                <a:cubicBezTo>
                  <a:pt x="45522" y="31314"/>
                  <a:pt x="45164" y="31690"/>
                  <a:pt x="45401" y="31975"/>
                </a:cubicBezTo>
                <a:cubicBezTo>
                  <a:pt x="45415" y="31989"/>
                  <a:pt x="45430" y="32004"/>
                  <a:pt x="45447" y="32016"/>
                </a:cubicBezTo>
                <a:cubicBezTo>
                  <a:pt x="45610" y="32140"/>
                  <a:pt x="45778" y="32262"/>
                  <a:pt x="45946" y="32381"/>
                </a:cubicBezTo>
                <a:close/>
                <a:moveTo>
                  <a:pt x="44003" y="30851"/>
                </a:moveTo>
                <a:cubicBezTo>
                  <a:pt x="44254" y="31069"/>
                  <a:pt x="44634" y="30784"/>
                  <a:pt x="44472" y="30474"/>
                </a:cubicBezTo>
                <a:cubicBezTo>
                  <a:pt x="44455" y="30443"/>
                  <a:pt x="44432" y="30415"/>
                  <a:pt x="44405" y="30392"/>
                </a:cubicBezTo>
                <a:cubicBezTo>
                  <a:pt x="44254" y="30260"/>
                  <a:pt x="44105" y="30126"/>
                  <a:pt x="43959" y="29990"/>
                </a:cubicBezTo>
                <a:cubicBezTo>
                  <a:pt x="43714" y="29766"/>
                  <a:pt x="43341" y="30032"/>
                  <a:pt x="43470" y="30336"/>
                </a:cubicBezTo>
                <a:cubicBezTo>
                  <a:pt x="43487" y="30375"/>
                  <a:pt x="43512" y="30409"/>
                  <a:pt x="43542" y="30436"/>
                </a:cubicBezTo>
                <a:cubicBezTo>
                  <a:pt x="43695" y="30577"/>
                  <a:pt x="43848" y="30715"/>
                  <a:pt x="44003" y="30851"/>
                </a:cubicBezTo>
                <a:close/>
                <a:moveTo>
                  <a:pt x="42234" y="29114"/>
                </a:moveTo>
                <a:cubicBezTo>
                  <a:pt x="42458" y="29357"/>
                  <a:pt x="42850" y="29133"/>
                  <a:pt x="42752" y="28814"/>
                </a:cubicBezTo>
                <a:cubicBezTo>
                  <a:pt x="42739" y="28774"/>
                  <a:pt x="42718" y="28739"/>
                  <a:pt x="42691" y="28707"/>
                </a:cubicBezTo>
                <a:cubicBezTo>
                  <a:pt x="42569" y="28571"/>
                  <a:pt x="42450" y="28435"/>
                  <a:pt x="42333" y="28297"/>
                </a:cubicBezTo>
                <a:cubicBezTo>
                  <a:pt x="42532" y="28257"/>
                  <a:pt x="42731" y="28219"/>
                  <a:pt x="42930" y="28179"/>
                </a:cubicBezTo>
                <a:cubicBezTo>
                  <a:pt x="43095" y="28148"/>
                  <a:pt x="43204" y="27986"/>
                  <a:pt x="43171" y="27821"/>
                </a:cubicBezTo>
                <a:cubicBezTo>
                  <a:pt x="43139" y="27655"/>
                  <a:pt x="42978" y="27548"/>
                  <a:pt x="42812" y="27580"/>
                </a:cubicBezTo>
                <a:cubicBezTo>
                  <a:pt x="42613" y="27620"/>
                  <a:pt x="42414" y="27657"/>
                  <a:pt x="42215" y="27695"/>
                </a:cubicBezTo>
                <a:cubicBezTo>
                  <a:pt x="41989" y="27739"/>
                  <a:pt x="41913" y="27982"/>
                  <a:pt x="42008" y="28148"/>
                </a:cubicBezTo>
                <a:cubicBezTo>
                  <a:pt x="41836" y="28183"/>
                  <a:pt x="41695" y="28361"/>
                  <a:pt x="41781" y="28567"/>
                </a:cubicBezTo>
                <a:cubicBezTo>
                  <a:pt x="41792" y="28594"/>
                  <a:pt x="41809" y="28619"/>
                  <a:pt x="41827" y="28642"/>
                </a:cubicBezTo>
                <a:cubicBezTo>
                  <a:pt x="41957" y="28802"/>
                  <a:pt x="42096" y="28959"/>
                  <a:pt x="42234" y="29112"/>
                </a:cubicBezTo>
                <a:close/>
                <a:moveTo>
                  <a:pt x="40715" y="27144"/>
                </a:moveTo>
                <a:cubicBezTo>
                  <a:pt x="40910" y="27437"/>
                  <a:pt x="41364" y="27230"/>
                  <a:pt x="41262" y="26882"/>
                </a:cubicBezTo>
                <a:cubicBezTo>
                  <a:pt x="41253" y="26857"/>
                  <a:pt x="41241" y="26834"/>
                  <a:pt x="41228" y="26813"/>
                </a:cubicBezTo>
                <a:cubicBezTo>
                  <a:pt x="41119" y="26645"/>
                  <a:pt x="41014" y="26475"/>
                  <a:pt x="40914" y="26303"/>
                </a:cubicBezTo>
                <a:cubicBezTo>
                  <a:pt x="40763" y="26039"/>
                  <a:pt x="40344" y="26142"/>
                  <a:pt x="40344" y="26465"/>
                </a:cubicBezTo>
                <a:cubicBezTo>
                  <a:pt x="40346" y="26517"/>
                  <a:pt x="40360" y="26568"/>
                  <a:pt x="40386" y="26612"/>
                </a:cubicBezTo>
                <a:cubicBezTo>
                  <a:pt x="40492" y="26792"/>
                  <a:pt x="40601" y="26968"/>
                  <a:pt x="40715" y="27144"/>
                </a:cubicBezTo>
                <a:close/>
                <a:moveTo>
                  <a:pt x="39554" y="24931"/>
                </a:moveTo>
                <a:cubicBezTo>
                  <a:pt x="39677" y="25241"/>
                  <a:pt x="40142" y="25153"/>
                  <a:pt x="40142" y="24813"/>
                </a:cubicBezTo>
                <a:cubicBezTo>
                  <a:pt x="40142" y="24776"/>
                  <a:pt x="40134" y="24738"/>
                  <a:pt x="40122" y="24704"/>
                </a:cubicBezTo>
                <a:cubicBezTo>
                  <a:pt x="40071" y="24579"/>
                  <a:pt x="40023" y="24453"/>
                  <a:pt x="39977" y="24325"/>
                </a:cubicBezTo>
                <a:lnTo>
                  <a:pt x="39912" y="24147"/>
                </a:lnTo>
                <a:cubicBezTo>
                  <a:pt x="39822" y="23866"/>
                  <a:pt x="39409" y="23872"/>
                  <a:pt x="39329" y="24162"/>
                </a:cubicBezTo>
                <a:cubicBezTo>
                  <a:pt x="39313" y="24220"/>
                  <a:pt x="39313" y="24285"/>
                  <a:pt x="39334" y="24344"/>
                </a:cubicBezTo>
                <a:cubicBezTo>
                  <a:pt x="39369" y="24445"/>
                  <a:pt x="39405" y="24547"/>
                  <a:pt x="39443" y="24648"/>
                </a:cubicBezTo>
                <a:cubicBezTo>
                  <a:pt x="39478" y="24742"/>
                  <a:pt x="39516" y="24836"/>
                  <a:pt x="39554" y="24931"/>
                </a:cubicBezTo>
                <a:close/>
                <a:moveTo>
                  <a:pt x="38875" y="22517"/>
                </a:moveTo>
                <a:cubicBezTo>
                  <a:pt x="38925" y="22843"/>
                  <a:pt x="39396" y="22871"/>
                  <a:pt x="39474" y="22533"/>
                </a:cubicBezTo>
                <a:cubicBezTo>
                  <a:pt x="39482" y="22498"/>
                  <a:pt x="39482" y="22460"/>
                  <a:pt x="39478" y="22422"/>
                </a:cubicBezTo>
                <a:lnTo>
                  <a:pt x="39449" y="22236"/>
                </a:lnTo>
                <a:lnTo>
                  <a:pt x="39432" y="22120"/>
                </a:lnTo>
                <a:lnTo>
                  <a:pt x="39417" y="22007"/>
                </a:lnTo>
                <a:lnTo>
                  <a:pt x="39398" y="21833"/>
                </a:lnTo>
                <a:cubicBezTo>
                  <a:pt x="39369" y="21519"/>
                  <a:pt x="38925" y="21450"/>
                  <a:pt x="38808" y="21762"/>
                </a:cubicBezTo>
                <a:cubicBezTo>
                  <a:pt x="38791" y="21804"/>
                  <a:pt x="38787" y="21850"/>
                  <a:pt x="38791" y="21894"/>
                </a:cubicBezTo>
                <a:lnTo>
                  <a:pt x="38812" y="22081"/>
                </a:lnTo>
                <a:lnTo>
                  <a:pt x="38826" y="22202"/>
                </a:lnTo>
                <a:lnTo>
                  <a:pt x="38843" y="22322"/>
                </a:lnTo>
                <a:close/>
                <a:moveTo>
                  <a:pt x="38753" y="20014"/>
                </a:moveTo>
                <a:cubicBezTo>
                  <a:pt x="38730" y="20354"/>
                  <a:pt x="39202" y="20471"/>
                  <a:pt x="39340" y="20150"/>
                </a:cubicBezTo>
                <a:cubicBezTo>
                  <a:pt x="39352" y="20119"/>
                  <a:pt x="39359" y="20088"/>
                  <a:pt x="39361" y="20056"/>
                </a:cubicBezTo>
                <a:lnTo>
                  <a:pt x="39373" y="19876"/>
                </a:lnTo>
                <a:lnTo>
                  <a:pt x="39384" y="19754"/>
                </a:lnTo>
                <a:lnTo>
                  <a:pt x="39396" y="19631"/>
                </a:lnTo>
                <a:lnTo>
                  <a:pt x="39415" y="19463"/>
                </a:lnTo>
                <a:cubicBezTo>
                  <a:pt x="39455" y="19142"/>
                  <a:pt x="39023" y="18985"/>
                  <a:pt x="38849" y="19268"/>
                </a:cubicBezTo>
                <a:cubicBezTo>
                  <a:pt x="38826" y="19306"/>
                  <a:pt x="38814" y="19346"/>
                  <a:pt x="38808" y="19390"/>
                </a:cubicBezTo>
                <a:lnTo>
                  <a:pt x="38789" y="19570"/>
                </a:lnTo>
                <a:lnTo>
                  <a:pt x="38776" y="19700"/>
                </a:lnTo>
                <a:lnTo>
                  <a:pt x="38766" y="19830"/>
                </a:lnTo>
                <a:close/>
                <a:moveTo>
                  <a:pt x="39271" y="17537"/>
                </a:moveTo>
                <a:cubicBezTo>
                  <a:pt x="39151" y="17841"/>
                  <a:pt x="39520" y="18099"/>
                  <a:pt x="39763" y="17877"/>
                </a:cubicBezTo>
                <a:cubicBezTo>
                  <a:pt x="39795" y="17845"/>
                  <a:pt x="39820" y="17810"/>
                  <a:pt x="39837" y="17770"/>
                </a:cubicBezTo>
                <a:cubicBezTo>
                  <a:pt x="39910" y="17592"/>
                  <a:pt x="39989" y="17411"/>
                  <a:pt x="40080" y="17242"/>
                </a:cubicBezTo>
                <a:cubicBezTo>
                  <a:pt x="40233" y="16944"/>
                  <a:pt x="39870" y="16651"/>
                  <a:pt x="39612" y="16864"/>
                </a:cubicBezTo>
                <a:cubicBezTo>
                  <a:pt x="39583" y="16890"/>
                  <a:pt x="39558" y="16921"/>
                  <a:pt x="39539" y="16954"/>
                </a:cubicBezTo>
                <a:cubicBezTo>
                  <a:pt x="39440" y="17141"/>
                  <a:pt x="39350" y="17342"/>
                  <a:pt x="39271" y="17537"/>
                </a:cubicBezTo>
                <a:close/>
                <a:moveTo>
                  <a:pt x="40645" y="15399"/>
                </a:moveTo>
                <a:cubicBezTo>
                  <a:pt x="40421" y="15634"/>
                  <a:pt x="40681" y="16022"/>
                  <a:pt x="40991" y="15890"/>
                </a:cubicBezTo>
                <a:cubicBezTo>
                  <a:pt x="41029" y="15873"/>
                  <a:pt x="41063" y="15850"/>
                  <a:pt x="41090" y="15821"/>
                </a:cubicBezTo>
                <a:cubicBezTo>
                  <a:pt x="41220" y="15678"/>
                  <a:pt x="41362" y="15540"/>
                  <a:pt x="41507" y="15412"/>
                </a:cubicBezTo>
                <a:cubicBezTo>
                  <a:pt x="41635" y="15301"/>
                  <a:pt x="41645" y="15108"/>
                  <a:pt x="41534" y="14980"/>
                </a:cubicBezTo>
                <a:cubicBezTo>
                  <a:pt x="41423" y="14855"/>
                  <a:pt x="41228" y="14842"/>
                  <a:pt x="41102" y="14955"/>
                </a:cubicBezTo>
                <a:cubicBezTo>
                  <a:pt x="40943" y="15096"/>
                  <a:pt x="40792" y="15244"/>
                  <a:pt x="40645" y="15399"/>
                </a:cubicBezTo>
                <a:close/>
                <a:moveTo>
                  <a:pt x="42657" y="13865"/>
                </a:moveTo>
                <a:cubicBezTo>
                  <a:pt x="42377" y="14014"/>
                  <a:pt x="42490" y="14450"/>
                  <a:pt x="42815" y="14438"/>
                </a:cubicBezTo>
                <a:cubicBezTo>
                  <a:pt x="42863" y="14435"/>
                  <a:pt x="42907" y="14423"/>
                  <a:pt x="42949" y="14402"/>
                </a:cubicBezTo>
                <a:cubicBezTo>
                  <a:pt x="43121" y="14308"/>
                  <a:pt x="43297" y="14220"/>
                  <a:pt x="43475" y="14140"/>
                </a:cubicBezTo>
                <a:cubicBezTo>
                  <a:pt x="43776" y="14004"/>
                  <a:pt x="43674" y="13545"/>
                  <a:pt x="43336" y="13557"/>
                </a:cubicBezTo>
                <a:cubicBezTo>
                  <a:pt x="43299" y="13557"/>
                  <a:pt x="43259" y="13568"/>
                  <a:pt x="43223" y="13582"/>
                </a:cubicBezTo>
                <a:cubicBezTo>
                  <a:pt x="43032" y="13670"/>
                  <a:pt x="42842" y="13765"/>
                  <a:pt x="42657" y="13865"/>
                </a:cubicBezTo>
                <a:close/>
                <a:moveTo>
                  <a:pt x="45013" y="12970"/>
                </a:moveTo>
                <a:cubicBezTo>
                  <a:pt x="44847" y="13010"/>
                  <a:pt x="44745" y="13174"/>
                  <a:pt x="44785" y="13337"/>
                </a:cubicBezTo>
                <a:cubicBezTo>
                  <a:pt x="44822" y="13503"/>
                  <a:pt x="44986" y="13605"/>
                  <a:pt x="45151" y="13568"/>
                </a:cubicBezTo>
                <a:cubicBezTo>
                  <a:pt x="45344" y="13522"/>
                  <a:pt x="45537" y="13482"/>
                  <a:pt x="45732" y="13448"/>
                </a:cubicBezTo>
                <a:cubicBezTo>
                  <a:pt x="46067" y="13385"/>
                  <a:pt x="46067" y="12912"/>
                  <a:pt x="45736" y="12845"/>
                </a:cubicBezTo>
                <a:cubicBezTo>
                  <a:pt x="45700" y="12838"/>
                  <a:pt x="45665" y="12838"/>
                  <a:pt x="45629" y="12845"/>
                </a:cubicBezTo>
                <a:cubicBezTo>
                  <a:pt x="45422" y="12882"/>
                  <a:pt x="45216" y="12924"/>
                  <a:pt x="45013" y="12970"/>
                </a:cubicBezTo>
                <a:close/>
                <a:moveTo>
                  <a:pt x="47509" y="12698"/>
                </a:moveTo>
                <a:cubicBezTo>
                  <a:pt x="47341" y="12696"/>
                  <a:pt x="47201" y="12830"/>
                  <a:pt x="47199" y="13000"/>
                </a:cubicBezTo>
                <a:cubicBezTo>
                  <a:pt x="47197" y="13167"/>
                  <a:pt x="47331" y="13306"/>
                  <a:pt x="47498" y="13310"/>
                </a:cubicBezTo>
                <a:cubicBezTo>
                  <a:pt x="47693" y="13310"/>
                  <a:pt x="47897" y="13323"/>
                  <a:pt x="48089" y="13337"/>
                </a:cubicBezTo>
                <a:cubicBezTo>
                  <a:pt x="48257" y="13352"/>
                  <a:pt x="48408" y="13228"/>
                  <a:pt x="48421" y="13059"/>
                </a:cubicBezTo>
                <a:cubicBezTo>
                  <a:pt x="48435" y="12889"/>
                  <a:pt x="48310" y="12740"/>
                  <a:pt x="48140" y="12729"/>
                </a:cubicBezTo>
                <a:cubicBezTo>
                  <a:pt x="47932" y="12713"/>
                  <a:pt x="47716" y="12698"/>
                  <a:pt x="47509" y="12698"/>
                </a:cubicBezTo>
                <a:close/>
                <a:moveTo>
                  <a:pt x="50003" y="13071"/>
                </a:moveTo>
                <a:cubicBezTo>
                  <a:pt x="49841" y="13023"/>
                  <a:pt x="49670" y="13113"/>
                  <a:pt x="49621" y="13274"/>
                </a:cubicBezTo>
                <a:cubicBezTo>
                  <a:pt x="49571" y="13436"/>
                  <a:pt x="49663" y="13608"/>
                  <a:pt x="49825" y="13656"/>
                </a:cubicBezTo>
                <a:cubicBezTo>
                  <a:pt x="50011" y="13712"/>
                  <a:pt x="50198" y="13775"/>
                  <a:pt x="50380" y="13847"/>
                </a:cubicBezTo>
                <a:cubicBezTo>
                  <a:pt x="50676" y="13964"/>
                  <a:pt x="50946" y="13595"/>
                  <a:pt x="50705" y="13344"/>
                </a:cubicBezTo>
                <a:cubicBezTo>
                  <a:pt x="50676" y="13314"/>
                  <a:pt x="50640" y="13293"/>
                  <a:pt x="50602" y="13276"/>
                </a:cubicBezTo>
                <a:cubicBezTo>
                  <a:pt x="50405" y="13201"/>
                  <a:pt x="50206" y="13132"/>
                  <a:pt x="50003" y="13071"/>
                </a:cubicBezTo>
                <a:close/>
                <a:moveTo>
                  <a:pt x="52279" y="14194"/>
                </a:moveTo>
                <a:cubicBezTo>
                  <a:pt x="51985" y="13979"/>
                  <a:pt x="51627" y="14354"/>
                  <a:pt x="51866" y="14639"/>
                </a:cubicBezTo>
                <a:cubicBezTo>
                  <a:pt x="51879" y="14655"/>
                  <a:pt x="51893" y="14668"/>
                  <a:pt x="51910" y="14681"/>
                </a:cubicBezTo>
                <a:cubicBezTo>
                  <a:pt x="52065" y="14796"/>
                  <a:pt x="52216" y="14920"/>
                  <a:pt x="52358" y="15052"/>
                </a:cubicBezTo>
                <a:cubicBezTo>
                  <a:pt x="52595" y="15270"/>
                  <a:pt x="52968" y="15018"/>
                  <a:pt x="52849" y="14710"/>
                </a:cubicBezTo>
                <a:cubicBezTo>
                  <a:pt x="52832" y="14668"/>
                  <a:pt x="52805" y="14632"/>
                  <a:pt x="52771" y="14603"/>
                </a:cubicBezTo>
                <a:cubicBezTo>
                  <a:pt x="52614" y="14458"/>
                  <a:pt x="52451" y="14320"/>
                  <a:pt x="52279" y="14194"/>
                </a:cubicBezTo>
                <a:close/>
                <a:moveTo>
                  <a:pt x="53972" y="16089"/>
                </a:moveTo>
                <a:cubicBezTo>
                  <a:pt x="53805" y="15812"/>
                  <a:pt x="53364" y="15957"/>
                  <a:pt x="53411" y="16296"/>
                </a:cubicBezTo>
                <a:cubicBezTo>
                  <a:pt x="53417" y="16336"/>
                  <a:pt x="53429" y="16374"/>
                  <a:pt x="53450" y="16407"/>
                </a:cubicBezTo>
                <a:cubicBezTo>
                  <a:pt x="53553" y="16573"/>
                  <a:pt x="53649" y="16745"/>
                  <a:pt x="53737" y="16919"/>
                </a:cubicBezTo>
                <a:cubicBezTo>
                  <a:pt x="53895" y="17221"/>
                  <a:pt x="54347" y="17084"/>
                  <a:pt x="54314" y="16749"/>
                </a:cubicBezTo>
                <a:cubicBezTo>
                  <a:pt x="54310" y="16711"/>
                  <a:pt x="54299" y="16676"/>
                  <a:pt x="54282" y="16644"/>
                </a:cubicBezTo>
                <a:cubicBezTo>
                  <a:pt x="54186" y="16456"/>
                  <a:pt x="54083" y="16269"/>
                  <a:pt x="53972" y="16089"/>
                </a:cubicBezTo>
                <a:close/>
                <a:moveTo>
                  <a:pt x="54934" y="18434"/>
                </a:moveTo>
                <a:cubicBezTo>
                  <a:pt x="54865" y="18118"/>
                  <a:pt x="54404" y="18109"/>
                  <a:pt x="54335" y="18449"/>
                </a:cubicBezTo>
                <a:cubicBezTo>
                  <a:pt x="54328" y="18486"/>
                  <a:pt x="54328" y="18526"/>
                  <a:pt x="54339" y="18566"/>
                </a:cubicBezTo>
                <a:cubicBezTo>
                  <a:pt x="54381" y="18757"/>
                  <a:pt x="54416" y="18945"/>
                  <a:pt x="54444" y="19140"/>
                </a:cubicBezTo>
                <a:cubicBezTo>
                  <a:pt x="54465" y="19308"/>
                  <a:pt x="54618" y="19425"/>
                  <a:pt x="54785" y="19402"/>
                </a:cubicBezTo>
                <a:cubicBezTo>
                  <a:pt x="54953" y="19381"/>
                  <a:pt x="55070" y="19226"/>
                  <a:pt x="55049" y="19061"/>
                </a:cubicBezTo>
                <a:cubicBezTo>
                  <a:pt x="55020" y="18849"/>
                  <a:pt x="54982" y="18642"/>
                  <a:pt x="54934" y="18434"/>
                </a:cubicBezTo>
                <a:close/>
                <a:moveTo>
                  <a:pt x="55031" y="20978"/>
                </a:moveTo>
                <a:cubicBezTo>
                  <a:pt x="55087" y="20616"/>
                  <a:pt x="54586" y="20475"/>
                  <a:pt x="54446" y="20815"/>
                </a:cubicBezTo>
                <a:cubicBezTo>
                  <a:pt x="54437" y="20834"/>
                  <a:pt x="54431" y="20853"/>
                  <a:pt x="54429" y="20873"/>
                </a:cubicBezTo>
                <a:cubicBezTo>
                  <a:pt x="54396" y="21064"/>
                  <a:pt x="54354" y="21253"/>
                  <a:pt x="54303" y="21439"/>
                </a:cubicBezTo>
                <a:cubicBezTo>
                  <a:pt x="54253" y="21605"/>
                  <a:pt x="54347" y="21777"/>
                  <a:pt x="54513" y="21823"/>
                </a:cubicBezTo>
                <a:cubicBezTo>
                  <a:pt x="54678" y="21869"/>
                  <a:pt x="54850" y="21770"/>
                  <a:pt x="54892" y="21605"/>
                </a:cubicBezTo>
                <a:cubicBezTo>
                  <a:pt x="54949" y="21397"/>
                  <a:pt x="54995" y="21190"/>
                  <a:pt x="55031" y="20978"/>
                </a:cubicBezTo>
                <a:close/>
                <a:moveTo>
                  <a:pt x="54079" y="23349"/>
                </a:moveTo>
                <a:cubicBezTo>
                  <a:pt x="54280" y="23047"/>
                  <a:pt x="53890" y="22705"/>
                  <a:pt x="53616" y="22957"/>
                </a:cubicBezTo>
                <a:cubicBezTo>
                  <a:pt x="53601" y="22971"/>
                  <a:pt x="53587" y="22986"/>
                  <a:pt x="53576" y="23003"/>
                </a:cubicBezTo>
                <a:cubicBezTo>
                  <a:pt x="53467" y="23164"/>
                  <a:pt x="53350" y="23317"/>
                  <a:pt x="53226" y="23466"/>
                </a:cubicBezTo>
                <a:cubicBezTo>
                  <a:pt x="53010" y="23724"/>
                  <a:pt x="53306" y="24097"/>
                  <a:pt x="53614" y="23927"/>
                </a:cubicBezTo>
                <a:cubicBezTo>
                  <a:pt x="53643" y="23910"/>
                  <a:pt x="53670" y="23887"/>
                  <a:pt x="53693" y="23860"/>
                </a:cubicBezTo>
                <a:cubicBezTo>
                  <a:pt x="53830" y="23696"/>
                  <a:pt x="53958" y="23527"/>
                  <a:pt x="54079" y="23351"/>
                </a:cubicBezTo>
                <a:close/>
                <a:moveTo>
                  <a:pt x="52287" y="25145"/>
                </a:moveTo>
                <a:cubicBezTo>
                  <a:pt x="52426" y="25048"/>
                  <a:pt x="52457" y="24857"/>
                  <a:pt x="52358" y="24719"/>
                </a:cubicBezTo>
                <a:cubicBezTo>
                  <a:pt x="52262" y="24581"/>
                  <a:pt x="52071" y="24549"/>
                  <a:pt x="51933" y="24648"/>
                </a:cubicBezTo>
                <a:cubicBezTo>
                  <a:pt x="51774" y="24761"/>
                  <a:pt x="51608" y="24870"/>
                  <a:pt x="51443" y="24973"/>
                </a:cubicBezTo>
                <a:cubicBezTo>
                  <a:pt x="51164" y="25140"/>
                  <a:pt x="51311" y="25578"/>
                  <a:pt x="51646" y="25534"/>
                </a:cubicBezTo>
                <a:cubicBezTo>
                  <a:pt x="51686" y="25528"/>
                  <a:pt x="51726" y="25516"/>
                  <a:pt x="51759" y="25495"/>
                </a:cubicBezTo>
                <a:cubicBezTo>
                  <a:pt x="51939" y="25386"/>
                  <a:pt x="52117" y="25268"/>
                  <a:pt x="52287" y="25145"/>
                </a:cubicBezTo>
                <a:close/>
                <a:moveTo>
                  <a:pt x="50076" y="26335"/>
                </a:moveTo>
                <a:cubicBezTo>
                  <a:pt x="50386" y="26211"/>
                  <a:pt x="50303" y="25746"/>
                  <a:pt x="49957" y="25746"/>
                </a:cubicBezTo>
                <a:cubicBezTo>
                  <a:pt x="49921" y="25746"/>
                  <a:pt x="49883" y="25752"/>
                  <a:pt x="49850" y="25767"/>
                </a:cubicBezTo>
                <a:cubicBezTo>
                  <a:pt x="49665" y="25840"/>
                  <a:pt x="49479" y="25912"/>
                  <a:pt x="49290" y="25979"/>
                </a:cubicBezTo>
                <a:cubicBezTo>
                  <a:pt x="48965" y="26098"/>
                  <a:pt x="49051" y="26572"/>
                  <a:pt x="49395" y="26572"/>
                </a:cubicBezTo>
                <a:cubicBezTo>
                  <a:pt x="49429" y="26572"/>
                  <a:pt x="49460" y="26565"/>
                  <a:pt x="49492" y="26555"/>
                </a:cubicBezTo>
                <a:cubicBezTo>
                  <a:pt x="49689" y="26486"/>
                  <a:pt x="49883" y="26410"/>
                  <a:pt x="50076" y="26333"/>
                </a:cubicBezTo>
                <a:close/>
                <a:moveTo>
                  <a:pt x="47712" y="27081"/>
                </a:moveTo>
                <a:cubicBezTo>
                  <a:pt x="47775" y="27064"/>
                  <a:pt x="47832" y="27029"/>
                  <a:pt x="47874" y="26976"/>
                </a:cubicBezTo>
                <a:cubicBezTo>
                  <a:pt x="48056" y="26746"/>
                  <a:pt x="47842" y="26417"/>
                  <a:pt x="47559" y="26490"/>
                </a:cubicBezTo>
                <a:cubicBezTo>
                  <a:pt x="47362" y="26540"/>
                  <a:pt x="47165" y="26593"/>
                  <a:pt x="46970" y="26641"/>
                </a:cubicBezTo>
                <a:cubicBezTo>
                  <a:pt x="46901" y="26658"/>
                  <a:pt x="46840" y="26700"/>
                  <a:pt x="46799" y="26756"/>
                </a:cubicBezTo>
                <a:cubicBezTo>
                  <a:pt x="46627" y="26985"/>
                  <a:pt x="46843" y="27305"/>
                  <a:pt x="47119" y="27234"/>
                </a:cubicBezTo>
                <a:cubicBezTo>
                  <a:pt x="47316" y="27184"/>
                  <a:pt x="47515" y="27133"/>
                  <a:pt x="47712" y="27081"/>
                </a:cubicBezTo>
                <a:close/>
                <a:moveTo>
                  <a:pt x="45329" y="27666"/>
                </a:moveTo>
                <a:cubicBezTo>
                  <a:pt x="45640" y="27599"/>
                  <a:pt x="45654" y="27146"/>
                  <a:pt x="45323" y="27068"/>
                </a:cubicBezTo>
                <a:cubicBezTo>
                  <a:pt x="45281" y="27060"/>
                  <a:pt x="45237" y="27062"/>
                  <a:pt x="45195" y="27071"/>
                </a:cubicBezTo>
                <a:cubicBezTo>
                  <a:pt x="44996" y="27117"/>
                  <a:pt x="44799" y="27161"/>
                  <a:pt x="44600" y="27205"/>
                </a:cubicBezTo>
                <a:cubicBezTo>
                  <a:pt x="44275" y="27276"/>
                  <a:pt x="44282" y="27747"/>
                  <a:pt x="44621" y="27804"/>
                </a:cubicBezTo>
                <a:cubicBezTo>
                  <a:pt x="44657" y="27810"/>
                  <a:pt x="44694" y="27808"/>
                  <a:pt x="44730" y="27800"/>
                </a:cubicBezTo>
                <a:cubicBezTo>
                  <a:pt x="44931" y="27756"/>
                  <a:pt x="45130" y="27712"/>
                  <a:pt x="45329" y="27666"/>
                </a:cubicBezTo>
                <a:close/>
                <a:moveTo>
                  <a:pt x="40518" y="28619"/>
                </a:moveTo>
                <a:cubicBezTo>
                  <a:pt x="40826" y="28573"/>
                  <a:pt x="40874" y="28135"/>
                  <a:pt x="40562" y="28028"/>
                </a:cubicBezTo>
                <a:cubicBezTo>
                  <a:pt x="40516" y="28014"/>
                  <a:pt x="40465" y="28009"/>
                  <a:pt x="40419" y="28018"/>
                </a:cubicBezTo>
                <a:cubicBezTo>
                  <a:pt x="40218" y="28051"/>
                  <a:pt x="40019" y="28085"/>
                  <a:pt x="39818" y="28116"/>
                </a:cubicBezTo>
                <a:cubicBezTo>
                  <a:pt x="39503" y="28167"/>
                  <a:pt x="39463" y="28615"/>
                  <a:pt x="39782" y="28714"/>
                </a:cubicBezTo>
                <a:cubicBezTo>
                  <a:pt x="39824" y="28724"/>
                  <a:pt x="39868" y="28726"/>
                  <a:pt x="39912" y="28720"/>
                </a:cubicBezTo>
                <a:lnTo>
                  <a:pt x="40518" y="28619"/>
                </a:lnTo>
                <a:close/>
                <a:moveTo>
                  <a:pt x="38095" y="28994"/>
                </a:moveTo>
                <a:cubicBezTo>
                  <a:pt x="38395" y="28957"/>
                  <a:pt x="38460" y="28538"/>
                  <a:pt x="38177" y="28412"/>
                </a:cubicBezTo>
                <a:cubicBezTo>
                  <a:pt x="38124" y="28389"/>
                  <a:pt x="38068" y="28380"/>
                  <a:pt x="38011" y="28389"/>
                </a:cubicBezTo>
                <a:cubicBezTo>
                  <a:pt x="37812" y="28416"/>
                  <a:pt x="37611" y="28443"/>
                  <a:pt x="37410" y="28470"/>
                </a:cubicBezTo>
                <a:cubicBezTo>
                  <a:pt x="37085" y="28510"/>
                  <a:pt x="37041" y="28978"/>
                  <a:pt x="37374" y="29070"/>
                </a:cubicBezTo>
                <a:cubicBezTo>
                  <a:pt x="37412" y="29078"/>
                  <a:pt x="37449" y="29080"/>
                  <a:pt x="37487" y="29076"/>
                </a:cubicBezTo>
                <a:cubicBezTo>
                  <a:pt x="37690" y="29049"/>
                  <a:pt x="37892" y="29022"/>
                  <a:pt x="38095" y="28994"/>
                </a:cubicBezTo>
                <a:close/>
                <a:moveTo>
                  <a:pt x="35662" y="29298"/>
                </a:moveTo>
                <a:cubicBezTo>
                  <a:pt x="36018" y="29252"/>
                  <a:pt x="36026" y="28747"/>
                  <a:pt x="35672" y="28691"/>
                </a:cubicBezTo>
                <a:cubicBezTo>
                  <a:pt x="35647" y="28688"/>
                  <a:pt x="35622" y="28688"/>
                  <a:pt x="35597" y="28691"/>
                </a:cubicBezTo>
                <a:cubicBezTo>
                  <a:pt x="35394" y="28714"/>
                  <a:pt x="35192" y="28735"/>
                  <a:pt x="34991" y="28755"/>
                </a:cubicBezTo>
                <a:cubicBezTo>
                  <a:pt x="34677" y="28785"/>
                  <a:pt x="34610" y="29227"/>
                  <a:pt x="34912" y="29344"/>
                </a:cubicBezTo>
                <a:cubicBezTo>
                  <a:pt x="34958" y="29361"/>
                  <a:pt x="35006" y="29367"/>
                  <a:pt x="35052" y="29363"/>
                </a:cubicBezTo>
                <a:cubicBezTo>
                  <a:pt x="35255" y="29342"/>
                  <a:pt x="35461" y="29321"/>
                  <a:pt x="35662" y="29298"/>
                </a:cubicBezTo>
                <a:close/>
                <a:moveTo>
                  <a:pt x="33220" y="29531"/>
                </a:moveTo>
                <a:cubicBezTo>
                  <a:pt x="33581" y="29497"/>
                  <a:pt x="33600" y="28984"/>
                  <a:pt x="33241" y="28923"/>
                </a:cubicBezTo>
                <a:cubicBezTo>
                  <a:pt x="33218" y="28921"/>
                  <a:pt x="33195" y="28919"/>
                  <a:pt x="33172" y="28921"/>
                </a:cubicBezTo>
                <a:cubicBezTo>
                  <a:pt x="32971" y="28938"/>
                  <a:pt x="32768" y="28952"/>
                  <a:pt x="32564" y="28967"/>
                </a:cubicBezTo>
                <a:cubicBezTo>
                  <a:pt x="32258" y="28988"/>
                  <a:pt x="32168" y="29409"/>
                  <a:pt x="32460" y="29550"/>
                </a:cubicBezTo>
                <a:cubicBezTo>
                  <a:pt x="32508" y="29571"/>
                  <a:pt x="32558" y="29581"/>
                  <a:pt x="32610" y="29577"/>
                </a:cubicBezTo>
                <a:cubicBezTo>
                  <a:pt x="32814" y="29562"/>
                  <a:pt x="33017" y="29546"/>
                  <a:pt x="33220" y="29531"/>
                </a:cubicBezTo>
                <a:close/>
                <a:moveTo>
                  <a:pt x="30775" y="29690"/>
                </a:moveTo>
                <a:cubicBezTo>
                  <a:pt x="31104" y="29669"/>
                  <a:pt x="31175" y="29221"/>
                  <a:pt x="30865" y="29099"/>
                </a:cubicBezTo>
                <a:cubicBezTo>
                  <a:pt x="30827" y="29085"/>
                  <a:pt x="30785" y="29078"/>
                  <a:pt x="30743" y="29080"/>
                </a:cubicBezTo>
                <a:cubicBezTo>
                  <a:pt x="30542" y="29089"/>
                  <a:pt x="30339" y="29099"/>
                  <a:pt x="30135" y="29108"/>
                </a:cubicBezTo>
                <a:cubicBezTo>
                  <a:pt x="29829" y="29118"/>
                  <a:pt x="29725" y="29537"/>
                  <a:pt x="30014" y="29686"/>
                </a:cubicBezTo>
                <a:cubicBezTo>
                  <a:pt x="30058" y="29709"/>
                  <a:pt x="30110" y="29720"/>
                  <a:pt x="30161" y="29717"/>
                </a:cubicBezTo>
                <a:cubicBezTo>
                  <a:pt x="30364" y="29709"/>
                  <a:pt x="30569" y="29699"/>
                  <a:pt x="30775" y="29690"/>
                </a:cubicBezTo>
                <a:close/>
                <a:moveTo>
                  <a:pt x="28320" y="29770"/>
                </a:moveTo>
                <a:cubicBezTo>
                  <a:pt x="28492" y="29774"/>
                  <a:pt x="28631" y="29634"/>
                  <a:pt x="28631" y="29462"/>
                </a:cubicBezTo>
                <a:cubicBezTo>
                  <a:pt x="28629" y="29290"/>
                  <a:pt x="28484" y="29154"/>
                  <a:pt x="28312" y="29160"/>
                </a:cubicBezTo>
                <a:cubicBezTo>
                  <a:pt x="28109" y="29162"/>
                  <a:pt x="27908" y="29166"/>
                  <a:pt x="27704" y="29168"/>
                </a:cubicBezTo>
                <a:cubicBezTo>
                  <a:pt x="27535" y="29168"/>
                  <a:pt x="27398" y="29305"/>
                  <a:pt x="27400" y="29474"/>
                </a:cubicBezTo>
                <a:cubicBezTo>
                  <a:pt x="27400" y="29642"/>
                  <a:pt x="27539" y="29778"/>
                  <a:pt x="27706" y="29778"/>
                </a:cubicBezTo>
                <a:cubicBezTo>
                  <a:pt x="27912" y="29778"/>
                  <a:pt x="28115" y="29774"/>
                  <a:pt x="28320" y="29770"/>
                </a:cubicBezTo>
                <a:close/>
                <a:moveTo>
                  <a:pt x="25866" y="29768"/>
                </a:moveTo>
                <a:cubicBezTo>
                  <a:pt x="26038" y="29774"/>
                  <a:pt x="26181" y="29640"/>
                  <a:pt x="26185" y="29468"/>
                </a:cubicBezTo>
                <a:cubicBezTo>
                  <a:pt x="26187" y="29298"/>
                  <a:pt x="26051" y="29158"/>
                  <a:pt x="25879" y="29158"/>
                </a:cubicBezTo>
                <a:cubicBezTo>
                  <a:pt x="25678" y="29154"/>
                  <a:pt x="25475" y="29149"/>
                  <a:pt x="25271" y="29143"/>
                </a:cubicBezTo>
                <a:cubicBezTo>
                  <a:pt x="24946" y="29133"/>
                  <a:pt x="24827" y="29577"/>
                  <a:pt x="25137" y="29728"/>
                </a:cubicBezTo>
                <a:cubicBezTo>
                  <a:pt x="25175" y="29743"/>
                  <a:pt x="25213" y="29751"/>
                  <a:pt x="25252" y="29753"/>
                </a:cubicBezTo>
                <a:cubicBezTo>
                  <a:pt x="25458" y="29759"/>
                  <a:pt x="25661" y="29764"/>
                  <a:pt x="25866" y="29768"/>
                </a:cubicBezTo>
                <a:close/>
                <a:moveTo>
                  <a:pt x="23412" y="29673"/>
                </a:moveTo>
                <a:cubicBezTo>
                  <a:pt x="23743" y="29694"/>
                  <a:pt x="23871" y="29235"/>
                  <a:pt x="23553" y="29089"/>
                </a:cubicBezTo>
                <a:cubicBezTo>
                  <a:pt x="23519" y="29074"/>
                  <a:pt x="23486" y="29066"/>
                  <a:pt x="23450" y="29064"/>
                </a:cubicBezTo>
                <a:lnTo>
                  <a:pt x="23098" y="29043"/>
                </a:lnTo>
                <a:lnTo>
                  <a:pt x="22842" y="29026"/>
                </a:lnTo>
                <a:cubicBezTo>
                  <a:pt x="22505" y="29005"/>
                  <a:pt x="22385" y="29466"/>
                  <a:pt x="22698" y="29608"/>
                </a:cubicBezTo>
                <a:cubicBezTo>
                  <a:pt x="22729" y="29623"/>
                  <a:pt x="22765" y="29634"/>
                  <a:pt x="22802" y="29636"/>
                </a:cubicBezTo>
                <a:lnTo>
                  <a:pt x="23060" y="29652"/>
                </a:lnTo>
                <a:lnTo>
                  <a:pt x="23414" y="29673"/>
                </a:lnTo>
                <a:close/>
                <a:moveTo>
                  <a:pt x="20962" y="29479"/>
                </a:moveTo>
                <a:cubicBezTo>
                  <a:pt x="21132" y="29497"/>
                  <a:pt x="21285" y="29376"/>
                  <a:pt x="21302" y="29206"/>
                </a:cubicBezTo>
                <a:cubicBezTo>
                  <a:pt x="21321" y="29038"/>
                  <a:pt x="21197" y="28885"/>
                  <a:pt x="21027" y="28871"/>
                </a:cubicBezTo>
                <a:cubicBezTo>
                  <a:pt x="20826" y="28850"/>
                  <a:pt x="20625" y="28829"/>
                  <a:pt x="20424" y="28806"/>
                </a:cubicBezTo>
                <a:cubicBezTo>
                  <a:pt x="20118" y="28768"/>
                  <a:pt x="19950" y="29170"/>
                  <a:pt x="20214" y="29359"/>
                </a:cubicBezTo>
                <a:cubicBezTo>
                  <a:pt x="20254" y="29388"/>
                  <a:pt x="20302" y="29407"/>
                  <a:pt x="20353" y="29411"/>
                </a:cubicBezTo>
                <a:cubicBezTo>
                  <a:pt x="20556" y="29437"/>
                  <a:pt x="20759" y="29458"/>
                  <a:pt x="20962" y="29479"/>
                </a:cubicBezTo>
                <a:close/>
                <a:moveTo>
                  <a:pt x="18523" y="29168"/>
                </a:moveTo>
                <a:cubicBezTo>
                  <a:pt x="18695" y="29206"/>
                  <a:pt x="18860" y="29091"/>
                  <a:pt x="18888" y="28919"/>
                </a:cubicBezTo>
                <a:cubicBezTo>
                  <a:pt x="18917" y="28745"/>
                  <a:pt x="18793" y="28586"/>
                  <a:pt x="18619" y="28567"/>
                </a:cubicBezTo>
                <a:lnTo>
                  <a:pt x="18372" y="28529"/>
                </a:lnTo>
                <a:lnTo>
                  <a:pt x="18020" y="28473"/>
                </a:lnTo>
                <a:cubicBezTo>
                  <a:pt x="17693" y="28420"/>
                  <a:pt x="17528" y="28844"/>
                  <a:pt x="17800" y="29028"/>
                </a:cubicBezTo>
                <a:cubicBezTo>
                  <a:pt x="17836" y="29051"/>
                  <a:pt x="17875" y="29066"/>
                  <a:pt x="17917" y="29074"/>
                </a:cubicBezTo>
                <a:lnTo>
                  <a:pt x="18276" y="29133"/>
                </a:lnTo>
                <a:lnTo>
                  <a:pt x="18523" y="29170"/>
                </a:lnTo>
                <a:close/>
                <a:moveTo>
                  <a:pt x="16102" y="28730"/>
                </a:moveTo>
                <a:cubicBezTo>
                  <a:pt x="16427" y="28802"/>
                  <a:pt x="16618" y="28370"/>
                  <a:pt x="16335" y="28177"/>
                </a:cubicBezTo>
                <a:cubicBezTo>
                  <a:pt x="16304" y="28156"/>
                  <a:pt x="16268" y="28141"/>
                  <a:pt x="16230" y="28135"/>
                </a:cubicBezTo>
                <a:lnTo>
                  <a:pt x="15993" y="28083"/>
                </a:lnTo>
                <a:lnTo>
                  <a:pt x="15639" y="28003"/>
                </a:lnTo>
                <a:cubicBezTo>
                  <a:pt x="15344" y="27938"/>
                  <a:pt x="15145" y="28286"/>
                  <a:pt x="15344" y="28508"/>
                </a:cubicBezTo>
                <a:cubicBezTo>
                  <a:pt x="15386" y="28552"/>
                  <a:pt x="15440" y="28584"/>
                  <a:pt x="15501" y="28598"/>
                </a:cubicBezTo>
                <a:lnTo>
                  <a:pt x="15864" y="28680"/>
                </a:lnTo>
                <a:lnTo>
                  <a:pt x="16102" y="28732"/>
                </a:lnTo>
                <a:close/>
                <a:moveTo>
                  <a:pt x="13709" y="28144"/>
                </a:moveTo>
                <a:cubicBezTo>
                  <a:pt x="14007" y="28229"/>
                  <a:pt x="14231" y="27863"/>
                  <a:pt x="14015" y="27638"/>
                </a:cubicBezTo>
                <a:cubicBezTo>
                  <a:pt x="13977" y="27599"/>
                  <a:pt x="13931" y="27571"/>
                  <a:pt x="13879" y="27557"/>
                </a:cubicBezTo>
                <a:lnTo>
                  <a:pt x="13726" y="27513"/>
                </a:lnTo>
                <a:lnTo>
                  <a:pt x="13483" y="27441"/>
                </a:lnTo>
                <a:lnTo>
                  <a:pt x="13298" y="27387"/>
                </a:lnTo>
                <a:cubicBezTo>
                  <a:pt x="12980" y="27293"/>
                  <a:pt x="12762" y="27693"/>
                  <a:pt x="13011" y="27911"/>
                </a:cubicBezTo>
                <a:cubicBezTo>
                  <a:pt x="13045" y="27936"/>
                  <a:pt x="13080" y="27957"/>
                  <a:pt x="13120" y="27970"/>
                </a:cubicBezTo>
                <a:lnTo>
                  <a:pt x="13309" y="28026"/>
                </a:lnTo>
                <a:lnTo>
                  <a:pt x="13558" y="28100"/>
                </a:lnTo>
                <a:lnTo>
                  <a:pt x="13711" y="28141"/>
                </a:lnTo>
                <a:close/>
                <a:moveTo>
                  <a:pt x="11362" y="27383"/>
                </a:moveTo>
                <a:cubicBezTo>
                  <a:pt x="11683" y="27500"/>
                  <a:pt x="11930" y="27091"/>
                  <a:pt x="11666" y="26861"/>
                </a:cubicBezTo>
                <a:cubicBezTo>
                  <a:pt x="11641" y="26840"/>
                  <a:pt x="11611" y="26823"/>
                  <a:pt x="11580" y="26811"/>
                </a:cubicBezTo>
                <a:lnTo>
                  <a:pt x="11356" y="26727"/>
                </a:lnTo>
                <a:lnTo>
                  <a:pt x="11127" y="26639"/>
                </a:lnTo>
                <a:lnTo>
                  <a:pt x="11016" y="26593"/>
                </a:lnTo>
                <a:cubicBezTo>
                  <a:pt x="10693" y="26465"/>
                  <a:pt x="10429" y="26894"/>
                  <a:pt x="10721" y="27123"/>
                </a:cubicBezTo>
                <a:cubicBezTo>
                  <a:pt x="10742" y="27138"/>
                  <a:pt x="10763" y="27150"/>
                  <a:pt x="10788" y="27161"/>
                </a:cubicBezTo>
                <a:lnTo>
                  <a:pt x="10905" y="27207"/>
                </a:lnTo>
                <a:lnTo>
                  <a:pt x="11138" y="27297"/>
                </a:lnTo>
                <a:close/>
                <a:moveTo>
                  <a:pt x="9088" y="26415"/>
                </a:moveTo>
                <a:cubicBezTo>
                  <a:pt x="9404" y="26568"/>
                  <a:pt x="9692" y="26155"/>
                  <a:pt x="9423" y="25909"/>
                </a:cubicBezTo>
                <a:cubicBezTo>
                  <a:pt x="9404" y="25893"/>
                  <a:pt x="9381" y="25878"/>
                  <a:pt x="9358" y="25868"/>
                </a:cubicBezTo>
                <a:lnTo>
                  <a:pt x="9161" y="25769"/>
                </a:lnTo>
                <a:lnTo>
                  <a:pt x="8954" y="25664"/>
                </a:lnTo>
                <a:lnTo>
                  <a:pt x="8820" y="25595"/>
                </a:lnTo>
                <a:cubicBezTo>
                  <a:pt x="8531" y="25446"/>
                  <a:pt x="8237" y="25788"/>
                  <a:pt x="8436" y="26052"/>
                </a:cubicBezTo>
                <a:cubicBezTo>
                  <a:pt x="8461" y="26088"/>
                  <a:pt x="8497" y="26117"/>
                  <a:pt x="8535" y="26136"/>
                </a:cubicBezTo>
                <a:lnTo>
                  <a:pt x="8675" y="26209"/>
                </a:lnTo>
                <a:lnTo>
                  <a:pt x="8889" y="26316"/>
                </a:lnTo>
                <a:lnTo>
                  <a:pt x="9088" y="26415"/>
                </a:lnTo>
                <a:close/>
                <a:moveTo>
                  <a:pt x="6925" y="25207"/>
                </a:moveTo>
                <a:cubicBezTo>
                  <a:pt x="7173" y="25373"/>
                  <a:pt x="7493" y="25107"/>
                  <a:pt x="7370" y="24826"/>
                </a:cubicBezTo>
                <a:cubicBezTo>
                  <a:pt x="7346" y="24774"/>
                  <a:pt x="7307" y="24728"/>
                  <a:pt x="7256" y="24696"/>
                </a:cubicBezTo>
                <a:lnTo>
                  <a:pt x="7170" y="24639"/>
                </a:lnTo>
                <a:lnTo>
                  <a:pt x="6984" y="24518"/>
                </a:lnTo>
                <a:lnTo>
                  <a:pt x="6758" y="24363"/>
                </a:lnTo>
                <a:cubicBezTo>
                  <a:pt x="6485" y="24172"/>
                  <a:pt x="6135" y="24501"/>
                  <a:pt x="6334" y="24790"/>
                </a:cubicBezTo>
                <a:cubicBezTo>
                  <a:pt x="6353" y="24820"/>
                  <a:pt x="6378" y="24843"/>
                  <a:pt x="6406" y="24864"/>
                </a:cubicBezTo>
                <a:lnTo>
                  <a:pt x="6647" y="25027"/>
                </a:lnTo>
                <a:lnTo>
                  <a:pt x="6839" y="25153"/>
                </a:lnTo>
                <a:lnTo>
                  <a:pt x="6925" y="25207"/>
                </a:lnTo>
                <a:close/>
                <a:moveTo>
                  <a:pt x="4930" y="23726"/>
                </a:moveTo>
                <a:cubicBezTo>
                  <a:pt x="5182" y="23946"/>
                  <a:pt x="5559" y="23657"/>
                  <a:pt x="5402" y="23351"/>
                </a:cubicBezTo>
                <a:cubicBezTo>
                  <a:pt x="5385" y="23319"/>
                  <a:pt x="5362" y="23290"/>
                  <a:pt x="5335" y="23265"/>
                </a:cubicBezTo>
                <a:lnTo>
                  <a:pt x="5242" y="23187"/>
                </a:lnTo>
                <a:lnTo>
                  <a:pt x="5081" y="23045"/>
                </a:lnTo>
                <a:lnTo>
                  <a:pt x="4888" y="22867"/>
                </a:lnTo>
                <a:cubicBezTo>
                  <a:pt x="4651" y="22640"/>
                  <a:pt x="4264" y="22900"/>
                  <a:pt x="4400" y="23214"/>
                </a:cubicBezTo>
                <a:cubicBezTo>
                  <a:pt x="4415" y="23250"/>
                  <a:pt x="4438" y="23281"/>
                  <a:pt x="4467" y="23309"/>
                </a:cubicBezTo>
                <a:lnTo>
                  <a:pt x="4507" y="23346"/>
                </a:lnTo>
                <a:lnTo>
                  <a:pt x="4670" y="23497"/>
                </a:lnTo>
                <a:lnTo>
                  <a:pt x="4840" y="23646"/>
                </a:lnTo>
                <a:lnTo>
                  <a:pt x="4930" y="23726"/>
                </a:lnTo>
                <a:close/>
                <a:moveTo>
                  <a:pt x="3184" y="21949"/>
                </a:moveTo>
                <a:cubicBezTo>
                  <a:pt x="3293" y="22068"/>
                  <a:pt x="3478" y="22081"/>
                  <a:pt x="3601" y="21978"/>
                </a:cubicBezTo>
                <a:cubicBezTo>
                  <a:pt x="3727" y="21875"/>
                  <a:pt x="3750" y="21693"/>
                  <a:pt x="3656" y="21561"/>
                </a:cubicBezTo>
                <a:lnTo>
                  <a:pt x="3608" y="21504"/>
                </a:lnTo>
                <a:lnTo>
                  <a:pt x="3476" y="21339"/>
                </a:lnTo>
                <a:lnTo>
                  <a:pt x="3344" y="21173"/>
                </a:lnTo>
                <a:lnTo>
                  <a:pt x="3285" y="21094"/>
                </a:lnTo>
                <a:cubicBezTo>
                  <a:pt x="3184" y="20955"/>
                  <a:pt x="2992" y="20926"/>
                  <a:pt x="2855" y="21029"/>
                </a:cubicBezTo>
                <a:cubicBezTo>
                  <a:pt x="2717" y="21129"/>
                  <a:pt x="2690" y="21322"/>
                  <a:pt x="2792" y="21458"/>
                </a:cubicBezTo>
                <a:lnTo>
                  <a:pt x="2860" y="21546"/>
                </a:lnTo>
                <a:lnTo>
                  <a:pt x="2996" y="21720"/>
                </a:lnTo>
                <a:lnTo>
                  <a:pt x="3134" y="21892"/>
                </a:lnTo>
                <a:lnTo>
                  <a:pt x="3180" y="21949"/>
                </a:lnTo>
                <a:close/>
                <a:moveTo>
                  <a:pt x="1774" y="19891"/>
                </a:moveTo>
                <a:cubicBezTo>
                  <a:pt x="1944" y="20186"/>
                  <a:pt x="2388" y="20031"/>
                  <a:pt x="2344" y="19700"/>
                </a:cubicBezTo>
                <a:cubicBezTo>
                  <a:pt x="2338" y="19662"/>
                  <a:pt x="2327" y="19627"/>
                  <a:pt x="2308" y="19595"/>
                </a:cubicBezTo>
                <a:lnTo>
                  <a:pt x="2201" y="19396"/>
                </a:lnTo>
                <a:lnTo>
                  <a:pt x="2101" y="19207"/>
                </a:lnTo>
                <a:lnTo>
                  <a:pt x="2032" y="19067"/>
                </a:lnTo>
                <a:cubicBezTo>
                  <a:pt x="1893" y="18782"/>
                  <a:pt x="1451" y="18870"/>
                  <a:pt x="1451" y="19212"/>
                </a:cubicBezTo>
                <a:cubicBezTo>
                  <a:pt x="1453" y="19256"/>
                  <a:pt x="1464" y="19297"/>
                  <a:pt x="1483" y="19337"/>
                </a:cubicBezTo>
                <a:lnTo>
                  <a:pt x="1558" y="19486"/>
                </a:lnTo>
                <a:lnTo>
                  <a:pt x="1661" y="19685"/>
                </a:lnTo>
                <a:lnTo>
                  <a:pt x="1774" y="19891"/>
                </a:lnTo>
                <a:close/>
                <a:moveTo>
                  <a:pt x="770" y="17604"/>
                </a:moveTo>
                <a:cubicBezTo>
                  <a:pt x="825" y="17761"/>
                  <a:pt x="996" y="17845"/>
                  <a:pt x="1154" y="17793"/>
                </a:cubicBezTo>
                <a:cubicBezTo>
                  <a:pt x="1313" y="17740"/>
                  <a:pt x="1399" y="17571"/>
                  <a:pt x="1349" y="17411"/>
                </a:cubicBezTo>
                <a:lnTo>
                  <a:pt x="1279" y="17198"/>
                </a:lnTo>
                <a:lnTo>
                  <a:pt x="1214" y="16986"/>
                </a:lnTo>
                <a:lnTo>
                  <a:pt x="1175" y="16841"/>
                </a:lnTo>
                <a:cubicBezTo>
                  <a:pt x="1080" y="16521"/>
                  <a:pt x="621" y="16556"/>
                  <a:pt x="577" y="16887"/>
                </a:cubicBezTo>
                <a:cubicBezTo>
                  <a:pt x="571" y="16927"/>
                  <a:pt x="575" y="16967"/>
                  <a:pt x="586" y="17007"/>
                </a:cubicBezTo>
                <a:lnTo>
                  <a:pt x="630" y="17158"/>
                </a:lnTo>
                <a:lnTo>
                  <a:pt x="697" y="17382"/>
                </a:lnTo>
                <a:close/>
                <a:moveTo>
                  <a:pt x="190" y="15177"/>
                </a:moveTo>
                <a:cubicBezTo>
                  <a:pt x="244" y="15523"/>
                  <a:pt x="737" y="15527"/>
                  <a:pt x="795" y="15177"/>
                </a:cubicBezTo>
                <a:cubicBezTo>
                  <a:pt x="799" y="15148"/>
                  <a:pt x="799" y="15119"/>
                  <a:pt x="795" y="15089"/>
                </a:cubicBezTo>
                <a:lnTo>
                  <a:pt x="776" y="14966"/>
                </a:lnTo>
                <a:lnTo>
                  <a:pt x="743" y="14729"/>
                </a:lnTo>
                <a:lnTo>
                  <a:pt x="716" y="14494"/>
                </a:lnTo>
                <a:cubicBezTo>
                  <a:pt x="697" y="14326"/>
                  <a:pt x="546" y="14205"/>
                  <a:pt x="378" y="14224"/>
                </a:cubicBezTo>
                <a:cubicBezTo>
                  <a:pt x="208" y="14243"/>
                  <a:pt x="89" y="14396"/>
                  <a:pt x="108" y="14563"/>
                </a:cubicBezTo>
                <a:lnTo>
                  <a:pt x="137" y="14808"/>
                </a:lnTo>
                <a:lnTo>
                  <a:pt x="171" y="15054"/>
                </a:lnTo>
                <a:close/>
                <a:moveTo>
                  <a:pt x="1" y="12698"/>
                </a:moveTo>
                <a:cubicBezTo>
                  <a:pt x="1" y="13033"/>
                  <a:pt x="466" y="13128"/>
                  <a:pt x="594" y="12805"/>
                </a:cubicBezTo>
                <a:cubicBezTo>
                  <a:pt x="607" y="12771"/>
                  <a:pt x="613" y="12736"/>
                  <a:pt x="613" y="12700"/>
                </a:cubicBezTo>
                <a:lnTo>
                  <a:pt x="613" y="12503"/>
                </a:lnTo>
                <a:lnTo>
                  <a:pt x="615" y="12243"/>
                </a:lnTo>
                <a:lnTo>
                  <a:pt x="619" y="12099"/>
                </a:lnTo>
                <a:cubicBezTo>
                  <a:pt x="630" y="11759"/>
                  <a:pt x="152" y="11654"/>
                  <a:pt x="26" y="11988"/>
                </a:cubicBezTo>
                <a:cubicBezTo>
                  <a:pt x="16" y="12017"/>
                  <a:pt x="9" y="12048"/>
                  <a:pt x="9" y="12078"/>
                </a:cubicBezTo>
                <a:lnTo>
                  <a:pt x="5" y="12229"/>
                </a:lnTo>
                <a:lnTo>
                  <a:pt x="1" y="12499"/>
                </a:lnTo>
                <a:lnTo>
                  <a:pt x="1" y="12698"/>
                </a:lnTo>
                <a:close/>
                <a:moveTo>
                  <a:pt x="143" y="10223"/>
                </a:moveTo>
                <a:cubicBezTo>
                  <a:pt x="102" y="10552"/>
                  <a:pt x="550" y="10705"/>
                  <a:pt x="716" y="10405"/>
                </a:cubicBezTo>
                <a:cubicBezTo>
                  <a:pt x="734" y="10372"/>
                  <a:pt x="745" y="10336"/>
                  <a:pt x="749" y="10301"/>
                </a:cubicBezTo>
                <a:lnTo>
                  <a:pt x="776" y="10076"/>
                </a:lnTo>
                <a:lnTo>
                  <a:pt x="814" y="9793"/>
                </a:lnTo>
                <a:lnTo>
                  <a:pt x="827" y="9701"/>
                </a:lnTo>
                <a:cubicBezTo>
                  <a:pt x="856" y="9534"/>
                  <a:pt x="741" y="9372"/>
                  <a:pt x="571" y="9347"/>
                </a:cubicBezTo>
                <a:cubicBezTo>
                  <a:pt x="401" y="9322"/>
                  <a:pt x="244" y="9439"/>
                  <a:pt x="223" y="9611"/>
                </a:cubicBezTo>
                <a:lnTo>
                  <a:pt x="208" y="9710"/>
                </a:lnTo>
                <a:lnTo>
                  <a:pt x="171" y="9999"/>
                </a:lnTo>
                <a:lnTo>
                  <a:pt x="143" y="10223"/>
                </a:lnTo>
                <a:close/>
                <a:moveTo>
                  <a:pt x="552" y="7786"/>
                </a:moveTo>
                <a:cubicBezTo>
                  <a:pt x="479" y="8123"/>
                  <a:pt x="936" y="8308"/>
                  <a:pt x="1116" y="8006"/>
                </a:cubicBezTo>
                <a:cubicBezTo>
                  <a:pt x="1131" y="7978"/>
                  <a:pt x="1143" y="7949"/>
                  <a:pt x="1149" y="7918"/>
                </a:cubicBezTo>
                <a:lnTo>
                  <a:pt x="1187" y="7746"/>
                </a:lnTo>
                <a:lnTo>
                  <a:pt x="1256" y="7442"/>
                </a:lnTo>
                <a:lnTo>
                  <a:pt x="1284" y="7329"/>
                </a:lnTo>
                <a:cubicBezTo>
                  <a:pt x="1323" y="7165"/>
                  <a:pt x="1223" y="7000"/>
                  <a:pt x="1059" y="6960"/>
                </a:cubicBezTo>
                <a:cubicBezTo>
                  <a:pt x="896" y="6918"/>
                  <a:pt x="730" y="7019"/>
                  <a:pt x="690" y="7182"/>
                </a:cubicBezTo>
                <a:lnTo>
                  <a:pt x="661" y="7302"/>
                </a:lnTo>
                <a:lnTo>
                  <a:pt x="590" y="7612"/>
                </a:lnTo>
                <a:lnTo>
                  <a:pt x="554" y="7784"/>
                </a:lnTo>
                <a:close/>
                <a:moveTo>
                  <a:pt x="1175" y="5401"/>
                </a:moveTo>
                <a:cubicBezTo>
                  <a:pt x="1124" y="5562"/>
                  <a:pt x="1216" y="5732"/>
                  <a:pt x="1378" y="5780"/>
                </a:cubicBezTo>
                <a:cubicBezTo>
                  <a:pt x="1539" y="5828"/>
                  <a:pt x="1709" y="5738"/>
                  <a:pt x="1759" y="5577"/>
                </a:cubicBezTo>
                <a:lnTo>
                  <a:pt x="1858" y="5252"/>
                </a:lnTo>
                <a:lnTo>
                  <a:pt x="1937" y="4998"/>
                </a:lnTo>
                <a:cubicBezTo>
                  <a:pt x="2040" y="4686"/>
                  <a:pt x="1638" y="4451"/>
                  <a:pt x="1413" y="4709"/>
                </a:cubicBezTo>
                <a:cubicBezTo>
                  <a:pt x="1388" y="4738"/>
                  <a:pt x="1369" y="4774"/>
                  <a:pt x="1359" y="4812"/>
                </a:cubicBezTo>
                <a:lnTo>
                  <a:pt x="1275" y="5070"/>
                </a:lnTo>
                <a:lnTo>
                  <a:pt x="1175" y="5401"/>
                </a:lnTo>
                <a:close/>
                <a:moveTo>
                  <a:pt x="1965" y="3068"/>
                </a:moveTo>
                <a:cubicBezTo>
                  <a:pt x="1906" y="3225"/>
                  <a:pt x="1986" y="3401"/>
                  <a:pt x="2143" y="3460"/>
                </a:cubicBezTo>
                <a:cubicBezTo>
                  <a:pt x="2302" y="3519"/>
                  <a:pt x="2476" y="3439"/>
                  <a:pt x="2537" y="3282"/>
                </a:cubicBezTo>
                <a:lnTo>
                  <a:pt x="2669" y="2932"/>
                </a:lnTo>
                <a:lnTo>
                  <a:pt x="2753" y="2716"/>
                </a:lnTo>
                <a:cubicBezTo>
                  <a:pt x="2872" y="2416"/>
                  <a:pt x="2497" y="2154"/>
                  <a:pt x="2256" y="2387"/>
                </a:cubicBezTo>
                <a:cubicBezTo>
                  <a:pt x="2225" y="2416"/>
                  <a:pt x="2201" y="2452"/>
                  <a:pt x="2185" y="2492"/>
                </a:cubicBezTo>
                <a:lnTo>
                  <a:pt x="2099" y="2712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7" name="Google Shape;307;p16"/>
          <p:cNvGrpSpPr/>
          <p:nvPr/>
        </p:nvGrpSpPr>
        <p:grpSpPr>
          <a:xfrm rot="-709609">
            <a:off x="962045" y="853640"/>
            <a:ext cx="647008" cy="525757"/>
            <a:chOff x="7042300" y="2282250"/>
            <a:chExt cx="338975" cy="275450"/>
          </a:xfrm>
        </p:grpSpPr>
        <p:sp>
          <p:nvSpPr>
            <p:cNvPr id="308" name="Google Shape;308;p16"/>
            <p:cNvSpPr/>
            <p:nvPr/>
          </p:nvSpPr>
          <p:spPr>
            <a:xfrm>
              <a:off x="7137100" y="2282250"/>
              <a:ext cx="244175" cy="206875"/>
            </a:xfrm>
            <a:custGeom>
              <a:avLst/>
              <a:gdLst/>
              <a:ahLst/>
              <a:cxnLst/>
              <a:rect l="l" t="t" r="r" b="b"/>
              <a:pathLst>
                <a:path w="9767" h="8275" extrusionOk="0">
                  <a:moveTo>
                    <a:pt x="9766" y="0"/>
                  </a:moveTo>
                  <a:lnTo>
                    <a:pt x="727" y="5512"/>
                  </a:lnTo>
                  <a:lnTo>
                    <a:pt x="1" y="8275"/>
                  </a:lnTo>
                  <a:lnTo>
                    <a:pt x="2343" y="7147"/>
                  </a:lnTo>
                  <a:cubicBezTo>
                    <a:pt x="2343" y="7147"/>
                    <a:pt x="9398" y="409"/>
                    <a:pt x="97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6"/>
            <p:cNvSpPr/>
            <p:nvPr/>
          </p:nvSpPr>
          <p:spPr>
            <a:xfrm>
              <a:off x="7042300" y="2282250"/>
              <a:ext cx="338975" cy="137800"/>
            </a:xfrm>
            <a:custGeom>
              <a:avLst/>
              <a:gdLst/>
              <a:ahLst/>
              <a:cxnLst/>
              <a:rect l="l" t="t" r="r" b="b"/>
              <a:pathLst>
                <a:path w="13559" h="5512" extrusionOk="0">
                  <a:moveTo>
                    <a:pt x="13558" y="0"/>
                  </a:moveTo>
                  <a:lnTo>
                    <a:pt x="0" y="3887"/>
                  </a:lnTo>
                  <a:lnTo>
                    <a:pt x="4519" y="5512"/>
                  </a:lnTo>
                  <a:lnTo>
                    <a:pt x="1355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6"/>
            <p:cNvSpPr/>
            <p:nvPr/>
          </p:nvSpPr>
          <p:spPr>
            <a:xfrm>
              <a:off x="7195675" y="2282250"/>
              <a:ext cx="185600" cy="275450"/>
            </a:xfrm>
            <a:custGeom>
              <a:avLst/>
              <a:gdLst/>
              <a:ahLst/>
              <a:cxnLst/>
              <a:rect l="l" t="t" r="r" b="b"/>
              <a:pathLst>
                <a:path w="7424" h="11018" extrusionOk="0">
                  <a:moveTo>
                    <a:pt x="7423" y="0"/>
                  </a:moveTo>
                  <a:lnTo>
                    <a:pt x="0" y="7147"/>
                  </a:lnTo>
                  <a:lnTo>
                    <a:pt x="2821" y="11018"/>
                  </a:lnTo>
                  <a:lnTo>
                    <a:pt x="74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1" name="Google Shape;311;p16"/>
          <p:cNvSpPr/>
          <p:nvPr/>
        </p:nvSpPr>
        <p:spPr>
          <a:xfrm rot="900139">
            <a:off x="-141456" y="1159015"/>
            <a:ext cx="1218797" cy="841622"/>
          </a:xfrm>
          <a:custGeom>
            <a:avLst/>
            <a:gdLst/>
            <a:ahLst/>
            <a:cxnLst/>
            <a:rect l="l" t="t" r="r" b="b"/>
            <a:pathLst>
              <a:path w="44593" h="30793" extrusionOk="0">
                <a:moveTo>
                  <a:pt x="44488" y="547"/>
                </a:moveTo>
                <a:cubicBezTo>
                  <a:pt x="44593" y="227"/>
                  <a:pt x="44176" y="0"/>
                  <a:pt x="43960" y="260"/>
                </a:cubicBezTo>
                <a:cubicBezTo>
                  <a:pt x="43937" y="290"/>
                  <a:pt x="43920" y="321"/>
                  <a:pt x="43908" y="357"/>
                </a:cubicBezTo>
                <a:lnTo>
                  <a:pt x="43864" y="491"/>
                </a:lnTo>
                <a:lnTo>
                  <a:pt x="43820" y="621"/>
                </a:lnTo>
                <a:lnTo>
                  <a:pt x="43774" y="753"/>
                </a:lnTo>
                <a:lnTo>
                  <a:pt x="43709" y="925"/>
                </a:lnTo>
                <a:cubicBezTo>
                  <a:pt x="43591" y="1250"/>
                  <a:pt x="44019" y="1495"/>
                  <a:pt x="44239" y="1218"/>
                </a:cubicBezTo>
                <a:cubicBezTo>
                  <a:pt x="44258" y="1193"/>
                  <a:pt x="44272" y="1166"/>
                  <a:pt x="44283" y="1138"/>
                </a:cubicBezTo>
                <a:lnTo>
                  <a:pt x="44348" y="960"/>
                </a:lnTo>
                <a:lnTo>
                  <a:pt x="44396" y="824"/>
                </a:lnTo>
                <a:lnTo>
                  <a:pt x="44442" y="688"/>
                </a:lnTo>
                <a:lnTo>
                  <a:pt x="44488" y="552"/>
                </a:lnTo>
                <a:close/>
                <a:moveTo>
                  <a:pt x="541" y="26840"/>
                </a:moveTo>
                <a:cubicBezTo>
                  <a:pt x="409" y="26731"/>
                  <a:pt x="214" y="26752"/>
                  <a:pt x="107" y="26889"/>
                </a:cubicBezTo>
                <a:cubicBezTo>
                  <a:pt x="0" y="27023"/>
                  <a:pt x="25" y="27218"/>
                  <a:pt x="164" y="27320"/>
                </a:cubicBezTo>
                <a:lnTo>
                  <a:pt x="350" y="27467"/>
                </a:lnTo>
                <a:lnTo>
                  <a:pt x="507" y="27587"/>
                </a:lnTo>
                <a:lnTo>
                  <a:pt x="654" y="27698"/>
                </a:lnTo>
                <a:cubicBezTo>
                  <a:pt x="926" y="27897"/>
                  <a:pt x="1272" y="27578"/>
                  <a:pt x="1094" y="27291"/>
                </a:cubicBezTo>
                <a:cubicBezTo>
                  <a:pt x="1075" y="27257"/>
                  <a:pt x="1050" y="27230"/>
                  <a:pt x="1019" y="27207"/>
                </a:cubicBezTo>
                <a:lnTo>
                  <a:pt x="876" y="27100"/>
                </a:lnTo>
                <a:lnTo>
                  <a:pt x="723" y="26983"/>
                </a:lnTo>
                <a:close/>
                <a:moveTo>
                  <a:pt x="2515" y="28213"/>
                </a:moveTo>
                <a:cubicBezTo>
                  <a:pt x="2217" y="28041"/>
                  <a:pt x="1909" y="28402"/>
                  <a:pt x="2121" y="28668"/>
                </a:cubicBezTo>
                <a:cubicBezTo>
                  <a:pt x="2144" y="28695"/>
                  <a:pt x="2169" y="28718"/>
                  <a:pt x="2201" y="28737"/>
                </a:cubicBezTo>
                <a:lnTo>
                  <a:pt x="2387" y="28848"/>
                </a:lnTo>
                <a:lnTo>
                  <a:pt x="2544" y="28938"/>
                </a:lnTo>
                <a:lnTo>
                  <a:pt x="2741" y="29047"/>
                </a:lnTo>
                <a:cubicBezTo>
                  <a:pt x="3024" y="29200"/>
                  <a:pt x="3326" y="28869"/>
                  <a:pt x="3127" y="28592"/>
                </a:cubicBezTo>
                <a:cubicBezTo>
                  <a:pt x="3102" y="28559"/>
                  <a:pt x="3068" y="28532"/>
                  <a:pt x="3031" y="28511"/>
                </a:cubicBezTo>
                <a:lnTo>
                  <a:pt x="2848" y="28406"/>
                </a:lnTo>
                <a:lnTo>
                  <a:pt x="2697" y="28322"/>
                </a:lnTo>
                <a:lnTo>
                  <a:pt x="2515" y="28213"/>
                </a:lnTo>
                <a:close/>
                <a:moveTo>
                  <a:pt x="4653" y="29282"/>
                </a:moveTo>
                <a:cubicBezTo>
                  <a:pt x="4493" y="29217"/>
                  <a:pt x="4313" y="29295"/>
                  <a:pt x="4252" y="29454"/>
                </a:cubicBezTo>
                <a:cubicBezTo>
                  <a:pt x="4189" y="29613"/>
                  <a:pt x="4269" y="29791"/>
                  <a:pt x="4430" y="29852"/>
                </a:cubicBezTo>
                <a:lnTo>
                  <a:pt x="4565" y="29904"/>
                </a:lnTo>
                <a:lnTo>
                  <a:pt x="4720" y="29963"/>
                </a:lnTo>
                <a:lnTo>
                  <a:pt x="4875" y="30020"/>
                </a:lnTo>
                <a:lnTo>
                  <a:pt x="5011" y="30068"/>
                </a:lnTo>
                <a:cubicBezTo>
                  <a:pt x="5172" y="30133"/>
                  <a:pt x="5355" y="30049"/>
                  <a:pt x="5411" y="29886"/>
                </a:cubicBezTo>
                <a:cubicBezTo>
                  <a:pt x="5470" y="29722"/>
                  <a:pt x="5380" y="29542"/>
                  <a:pt x="5212" y="29492"/>
                </a:cubicBezTo>
                <a:lnTo>
                  <a:pt x="5082" y="29445"/>
                </a:lnTo>
                <a:lnTo>
                  <a:pt x="4936" y="29391"/>
                </a:lnTo>
                <a:lnTo>
                  <a:pt x="4787" y="29334"/>
                </a:lnTo>
                <a:lnTo>
                  <a:pt x="4651" y="29282"/>
                </a:lnTo>
                <a:close/>
                <a:moveTo>
                  <a:pt x="6937" y="29965"/>
                </a:moveTo>
                <a:cubicBezTo>
                  <a:pt x="6621" y="29904"/>
                  <a:pt x="6434" y="30311"/>
                  <a:pt x="6700" y="30514"/>
                </a:cubicBezTo>
                <a:cubicBezTo>
                  <a:pt x="6736" y="30539"/>
                  <a:pt x="6778" y="30556"/>
                  <a:pt x="6820" y="30565"/>
                </a:cubicBezTo>
                <a:lnTo>
                  <a:pt x="7012" y="30602"/>
                </a:lnTo>
                <a:lnTo>
                  <a:pt x="7163" y="30627"/>
                </a:lnTo>
                <a:lnTo>
                  <a:pt x="7312" y="30653"/>
                </a:lnTo>
                <a:lnTo>
                  <a:pt x="7436" y="30671"/>
                </a:lnTo>
                <a:cubicBezTo>
                  <a:pt x="7800" y="30715"/>
                  <a:pt x="7926" y="30210"/>
                  <a:pt x="7582" y="30080"/>
                </a:cubicBezTo>
                <a:cubicBezTo>
                  <a:pt x="7562" y="30074"/>
                  <a:pt x="7543" y="30068"/>
                  <a:pt x="7522" y="30066"/>
                </a:cubicBezTo>
                <a:lnTo>
                  <a:pt x="7406" y="30049"/>
                </a:lnTo>
                <a:lnTo>
                  <a:pt x="7262" y="30026"/>
                </a:lnTo>
                <a:lnTo>
                  <a:pt x="7119" y="29999"/>
                </a:lnTo>
                <a:lnTo>
                  <a:pt x="6935" y="29965"/>
                </a:lnTo>
                <a:close/>
                <a:moveTo>
                  <a:pt x="9301" y="30181"/>
                </a:moveTo>
                <a:cubicBezTo>
                  <a:pt x="8961" y="30192"/>
                  <a:pt x="8886" y="30665"/>
                  <a:pt x="9213" y="30778"/>
                </a:cubicBezTo>
                <a:cubicBezTo>
                  <a:pt x="9246" y="30787"/>
                  <a:pt x="9280" y="30793"/>
                  <a:pt x="9314" y="30791"/>
                </a:cubicBezTo>
                <a:lnTo>
                  <a:pt x="9391" y="30791"/>
                </a:lnTo>
                <a:lnTo>
                  <a:pt x="9538" y="30787"/>
                </a:lnTo>
                <a:lnTo>
                  <a:pt x="9684" y="30782"/>
                </a:lnTo>
                <a:lnTo>
                  <a:pt x="9829" y="30774"/>
                </a:lnTo>
                <a:lnTo>
                  <a:pt x="9938" y="30768"/>
                </a:lnTo>
                <a:cubicBezTo>
                  <a:pt x="10250" y="30747"/>
                  <a:pt x="10338" y="30311"/>
                  <a:pt x="10030" y="30179"/>
                </a:cubicBezTo>
                <a:cubicBezTo>
                  <a:pt x="9986" y="30162"/>
                  <a:pt x="9940" y="30154"/>
                  <a:pt x="9896" y="30158"/>
                </a:cubicBezTo>
                <a:lnTo>
                  <a:pt x="9793" y="30164"/>
                </a:lnTo>
                <a:lnTo>
                  <a:pt x="9655" y="30171"/>
                </a:lnTo>
                <a:lnTo>
                  <a:pt x="9517" y="30177"/>
                </a:lnTo>
                <a:lnTo>
                  <a:pt x="9381" y="30181"/>
                </a:lnTo>
                <a:lnTo>
                  <a:pt x="9301" y="30181"/>
                </a:lnTo>
                <a:close/>
                <a:moveTo>
                  <a:pt x="11661" y="29900"/>
                </a:moveTo>
                <a:cubicBezTo>
                  <a:pt x="11346" y="29971"/>
                  <a:pt x="11342" y="30433"/>
                  <a:pt x="11675" y="30497"/>
                </a:cubicBezTo>
                <a:cubicBezTo>
                  <a:pt x="11717" y="30506"/>
                  <a:pt x="11757" y="30504"/>
                  <a:pt x="11797" y="30495"/>
                </a:cubicBezTo>
                <a:lnTo>
                  <a:pt x="11960" y="30458"/>
                </a:lnTo>
                <a:lnTo>
                  <a:pt x="12101" y="30422"/>
                </a:lnTo>
                <a:lnTo>
                  <a:pt x="12239" y="30386"/>
                </a:lnTo>
                <a:lnTo>
                  <a:pt x="12407" y="30340"/>
                </a:lnTo>
                <a:cubicBezTo>
                  <a:pt x="12568" y="30294"/>
                  <a:pt x="12662" y="30124"/>
                  <a:pt x="12614" y="29963"/>
                </a:cubicBezTo>
                <a:cubicBezTo>
                  <a:pt x="12568" y="29800"/>
                  <a:pt x="12398" y="29707"/>
                  <a:pt x="12237" y="29753"/>
                </a:cubicBezTo>
                <a:lnTo>
                  <a:pt x="12082" y="29795"/>
                </a:lnTo>
                <a:lnTo>
                  <a:pt x="11950" y="29831"/>
                </a:lnTo>
                <a:lnTo>
                  <a:pt x="11820" y="29862"/>
                </a:lnTo>
                <a:lnTo>
                  <a:pt x="11663" y="29900"/>
                </a:lnTo>
                <a:close/>
                <a:moveTo>
                  <a:pt x="13920" y="29148"/>
                </a:moveTo>
                <a:cubicBezTo>
                  <a:pt x="13622" y="29282"/>
                  <a:pt x="13712" y="29733"/>
                  <a:pt x="14050" y="29733"/>
                </a:cubicBezTo>
                <a:cubicBezTo>
                  <a:pt x="14092" y="29733"/>
                  <a:pt x="14132" y="29722"/>
                  <a:pt x="14169" y="29705"/>
                </a:cubicBezTo>
                <a:lnTo>
                  <a:pt x="14253" y="29670"/>
                </a:lnTo>
                <a:lnTo>
                  <a:pt x="14385" y="29609"/>
                </a:lnTo>
                <a:lnTo>
                  <a:pt x="14515" y="29548"/>
                </a:lnTo>
                <a:lnTo>
                  <a:pt x="14645" y="29487"/>
                </a:lnTo>
                <a:lnTo>
                  <a:pt x="14737" y="29441"/>
                </a:lnTo>
                <a:cubicBezTo>
                  <a:pt x="14888" y="29366"/>
                  <a:pt x="14949" y="29181"/>
                  <a:pt x="14873" y="29030"/>
                </a:cubicBezTo>
                <a:cubicBezTo>
                  <a:pt x="14798" y="28880"/>
                  <a:pt x="14614" y="28819"/>
                  <a:pt x="14463" y="28894"/>
                </a:cubicBezTo>
                <a:lnTo>
                  <a:pt x="14253" y="28997"/>
                </a:lnTo>
                <a:lnTo>
                  <a:pt x="14130" y="29056"/>
                </a:lnTo>
                <a:lnTo>
                  <a:pt x="13922" y="29148"/>
                </a:lnTo>
                <a:close/>
                <a:moveTo>
                  <a:pt x="16016" y="27995"/>
                </a:moveTo>
                <a:cubicBezTo>
                  <a:pt x="15875" y="28089"/>
                  <a:pt x="15835" y="28278"/>
                  <a:pt x="15930" y="28419"/>
                </a:cubicBezTo>
                <a:cubicBezTo>
                  <a:pt x="16024" y="28559"/>
                  <a:pt x="16213" y="28597"/>
                  <a:pt x="16353" y="28504"/>
                </a:cubicBezTo>
                <a:lnTo>
                  <a:pt x="16510" y="28400"/>
                </a:lnTo>
                <a:lnTo>
                  <a:pt x="16630" y="28316"/>
                </a:lnTo>
                <a:lnTo>
                  <a:pt x="16749" y="28234"/>
                </a:lnTo>
                <a:lnTo>
                  <a:pt x="16864" y="28150"/>
                </a:lnTo>
                <a:cubicBezTo>
                  <a:pt x="17147" y="27945"/>
                  <a:pt x="16921" y="27503"/>
                  <a:pt x="16586" y="27614"/>
                </a:cubicBezTo>
                <a:cubicBezTo>
                  <a:pt x="16558" y="27624"/>
                  <a:pt x="16531" y="27637"/>
                  <a:pt x="16508" y="27656"/>
                </a:cubicBezTo>
                <a:lnTo>
                  <a:pt x="16282" y="27815"/>
                </a:lnTo>
                <a:cubicBezTo>
                  <a:pt x="16192" y="27876"/>
                  <a:pt x="16104" y="27937"/>
                  <a:pt x="16014" y="27997"/>
                </a:cubicBezTo>
                <a:close/>
                <a:moveTo>
                  <a:pt x="17908" y="26526"/>
                </a:moveTo>
                <a:cubicBezTo>
                  <a:pt x="17659" y="26755"/>
                  <a:pt x="17906" y="27161"/>
                  <a:pt x="18229" y="27035"/>
                </a:cubicBezTo>
                <a:cubicBezTo>
                  <a:pt x="18262" y="27021"/>
                  <a:pt x="18292" y="27002"/>
                  <a:pt x="18317" y="26979"/>
                </a:cubicBezTo>
                <a:cubicBezTo>
                  <a:pt x="18472" y="26840"/>
                  <a:pt x="18621" y="26700"/>
                  <a:pt x="18772" y="26558"/>
                </a:cubicBezTo>
                <a:cubicBezTo>
                  <a:pt x="18893" y="26440"/>
                  <a:pt x="18897" y="26245"/>
                  <a:pt x="18780" y="26124"/>
                </a:cubicBezTo>
                <a:cubicBezTo>
                  <a:pt x="18663" y="26002"/>
                  <a:pt x="18470" y="26000"/>
                  <a:pt x="18348" y="26115"/>
                </a:cubicBezTo>
                <a:cubicBezTo>
                  <a:pt x="18204" y="26256"/>
                  <a:pt x="18057" y="26392"/>
                  <a:pt x="17908" y="26526"/>
                </a:cubicBezTo>
                <a:close/>
                <a:moveTo>
                  <a:pt x="19587" y="24808"/>
                </a:moveTo>
                <a:cubicBezTo>
                  <a:pt x="19520" y="24885"/>
                  <a:pt x="19497" y="24992"/>
                  <a:pt x="19526" y="25088"/>
                </a:cubicBezTo>
                <a:cubicBezTo>
                  <a:pt x="19591" y="25323"/>
                  <a:pt x="19893" y="25390"/>
                  <a:pt x="20052" y="25204"/>
                </a:cubicBezTo>
                <a:cubicBezTo>
                  <a:pt x="20186" y="25049"/>
                  <a:pt x="20318" y="24889"/>
                  <a:pt x="20448" y="24730"/>
                </a:cubicBezTo>
                <a:cubicBezTo>
                  <a:pt x="20658" y="24468"/>
                  <a:pt x="20356" y="24108"/>
                  <a:pt x="20060" y="24273"/>
                </a:cubicBezTo>
                <a:cubicBezTo>
                  <a:pt x="20027" y="24290"/>
                  <a:pt x="19998" y="24315"/>
                  <a:pt x="19972" y="24347"/>
                </a:cubicBezTo>
                <a:cubicBezTo>
                  <a:pt x="19847" y="24504"/>
                  <a:pt x="19719" y="24655"/>
                  <a:pt x="19587" y="24808"/>
                </a:cubicBezTo>
                <a:close/>
                <a:moveTo>
                  <a:pt x="21050" y="22896"/>
                </a:moveTo>
                <a:cubicBezTo>
                  <a:pt x="20962" y="23035"/>
                  <a:pt x="20999" y="23221"/>
                  <a:pt x="21136" y="23313"/>
                </a:cubicBezTo>
                <a:cubicBezTo>
                  <a:pt x="21274" y="23406"/>
                  <a:pt x="21460" y="23372"/>
                  <a:pt x="21557" y="23238"/>
                </a:cubicBezTo>
                <a:cubicBezTo>
                  <a:pt x="21672" y="23068"/>
                  <a:pt x="21785" y="22894"/>
                  <a:pt x="21896" y="22720"/>
                </a:cubicBezTo>
                <a:cubicBezTo>
                  <a:pt x="22081" y="22431"/>
                  <a:pt x="21718" y="22104"/>
                  <a:pt x="21446" y="22320"/>
                </a:cubicBezTo>
                <a:cubicBezTo>
                  <a:pt x="21421" y="22339"/>
                  <a:pt x="21400" y="22364"/>
                  <a:pt x="21381" y="22393"/>
                </a:cubicBezTo>
                <a:cubicBezTo>
                  <a:pt x="21272" y="22561"/>
                  <a:pt x="21163" y="22729"/>
                  <a:pt x="21050" y="22896"/>
                </a:cubicBezTo>
                <a:close/>
                <a:moveTo>
                  <a:pt x="22290" y="20832"/>
                </a:moveTo>
                <a:cubicBezTo>
                  <a:pt x="22209" y="20981"/>
                  <a:pt x="22267" y="21169"/>
                  <a:pt x="22418" y="21249"/>
                </a:cubicBezTo>
                <a:cubicBezTo>
                  <a:pt x="22569" y="21327"/>
                  <a:pt x="22756" y="21268"/>
                  <a:pt x="22833" y="21115"/>
                </a:cubicBezTo>
                <a:cubicBezTo>
                  <a:pt x="22927" y="20933"/>
                  <a:pt x="23024" y="20748"/>
                  <a:pt x="23114" y="20566"/>
                </a:cubicBezTo>
                <a:cubicBezTo>
                  <a:pt x="23258" y="20264"/>
                  <a:pt x="22890" y="19983"/>
                  <a:pt x="22638" y="20201"/>
                </a:cubicBezTo>
                <a:cubicBezTo>
                  <a:pt x="22609" y="20226"/>
                  <a:pt x="22584" y="20260"/>
                  <a:pt x="22567" y="20295"/>
                </a:cubicBezTo>
                <a:cubicBezTo>
                  <a:pt x="22477" y="20476"/>
                  <a:pt x="22385" y="20654"/>
                  <a:pt x="22290" y="20832"/>
                </a:cubicBezTo>
                <a:close/>
                <a:moveTo>
                  <a:pt x="23302" y="18644"/>
                </a:moveTo>
                <a:cubicBezTo>
                  <a:pt x="23183" y="18944"/>
                  <a:pt x="23558" y="19208"/>
                  <a:pt x="23803" y="18973"/>
                </a:cubicBezTo>
                <a:cubicBezTo>
                  <a:pt x="23833" y="18944"/>
                  <a:pt x="23856" y="18908"/>
                  <a:pt x="23873" y="18868"/>
                </a:cubicBezTo>
                <a:cubicBezTo>
                  <a:pt x="23948" y="18678"/>
                  <a:pt x="24021" y="18485"/>
                  <a:pt x="24093" y="18292"/>
                </a:cubicBezTo>
                <a:cubicBezTo>
                  <a:pt x="24206" y="17986"/>
                  <a:pt x="23820" y="17730"/>
                  <a:pt x="23577" y="17984"/>
                </a:cubicBezTo>
                <a:cubicBezTo>
                  <a:pt x="23552" y="18011"/>
                  <a:pt x="23533" y="18045"/>
                  <a:pt x="23518" y="18082"/>
                </a:cubicBezTo>
                <a:cubicBezTo>
                  <a:pt x="23449" y="18271"/>
                  <a:pt x="23378" y="18458"/>
                  <a:pt x="23302" y="18644"/>
                </a:cubicBezTo>
                <a:close/>
                <a:moveTo>
                  <a:pt x="24072" y="16362"/>
                </a:moveTo>
                <a:cubicBezTo>
                  <a:pt x="24023" y="16527"/>
                  <a:pt x="24120" y="16697"/>
                  <a:pt x="24285" y="16741"/>
                </a:cubicBezTo>
                <a:cubicBezTo>
                  <a:pt x="24451" y="16785"/>
                  <a:pt x="24621" y="16687"/>
                  <a:pt x="24661" y="16519"/>
                </a:cubicBezTo>
                <a:cubicBezTo>
                  <a:pt x="24715" y="16320"/>
                  <a:pt x="24765" y="16121"/>
                  <a:pt x="24816" y="15920"/>
                </a:cubicBezTo>
                <a:cubicBezTo>
                  <a:pt x="24853" y="15756"/>
                  <a:pt x="24753" y="15591"/>
                  <a:pt x="24589" y="15553"/>
                </a:cubicBezTo>
                <a:cubicBezTo>
                  <a:pt x="24424" y="15513"/>
                  <a:pt x="24260" y="15614"/>
                  <a:pt x="24220" y="15779"/>
                </a:cubicBezTo>
                <a:cubicBezTo>
                  <a:pt x="24174" y="15974"/>
                  <a:pt x="24124" y="16169"/>
                  <a:pt x="24072" y="16362"/>
                </a:cubicBezTo>
                <a:close/>
                <a:moveTo>
                  <a:pt x="24564" y="14010"/>
                </a:moveTo>
                <a:cubicBezTo>
                  <a:pt x="24524" y="14333"/>
                  <a:pt x="24941" y="14486"/>
                  <a:pt x="25119" y="14222"/>
                </a:cubicBezTo>
                <a:cubicBezTo>
                  <a:pt x="25147" y="14184"/>
                  <a:pt x="25163" y="14140"/>
                  <a:pt x="25170" y="14094"/>
                </a:cubicBezTo>
                <a:cubicBezTo>
                  <a:pt x="25199" y="13889"/>
                  <a:pt x="25224" y="13686"/>
                  <a:pt x="25247" y="13478"/>
                </a:cubicBezTo>
                <a:cubicBezTo>
                  <a:pt x="25254" y="13428"/>
                  <a:pt x="25245" y="13375"/>
                  <a:pt x="25228" y="13327"/>
                </a:cubicBezTo>
                <a:cubicBezTo>
                  <a:pt x="25279" y="13166"/>
                  <a:pt x="25184" y="12994"/>
                  <a:pt x="25023" y="12948"/>
                </a:cubicBezTo>
                <a:cubicBezTo>
                  <a:pt x="24987" y="12937"/>
                  <a:pt x="24952" y="12933"/>
                  <a:pt x="24918" y="12935"/>
                </a:cubicBezTo>
                <a:cubicBezTo>
                  <a:pt x="24721" y="12946"/>
                  <a:pt x="24516" y="12956"/>
                  <a:pt x="24319" y="12956"/>
                </a:cubicBezTo>
                <a:cubicBezTo>
                  <a:pt x="23988" y="12969"/>
                  <a:pt x="23902" y="13415"/>
                  <a:pt x="24208" y="13547"/>
                </a:cubicBezTo>
                <a:cubicBezTo>
                  <a:pt x="24248" y="13562"/>
                  <a:pt x="24287" y="13568"/>
                  <a:pt x="24329" y="13568"/>
                </a:cubicBezTo>
                <a:cubicBezTo>
                  <a:pt x="24426" y="13568"/>
                  <a:pt x="24526" y="13564"/>
                  <a:pt x="24623" y="13560"/>
                </a:cubicBezTo>
                <a:cubicBezTo>
                  <a:pt x="24606" y="13711"/>
                  <a:pt x="24585" y="13860"/>
                  <a:pt x="24564" y="14010"/>
                </a:cubicBezTo>
                <a:close/>
                <a:moveTo>
                  <a:pt x="24742" y="11617"/>
                </a:moveTo>
                <a:cubicBezTo>
                  <a:pt x="24742" y="11946"/>
                  <a:pt x="25197" y="12045"/>
                  <a:pt x="25329" y="11734"/>
                </a:cubicBezTo>
                <a:cubicBezTo>
                  <a:pt x="25346" y="11697"/>
                  <a:pt x="25352" y="11657"/>
                  <a:pt x="25352" y="11617"/>
                </a:cubicBezTo>
                <a:lnTo>
                  <a:pt x="25352" y="11468"/>
                </a:lnTo>
                <a:cubicBezTo>
                  <a:pt x="25350" y="11311"/>
                  <a:pt x="25348" y="11154"/>
                  <a:pt x="25342" y="10997"/>
                </a:cubicBezTo>
                <a:cubicBezTo>
                  <a:pt x="25331" y="10670"/>
                  <a:pt x="24874" y="10586"/>
                  <a:pt x="24751" y="10898"/>
                </a:cubicBezTo>
                <a:cubicBezTo>
                  <a:pt x="24736" y="10936"/>
                  <a:pt x="24730" y="10976"/>
                  <a:pt x="24732" y="11018"/>
                </a:cubicBezTo>
                <a:cubicBezTo>
                  <a:pt x="24740" y="11215"/>
                  <a:pt x="24742" y="11420"/>
                  <a:pt x="24742" y="11617"/>
                </a:cubicBezTo>
                <a:close/>
                <a:moveTo>
                  <a:pt x="24585" y="9226"/>
                </a:moveTo>
                <a:cubicBezTo>
                  <a:pt x="24640" y="9574"/>
                  <a:pt x="25145" y="9574"/>
                  <a:pt x="25191" y="9213"/>
                </a:cubicBezTo>
                <a:cubicBezTo>
                  <a:pt x="25193" y="9188"/>
                  <a:pt x="25193" y="9163"/>
                  <a:pt x="25189" y="9136"/>
                </a:cubicBezTo>
                <a:cubicBezTo>
                  <a:pt x="25159" y="8928"/>
                  <a:pt x="25124" y="8721"/>
                  <a:pt x="25080" y="8515"/>
                </a:cubicBezTo>
                <a:cubicBezTo>
                  <a:pt x="25008" y="8186"/>
                  <a:pt x="24535" y="8199"/>
                  <a:pt x="24480" y="8530"/>
                </a:cubicBezTo>
                <a:cubicBezTo>
                  <a:pt x="24472" y="8568"/>
                  <a:pt x="24474" y="8606"/>
                  <a:pt x="24482" y="8643"/>
                </a:cubicBezTo>
                <a:cubicBezTo>
                  <a:pt x="24522" y="8836"/>
                  <a:pt x="24556" y="9029"/>
                  <a:pt x="24585" y="9226"/>
                </a:cubicBezTo>
                <a:close/>
                <a:moveTo>
                  <a:pt x="23854" y="7090"/>
                </a:moveTo>
                <a:cubicBezTo>
                  <a:pt x="24055" y="7344"/>
                  <a:pt x="24472" y="7143"/>
                  <a:pt x="24384" y="6814"/>
                </a:cubicBezTo>
                <a:cubicBezTo>
                  <a:pt x="24373" y="6774"/>
                  <a:pt x="24355" y="6738"/>
                  <a:pt x="24327" y="6707"/>
                </a:cubicBezTo>
                <a:cubicBezTo>
                  <a:pt x="24181" y="6518"/>
                  <a:pt x="24002" y="6357"/>
                  <a:pt x="23801" y="6227"/>
                </a:cubicBezTo>
                <a:cubicBezTo>
                  <a:pt x="23512" y="6053"/>
                  <a:pt x="23189" y="6411"/>
                  <a:pt x="23405" y="6682"/>
                </a:cubicBezTo>
                <a:cubicBezTo>
                  <a:pt x="23426" y="6709"/>
                  <a:pt x="23453" y="6732"/>
                  <a:pt x="23483" y="6749"/>
                </a:cubicBezTo>
                <a:cubicBezTo>
                  <a:pt x="23623" y="6841"/>
                  <a:pt x="23749" y="6956"/>
                  <a:pt x="23854" y="7090"/>
                </a:cubicBezTo>
                <a:close/>
                <a:moveTo>
                  <a:pt x="21974" y="6707"/>
                </a:moveTo>
                <a:cubicBezTo>
                  <a:pt x="22303" y="6587"/>
                  <a:pt x="22209" y="6103"/>
                  <a:pt x="21859" y="6114"/>
                </a:cubicBezTo>
                <a:cubicBezTo>
                  <a:pt x="21829" y="6116"/>
                  <a:pt x="21800" y="6122"/>
                  <a:pt x="21771" y="6133"/>
                </a:cubicBezTo>
                <a:cubicBezTo>
                  <a:pt x="21567" y="6204"/>
                  <a:pt x="21368" y="6288"/>
                  <a:pt x="21175" y="6382"/>
                </a:cubicBezTo>
                <a:cubicBezTo>
                  <a:pt x="21022" y="6455"/>
                  <a:pt x="20957" y="6640"/>
                  <a:pt x="21033" y="6793"/>
                </a:cubicBezTo>
                <a:cubicBezTo>
                  <a:pt x="21108" y="6946"/>
                  <a:pt x="21293" y="7009"/>
                  <a:pt x="21446" y="6931"/>
                </a:cubicBezTo>
                <a:cubicBezTo>
                  <a:pt x="21618" y="6845"/>
                  <a:pt x="21794" y="6772"/>
                  <a:pt x="21974" y="6707"/>
                </a:cubicBezTo>
                <a:close/>
                <a:moveTo>
                  <a:pt x="19979" y="7887"/>
                </a:moveTo>
                <a:cubicBezTo>
                  <a:pt x="20033" y="7839"/>
                  <a:pt x="20071" y="7774"/>
                  <a:pt x="20081" y="7700"/>
                </a:cubicBezTo>
                <a:cubicBezTo>
                  <a:pt x="20121" y="7419"/>
                  <a:pt x="19792" y="7239"/>
                  <a:pt x="19578" y="7424"/>
                </a:cubicBezTo>
                <a:cubicBezTo>
                  <a:pt x="19413" y="7566"/>
                  <a:pt x="19258" y="7717"/>
                  <a:pt x="19113" y="7880"/>
                </a:cubicBezTo>
                <a:cubicBezTo>
                  <a:pt x="19002" y="8006"/>
                  <a:pt x="19013" y="8199"/>
                  <a:pt x="19140" y="8310"/>
                </a:cubicBezTo>
                <a:cubicBezTo>
                  <a:pt x="19266" y="8423"/>
                  <a:pt x="19459" y="8411"/>
                  <a:pt x="19570" y="8285"/>
                </a:cubicBezTo>
                <a:cubicBezTo>
                  <a:pt x="19698" y="8142"/>
                  <a:pt x="19834" y="8010"/>
                  <a:pt x="19979" y="7887"/>
                </a:cubicBezTo>
                <a:close/>
                <a:moveTo>
                  <a:pt x="18983" y="9723"/>
                </a:moveTo>
                <a:cubicBezTo>
                  <a:pt x="18977" y="9551"/>
                  <a:pt x="18832" y="9419"/>
                  <a:pt x="18660" y="9427"/>
                </a:cubicBezTo>
                <a:cubicBezTo>
                  <a:pt x="18491" y="9438"/>
                  <a:pt x="18361" y="9584"/>
                  <a:pt x="18373" y="9756"/>
                </a:cubicBezTo>
                <a:cubicBezTo>
                  <a:pt x="18386" y="9987"/>
                  <a:pt x="18430" y="10217"/>
                  <a:pt x="18507" y="10435"/>
                </a:cubicBezTo>
                <a:cubicBezTo>
                  <a:pt x="18627" y="10768"/>
                  <a:pt x="19124" y="10674"/>
                  <a:pt x="19101" y="10309"/>
                </a:cubicBezTo>
                <a:cubicBezTo>
                  <a:pt x="19098" y="10284"/>
                  <a:pt x="19092" y="10261"/>
                  <a:pt x="19084" y="10236"/>
                </a:cubicBezTo>
                <a:cubicBezTo>
                  <a:pt x="19027" y="10070"/>
                  <a:pt x="18994" y="9899"/>
                  <a:pt x="18983" y="9723"/>
                </a:cubicBezTo>
                <a:close/>
                <a:moveTo>
                  <a:pt x="20039" y="11613"/>
                </a:moveTo>
                <a:cubicBezTo>
                  <a:pt x="19796" y="11382"/>
                  <a:pt x="19402" y="11649"/>
                  <a:pt x="19553" y="11973"/>
                </a:cubicBezTo>
                <a:cubicBezTo>
                  <a:pt x="19570" y="12003"/>
                  <a:pt x="19589" y="12028"/>
                  <a:pt x="19614" y="12051"/>
                </a:cubicBezTo>
                <a:cubicBezTo>
                  <a:pt x="19763" y="12200"/>
                  <a:pt x="19922" y="12340"/>
                  <a:pt x="20086" y="12476"/>
                </a:cubicBezTo>
                <a:cubicBezTo>
                  <a:pt x="20213" y="12590"/>
                  <a:pt x="20410" y="12575"/>
                  <a:pt x="20521" y="12443"/>
                </a:cubicBezTo>
                <a:cubicBezTo>
                  <a:pt x="20633" y="12311"/>
                  <a:pt x="20612" y="12114"/>
                  <a:pt x="20475" y="12007"/>
                </a:cubicBezTo>
                <a:cubicBezTo>
                  <a:pt x="20327" y="11881"/>
                  <a:pt x="20180" y="11751"/>
                  <a:pt x="20039" y="11613"/>
                </a:cubicBezTo>
                <a:close/>
                <a:moveTo>
                  <a:pt x="21963" y="12759"/>
                </a:moveTo>
                <a:cubicBezTo>
                  <a:pt x="21630" y="12686"/>
                  <a:pt x="21444" y="13126"/>
                  <a:pt x="21733" y="13315"/>
                </a:cubicBezTo>
                <a:cubicBezTo>
                  <a:pt x="21762" y="13333"/>
                  <a:pt x="21794" y="13346"/>
                  <a:pt x="21827" y="13354"/>
                </a:cubicBezTo>
                <a:cubicBezTo>
                  <a:pt x="22035" y="13403"/>
                  <a:pt x="22244" y="13438"/>
                  <a:pt x="22454" y="13470"/>
                </a:cubicBezTo>
                <a:cubicBezTo>
                  <a:pt x="22785" y="13510"/>
                  <a:pt x="22936" y="13078"/>
                  <a:pt x="22653" y="12904"/>
                </a:cubicBezTo>
                <a:cubicBezTo>
                  <a:pt x="22617" y="12883"/>
                  <a:pt x="22579" y="12870"/>
                  <a:pt x="22538" y="12864"/>
                </a:cubicBezTo>
                <a:cubicBezTo>
                  <a:pt x="22345" y="12837"/>
                  <a:pt x="22152" y="12803"/>
                  <a:pt x="21963" y="12759"/>
                </a:cubicBezTo>
                <a:close/>
                <a:moveTo>
                  <a:pt x="26712" y="12751"/>
                </a:moveTo>
                <a:cubicBezTo>
                  <a:pt x="26379" y="12803"/>
                  <a:pt x="26362" y="13275"/>
                  <a:pt x="26689" y="13352"/>
                </a:cubicBezTo>
                <a:cubicBezTo>
                  <a:pt x="26727" y="13361"/>
                  <a:pt x="26765" y="13361"/>
                  <a:pt x="26802" y="13357"/>
                </a:cubicBezTo>
                <a:cubicBezTo>
                  <a:pt x="27006" y="13327"/>
                  <a:pt x="27211" y="13294"/>
                  <a:pt x="27414" y="13258"/>
                </a:cubicBezTo>
                <a:cubicBezTo>
                  <a:pt x="27739" y="13197"/>
                  <a:pt x="27754" y="12738"/>
                  <a:pt x="27425" y="12659"/>
                </a:cubicBezTo>
                <a:cubicBezTo>
                  <a:pt x="27387" y="12650"/>
                  <a:pt x="27347" y="12650"/>
                  <a:pt x="27307" y="12657"/>
                </a:cubicBezTo>
                <a:cubicBezTo>
                  <a:pt x="27110" y="12692"/>
                  <a:pt x="26911" y="12724"/>
                  <a:pt x="26712" y="12751"/>
                </a:cubicBezTo>
                <a:close/>
                <a:moveTo>
                  <a:pt x="29080" y="12286"/>
                </a:moveTo>
                <a:cubicBezTo>
                  <a:pt x="28917" y="12328"/>
                  <a:pt x="28818" y="12493"/>
                  <a:pt x="28860" y="12657"/>
                </a:cubicBezTo>
                <a:cubicBezTo>
                  <a:pt x="28900" y="12818"/>
                  <a:pt x="29066" y="12919"/>
                  <a:pt x="29229" y="12879"/>
                </a:cubicBezTo>
                <a:cubicBezTo>
                  <a:pt x="29428" y="12828"/>
                  <a:pt x="29627" y="12778"/>
                  <a:pt x="29826" y="12724"/>
                </a:cubicBezTo>
                <a:cubicBezTo>
                  <a:pt x="30170" y="12623"/>
                  <a:pt x="30099" y="12124"/>
                  <a:pt x="29738" y="12124"/>
                </a:cubicBezTo>
                <a:cubicBezTo>
                  <a:pt x="29713" y="12124"/>
                  <a:pt x="29688" y="12128"/>
                  <a:pt x="29665" y="12135"/>
                </a:cubicBezTo>
                <a:cubicBezTo>
                  <a:pt x="29470" y="12187"/>
                  <a:pt x="29275" y="12237"/>
                  <a:pt x="29080" y="12286"/>
                </a:cubicBezTo>
                <a:close/>
                <a:moveTo>
                  <a:pt x="31396" y="11602"/>
                </a:moveTo>
                <a:cubicBezTo>
                  <a:pt x="31076" y="11718"/>
                  <a:pt x="31151" y="12198"/>
                  <a:pt x="31501" y="12198"/>
                </a:cubicBezTo>
                <a:cubicBezTo>
                  <a:pt x="31535" y="12196"/>
                  <a:pt x="31566" y="12191"/>
                  <a:pt x="31595" y="12181"/>
                </a:cubicBezTo>
                <a:cubicBezTo>
                  <a:pt x="31790" y="12114"/>
                  <a:pt x="31985" y="12045"/>
                  <a:pt x="32178" y="11973"/>
                </a:cubicBezTo>
                <a:cubicBezTo>
                  <a:pt x="32482" y="11862"/>
                  <a:pt x="32425" y="11403"/>
                  <a:pt x="32086" y="11380"/>
                </a:cubicBezTo>
                <a:cubicBezTo>
                  <a:pt x="32044" y="11380"/>
                  <a:pt x="32004" y="11387"/>
                  <a:pt x="31966" y="11399"/>
                </a:cubicBezTo>
                <a:cubicBezTo>
                  <a:pt x="31776" y="11470"/>
                  <a:pt x="31587" y="11537"/>
                  <a:pt x="31396" y="11602"/>
                </a:cubicBezTo>
                <a:close/>
                <a:moveTo>
                  <a:pt x="33645" y="10718"/>
                </a:moveTo>
                <a:cubicBezTo>
                  <a:pt x="33343" y="10852"/>
                  <a:pt x="33444" y="11311"/>
                  <a:pt x="33783" y="11301"/>
                </a:cubicBezTo>
                <a:cubicBezTo>
                  <a:pt x="33823" y="11299"/>
                  <a:pt x="33859" y="11290"/>
                  <a:pt x="33894" y="11273"/>
                </a:cubicBezTo>
                <a:cubicBezTo>
                  <a:pt x="34083" y="11190"/>
                  <a:pt x="34269" y="11104"/>
                  <a:pt x="34456" y="11014"/>
                </a:cubicBezTo>
                <a:cubicBezTo>
                  <a:pt x="34756" y="10869"/>
                  <a:pt x="34642" y="10412"/>
                  <a:pt x="34299" y="10435"/>
                </a:cubicBezTo>
                <a:cubicBezTo>
                  <a:pt x="34261" y="10437"/>
                  <a:pt x="34225" y="10448"/>
                  <a:pt x="34192" y="10464"/>
                </a:cubicBezTo>
                <a:cubicBezTo>
                  <a:pt x="34010" y="10550"/>
                  <a:pt x="33827" y="10634"/>
                  <a:pt x="33645" y="10718"/>
                </a:cubicBezTo>
                <a:close/>
                <a:moveTo>
                  <a:pt x="35797" y="9626"/>
                </a:moveTo>
                <a:cubicBezTo>
                  <a:pt x="35510" y="9790"/>
                  <a:pt x="35651" y="10238"/>
                  <a:pt x="35996" y="10194"/>
                </a:cubicBezTo>
                <a:cubicBezTo>
                  <a:pt x="36034" y="10188"/>
                  <a:pt x="36070" y="10175"/>
                  <a:pt x="36101" y="10156"/>
                </a:cubicBezTo>
                <a:cubicBezTo>
                  <a:pt x="36279" y="10054"/>
                  <a:pt x="36459" y="9951"/>
                  <a:pt x="36636" y="9842"/>
                </a:cubicBezTo>
                <a:cubicBezTo>
                  <a:pt x="36776" y="9754"/>
                  <a:pt x="36820" y="9567"/>
                  <a:pt x="36732" y="9425"/>
                </a:cubicBezTo>
                <a:cubicBezTo>
                  <a:pt x="36646" y="9282"/>
                  <a:pt x="36459" y="9236"/>
                  <a:pt x="36317" y="9320"/>
                </a:cubicBezTo>
                <a:cubicBezTo>
                  <a:pt x="36145" y="9425"/>
                  <a:pt x="35971" y="9526"/>
                  <a:pt x="35797" y="9626"/>
                </a:cubicBezTo>
                <a:close/>
                <a:moveTo>
                  <a:pt x="37824" y="8325"/>
                </a:moveTo>
                <a:cubicBezTo>
                  <a:pt x="37558" y="8520"/>
                  <a:pt x="37744" y="8945"/>
                  <a:pt x="38079" y="8868"/>
                </a:cubicBezTo>
                <a:cubicBezTo>
                  <a:pt x="38117" y="8857"/>
                  <a:pt x="38153" y="8840"/>
                  <a:pt x="38184" y="8817"/>
                </a:cubicBezTo>
                <a:cubicBezTo>
                  <a:pt x="38350" y="8696"/>
                  <a:pt x="38515" y="8574"/>
                  <a:pt x="38681" y="8448"/>
                </a:cubicBezTo>
                <a:cubicBezTo>
                  <a:pt x="38893" y="8283"/>
                  <a:pt x="38800" y="7939"/>
                  <a:pt x="38534" y="7903"/>
                </a:cubicBezTo>
                <a:cubicBezTo>
                  <a:pt x="38452" y="7893"/>
                  <a:pt x="38371" y="7914"/>
                  <a:pt x="38308" y="7964"/>
                </a:cubicBezTo>
                <a:cubicBezTo>
                  <a:pt x="38147" y="8088"/>
                  <a:pt x="37985" y="8207"/>
                  <a:pt x="37824" y="8325"/>
                </a:cubicBezTo>
                <a:close/>
                <a:moveTo>
                  <a:pt x="39683" y="6801"/>
                </a:moveTo>
                <a:cubicBezTo>
                  <a:pt x="39561" y="6916"/>
                  <a:pt x="39555" y="7109"/>
                  <a:pt x="39670" y="7233"/>
                </a:cubicBezTo>
                <a:cubicBezTo>
                  <a:pt x="39785" y="7356"/>
                  <a:pt x="39980" y="7363"/>
                  <a:pt x="40102" y="7245"/>
                </a:cubicBezTo>
                <a:cubicBezTo>
                  <a:pt x="40255" y="7105"/>
                  <a:pt x="40406" y="6960"/>
                  <a:pt x="40552" y="6814"/>
                </a:cubicBezTo>
                <a:cubicBezTo>
                  <a:pt x="40666" y="6694"/>
                  <a:pt x="40663" y="6504"/>
                  <a:pt x="40544" y="6386"/>
                </a:cubicBezTo>
                <a:cubicBezTo>
                  <a:pt x="40427" y="6271"/>
                  <a:pt x="40236" y="6269"/>
                  <a:pt x="40117" y="6384"/>
                </a:cubicBezTo>
                <a:cubicBezTo>
                  <a:pt x="39976" y="6527"/>
                  <a:pt x="39831" y="6665"/>
                  <a:pt x="39685" y="6799"/>
                </a:cubicBezTo>
                <a:close/>
                <a:moveTo>
                  <a:pt x="41326" y="5051"/>
                </a:moveTo>
                <a:cubicBezTo>
                  <a:pt x="41219" y="5181"/>
                  <a:pt x="41240" y="5374"/>
                  <a:pt x="41370" y="5481"/>
                </a:cubicBezTo>
                <a:cubicBezTo>
                  <a:pt x="41502" y="5586"/>
                  <a:pt x="41695" y="5567"/>
                  <a:pt x="41799" y="5435"/>
                </a:cubicBezTo>
                <a:cubicBezTo>
                  <a:pt x="41931" y="5273"/>
                  <a:pt x="42059" y="5110"/>
                  <a:pt x="42183" y="4942"/>
                </a:cubicBezTo>
                <a:cubicBezTo>
                  <a:pt x="42388" y="4661"/>
                  <a:pt x="42040" y="4311"/>
                  <a:pt x="41757" y="4515"/>
                </a:cubicBezTo>
                <a:cubicBezTo>
                  <a:pt x="41732" y="4531"/>
                  <a:pt x="41711" y="4555"/>
                  <a:pt x="41692" y="4580"/>
                </a:cubicBezTo>
                <a:cubicBezTo>
                  <a:pt x="41573" y="4739"/>
                  <a:pt x="41449" y="4896"/>
                  <a:pt x="41326" y="5051"/>
                </a:cubicBezTo>
                <a:close/>
                <a:moveTo>
                  <a:pt x="42686" y="3081"/>
                </a:moveTo>
                <a:cubicBezTo>
                  <a:pt x="42518" y="3370"/>
                  <a:pt x="42874" y="3683"/>
                  <a:pt x="43143" y="3469"/>
                </a:cubicBezTo>
                <a:cubicBezTo>
                  <a:pt x="43172" y="3448"/>
                  <a:pt x="43195" y="3419"/>
                  <a:pt x="43214" y="3387"/>
                </a:cubicBezTo>
                <a:lnTo>
                  <a:pt x="43287" y="3257"/>
                </a:lnTo>
                <a:lnTo>
                  <a:pt x="43424" y="3014"/>
                </a:lnTo>
                <a:lnTo>
                  <a:pt x="43516" y="2840"/>
                </a:lnTo>
                <a:cubicBezTo>
                  <a:pt x="43673" y="2534"/>
                  <a:pt x="43281" y="2232"/>
                  <a:pt x="43023" y="2490"/>
                </a:cubicBezTo>
                <a:cubicBezTo>
                  <a:pt x="43004" y="2511"/>
                  <a:pt x="42988" y="2534"/>
                  <a:pt x="42973" y="2559"/>
                </a:cubicBezTo>
                <a:lnTo>
                  <a:pt x="42887" y="2723"/>
                </a:lnTo>
                <a:lnTo>
                  <a:pt x="42757" y="2958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16"/>
          <p:cNvSpPr/>
          <p:nvPr/>
        </p:nvSpPr>
        <p:spPr>
          <a:xfrm rot="1800202">
            <a:off x="401355" y="447122"/>
            <a:ext cx="258592" cy="22799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16"/>
          <p:cNvSpPr/>
          <p:nvPr/>
        </p:nvSpPr>
        <p:spPr>
          <a:xfrm rot="1800295">
            <a:off x="740731" y="373502"/>
            <a:ext cx="99500" cy="87719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16"/>
          <p:cNvSpPr/>
          <p:nvPr/>
        </p:nvSpPr>
        <p:spPr>
          <a:xfrm rot="1800295">
            <a:off x="1671331" y="4064165"/>
            <a:ext cx="99500" cy="87719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16"/>
          <p:cNvSpPr/>
          <p:nvPr/>
        </p:nvSpPr>
        <p:spPr>
          <a:xfrm rot="2887983" flipH="1">
            <a:off x="8541976" y="4186039"/>
            <a:ext cx="73086" cy="72373"/>
          </a:xfrm>
          <a:custGeom>
            <a:avLst/>
            <a:gdLst/>
            <a:ahLst/>
            <a:cxnLst/>
            <a:rect l="l" t="t" r="r" b="b"/>
            <a:pathLst>
              <a:path w="2150" h="2129" extrusionOk="0">
                <a:moveTo>
                  <a:pt x="1075" y="0"/>
                </a:moveTo>
                <a:cubicBezTo>
                  <a:pt x="478" y="0"/>
                  <a:pt x="1" y="478"/>
                  <a:pt x="1" y="1075"/>
                </a:cubicBezTo>
                <a:cubicBezTo>
                  <a:pt x="1" y="1671"/>
                  <a:pt x="478" y="2129"/>
                  <a:pt x="1075" y="2129"/>
                </a:cubicBezTo>
                <a:cubicBezTo>
                  <a:pt x="1672" y="2129"/>
                  <a:pt x="2149" y="1671"/>
                  <a:pt x="2149" y="1075"/>
                </a:cubicBezTo>
                <a:cubicBezTo>
                  <a:pt x="2149" y="478"/>
                  <a:pt x="1672" y="0"/>
                  <a:pt x="107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16"/>
          <p:cNvSpPr/>
          <p:nvPr/>
        </p:nvSpPr>
        <p:spPr>
          <a:xfrm rot="2887983" flipH="1">
            <a:off x="8698438" y="4440969"/>
            <a:ext cx="84576" cy="85257"/>
          </a:xfrm>
          <a:custGeom>
            <a:avLst/>
            <a:gdLst/>
            <a:ahLst/>
            <a:cxnLst/>
            <a:rect l="l" t="t" r="r" b="b"/>
            <a:pathLst>
              <a:path w="2488" h="2508" extrusionOk="0">
                <a:moveTo>
                  <a:pt x="1254" y="1"/>
                </a:moveTo>
                <a:cubicBezTo>
                  <a:pt x="557" y="1"/>
                  <a:pt x="0" y="558"/>
                  <a:pt x="0" y="1254"/>
                </a:cubicBezTo>
                <a:cubicBezTo>
                  <a:pt x="0" y="1950"/>
                  <a:pt x="557" y="2507"/>
                  <a:pt x="1254" y="2507"/>
                </a:cubicBezTo>
                <a:cubicBezTo>
                  <a:pt x="1950" y="2507"/>
                  <a:pt x="2487" y="1950"/>
                  <a:pt x="2487" y="1254"/>
                </a:cubicBezTo>
                <a:cubicBezTo>
                  <a:pt x="2487" y="558"/>
                  <a:pt x="1950" y="1"/>
                  <a:pt x="125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16"/>
          <p:cNvSpPr/>
          <p:nvPr/>
        </p:nvSpPr>
        <p:spPr>
          <a:xfrm rot="2888059" flipH="1">
            <a:off x="8409856" y="4553539"/>
            <a:ext cx="176974" cy="177037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16"/>
          <p:cNvSpPr/>
          <p:nvPr/>
        </p:nvSpPr>
        <p:spPr>
          <a:xfrm>
            <a:off x="5774638" y="4273600"/>
            <a:ext cx="275250" cy="319925"/>
          </a:xfrm>
          <a:custGeom>
            <a:avLst/>
            <a:gdLst/>
            <a:ahLst/>
            <a:cxnLst/>
            <a:rect l="l" t="t" r="r" b="b"/>
            <a:pathLst>
              <a:path w="11010" h="12797" extrusionOk="0">
                <a:moveTo>
                  <a:pt x="8736" y="10135"/>
                </a:moveTo>
                <a:cubicBezTo>
                  <a:pt x="8893" y="9341"/>
                  <a:pt x="9084" y="8553"/>
                  <a:pt x="9283" y="7769"/>
                </a:cubicBezTo>
                <a:cubicBezTo>
                  <a:pt x="8241" y="6692"/>
                  <a:pt x="7128" y="5669"/>
                  <a:pt x="6158" y="4523"/>
                </a:cubicBezTo>
                <a:cubicBezTo>
                  <a:pt x="5925" y="5543"/>
                  <a:pt x="5693" y="6583"/>
                  <a:pt x="5410" y="7582"/>
                </a:cubicBezTo>
                <a:cubicBezTo>
                  <a:pt x="4865" y="9513"/>
                  <a:pt x="1221" y="9437"/>
                  <a:pt x="470" y="7750"/>
                </a:cubicBezTo>
                <a:cubicBezTo>
                  <a:pt x="1" y="6694"/>
                  <a:pt x="785" y="5535"/>
                  <a:pt x="1866" y="5330"/>
                </a:cubicBezTo>
                <a:cubicBezTo>
                  <a:pt x="2838" y="5147"/>
                  <a:pt x="3970" y="5495"/>
                  <a:pt x="4748" y="6128"/>
                </a:cubicBezTo>
                <a:cubicBezTo>
                  <a:pt x="5114" y="4185"/>
                  <a:pt x="5697" y="2293"/>
                  <a:pt x="6146" y="369"/>
                </a:cubicBezTo>
                <a:cubicBezTo>
                  <a:pt x="6190" y="159"/>
                  <a:pt x="6378" y="13"/>
                  <a:pt x="6590" y="23"/>
                </a:cubicBezTo>
                <a:cubicBezTo>
                  <a:pt x="6797" y="0"/>
                  <a:pt x="6992" y="134"/>
                  <a:pt x="7043" y="338"/>
                </a:cubicBezTo>
                <a:cubicBezTo>
                  <a:pt x="7258" y="658"/>
                  <a:pt x="7541" y="977"/>
                  <a:pt x="7799" y="1262"/>
                </a:cubicBezTo>
                <a:cubicBezTo>
                  <a:pt x="8164" y="1666"/>
                  <a:pt x="8543" y="2058"/>
                  <a:pt x="8924" y="2446"/>
                </a:cubicBezTo>
                <a:cubicBezTo>
                  <a:pt x="9557" y="3087"/>
                  <a:pt x="10211" y="3716"/>
                  <a:pt x="10832" y="4368"/>
                </a:cubicBezTo>
                <a:cubicBezTo>
                  <a:pt x="10882" y="4407"/>
                  <a:pt x="10926" y="4460"/>
                  <a:pt x="10957" y="4516"/>
                </a:cubicBezTo>
                <a:cubicBezTo>
                  <a:pt x="10991" y="4577"/>
                  <a:pt x="11008" y="4646"/>
                  <a:pt x="11010" y="4715"/>
                </a:cubicBezTo>
                <a:cubicBezTo>
                  <a:pt x="11010" y="4757"/>
                  <a:pt x="11006" y="4799"/>
                  <a:pt x="10995" y="4839"/>
                </a:cubicBezTo>
                <a:cubicBezTo>
                  <a:pt x="10899" y="5254"/>
                  <a:pt x="10815" y="5675"/>
                  <a:pt x="10725" y="6092"/>
                </a:cubicBezTo>
                <a:cubicBezTo>
                  <a:pt x="10568" y="6828"/>
                  <a:pt x="10408" y="7566"/>
                  <a:pt x="10245" y="8301"/>
                </a:cubicBezTo>
                <a:cubicBezTo>
                  <a:pt x="10077" y="9054"/>
                  <a:pt x="9905" y="9806"/>
                  <a:pt x="9717" y="10552"/>
                </a:cubicBezTo>
                <a:cubicBezTo>
                  <a:pt x="9647" y="10818"/>
                  <a:pt x="9463" y="11600"/>
                  <a:pt x="9312" y="11816"/>
                </a:cubicBezTo>
                <a:cubicBezTo>
                  <a:pt x="9312" y="11820"/>
                  <a:pt x="9310" y="11820"/>
                  <a:pt x="9310" y="11822"/>
                </a:cubicBezTo>
                <a:cubicBezTo>
                  <a:pt x="8639" y="12702"/>
                  <a:pt x="7606" y="12797"/>
                  <a:pt x="6602" y="12495"/>
                </a:cubicBezTo>
                <a:cubicBezTo>
                  <a:pt x="5789" y="12250"/>
                  <a:pt x="5008" y="11606"/>
                  <a:pt x="4865" y="10728"/>
                </a:cubicBezTo>
                <a:cubicBezTo>
                  <a:pt x="4695" y="9674"/>
                  <a:pt x="5777" y="8993"/>
                  <a:pt x="6718" y="9047"/>
                </a:cubicBezTo>
                <a:cubicBezTo>
                  <a:pt x="7543" y="9096"/>
                  <a:pt x="8233" y="9519"/>
                  <a:pt x="8736" y="10135"/>
                </a:cubicBezTo>
                <a:close/>
                <a:moveTo>
                  <a:pt x="6843" y="1501"/>
                </a:moveTo>
                <a:cubicBezTo>
                  <a:pt x="6703" y="2123"/>
                  <a:pt x="6560" y="2745"/>
                  <a:pt x="6420" y="3370"/>
                </a:cubicBezTo>
                <a:cubicBezTo>
                  <a:pt x="7353" y="4600"/>
                  <a:pt x="8447" y="5690"/>
                  <a:pt x="9543" y="6773"/>
                </a:cubicBezTo>
                <a:cubicBezTo>
                  <a:pt x="9704" y="6157"/>
                  <a:pt x="9865" y="5539"/>
                  <a:pt x="10014" y="4921"/>
                </a:cubicBezTo>
                <a:cubicBezTo>
                  <a:pt x="9386" y="4298"/>
                  <a:pt x="8776" y="3649"/>
                  <a:pt x="8178" y="2999"/>
                </a:cubicBezTo>
                <a:cubicBezTo>
                  <a:pt x="7726" y="2509"/>
                  <a:pt x="7277" y="2010"/>
                  <a:pt x="6843" y="1501"/>
                </a:cubicBezTo>
                <a:close/>
                <a:moveTo>
                  <a:pt x="4515" y="7310"/>
                </a:moveTo>
                <a:cubicBezTo>
                  <a:pt x="4071" y="6641"/>
                  <a:pt x="2903" y="6006"/>
                  <a:pt x="2103" y="6235"/>
                </a:cubicBezTo>
                <a:cubicBezTo>
                  <a:pt x="1594" y="6379"/>
                  <a:pt x="904" y="7004"/>
                  <a:pt x="1441" y="7517"/>
                </a:cubicBezTo>
                <a:cubicBezTo>
                  <a:pt x="2122" y="8167"/>
                  <a:pt x="3411" y="8433"/>
                  <a:pt x="4171" y="7782"/>
                </a:cubicBezTo>
                <a:cubicBezTo>
                  <a:pt x="4322" y="7654"/>
                  <a:pt x="4440" y="7492"/>
                  <a:pt x="4515" y="7308"/>
                </a:cubicBezTo>
                <a:close/>
                <a:moveTo>
                  <a:pt x="8432" y="11420"/>
                </a:moveTo>
                <a:cubicBezTo>
                  <a:pt x="8065" y="10745"/>
                  <a:pt x="7426" y="9884"/>
                  <a:pt x="6567" y="9986"/>
                </a:cubicBezTo>
                <a:cubicBezTo>
                  <a:pt x="6160" y="10034"/>
                  <a:pt x="5582" y="10273"/>
                  <a:pt x="5844" y="10781"/>
                </a:cubicBezTo>
                <a:cubicBezTo>
                  <a:pt x="6062" y="11200"/>
                  <a:pt x="6472" y="11527"/>
                  <a:pt x="6938" y="11617"/>
                </a:cubicBezTo>
                <a:cubicBezTo>
                  <a:pt x="7436" y="11711"/>
                  <a:pt x="8042" y="11816"/>
                  <a:pt x="8432" y="1142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16"/>
          <p:cNvSpPr/>
          <p:nvPr/>
        </p:nvSpPr>
        <p:spPr>
          <a:xfrm>
            <a:off x="440363" y="3753963"/>
            <a:ext cx="700250" cy="565500"/>
          </a:xfrm>
          <a:custGeom>
            <a:avLst/>
            <a:gdLst/>
            <a:ahLst/>
            <a:cxnLst/>
            <a:rect l="l" t="t" r="r" b="b"/>
            <a:pathLst>
              <a:path w="28010" h="22620" extrusionOk="0">
                <a:moveTo>
                  <a:pt x="24617" y="13006"/>
                </a:moveTo>
                <a:cubicBezTo>
                  <a:pt x="25667" y="13386"/>
                  <a:pt x="26664" y="13897"/>
                  <a:pt x="27710" y="14285"/>
                </a:cubicBezTo>
                <a:cubicBezTo>
                  <a:pt x="27886" y="14350"/>
                  <a:pt x="28010" y="14501"/>
                  <a:pt x="28010" y="14696"/>
                </a:cubicBezTo>
                <a:cubicBezTo>
                  <a:pt x="28010" y="14941"/>
                  <a:pt x="27582" y="15266"/>
                  <a:pt x="27406" y="15406"/>
                </a:cubicBezTo>
                <a:cubicBezTo>
                  <a:pt x="26960" y="15762"/>
                  <a:pt x="26473" y="16094"/>
                  <a:pt x="25998" y="16414"/>
                </a:cubicBezTo>
                <a:cubicBezTo>
                  <a:pt x="24604" y="17351"/>
                  <a:pt x="23156" y="18233"/>
                  <a:pt x="21712" y="19090"/>
                </a:cubicBezTo>
                <a:cubicBezTo>
                  <a:pt x="20886" y="19581"/>
                  <a:pt x="15737" y="22620"/>
                  <a:pt x="14993" y="22590"/>
                </a:cubicBezTo>
                <a:cubicBezTo>
                  <a:pt x="14140" y="22580"/>
                  <a:pt x="11818" y="20446"/>
                  <a:pt x="11087" y="19847"/>
                </a:cubicBezTo>
                <a:cubicBezTo>
                  <a:pt x="7409" y="16825"/>
                  <a:pt x="3940" y="13589"/>
                  <a:pt x="455" y="10349"/>
                </a:cubicBezTo>
                <a:cubicBezTo>
                  <a:pt x="0" y="9974"/>
                  <a:pt x="300" y="8826"/>
                  <a:pt x="432" y="8354"/>
                </a:cubicBezTo>
                <a:cubicBezTo>
                  <a:pt x="560" y="7908"/>
                  <a:pt x="805" y="7153"/>
                  <a:pt x="1059" y="6759"/>
                </a:cubicBezTo>
                <a:cubicBezTo>
                  <a:pt x="1721" y="5550"/>
                  <a:pt x="10802" y="1059"/>
                  <a:pt x="12623" y="95"/>
                </a:cubicBezTo>
                <a:cubicBezTo>
                  <a:pt x="12797" y="0"/>
                  <a:pt x="13015" y="38"/>
                  <a:pt x="13147" y="189"/>
                </a:cubicBezTo>
                <a:cubicBezTo>
                  <a:pt x="13189" y="218"/>
                  <a:pt x="13224" y="256"/>
                  <a:pt x="13254" y="298"/>
                </a:cubicBezTo>
                <a:cubicBezTo>
                  <a:pt x="13488" y="633"/>
                  <a:pt x="13813" y="971"/>
                  <a:pt x="14098" y="1262"/>
                </a:cubicBezTo>
                <a:cubicBezTo>
                  <a:pt x="14559" y="1734"/>
                  <a:pt x="15041" y="2188"/>
                  <a:pt x="15530" y="2633"/>
                </a:cubicBezTo>
                <a:cubicBezTo>
                  <a:pt x="16783" y="3779"/>
                  <a:pt x="18091" y="4881"/>
                  <a:pt x="19413" y="5944"/>
                </a:cubicBezTo>
                <a:cubicBezTo>
                  <a:pt x="20677" y="6962"/>
                  <a:pt x="21974" y="7962"/>
                  <a:pt x="23305" y="8888"/>
                </a:cubicBezTo>
                <a:cubicBezTo>
                  <a:pt x="23839" y="9259"/>
                  <a:pt x="24380" y="9622"/>
                  <a:pt x="24937" y="9953"/>
                </a:cubicBezTo>
                <a:cubicBezTo>
                  <a:pt x="25312" y="10177"/>
                  <a:pt x="25734" y="10416"/>
                  <a:pt x="26142" y="10571"/>
                </a:cubicBezTo>
                <a:cubicBezTo>
                  <a:pt x="26165" y="10580"/>
                  <a:pt x="26188" y="10590"/>
                  <a:pt x="26209" y="10601"/>
                </a:cubicBezTo>
                <a:cubicBezTo>
                  <a:pt x="26582" y="10617"/>
                  <a:pt x="26782" y="11164"/>
                  <a:pt x="26411" y="11405"/>
                </a:cubicBezTo>
                <a:cubicBezTo>
                  <a:pt x="25836" y="11772"/>
                  <a:pt x="25218" y="12047"/>
                  <a:pt x="24577" y="12271"/>
                </a:cubicBezTo>
                <a:cubicBezTo>
                  <a:pt x="24575" y="12279"/>
                  <a:pt x="24575" y="12288"/>
                  <a:pt x="24573" y="12296"/>
                </a:cubicBezTo>
                <a:cubicBezTo>
                  <a:pt x="24531" y="12524"/>
                  <a:pt x="24564" y="12776"/>
                  <a:pt x="24619" y="13006"/>
                </a:cubicBezTo>
                <a:close/>
                <a:moveTo>
                  <a:pt x="13578" y="14970"/>
                </a:moveTo>
                <a:cubicBezTo>
                  <a:pt x="14004" y="15358"/>
                  <a:pt x="14429" y="15752"/>
                  <a:pt x="14838" y="16156"/>
                </a:cubicBezTo>
                <a:cubicBezTo>
                  <a:pt x="16127" y="14872"/>
                  <a:pt x="17915" y="13939"/>
                  <a:pt x="19553" y="13203"/>
                </a:cubicBezTo>
                <a:cubicBezTo>
                  <a:pt x="20561" y="12751"/>
                  <a:pt x="21588" y="12344"/>
                  <a:pt x="22613" y="11931"/>
                </a:cubicBezTo>
                <a:cubicBezTo>
                  <a:pt x="23372" y="11628"/>
                  <a:pt x="24141" y="11319"/>
                  <a:pt x="24881" y="10972"/>
                </a:cubicBezTo>
                <a:cubicBezTo>
                  <a:pt x="24191" y="10640"/>
                  <a:pt x="23607" y="10244"/>
                  <a:pt x="22961" y="9800"/>
                </a:cubicBezTo>
                <a:cubicBezTo>
                  <a:pt x="21167" y="10479"/>
                  <a:pt x="19528" y="11630"/>
                  <a:pt x="17862" y="12564"/>
                </a:cubicBezTo>
                <a:cubicBezTo>
                  <a:pt x="16783" y="13168"/>
                  <a:pt x="15710" y="13778"/>
                  <a:pt x="14639" y="14396"/>
                </a:cubicBezTo>
                <a:cubicBezTo>
                  <a:pt x="14314" y="14585"/>
                  <a:pt x="13910" y="14761"/>
                  <a:pt x="13581" y="14970"/>
                </a:cubicBezTo>
                <a:close/>
                <a:moveTo>
                  <a:pt x="22133" y="9213"/>
                </a:moveTo>
                <a:cubicBezTo>
                  <a:pt x="20555" y="8067"/>
                  <a:pt x="18996" y="6879"/>
                  <a:pt x="17493" y="5638"/>
                </a:cubicBezTo>
                <a:cubicBezTo>
                  <a:pt x="16542" y="4852"/>
                  <a:pt x="15605" y="4041"/>
                  <a:pt x="14716" y="3188"/>
                </a:cubicBezTo>
                <a:cubicBezTo>
                  <a:pt x="14019" y="2519"/>
                  <a:pt x="13308" y="1792"/>
                  <a:pt x="12719" y="1019"/>
                </a:cubicBezTo>
                <a:cubicBezTo>
                  <a:pt x="11290" y="1801"/>
                  <a:pt x="9844" y="2553"/>
                  <a:pt x="8404" y="3316"/>
                </a:cubicBezTo>
                <a:cubicBezTo>
                  <a:pt x="6711" y="4213"/>
                  <a:pt x="4988" y="5129"/>
                  <a:pt x="3362" y="6145"/>
                </a:cubicBezTo>
                <a:cubicBezTo>
                  <a:pt x="3406" y="6181"/>
                  <a:pt x="3444" y="6212"/>
                  <a:pt x="3467" y="6229"/>
                </a:cubicBezTo>
                <a:cubicBezTo>
                  <a:pt x="3739" y="6447"/>
                  <a:pt x="4011" y="6665"/>
                  <a:pt x="4282" y="6883"/>
                </a:cubicBezTo>
                <a:cubicBezTo>
                  <a:pt x="5103" y="7541"/>
                  <a:pt x="5921" y="8199"/>
                  <a:pt x="6738" y="8859"/>
                </a:cubicBezTo>
                <a:cubicBezTo>
                  <a:pt x="7518" y="9488"/>
                  <a:pt x="8295" y="10121"/>
                  <a:pt x="9071" y="10754"/>
                </a:cubicBezTo>
                <a:cubicBezTo>
                  <a:pt x="9343" y="10978"/>
                  <a:pt x="9615" y="11200"/>
                  <a:pt x="9886" y="11426"/>
                </a:cubicBezTo>
                <a:cubicBezTo>
                  <a:pt x="10018" y="11535"/>
                  <a:pt x="10171" y="11657"/>
                  <a:pt x="10292" y="11776"/>
                </a:cubicBezTo>
                <a:cubicBezTo>
                  <a:pt x="10686" y="12170"/>
                  <a:pt x="10081" y="12778"/>
                  <a:pt x="9685" y="12386"/>
                </a:cubicBezTo>
                <a:cubicBezTo>
                  <a:pt x="9278" y="11980"/>
                  <a:pt x="8777" y="11579"/>
                  <a:pt x="8331" y="11213"/>
                </a:cubicBezTo>
                <a:cubicBezTo>
                  <a:pt x="7601" y="10607"/>
                  <a:pt x="6860" y="10014"/>
                  <a:pt x="6116" y="9425"/>
                </a:cubicBezTo>
                <a:cubicBezTo>
                  <a:pt x="5372" y="8836"/>
                  <a:pt x="4621" y="8255"/>
                  <a:pt x="3863" y="7685"/>
                </a:cubicBezTo>
                <a:cubicBezTo>
                  <a:pt x="3571" y="7465"/>
                  <a:pt x="3278" y="7250"/>
                  <a:pt x="2980" y="7038"/>
                </a:cubicBezTo>
                <a:cubicBezTo>
                  <a:pt x="2834" y="6933"/>
                  <a:pt x="2683" y="6824"/>
                  <a:pt x="2530" y="6728"/>
                </a:cubicBezTo>
                <a:cubicBezTo>
                  <a:pt x="1983" y="7260"/>
                  <a:pt x="1599" y="7901"/>
                  <a:pt x="1417" y="8647"/>
                </a:cubicBezTo>
                <a:cubicBezTo>
                  <a:pt x="1306" y="9098"/>
                  <a:pt x="1293" y="9479"/>
                  <a:pt x="1300" y="9926"/>
                </a:cubicBezTo>
                <a:cubicBezTo>
                  <a:pt x="3687" y="11825"/>
                  <a:pt x="5839" y="13941"/>
                  <a:pt x="8067" y="16018"/>
                </a:cubicBezTo>
                <a:cubicBezTo>
                  <a:pt x="9066" y="16951"/>
                  <a:pt x="10079" y="17869"/>
                  <a:pt x="11129" y="18743"/>
                </a:cubicBezTo>
                <a:cubicBezTo>
                  <a:pt x="10758" y="17672"/>
                  <a:pt x="10638" y="16504"/>
                  <a:pt x="11380" y="15544"/>
                </a:cubicBezTo>
                <a:cubicBezTo>
                  <a:pt x="12065" y="14658"/>
                  <a:pt x="13258" y="14203"/>
                  <a:pt x="14205" y="13654"/>
                </a:cubicBezTo>
                <a:cubicBezTo>
                  <a:pt x="15347" y="12994"/>
                  <a:pt x="16496" y="12342"/>
                  <a:pt x="17646" y="11699"/>
                </a:cubicBezTo>
                <a:cubicBezTo>
                  <a:pt x="19134" y="10869"/>
                  <a:pt x="20568" y="9896"/>
                  <a:pt x="22133" y="9213"/>
                </a:cubicBezTo>
                <a:close/>
                <a:moveTo>
                  <a:pt x="13358" y="7681"/>
                </a:moveTo>
                <a:cubicBezTo>
                  <a:pt x="13769" y="7430"/>
                  <a:pt x="14182" y="7180"/>
                  <a:pt x="14597" y="6929"/>
                </a:cubicBezTo>
                <a:cubicBezTo>
                  <a:pt x="14947" y="6719"/>
                  <a:pt x="15301" y="6499"/>
                  <a:pt x="15657" y="6300"/>
                </a:cubicBezTo>
                <a:cubicBezTo>
                  <a:pt x="15961" y="6130"/>
                  <a:pt x="15930" y="5718"/>
                  <a:pt x="15647" y="5554"/>
                </a:cubicBezTo>
                <a:cubicBezTo>
                  <a:pt x="15519" y="5479"/>
                  <a:pt x="15360" y="5479"/>
                  <a:pt x="15232" y="5554"/>
                </a:cubicBezTo>
                <a:cubicBezTo>
                  <a:pt x="14880" y="5749"/>
                  <a:pt x="14532" y="5965"/>
                  <a:pt x="14188" y="6172"/>
                </a:cubicBezTo>
                <a:cubicBezTo>
                  <a:pt x="13625" y="6514"/>
                  <a:pt x="13063" y="6858"/>
                  <a:pt x="12499" y="7201"/>
                </a:cubicBezTo>
                <a:cubicBezTo>
                  <a:pt x="11889" y="7574"/>
                  <a:pt x="11279" y="7945"/>
                  <a:pt x="10668" y="8316"/>
                </a:cubicBezTo>
                <a:cubicBezTo>
                  <a:pt x="10454" y="8446"/>
                  <a:pt x="10240" y="8576"/>
                  <a:pt x="10024" y="8702"/>
                </a:cubicBezTo>
                <a:cubicBezTo>
                  <a:pt x="9932" y="8758"/>
                  <a:pt x="9821" y="8830"/>
                  <a:pt x="9724" y="8876"/>
                </a:cubicBezTo>
                <a:cubicBezTo>
                  <a:pt x="9714" y="8880"/>
                  <a:pt x="9706" y="8886"/>
                  <a:pt x="9697" y="8893"/>
                </a:cubicBezTo>
                <a:cubicBezTo>
                  <a:pt x="9186" y="9243"/>
                  <a:pt x="9628" y="9945"/>
                  <a:pt x="10083" y="9647"/>
                </a:cubicBezTo>
                <a:cubicBezTo>
                  <a:pt x="10422" y="9477"/>
                  <a:pt x="10785" y="9240"/>
                  <a:pt x="11112" y="9043"/>
                </a:cubicBezTo>
                <a:cubicBezTo>
                  <a:pt x="11347" y="8903"/>
                  <a:pt x="11579" y="8763"/>
                  <a:pt x="11814" y="8620"/>
                </a:cubicBezTo>
                <a:cubicBezTo>
                  <a:pt x="11705" y="8817"/>
                  <a:pt x="11778" y="9085"/>
                  <a:pt x="11994" y="9207"/>
                </a:cubicBezTo>
                <a:cubicBezTo>
                  <a:pt x="12124" y="9278"/>
                  <a:pt x="12279" y="9276"/>
                  <a:pt x="12407" y="9201"/>
                </a:cubicBezTo>
                <a:cubicBezTo>
                  <a:pt x="13335" y="8679"/>
                  <a:pt x="14266" y="8157"/>
                  <a:pt x="15192" y="7635"/>
                </a:cubicBezTo>
                <a:cubicBezTo>
                  <a:pt x="15498" y="7461"/>
                  <a:pt x="15463" y="7044"/>
                  <a:pt x="15178" y="6885"/>
                </a:cubicBezTo>
                <a:cubicBezTo>
                  <a:pt x="15048" y="6812"/>
                  <a:pt x="14892" y="6814"/>
                  <a:pt x="14765" y="6889"/>
                </a:cubicBezTo>
                <a:cubicBezTo>
                  <a:pt x="14295" y="7153"/>
                  <a:pt x="13826" y="7417"/>
                  <a:pt x="13356" y="7681"/>
                </a:cubicBezTo>
                <a:close/>
                <a:moveTo>
                  <a:pt x="9171" y="8800"/>
                </a:moveTo>
                <a:cubicBezTo>
                  <a:pt x="10969" y="7595"/>
                  <a:pt x="12837" y="6512"/>
                  <a:pt x="14723" y="5458"/>
                </a:cubicBezTo>
                <a:cubicBezTo>
                  <a:pt x="15222" y="5238"/>
                  <a:pt x="14951" y="4437"/>
                  <a:pt x="14436" y="4649"/>
                </a:cubicBezTo>
                <a:cubicBezTo>
                  <a:pt x="14429" y="4653"/>
                  <a:pt x="14423" y="4655"/>
                  <a:pt x="14417" y="4659"/>
                </a:cubicBezTo>
                <a:cubicBezTo>
                  <a:pt x="12426" y="5762"/>
                  <a:pt x="10410" y="6765"/>
                  <a:pt x="8599" y="8161"/>
                </a:cubicBezTo>
                <a:cubicBezTo>
                  <a:pt x="8591" y="8167"/>
                  <a:pt x="8586" y="8172"/>
                  <a:pt x="8580" y="8178"/>
                </a:cubicBezTo>
                <a:cubicBezTo>
                  <a:pt x="8190" y="8566"/>
                  <a:pt x="8775" y="9165"/>
                  <a:pt x="9171" y="8800"/>
                </a:cubicBezTo>
                <a:close/>
                <a:moveTo>
                  <a:pt x="15125" y="8861"/>
                </a:moveTo>
                <a:cubicBezTo>
                  <a:pt x="14174" y="8857"/>
                  <a:pt x="13907" y="9924"/>
                  <a:pt x="14203" y="10672"/>
                </a:cubicBezTo>
                <a:cubicBezTo>
                  <a:pt x="14494" y="11405"/>
                  <a:pt x="15423" y="11799"/>
                  <a:pt x="16095" y="11309"/>
                </a:cubicBezTo>
                <a:cubicBezTo>
                  <a:pt x="16605" y="10938"/>
                  <a:pt x="16783" y="10217"/>
                  <a:pt x="16611" y="9626"/>
                </a:cubicBezTo>
                <a:cubicBezTo>
                  <a:pt x="16412" y="8945"/>
                  <a:pt x="15771" y="8721"/>
                  <a:pt x="15125" y="8861"/>
                </a:cubicBezTo>
                <a:close/>
                <a:moveTo>
                  <a:pt x="14995" y="9790"/>
                </a:moveTo>
                <a:cubicBezTo>
                  <a:pt x="14863" y="9947"/>
                  <a:pt x="14960" y="10328"/>
                  <a:pt x="15058" y="10471"/>
                </a:cubicBezTo>
                <a:cubicBezTo>
                  <a:pt x="15190" y="10668"/>
                  <a:pt x="15498" y="10747"/>
                  <a:pt x="15664" y="10546"/>
                </a:cubicBezTo>
                <a:cubicBezTo>
                  <a:pt x="15813" y="10362"/>
                  <a:pt x="15861" y="10060"/>
                  <a:pt x="15775" y="9838"/>
                </a:cubicBezTo>
                <a:cubicBezTo>
                  <a:pt x="15712" y="9678"/>
                  <a:pt x="15580" y="9655"/>
                  <a:pt x="15431" y="9674"/>
                </a:cubicBezTo>
                <a:cubicBezTo>
                  <a:pt x="15364" y="9712"/>
                  <a:pt x="15289" y="9729"/>
                  <a:pt x="15213" y="9725"/>
                </a:cubicBezTo>
                <a:cubicBezTo>
                  <a:pt x="15178" y="9735"/>
                  <a:pt x="15144" y="9748"/>
                  <a:pt x="15110" y="9760"/>
                </a:cubicBezTo>
                <a:cubicBezTo>
                  <a:pt x="15075" y="9775"/>
                  <a:pt x="15035" y="9783"/>
                  <a:pt x="14995" y="9787"/>
                </a:cubicBezTo>
                <a:close/>
                <a:moveTo>
                  <a:pt x="12549" y="19914"/>
                </a:moveTo>
                <a:cubicBezTo>
                  <a:pt x="12895" y="20180"/>
                  <a:pt x="13241" y="20444"/>
                  <a:pt x="13593" y="20700"/>
                </a:cubicBezTo>
                <a:cubicBezTo>
                  <a:pt x="14019" y="21010"/>
                  <a:pt x="14576" y="21423"/>
                  <a:pt x="15058" y="21653"/>
                </a:cubicBezTo>
                <a:cubicBezTo>
                  <a:pt x="15117" y="21639"/>
                  <a:pt x="15175" y="21620"/>
                  <a:pt x="15234" y="21599"/>
                </a:cubicBezTo>
                <a:cubicBezTo>
                  <a:pt x="13910" y="20620"/>
                  <a:pt x="13679" y="18307"/>
                  <a:pt x="14360" y="16888"/>
                </a:cubicBezTo>
                <a:cubicBezTo>
                  <a:pt x="13878" y="16379"/>
                  <a:pt x="13348" y="15920"/>
                  <a:pt x="12828" y="15450"/>
                </a:cubicBezTo>
                <a:cubicBezTo>
                  <a:pt x="11952" y="16150"/>
                  <a:pt x="11592" y="17053"/>
                  <a:pt x="11822" y="18168"/>
                </a:cubicBezTo>
                <a:cubicBezTo>
                  <a:pt x="11904" y="18569"/>
                  <a:pt x="12053" y="18954"/>
                  <a:pt x="12235" y="19321"/>
                </a:cubicBezTo>
                <a:cubicBezTo>
                  <a:pt x="12300" y="19453"/>
                  <a:pt x="12371" y="19585"/>
                  <a:pt x="12445" y="19715"/>
                </a:cubicBezTo>
                <a:cubicBezTo>
                  <a:pt x="12476" y="19776"/>
                  <a:pt x="12520" y="19847"/>
                  <a:pt x="12549" y="19914"/>
                </a:cubicBezTo>
                <a:close/>
                <a:moveTo>
                  <a:pt x="16110" y="21044"/>
                </a:moveTo>
                <a:cubicBezTo>
                  <a:pt x="18946" y="19212"/>
                  <a:pt x="21913" y="17600"/>
                  <a:pt x="24849" y="15934"/>
                </a:cubicBezTo>
                <a:cubicBezTo>
                  <a:pt x="24839" y="15920"/>
                  <a:pt x="24830" y="15905"/>
                  <a:pt x="24822" y="15890"/>
                </a:cubicBezTo>
                <a:cubicBezTo>
                  <a:pt x="24441" y="15161"/>
                  <a:pt x="24057" y="14394"/>
                  <a:pt x="23845" y="13595"/>
                </a:cubicBezTo>
                <a:cubicBezTo>
                  <a:pt x="23741" y="13480"/>
                  <a:pt x="23705" y="13319"/>
                  <a:pt x="23751" y="13172"/>
                </a:cubicBezTo>
                <a:cubicBezTo>
                  <a:pt x="23715" y="12967"/>
                  <a:pt x="23697" y="12761"/>
                  <a:pt x="23695" y="12554"/>
                </a:cubicBezTo>
                <a:cubicBezTo>
                  <a:pt x="21278" y="13338"/>
                  <a:pt x="17055" y="15257"/>
                  <a:pt x="15580" y="17108"/>
                </a:cubicBezTo>
                <a:cubicBezTo>
                  <a:pt x="14492" y="18474"/>
                  <a:pt x="15043" y="19910"/>
                  <a:pt x="16110" y="21044"/>
                </a:cubicBezTo>
                <a:close/>
                <a:moveTo>
                  <a:pt x="25591" y="15511"/>
                </a:moveTo>
                <a:cubicBezTo>
                  <a:pt x="25991" y="15282"/>
                  <a:pt x="26390" y="15052"/>
                  <a:pt x="26788" y="14819"/>
                </a:cubicBezTo>
                <a:cubicBezTo>
                  <a:pt x="26203" y="14536"/>
                  <a:pt x="25570" y="14283"/>
                  <a:pt x="24958" y="14050"/>
                </a:cubicBezTo>
                <a:cubicBezTo>
                  <a:pt x="25136" y="14536"/>
                  <a:pt x="25333" y="15014"/>
                  <a:pt x="25572" y="15471"/>
                </a:cubicBezTo>
                <a:cubicBezTo>
                  <a:pt x="25581" y="15484"/>
                  <a:pt x="25587" y="15498"/>
                  <a:pt x="25593" y="1551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16"/>
          <p:cNvSpPr/>
          <p:nvPr/>
        </p:nvSpPr>
        <p:spPr>
          <a:xfrm rot="2887983" flipH="1">
            <a:off x="431388" y="2370627"/>
            <a:ext cx="73086" cy="72373"/>
          </a:xfrm>
          <a:custGeom>
            <a:avLst/>
            <a:gdLst/>
            <a:ahLst/>
            <a:cxnLst/>
            <a:rect l="l" t="t" r="r" b="b"/>
            <a:pathLst>
              <a:path w="2150" h="2129" extrusionOk="0">
                <a:moveTo>
                  <a:pt x="1075" y="0"/>
                </a:moveTo>
                <a:cubicBezTo>
                  <a:pt x="478" y="0"/>
                  <a:pt x="1" y="478"/>
                  <a:pt x="1" y="1075"/>
                </a:cubicBezTo>
                <a:cubicBezTo>
                  <a:pt x="1" y="1671"/>
                  <a:pt x="478" y="2129"/>
                  <a:pt x="1075" y="2129"/>
                </a:cubicBezTo>
                <a:cubicBezTo>
                  <a:pt x="1672" y="2129"/>
                  <a:pt x="2149" y="1671"/>
                  <a:pt x="2149" y="1075"/>
                </a:cubicBezTo>
                <a:cubicBezTo>
                  <a:pt x="2149" y="478"/>
                  <a:pt x="1672" y="0"/>
                  <a:pt x="107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16"/>
          <p:cNvSpPr/>
          <p:nvPr/>
        </p:nvSpPr>
        <p:spPr>
          <a:xfrm rot="2888059" flipH="1">
            <a:off x="6027231" y="328839"/>
            <a:ext cx="176974" cy="177037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16"/>
          <p:cNvSpPr/>
          <p:nvPr/>
        </p:nvSpPr>
        <p:spPr>
          <a:xfrm rot="2887983" flipH="1">
            <a:off x="2883313" y="690369"/>
            <a:ext cx="84576" cy="85257"/>
          </a:xfrm>
          <a:custGeom>
            <a:avLst/>
            <a:gdLst/>
            <a:ahLst/>
            <a:cxnLst/>
            <a:rect l="l" t="t" r="r" b="b"/>
            <a:pathLst>
              <a:path w="2488" h="2508" extrusionOk="0">
                <a:moveTo>
                  <a:pt x="1254" y="1"/>
                </a:moveTo>
                <a:cubicBezTo>
                  <a:pt x="557" y="1"/>
                  <a:pt x="0" y="558"/>
                  <a:pt x="0" y="1254"/>
                </a:cubicBezTo>
                <a:cubicBezTo>
                  <a:pt x="0" y="1950"/>
                  <a:pt x="557" y="2507"/>
                  <a:pt x="1254" y="2507"/>
                </a:cubicBezTo>
                <a:cubicBezTo>
                  <a:pt x="1950" y="2507"/>
                  <a:pt x="2487" y="1950"/>
                  <a:pt x="2487" y="1254"/>
                </a:cubicBezTo>
                <a:cubicBezTo>
                  <a:pt x="2487" y="558"/>
                  <a:pt x="1950" y="1"/>
                  <a:pt x="125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2">
  <p:cSld name="CUSTOM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7"/>
          <p:cNvSpPr txBox="1">
            <a:spLocks noGrp="1"/>
          </p:cNvSpPr>
          <p:nvPr>
            <p:ph type="subTitle" idx="1"/>
          </p:nvPr>
        </p:nvSpPr>
        <p:spPr>
          <a:xfrm flipH="1">
            <a:off x="3063100" y="1496250"/>
            <a:ext cx="4402200" cy="155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25" name="Google Shape;325;p17"/>
          <p:cNvSpPr txBox="1">
            <a:spLocks noGrp="1"/>
          </p:cNvSpPr>
          <p:nvPr>
            <p:ph type="ctrTitle"/>
          </p:nvPr>
        </p:nvSpPr>
        <p:spPr>
          <a:xfrm flipH="1">
            <a:off x="3063313" y="3204500"/>
            <a:ext cx="4402200" cy="4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26" name="Google Shape;326;p17"/>
          <p:cNvSpPr/>
          <p:nvPr/>
        </p:nvSpPr>
        <p:spPr>
          <a:xfrm rot="5400000" flipH="1">
            <a:off x="-76966" y="76005"/>
            <a:ext cx="2636522" cy="2482513"/>
          </a:xfrm>
          <a:custGeom>
            <a:avLst/>
            <a:gdLst/>
            <a:ahLst/>
            <a:cxnLst/>
            <a:rect l="l" t="t" r="r" b="b"/>
            <a:pathLst>
              <a:path w="59301" h="55837" extrusionOk="0">
                <a:moveTo>
                  <a:pt x="53972" y="1"/>
                </a:moveTo>
                <a:cubicBezTo>
                  <a:pt x="47710" y="1"/>
                  <a:pt x="44048" y="6413"/>
                  <a:pt x="43048" y="10621"/>
                </a:cubicBezTo>
                <a:cubicBezTo>
                  <a:pt x="41735" y="15892"/>
                  <a:pt x="42451" y="21621"/>
                  <a:pt x="40422" y="26654"/>
                </a:cubicBezTo>
                <a:cubicBezTo>
                  <a:pt x="36821" y="35666"/>
                  <a:pt x="25940" y="39386"/>
                  <a:pt x="16232" y="39425"/>
                </a:cubicBezTo>
                <a:cubicBezTo>
                  <a:pt x="15382" y="39425"/>
                  <a:pt x="14519" y="39408"/>
                  <a:pt x="13657" y="39408"/>
                </a:cubicBezTo>
                <a:cubicBezTo>
                  <a:pt x="11069" y="39408"/>
                  <a:pt x="8484" y="39565"/>
                  <a:pt x="6246" y="40818"/>
                </a:cubicBezTo>
                <a:cubicBezTo>
                  <a:pt x="1293" y="43563"/>
                  <a:pt x="338" y="50167"/>
                  <a:pt x="0" y="55837"/>
                </a:cubicBezTo>
                <a:lnTo>
                  <a:pt x="59300" y="55837"/>
                </a:lnTo>
                <a:lnTo>
                  <a:pt x="59221" y="1371"/>
                </a:lnTo>
                <a:cubicBezTo>
                  <a:pt x="57305" y="411"/>
                  <a:pt x="55555" y="1"/>
                  <a:pt x="5397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17"/>
          <p:cNvSpPr/>
          <p:nvPr/>
        </p:nvSpPr>
        <p:spPr>
          <a:xfrm rot="3807597" flipH="1">
            <a:off x="1579393" y="599235"/>
            <a:ext cx="349987" cy="350085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17"/>
          <p:cNvSpPr/>
          <p:nvPr/>
        </p:nvSpPr>
        <p:spPr>
          <a:xfrm rot="3807589" flipH="1">
            <a:off x="1225646" y="1944583"/>
            <a:ext cx="131895" cy="131939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7"/>
          <p:cNvSpPr/>
          <p:nvPr/>
        </p:nvSpPr>
        <p:spPr>
          <a:xfrm rot="-899915">
            <a:off x="29738" y="3948352"/>
            <a:ext cx="1718566" cy="833882"/>
          </a:xfrm>
          <a:custGeom>
            <a:avLst/>
            <a:gdLst/>
            <a:ahLst/>
            <a:cxnLst/>
            <a:rect l="l" t="t" r="r" b="b"/>
            <a:pathLst>
              <a:path w="49638" h="24087" extrusionOk="0">
                <a:moveTo>
                  <a:pt x="252" y="3708"/>
                </a:moveTo>
                <a:cubicBezTo>
                  <a:pt x="88" y="3758"/>
                  <a:pt x="0" y="3934"/>
                  <a:pt x="55" y="4096"/>
                </a:cubicBezTo>
                <a:cubicBezTo>
                  <a:pt x="109" y="4259"/>
                  <a:pt x="285" y="4345"/>
                  <a:pt x="447" y="4287"/>
                </a:cubicBezTo>
                <a:cubicBezTo>
                  <a:pt x="639" y="4224"/>
                  <a:pt x="830" y="4161"/>
                  <a:pt x="1023" y="4098"/>
                </a:cubicBezTo>
                <a:cubicBezTo>
                  <a:pt x="1333" y="3997"/>
                  <a:pt x="1293" y="3536"/>
                  <a:pt x="952" y="3503"/>
                </a:cubicBezTo>
                <a:cubicBezTo>
                  <a:pt x="912" y="3501"/>
                  <a:pt x="872" y="3505"/>
                  <a:pt x="834" y="3517"/>
                </a:cubicBezTo>
                <a:lnTo>
                  <a:pt x="646" y="3578"/>
                </a:lnTo>
                <a:lnTo>
                  <a:pt x="252" y="3708"/>
                </a:lnTo>
                <a:close/>
                <a:moveTo>
                  <a:pt x="46498" y="23475"/>
                </a:moveTo>
                <a:cubicBezTo>
                  <a:pt x="46332" y="23766"/>
                  <a:pt x="46699" y="24087"/>
                  <a:pt x="46972" y="23850"/>
                </a:cubicBezTo>
                <a:cubicBezTo>
                  <a:pt x="46995" y="23829"/>
                  <a:pt x="47014" y="23804"/>
                  <a:pt x="47030" y="23779"/>
                </a:cubicBezTo>
                <a:cubicBezTo>
                  <a:pt x="47133" y="23599"/>
                  <a:pt x="47234" y="23416"/>
                  <a:pt x="47330" y="23234"/>
                </a:cubicBezTo>
                <a:cubicBezTo>
                  <a:pt x="47475" y="22957"/>
                  <a:pt x="47158" y="22666"/>
                  <a:pt x="46894" y="22834"/>
                </a:cubicBezTo>
                <a:cubicBezTo>
                  <a:pt x="46850" y="22863"/>
                  <a:pt x="46815" y="22903"/>
                  <a:pt x="46789" y="22949"/>
                </a:cubicBezTo>
                <a:cubicBezTo>
                  <a:pt x="46695" y="23125"/>
                  <a:pt x="46599" y="23301"/>
                  <a:pt x="46500" y="23475"/>
                </a:cubicBezTo>
                <a:close/>
                <a:moveTo>
                  <a:pt x="47565" y="21318"/>
                </a:moveTo>
                <a:cubicBezTo>
                  <a:pt x="47460" y="21570"/>
                  <a:pt x="47711" y="21821"/>
                  <a:pt x="47963" y="21719"/>
                </a:cubicBezTo>
                <a:cubicBezTo>
                  <a:pt x="48038" y="21689"/>
                  <a:pt x="48097" y="21631"/>
                  <a:pt x="48129" y="21555"/>
                </a:cubicBezTo>
                <a:cubicBezTo>
                  <a:pt x="48208" y="21365"/>
                  <a:pt x="48288" y="21174"/>
                  <a:pt x="48363" y="20981"/>
                </a:cubicBezTo>
                <a:cubicBezTo>
                  <a:pt x="48476" y="20696"/>
                  <a:pt x="48133" y="20438"/>
                  <a:pt x="47890" y="20631"/>
                </a:cubicBezTo>
                <a:cubicBezTo>
                  <a:pt x="47846" y="20665"/>
                  <a:pt x="47812" y="20709"/>
                  <a:pt x="47793" y="20761"/>
                </a:cubicBezTo>
                <a:cubicBezTo>
                  <a:pt x="47720" y="20948"/>
                  <a:pt x="47644" y="21134"/>
                  <a:pt x="47565" y="21318"/>
                </a:cubicBezTo>
                <a:close/>
                <a:moveTo>
                  <a:pt x="48374" y="19051"/>
                </a:moveTo>
                <a:cubicBezTo>
                  <a:pt x="48284" y="19365"/>
                  <a:pt x="48694" y="19596"/>
                  <a:pt x="48914" y="19317"/>
                </a:cubicBezTo>
                <a:cubicBezTo>
                  <a:pt x="48935" y="19288"/>
                  <a:pt x="48950" y="19256"/>
                  <a:pt x="48961" y="19221"/>
                </a:cubicBezTo>
                <a:cubicBezTo>
                  <a:pt x="49019" y="19022"/>
                  <a:pt x="49072" y="18822"/>
                  <a:pt x="49124" y="18621"/>
                </a:cubicBezTo>
                <a:cubicBezTo>
                  <a:pt x="49204" y="18317"/>
                  <a:pt x="48814" y="18097"/>
                  <a:pt x="48592" y="18353"/>
                </a:cubicBezTo>
                <a:cubicBezTo>
                  <a:pt x="48562" y="18389"/>
                  <a:pt x="48543" y="18431"/>
                  <a:pt x="48533" y="18475"/>
                </a:cubicBezTo>
                <a:cubicBezTo>
                  <a:pt x="48483" y="18667"/>
                  <a:pt x="48430" y="18860"/>
                  <a:pt x="48376" y="19053"/>
                </a:cubicBezTo>
                <a:close/>
                <a:moveTo>
                  <a:pt x="48881" y="16708"/>
                </a:moveTo>
                <a:cubicBezTo>
                  <a:pt x="48839" y="17049"/>
                  <a:pt x="49300" y="17192"/>
                  <a:pt x="49457" y="16888"/>
                </a:cubicBezTo>
                <a:cubicBezTo>
                  <a:pt x="49472" y="16859"/>
                  <a:pt x="49482" y="16825"/>
                  <a:pt x="49487" y="16792"/>
                </a:cubicBezTo>
                <a:cubicBezTo>
                  <a:pt x="49516" y="16584"/>
                  <a:pt x="49539" y="16379"/>
                  <a:pt x="49562" y="16171"/>
                </a:cubicBezTo>
                <a:cubicBezTo>
                  <a:pt x="49575" y="16006"/>
                  <a:pt x="49453" y="15861"/>
                  <a:pt x="49287" y="15844"/>
                </a:cubicBezTo>
                <a:cubicBezTo>
                  <a:pt x="49122" y="15830"/>
                  <a:pt x="48973" y="15949"/>
                  <a:pt x="48954" y="16115"/>
                </a:cubicBezTo>
                <a:cubicBezTo>
                  <a:pt x="48940" y="16310"/>
                  <a:pt x="48908" y="16515"/>
                  <a:pt x="48881" y="16708"/>
                </a:cubicBezTo>
                <a:close/>
                <a:moveTo>
                  <a:pt x="49487" y="16792"/>
                </a:moveTo>
                <a:lnTo>
                  <a:pt x="48954" y="16117"/>
                </a:lnTo>
                <a:lnTo>
                  <a:pt x="49562" y="16173"/>
                </a:lnTo>
                <a:lnTo>
                  <a:pt x="49487" y="16794"/>
                </a:lnTo>
                <a:close/>
                <a:moveTo>
                  <a:pt x="49021" y="14325"/>
                </a:moveTo>
                <a:cubicBezTo>
                  <a:pt x="49028" y="14493"/>
                  <a:pt x="49168" y="14625"/>
                  <a:pt x="49338" y="14618"/>
                </a:cubicBezTo>
                <a:cubicBezTo>
                  <a:pt x="49505" y="14614"/>
                  <a:pt x="49637" y="14472"/>
                  <a:pt x="49633" y="14304"/>
                </a:cubicBezTo>
                <a:cubicBezTo>
                  <a:pt x="49627" y="14095"/>
                  <a:pt x="49614" y="13887"/>
                  <a:pt x="49600" y="13680"/>
                </a:cubicBezTo>
                <a:cubicBezTo>
                  <a:pt x="49589" y="13508"/>
                  <a:pt x="49440" y="13378"/>
                  <a:pt x="49271" y="13392"/>
                </a:cubicBezTo>
                <a:cubicBezTo>
                  <a:pt x="49099" y="13405"/>
                  <a:pt x="48973" y="13558"/>
                  <a:pt x="48990" y="13728"/>
                </a:cubicBezTo>
                <a:cubicBezTo>
                  <a:pt x="49005" y="13927"/>
                  <a:pt x="49017" y="14124"/>
                  <a:pt x="49021" y="14325"/>
                </a:cubicBezTo>
                <a:close/>
                <a:moveTo>
                  <a:pt x="48722" y="11967"/>
                </a:moveTo>
                <a:cubicBezTo>
                  <a:pt x="48808" y="12303"/>
                  <a:pt x="49287" y="12265"/>
                  <a:pt x="49321" y="11921"/>
                </a:cubicBezTo>
                <a:cubicBezTo>
                  <a:pt x="49323" y="11888"/>
                  <a:pt x="49321" y="11854"/>
                  <a:pt x="49315" y="11823"/>
                </a:cubicBezTo>
                <a:lnTo>
                  <a:pt x="49269" y="11632"/>
                </a:lnTo>
                <a:lnTo>
                  <a:pt x="49237" y="11513"/>
                </a:lnTo>
                <a:lnTo>
                  <a:pt x="49204" y="11391"/>
                </a:lnTo>
                <a:lnTo>
                  <a:pt x="49153" y="11217"/>
                </a:lnTo>
                <a:cubicBezTo>
                  <a:pt x="49105" y="11056"/>
                  <a:pt x="48935" y="10964"/>
                  <a:pt x="48774" y="11012"/>
                </a:cubicBezTo>
                <a:cubicBezTo>
                  <a:pt x="48613" y="11060"/>
                  <a:pt x="48520" y="11230"/>
                  <a:pt x="48569" y="11391"/>
                </a:cubicBezTo>
                <a:lnTo>
                  <a:pt x="48615" y="11555"/>
                </a:lnTo>
                <a:lnTo>
                  <a:pt x="48646" y="11668"/>
                </a:lnTo>
                <a:cubicBezTo>
                  <a:pt x="48671" y="11766"/>
                  <a:pt x="48696" y="11867"/>
                  <a:pt x="48722" y="11967"/>
                </a:cubicBezTo>
                <a:close/>
                <a:moveTo>
                  <a:pt x="47932" y="9731"/>
                </a:moveTo>
                <a:cubicBezTo>
                  <a:pt x="48007" y="9882"/>
                  <a:pt x="48189" y="9945"/>
                  <a:pt x="48342" y="9870"/>
                </a:cubicBezTo>
                <a:cubicBezTo>
                  <a:pt x="48493" y="9794"/>
                  <a:pt x="48554" y="9612"/>
                  <a:pt x="48481" y="9461"/>
                </a:cubicBezTo>
                <a:lnTo>
                  <a:pt x="48435" y="9367"/>
                </a:lnTo>
                <a:lnTo>
                  <a:pt x="48376" y="9249"/>
                </a:lnTo>
                <a:lnTo>
                  <a:pt x="48315" y="9130"/>
                </a:lnTo>
                <a:lnTo>
                  <a:pt x="48252" y="9012"/>
                </a:lnTo>
                <a:lnTo>
                  <a:pt x="48193" y="8906"/>
                </a:lnTo>
                <a:cubicBezTo>
                  <a:pt x="48022" y="8604"/>
                  <a:pt x="47569" y="8767"/>
                  <a:pt x="47626" y="9107"/>
                </a:cubicBezTo>
                <a:cubicBezTo>
                  <a:pt x="47632" y="9140"/>
                  <a:pt x="47642" y="9172"/>
                  <a:pt x="47659" y="9199"/>
                </a:cubicBezTo>
                <a:lnTo>
                  <a:pt x="47714" y="9302"/>
                </a:lnTo>
                <a:lnTo>
                  <a:pt x="47772" y="9413"/>
                </a:lnTo>
                <a:lnTo>
                  <a:pt x="47831" y="9526"/>
                </a:lnTo>
                <a:lnTo>
                  <a:pt x="47888" y="9637"/>
                </a:lnTo>
                <a:close/>
                <a:moveTo>
                  <a:pt x="46678" y="7713"/>
                </a:moveTo>
                <a:cubicBezTo>
                  <a:pt x="46890" y="7979"/>
                  <a:pt x="47309" y="7755"/>
                  <a:pt x="47209" y="7432"/>
                </a:cubicBezTo>
                <a:cubicBezTo>
                  <a:pt x="47198" y="7397"/>
                  <a:pt x="47181" y="7365"/>
                  <a:pt x="47158" y="7336"/>
                </a:cubicBezTo>
                <a:lnTo>
                  <a:pt x="47020" y="7160"/>
                </a:lnTo>
                <a:lnTo>
                  <a:pt x="46928" y="7047"/>
                </a:lnTo>
                <a:lnTo>
                  <a:pt x="46833" y="6933"/>
                </a:lnTo>
                <a:lnTo>
                  <a:pt x="46762" y="6852"/>
                </a:lnTo>
                <a:cubicBezTo>
                  <a:pt x="46534" y="6590"/>
                  <a:pt x="46117" y="6850"/>
                  <a:pt x="46251" y="7170"/>
                </a:cubicBezTo>
                <a:cubicBezTo>
                  <a:pt x="46263" y="7200"/>
                  <a:pt x="46280" y="7227"/>
                  <a:pt x="46301" y="7250"/>
                </a:cubicBezTo>
                <a:lnTo>
                  <a:pt x="46366" y="7330"/>
                </a:lnTo>
                <a:lnTo>
                  <a:pt x="46456" y="7436"/>
                </a:lnTo>
                <a:lnTo>
                  <a:pt x="46544" y="7545"/>
                </a:lnTo>
                <a:lnTo>
                  <a:pt x="46678" y="7715"/>
                </a:lnTo>
                <a:close/>
                <a:moveTo>
                  <a:pt x="45044" y="5976"/>
                </a:moveTo>
                <a:cubicBezTo>
                  <a:pt x="45169" y="6093"/>
                  <a:pt x="45366" y="6083"/>
                  <a:pt x="45480" y="5955"/>
                </a:cubicBezTo>
                <a:cubicBezTo>
                  <a:pt x="45595" y="5827"/>
                  <a:pt x="45580" y="5630"/>
                  <a:pt x="45448" y="5519"/>
                </a:cubicBezTo>
                <a:lnTo>
                  <a:pt x="45310" y="5397"/>
                </a:lnTo>
                <a:lnTo>
                  <a:pt x="45186" y="5290"/>
                </a:lnTo>
                <a:lnTo>
                  <a:pt x="45060" y="5186"/>
                </a:lnTo>
                <a:lnTo>
                  <a:pt x="44974" y="5114"/>
                </a:lnTo>
                <a:cubicBezTo>
                  <a:pt x="44702" y="4896"/>
                  <a:pt x="44335" y="5225"/>
                  <a:pt x="44530" y="5523"/>
                </a:cubicBezTo>
                <a:cubicBezTo>
                  <a:pt x="44547" y="5548"/>
                  <a:pt x="44568" y="5569"/>
                  <a:pt x="44591" y="5588"/>
                </a:cubicBezTo>
                <a:lnTo>
                  <a:pt x="44671" y="5655"/>
                </a:lnTo>
                <a:lnTo>
                  <a:pt x="44790" y="5756"/>
                </a:lnTo>
                <a:lnTo>
                  <a:pt x="44909" y="5858"/>
                </a:lnTo>
                <a:lnTo>
                  <a:pt x="45044" y="5976"/>
                </a:lnTo>
                <a:close/>
                <a:moveTo>
                  <a:pt x="43139" y="4525"/>
                </a:moveTo>
                <a:cubicBezTo>
                  <a:pt x="43279" y="4618"/>
                  <a:pt x="43470" y="4576"/>
                  <a:pt x="43560" y="4435"/>
                </a:cubicBezTo>
                <a:cubicBezTo>
                  <a:pt x="43652" y="4293"/>
                  <a:pt x="43612" y="4104"/>
                  <a:pt x="43470" y="4012"/>
                </a:cubicBezTo>
                <a:lnTo>
                  <a:pt x="43382" y="3955"/>
                </a:lnTo>
                <a:lnTo>
                  <a:pt x="43227" y="3855"/>
                </a:lnTo>
                <a:lnTo>
                  <a:pt x="43069" y="3758"/>
                </a:lnTo>
                <a:lnTo>
                  <a:pt x="42946" y="3681"/>
                </a:lnTo>
                <a:cubicBezTo>
                  <a:pt x="42663" y="3509"/>
                  <a:pt x="42338" y="3855"/>
                  <a:pt x="42546" y="4129"/>
                </a:cubicBezTo>
                <a:cubicBezTo>
                  <a:pt x="42569" y="4159"/>
                  <a:pt x="42596" y="4184"/>
                  <a:pt x="42629" y="4203"/>
                </a:cubicBezTo>
                <a:lnTo>
                  <a:pt x="42749" y="4276"/>
                </a:lnTo>
                <a:lnTo>
                  <a:pt x="42900" y="4372"/>
                </a:lnTo>
                <a:lnTo>
                  <a:pt x="43137" y="4525"/>
                </a:lnTo>
                <a:close/>
                <a:moveTo>
                  <a:pt x="41049" y="3331"/>
                </a:moveTo>
                <a:cubicBezTo>
                  <a:pt x="41200" y="3404"/>
                  <a:pt x="41382" y="3343"/>
                  <a:pt x="41458" y="3193"/>
                </a:cubicBezTo>
                <a:cubicBezTo>
                  <a:pt x="41531" y="3040"/>
                  <a:pt x="41468" y="2857"/>
                  <a:pt x="41317" y="2784"/>
                </a:cubicBezTo>
                <a:lnTo>
                  <a:pt x="41196" y="2723"/>
                </a:lnTo>
                <a:lnTo>
                  <a:pt x="41011" y="2633"/>
                </a:lnTo>
                <a:lnTo>
                  <a:pt x="40762" y="2514"/>
                </a:lnTo>
                <a:cubicBezTo>
                  <a:pt x="40448" y="2373"/>
                  <a:pt x="40179" y="2769"/>
                  <a:pt x="40418" y="3008"/>
                </a:cubicBezTo>
                <a:cubicBezTo>
                  <a:pt x="40444" y="3033"/>
                  <a:pt x="40473" y="3054"/>
                  <a:pt x="40504" y="3069"/>
                </a:cubicBezTo>
                <a:lnTo>
                  <a:pt x="40745" y="3184"/>
                </a:lnTo>
                <a:lnTo>
                  <a:pt x="40928" y="3270"/>
                </a:lnTo>
                <a:close/>
                <a:moveTo>
                  <a:pt x="38838" y="2354"/>
                </a:moveTo>
                <a:cubicBezTo>
                  <a:pt x="39123" y="2470"/>
                  <a:pt x="39381" y="2126"/>
                  <a:pt x="39188" y="1881"/>
                </a:cubicBezTo>
                <a:cubicBezTo>
                  <a:pt x="39153" y="1837"/>
                  <a:pt x="39109" y="1805"/>
                  <a:pt x="39058" y="1786"/>
                </a:cubicBezTo>
                <a:lnTo>
                  <a:pt x="38817" y="1692"/>
                </a:lnTo>
                <a:cubicBezTo>
                  <a:pt x="38704" y="1650"/>
                  <a:pt x="38593" y="1608"/>
                  <a:pt x="38480" y="1566"/>
                </a:cubicBezTo>
                <a:cubicBezTo>
                  <a:pt x="38176" y="1455"/>
                  <a:pt x="37924" y="1845"/>
                  <a:pt x="38170" y="2080"/>
                </a:cubicBezTo>
                <a:cubicBezTo>
                  <a:pt x="38199" y="2107"/>
                  <a:pt x="38235" y="2128"/>
                  <a:pt x="38272" y="2143"/>
                </a:cubicBezTo>
                <a:cubicBezTo>
                  <a:pt x="38381" y="2180"/>
                  <a:pt x="38490" y="2222"/>
                  <a:pt x="38599" y="2264"/>
                </a:cubicBezTo>
                <a:close/>
                <a:moveTo>
                  <a:pt x="36552" y="1577"/>
                </a:moveTo>
                <a:cubicBezTo>
                  <a:pt x="36847" y="1663"/>
                  <a:pt x="37071" y="1298"/>
                  <a:pt x="36856" y="1072"/>
                </a:cubicBezTo>
                <a:cubicBezTo>
                  <a:pt x="36818" y="1032"/>
                  <a:pt x="36772" y="1005"/>
                  <a:pt x="36719" y="990"/>
                </a:cubicBezTo>
                <a:cubicBezTo>
                  <a:pt x="36520" y="933"/>
                  <a:pt x="36321" y="879"/>
                  <a:pt x="36122" y="826"/>
                </a:cubicBezTo>
                <a:cubicBezTo>
                  <a:pt x="35793" y="741"/>
                  <a:pt x="35586" y="1185"/>
                  <a:pt x="35885" y="1382"/>
                </a:cubicBezTo>
                <a:cubicBezTo>
                  <a:pt x="35913" y="1397"/>
                  <a:pt x="35940" y="1409"/>
                  <a:pt x="35969" y="1417"/>
                </a:cubicBezTo>
                <a:cubicBezTo>
                  <a:pt x="36164" y="1468"/>
                  <a:pt x="36357" y="1522"/>
                  <a:pt x="36552" y="1577"/>
                </a:cubicBezTo>
                <a:close/>
                <a:moveTo>
                  <a:pt x="34202" y="1021"/>
                </a:moveTo>
                <a:cubicBezTo>
                  <a:pt x="34370" y="1053"/>
                  <a:pt x="34529" y="942"/>
                  <a:pt x="34559" y="776"/>
                </a:cubicBezTo>
                <a:cubicBezTo>
                  <a:pt x="34590" y="609"/>
                  <a:pt x="34479" y="449"/>
                  <a:pt x="34314" y="420"/>
                </a:cubicBezTo>
                <a:cubicBezTo>
                  <a:pt x="34110" y="382"/>
                  <a:pt x="33907" y="347"/>
                  <a:pt x="33704" y="315"/>
                </a:cubicBezTo>
                <a:cubicBezTo>
                  <a:pt x="33375" y="265"/>
                  <a:pt x="33209" y="707"/>
                  <a:pt x="33507" y="883"/>
                </a:cubicBezTo>
                <a:cubicBezTo>
                  <a:pt x="33538" y="900"/>
                  <a:pt x="33574" y="912"/>
                  <a:pt x="33609" y="919"/>
                </a:cubicBezTo>
                <a:cubicBezTo>
                  <a:pt x="33806" y="950"/>
                  <a:pt x="34005" y="984"/>
                  <a:pt x="34202" y="1021"/>
                </a:cubicBezTo>
                <a:close/>
                <a:moveTo>
                  <a:pt x="31813" y="697"/>
                </a:moveTo>
                <a:cubicBezTo>
                  <a:pt x="31981" y="711"/>
                  <a:pt x="32132" y="585"/>
                  <a:pt x="32144" y="416"/>
                </a:cubicBezTo>
                <a:cubicBezTo>
                  <a:pt x="32159" y="248"/>
                  <a:pt x="32033" y="99"/>
                  <a:pt x="31864" y="87"/>
                </a:cubicBezTo>
                <a:cubicBezTo>
                  <a:pt x="31658" y="70"/>
                  <a:pt x="31453" y="53"/>
                  <a:pt x="31247" y="41"/>
                </a:cubicBezTo>
                <a:cubicBezTo>
                  <a:pt x="31078" y="30"/>
                  <a:pt x="30933" y="160"/>
                  <a:pt x="30923" y="328"/>
                </a:cubicBezTo>
                <a:cubicBezTo>
                  <a:pt x="30912" y="497"/>
                  <a:pt x="31042" y="642"/>
                  <a:pt x="31212" y="650"/>
                </a:cubicBezTo>
                <a:cubicBezTo>
                  <a:pt x="31411" y="665"/>
                  <a:pt x="31612" y="678"/>
                  <a:pt x="31813" y="697"/>
                </a:cubicBezTo>
                <a:close/>
                <a:moveTo>
                  <a:pt x="29403" y="613"/>
                </a:moveTo>
                <a:cubicBezTo>
                  <a:pt x="29734" y="602"/>
                  <a:pt x="29816" y="154"/>
                  <a:pt x="29514" y="26"/>
                </a:cubicBezTo>
                <a:cubicBezTo>
                  <a:pt x="29477" y="9"/>
                  <a:pt x="29433" y="1"/>
                  <a:pt x="29391" y="3"/>
                </a:cubicBezTo>
                <a:cubicBezTo>
                  <a:pt x="29185" y="5"/>
                  <a:pt x="28978" y="11"/>
                  <a:pt x="28772" y="22"/>
                </a:cubicBezTo>
                <a:cubicBezTo>
                  <a:pt x="28422" y="43"/>
                  <a:pt x="28372" y="531"/>
                  <a:pt x="28712" y="623"/>
                </a:cubicBezTo>
                <a:cubicBezTo>
                  <a:pt x="28741" y="629"/>
                  <a:pt x="28770" y="634"/>
                  <a:pt x="28800" y="632"/>
                </a:cubicBezTo>
                <a:cubicBezTo>
                  <a:pt x="29001" y="623"/>
                  <a:pt x="29202" y="615"/>
                  <a:pt x="29403" y="613"/>
                </a:cubicBezTo>
                <a:close/>
                <a:moveTo>
                  <a:pt x="27002" y="787"/>
                </a:moveTo>
                <a:cubicBezTo>
                  <a:pt x="27316" y="747"/>
                  <a:pt x="27368" y="303"/>
                  <a:pt x="27056" y="194"/>
                </a:cubicBezTo>
                <a:cubicBezTo>
                  <a:pt x="27012" y="179"/>
                  <a:pt x="26966" y="175"/>
                  <a:pt x="26922" y="181"/>
                </a:cubicBezTo>
                <a:cubicBezTo>
                  <a:pt x="26717" y="208"/>
                  <a:pt x="26511" y="238"/>
                  <a:pt x="26308" y="271"/>
                </a:cubicBezTo>
                <a:cubicBezTo>
                  <a:pt x="26151" y="307"/>
                  <a:pt x="26048" y="458"/>
                  <a:pt x="26075" y="617"/>
                </a:cubicBezTo>
                <a:cubicBezTo>
                  <a:pt x="26100" y="776"/>
                  <a:pt x="26245" y="887"/>
                  <a:pt x="26406" y="873"/>
                </a:cubicBezTo>
                <a:cubicBezTo>
                  <a:pt x="26603" y="841"/>
                  <a:pt x="26802" y="812"/>
                  <a:pt x="27002" y="787"/>
                </a:cubicBezTo>
                <a:close/>
                <a:moveTo>
                  <a:pt x="24642" y="1244"/>
                </a:moveTo>
                <a:cubicBezTo>
                  <a:pt x="24954" y="1164"/>
                  <a:pt x="24944" y="703"/>
                  <a:pt x="24606" y="646"/>
                </a:cubicBezTo>
                <a:cubicBezTo>
                  <a:pt x="24566" y="640"/>
                  <a:pt x="24524" y="642"/>
                  <a:pt x="24485" y="655"/>
                </a:cubicBezTo>
                <a:cubicBezTo>
                  <a:pt x="24285" y="705"/>
                  <a:pt x="24084" y="762"/>
                  <a:pt x="23885" y="822"/>
                </a:cubicBezTo>
                <a:cubicBezTo>
                  <a:pt x="23728" y="875"/>
                  <a:pt x="23642" y="1042"/>
                  <a:pt x="23690" y="1202"/>
                </a:cubicBezTo>
                <a:cubicBezTo>
                  <a:pt x="23738" y="1359"/>
                  <a:pt x="23904" y="1451"/>
                  <a:pt x="24063" y="1407"/>
                </a:cubicBezTo>
                <a:cubicBezTo>
                  <a:pt x="24254" y="1348"/>
                  <a:pt x="24447" y="1294"/>
                  <a:pt x="24640" y="1244"/>
                </a:cubicBezTo>
                <a:close/>
                <a:moveTo>
                  <a:pt x="22378" y="2025"/>
                </a:moveTo>
                <a:cubicBezTo>
                  <a:pt x="22661" y="1902"/>
                  <a:pt x="22603" y="1472"/>
                  <a:pt x="22280" y="1441"/>
                </a:cubicBezTo>
                <a:cubicBezTo>
                  <a:pt x="22230" y="1436"/>
                  <a:pt x="22177" y="1445"/>
                  <a:pt x="22131" y="1466"/>
                </a:cubicBezTo>
                <a:cubicBezTo>
                  <a:pt x="21940" y="1550"/>
                  <a:pt x="21754" y="1640"/>
                  <a:pt x="21565" y="1732"/>
                </a:cubicBezTo>
                <a:cubicBezTo>
                  <a:pt x="21255" y="1891"/>
                  <a:pt x="21410" y="2363"/>
                  <a:pt x="21756" y="2304"/>
                </a:cubicBezTo>
                <a:cubicBezTo>
                  <a:pt x="21785" y="2300"/>
                  <a:pt x="21813" y="2289"/>
                  <a:pt x="21840" y="2277"/>
                </a:cubicBezTo>
                <a:cubicBezTo>
                  <a:pt x="22020" y="2195"/>
                  <a:pt x="22196" y="2105"/>
                  <a:pt x="22378" y="2025"/>
                </a:cubicBezTo>
                <a:close/>
                <a:moveTo>
                  <a:pt x="22131" y="1466"/>
                </a:moveTo>
                <a:lnTo>
                  <a:pt x="21840" y="2277"/>
                </a:lnTo>
                <a:lnTo>
                  <a:pt x="21565" y="1732"/>
                </a:lnTo>
                <a:lnTo>
                  <a:pt x="22131" y="1466"/>
                </a:lnTo>
                <a:close/>
                <a:moveTo>
                  <a:pt x="20325" y="3199"/>
                </a:moveTo>
                <a:cubicBezTo>
                  <a:pt x="20597" y="2989"/>
                  <a:pt x="20371" y="2553"/>
                  <a:pt x="20033" y="2671"/>
                </a:cubicBezTo>
                <a:cubicBezTo>
                  <a:pt x="20004" y="2681"/>
                  <a:pt x="19979" y="2694"/>
                  <a:pt x="19954" y="2713"/>
                </a:cubicBezTo>
                <a:cubicBezTo>
                  <a:pt x="19784" y="2840"/>
                  <a:pt x="19620" y="2970"/>
                  <a:pt x="19461" y="3111"/>
                </a:cubicBezTo>
                <a:cubicBezTo>
                  <a:pt x="19218" y="3325"/>
                  <a:pt x="19436" y="3729"/>
                  <a:pt x="19759" y="3631"/>
                </a:cubicBezTo>
                <a:cubicBezTo>
                  <a:pt x="19799" y="3618"/>
                  <a:pt x="19834" y="3597"/>
                  <a:pt x="19866" y="3570"/>
                </a:cubicBezTo>
                <a:cubicBezTo>
                  <a:pt x="20012" y="3440"/>
                  <a:pt x="20165" y="3318"/>
                  <a:pt x="20322" y="3199"/>
                </a:cubicBezTo>
                <a:close/>
                <a:moveTo>
                  <a:pt x="18669" y="4867"/>
                </a:moveTo>
                <a:cubicBezTo>
                  <a:pt x="18774" y="4731"/>
                  <a:pt x="18749" y="4534"/>
                  <a:pt x="18610" y="4431"/>
                </a:cubicBezTo>
                <a:cubicBezTo>
                  <a:pt x="18472" y="4328"/>
                  <a:pt x="18277" y="4362"/>
                  <a:pt x="18179" y="4502"/>
                </a:cubicBezTo>
                <a:cubicBezTo>
                  <a:pt x="18051" y="4670"/>
                  <a:pt x="17929" y="4846"/>
                  <a:pt x="17818" y="5024"/>
                </a:cubicBezTo>
                <a:cubicBezTo>
                  <a:pt x="17642" y="5303"/>
                  <a:pt x="17979" y="5634"/>
                  <a:pt x="18260" y="5431"/>
                </a:cubicBezTo>
                <a:cubicBezTo>
                  <a:pt x="18290" y="5408"/>
                  <a:pt x="18315" y="5380"/>
                  <a:pt x="18336" y="5349"/>
                </a:cubicBezTo>
                <a:cubicBezTo>
                  <a:pt x="18440" y="5186"/>
                  <a:pt x="18552" y="5022"/>
                  <a:pt x="18669" y="4867"/>
                </a:cubicBezTo>
                <a:close/>
                <a:moveTo>
                  <a:pt x="17590" y="6929"/>
                </a:moveTo>
                <a:cubicBezTo>
                  <a:pt x="17684" y="6604"/>
                  <a:pt x="17269" y="6384"/>
                  <a:pt x="17051" y="6659"/>
                </a:cubicBezTo>
                <a:cubicBezTo>
                  <a:pt x="17030" y="6686"/>
                  <a:pt x="17015" y="6718"/>
                  <a:pt x="17005" y="6751"/>
                </a:cubicBezTo>
                <a:cubicBezTo>
                  <a:pt x="16940" y="6954"/>
                  <a:pt x="16888" y="7162"/>
                  <a:pt x="16844" y="7371"/>
                </a:cubicBezTo>
                <a:cubicBezTo>
                  <a:pt x="16781" y="7707"/>
                  <a:pt x="17225" y="7881"/>
                  <a:pt x="17407" y="7587"/>
                </a:cubicBezTo>
                <a:cubicBezTo>
                  <a:pt x="17424" y="7556"/>
                  <a:pt x="17437" y="7524"/>
                  <a:pt x="17443" y="7491"/>
                </a:cubicBezTo>
                <a:cubicBezTo>
                  <a:pt x="17483" y="7300"/>
                  <a:pt x="17531" y="7114"/>
                  <a:pt x="17590" y="6929"/>
                </a:cubicBezTo>
                <a:close/>
                <a:moveTo>
                  <a:pt x="17405" y="9195"/>
                </a:moveTo>
                <a:cubicBezTo>
                  <a:pt x="17347" y="8882"/>
                  <a:pt x="16898" y="8855"/>
                  <a:pt x="16810" y="9176"/>
                </a:cubicBezTo>
                <a:cubicBezTo>
                  <a:pt x="16800" y="9220"/>
                  <a:pt x="16797" y="9266"/>
                  <a:pt x="16806" y="9310"/>
                </a:cubicBezTo>
                <a:cubicBezTo>
                  <a:pt x="16848" y="9528"/>
                  <a:pt x="16909" y="9744"/>
                  <a:pt x="16988" y="9951"/>
                </a:cubicBezTo>
                <a:cubicBezTo>
                  <a:pt x="17116" y="10272"/>
                  <a:pt x="17600" y="10167"/>
                  <a:pt x="17577" y="9815"/>
                </a:cubicBezTo>
                <a:cubicBezTo>
                  <a:pt x="17575" y="9784"/>
                  <a:pt x="17567" y="9754"/>
                  <a:pt x="17556" y="9727"/>
                </a:cubicBezTo>
                <a:cubicBezTo>
                  <a:pt x="17489" y="9555"/>
                  <a:pt x="17439" y="9377"/>
                  <a:pt x="17405" y="9195"/>
                </a:cubicBezTo>
                <a:close/>
                <a:moveTo>
                  <a:pt x="18589" y="10867"/>
                </a:moveTo>
                <a:cubicBezTo>
                  <a:pt x="18294" y="10750"/>
                  <a:pt x="18030" y="11114"/>
                  <a:pt x="18256" y="11364"/>
                </a:cubicBezTo>
                <a:cubicBezTo>
                  <a:pt x="18285" y="11395"/>
                  <a:pt x="18323" y="11418"/>
                  <a:pt x="18363" y="11435"/>
                </a:cubicBezTo>
                <a:cubicBezTo>
                  <a:pt x="18581" y="11523"/>
                  <a:pt x="18811" y="11575"/>
                  <a:pt x="19046" y="11592"/>
                </a:cubicBezTo>
                <a:cubicBezTo>
                  <a:pt x="19386" y="11613"/>
                  <a:pt x="19507" y="11154"/>
                  <a:pt x="19193" y="11008"/>
                </a:cubicBezTo>
                <a:cubicBezTo>
                  <a:pt x="19159" y="10995"/>
                  <a:pt x="19126" y="10984"/>
                  <a:pt x="19092" y="10982"/>
                </a:cubicBezTo>
                <a:cubicBezTo>
                  <a:pt x="18920" y="10970"/>
                  <a:pt x="18751" y="10930"/>
                  <a:pt x="18589" y="10865"/>
                </a:cubicBezTo>
                <a:close/>
                <a:moveTo>
                  <a:pt x="20660" y="10553"/>
                </a:moveTo>
                <a:cubicBezTo>
                  <a:pt x="20394" y="10704"/>
                  <a:pt x="20496" y="11123"/>
                  <a:pt x="20819" y="11123"/>
                </a:cubicBezTo>
                <a:cubicBezTo>
                  <a:pt x="20872" y="11121"/>
                  <a:pt x="20922" y="11106"/>
                  <a:pt x="20968" y="11081"/>
                </a:cubicBezTo>
                <a:cubicBezTo>
                  <a:pt x="21025" y="11047"/>
                  <a:pt x="21081" y="11014"/>
                  <a:pt x="21138" y="10980"/>
                </a:cubicBezTo>
                <a:lnTo>
                  <a:pt x="21198" y="10938"/>
                </a:lnTo>
                <a:lnTo>
                  <a:pt x="21261" y="10896"/>
                </a:lnTo>
                <a:lnTo>
                  <a:pt x="21320" y="10857"/>
                </a:lnTo>
                <a:lnTo>
                  <a:pt x="21379" y="10815"/>
                </a:lnTo>
                <a:lnTo>
                  <a:pt x="21435" y="10771"/>
                </a:lnTo>
                <a:lnTo>
                  <a:pt x="21515" y="10708"/>
                </a:lnTo>
                <a:cubicBezTo>
                  <a:pt x="21758" y="10502"/>
                  <a:pt x="21563" y="10102"/>
                  <a:pt x="21245" y="10178"/>
                </a:cubicBezTo>
                <a:cubicBezTo>
                  <a:pt x="21198" y="10188"/>
                  <a:pt x="21157" y="10209"/>
                  <a:pt x="21121" y="10240"/>
                </a:cubicBezTo>
                <a:lnTo>
                  <a:pt x="21062" y="10287"/>
                </a:lnTo>
                <a:cubicBezTo>
                  <a:pt x="20934" y="10385"/>
                  <a:pt x="20798" y="10473"/>
                  <a:pt x="20660" y="10553"/>
                </a:cubicBezTo>
                <a:close/>
                <a:moveTo>
                  <a:pt x="21926" y="8897"/>
                </a:moveTo>
                <a:cubicBezTo>
                  <a:pt x="21884" y="9220"/>
                  <a:pt x="22315" y="9375"/>
                  <a:pt x="22489" y="9092"/>
                </a:cubicBezTo>
                <a:cubicBezTo>
                  <a:pt x="22512" y="9056"/>
                  <a:pt x="22525" y="9014"/>
                  <a:pt x="22531" y="8973"/>
                </a:cubicBezTo>
                <a:lnTo>
                  <a:pt x="22542" y="8880"/>
                </a:lnTo>
                <a:lnTo>
                  <a:pt x="22548" y="8820"/>
                </a:lnTo>
                <a:lnTo>
                  <a:pt x="22552" y="8759"/>
                </a:lnTo>
                <a:lnTo>
                  <a:pt x="22554" y="8696"/>
                </a:lnTo>
                <a:lnTo>
                  <a:pt x="22556" y="8633"/>
                </a:lnTo>
                <a:lnTo>
                  <a:pt x="22556" y="8572"/>
                </a:lnTo>
                <a:lnTo>
                  <a:pt x="22554" y="8509"/>
                </a:lnTo>
                <a:lnTo>
                  <a:pt x="22552" y="8447"/>
                </a:lnTo>
                <a:lnTo>
                  <a:pt x="22546" y="8384"/>
                </a:lnTo>
                <a:lnTo>
                  <a:pt x="22538" y="8287"/>
                </a:lnTo>
                <a:cubicBezTo>
                  <a:pt x="22498" y="7965"/>
                  <a:pt x="22039" y="7918"/>
                  <a:pt x="21940" y="8239"/>
                </a:cubicBezTo>
                <a:cubicBezTo>
                  <a:pt x="21930" y="8279"/>
                  <a:pt x="21926" y="8321"/>
                  <a:pt x="21932" y="8363"/>
                </a:cubicBezTo>
                <a:cubicBezTo>
                  <a:pt x="21951" y="8541"/>
                  <a:pt x="21951" y="8719"/>
                  <a:pt x="21926" y="8897"/>
                </a:cubicBezTo>
                <a:close/>
                <a:moveTo>
                  <a:pt x="21297" y="6824"/>
                </a:moveTo>
                <a:cubicBezTo>
                  <a:pt x="21483" y="7078"/>
                  <a:pt x="21880" y="6925"/>
                  <a:pt x="21848" y="6615"/>
                </a:cubicBezTo>
                <a:cubicBezTo>
                  <a:pt x="21844" y="6562"/>
                  <a:pt x="21825" y="6512"/>
                  <a:pt x="21794" y="6468"/>
                </a:cubicBezTo>
                <a:cubicBezTo>
                  <a:pt x="21670" y="6294"/>
                  <a:pt x="21538" y="6127"/>
                  <a:pt x="21398" y="5965"/>
                </a:cubicBezTo>
                <a:cubicBezTo>
                  <a:pt x="21184" y="5720"/>
                  <a:pt x="20777" y="5938"/>
                  <a:pt x="20878" y="6263"/>
                </a:cubicBezTo>
                <a:cubicBezTo>
                  <a:pt x="20890" y="6303"/>
                  <a:pt x="20911" y="6336"/>
                  <a:pt x="20939" y="6368"/>
                </a:cubicBezTo>
                <a:cubicBezTo>
                  <a:pt x="21066" y="6514"/>
                  <a:pt x="21186" y="6665"/>
                  <a:pt x="21297" y="6824"/>
                </a:cubicBezTo>
                <a:close/>
                <a:moveTo>
                  <a:pt x="19629" y="5196"/>
                </a:moveTo>
                <a:cubicBezTo>
                  <a:pt x="19767" y="5301"/>
                  <a:pt x="19964" y="5272"/>
                  <a:pt x="20065" y="5129"/>
                </a:cubicBezTo>
                <a:cubicBezTo>
                  <a:pt x="20163" y="4989"/>
                  <a:pt x="20128" y="4794"/>
                  <a:pt x="19983" y="4697"/>
                </a:cubicBezTo>
                <a:cubicBezTo>
                  <a:pt x="19813" y="4576"/>
                  <a:pt x="19639" y="4460"/>
                  <a:pt x="19461" y="4347"/>
                </a:cubicBezTo>
                <a:cubicBezTo>
                  <a:pt x="19178" y="4169"/>
                  <a:pt x="18851" y="4517"/>
                  <a:pt x="19059" y="4794"/>
                </a:cubicBezTo>
                <a:cubicBezTo>
                  <a:pt x="19080" y="4821"/>
                  <a:pt x="19107" y="4846"/>
                  <a:pt x="19136" y="4865"/>
                </a:cubicBezTo>
                <a:cubicBezTo>
                  <a:pt x="19304" y="4972"/>
                  <a:pt x="19467" y="5081"/>
                  <a:pt x="19629" y="5196"/>
                </a:cubicBezTo>
                <a:close/>
                <a:moveTo>
                  <a:pt x="17558" y="4029"/>
                </a:moveTo>
                <a:cubicBezTo>
                  <a:pt x="17812" y="4140"/>
                  <a:pt x="18070" y="3882"/>
                  <a:pt x="17961" y="3631"/>
                </a:cubicBezTo>
                <a:cubicBezTo>
                  <a:pt x="17931" y="3559"/>
                  <a:pt x="17875" y="3501"/>
                  <a:pt x="17803" y="3469"/>
                </a:cubicBezTo>
                <a:cubicBezTo>
                  <a:pt x="17613" y="3385"/>
                  <a:pt x="17420" y="3306"/>
                  <a:pt x="17227" y="3230"/>
                </a:cubicBezTo>
                <a:cubicBezTo>
                  <a:pt x="16900" y="3111"/>
                  <a:pt x="16659" y="3532"/>
                  <a:pt x="16925" y="3754"/>
                </a:cubicBezTo>
                <a:cubicBezTo>
                  <a:pt x="16950" y="3775"/>
                  <a:pt x="16978" y="3790"/>
                  <a:pt x="17007" y="3802"/>
                </a:cubicBezTo>
                <a:cubicBezTo>
                  <a:pt x="17194" y="3874"/>
                  <a:pt x="17378" y="3951"/>
                  <a:pt x="17558" y="4031"/>
                </a:cubicBezTo>
                <a:close/>
                <a:moveTo>
                  <a:pt x="15297" y="3245"/>
                </a:moveTo>
                <a:cubicBezTo>
                  <a:pt x="15626" y="3331"/>
                  <a:pt x="15831" y="2891"/>
                  <a:pt x="15542" y="2696"/>
                </a:cubicBezTo>
                <a:cubicBezTo>
                  <a:pt x="15515" y="2677"/>
                  <a:pt x="15483" y="2664"/>
                  <a:pt x="15452" y="2656"/>
                </a:cubicBezTo>
                <a:cubicBezTo>
                  <a:pt x="15251" y="2604"/>
                  <a:pt x="15050" y="2553"/>
                  <a:pt x="14848" y="2505"/>
                </a:cubicBezTo>
                <a:cubicBezTo>
                  <a:pt x="14534" y="2438"/>
                  <a:pt x="14333" y="2840"/>
                  <a:pt x="14599" y="3050"/>
                </a:cubicBezTo>
                <a:cubicBezTo>
                  <a:pt x="14633" y="3075"/>
                  <a:pt x="14672" y="3094"/>
                  <a:pt x="14714" y="3102"/>
                </a:cubicBezTo>
                <a:cubicBezTo>
                  <a:pt x="14909" y="3146"/>
                  <a:pt x="15104" y="3195"/>
                  <a:pt x="15297" y="3247"/>
                </a:cubicBezTo>
                <a:close/>
                <a:moveTo>
                  <a:pt x="12939" y="2784"/>
                </a:moveTo>
                <a:cubicBezTo>
                  <a:pt x="13266" y="2826"/>
                  <a:pt x="13419" y="2384"/>
                  <a:pt x="13128" y="2216"/>
                </a:cubicBezTo>
                <a:cubicBezTo>
                  <a:pt x="13092" y="2197"/>
                  <a:pt x="13054" y="2182"/>
                  <a:pt x="13015" y="2178"/>
                </a:cubicBezTo>
                <a:cubicBezTo>
                  <a:pt x="12811" y="2151"/>
                  <a:pt x="12606" y="2128"/>
                  <a:pt x="12401" y="2107"/>
                </a:cubicBezTo>
                <a:cubicBezTo>
                  <a:pt x="12233" y="2090"/>
                  <a:pt x="12084" y="2214"/>
                  <a:pt x="12067" y="2382"/>
                </a:cubicBezTo>
                <a:cubicBezTo>
                  <a:pt x="12051" y="2549"/>
                  <a:pt x="12172" y="2698"/>
                  <a:pt x="12340" y="2715"/>
                </a:cubicBezTo>
                <a:cubicBezTo>
                  <a:pt x="12541" y="2736"/>
                  <a:pt x="12740" y="2759"/>
                  <a:pt x="12939" y="2784"/>
                </a:cubicBezTo>
                <a:close/>
                <a:moveTo>
                  <a:pt x="10535" y="2604"/>
                </a:moveTo>
                <a:cubicBezTo>
                  <a:pt x="10707" y="2612"/>
                  <a:pt x="10850" y="2476"/>
                  <a:pt x="10854" y="2306"/>
                </a:cubicBezTo>
                <a:cubicBezTo>
                  <a:pt x="10856" y="2134"/>
                  <a:pt x="10718" y="1994"/>
                  <a:pt x="10548" y="1994"/>
                </a:cubicBezTo>
                <a:cubicBezTo>
                  <a:pt x="10343" y="1990"/>
                  <a:pt x="10135" y="1988"/>
                  <a:pt x="9930" y="1990"/>
                </a:cubicBezTo>
                <a:cubicBezTo>
                  <a:pt x="9760" y="1990"/>
                  <a:pt x="9624" y="2128"/>
                  <a:pt x="9626" y="2296"/>
                </a:cubicBezTo>
                <a:cubicBezTo>
                  <a:pt x="9626" y="2465"/>
                  <a:pt x="9764" y="2602"/>
                  <a:pt x="9932" y="2599"/>
                </a:cubicBezTo>
                <a:cubicBezTo>
                  <a:pt x="10133" y="2599"/>
                  <a:pt x="10334" y="2599"/>
                  <a:pt x="10535" y="2604"/>
                </a:cubicBezTo>
                <a:close/>
                <a:moveTo>
                  <a:pt x="8125" y="2673"/>
                </a:moveTo>
                <a:cubicBezTo>
                  <a:pt x="8467" y="2641"/>
                  <a:pt x="8513" y="2161"/>
                  <a:pt x="8171" y="2069"/>
                </a:cubicBezTo>
                <a:cubicBezTo>
                  <a:pt x="8140" y="2063"/>
                  <a:pt x="8109" y="2061"/>
                  <a:pt x="8077" y="2063"/>
                </a:cubicBezTo>
                <a:cubicBezTo>
                  <a:pt x="7872" y="2078"/>
                  <a:pt x="7666" y="2096"/>
                  <a:pt x="7463" y="2115"/>
                </a:cubicBezTo>
                <a:cubicBezTo>
                  <a:pt x="7291" y="2128"/>
                  <a:pt x="7163" y="2279"/>
                  <a:pt x="7180" y="2451"/>
                </a:cubicBezTo>
                <a:cubicBezTo>
                  <a:pt x="7197" y="2620"/>
                  <a:pt x="7352" y="2744"/>
                  <a:pt x="7522" y="2723"/>
                </a:cubicBezTo>
                <a:cubicBezTo>
                  <a:pt x="7723" y="2704"/>
                  <a:pt x="7924" y="2687"/>
                  <a:pt x="8125" y="2671"/>
                </a:cubicBezTo>
                <a:close/>
                <a:moveTo>
                  <a:pt x="5726" y="2960"/>
                </a:moveTo>
                <a:cubicBezTo>
                  <a:pt x="6032" y="2912"/>
                  <a:pt x="6078" y="2478"/>
                  <a:pt x="5776" y="2371"/>
                </a:cubicBezTo>
                <a:cubicBezTo>
                  <a:pt x="5728" y="2354"/>
                  <a:pt x="5675" y="2350"/>
                  <a:pt x="5625" y="2358"/>
                </a:cubicBezTo>
                <a:cubicBezTo>
                  <a:pt x="5422" y="2392"/>
                  <a:pt x="5221" y="2428"/>
                  <a:pt x="5017" y="2463"/>
                </a:cubicBezTo>
                <a:cubicBezTo>
                  <a:pt x="4850" y="2490"/>
                  <a:pt x="4737" y="2652"/>
                  <a:pt x="4768" y="2820"/>
                </a:cubicBezTo>
                <a:cubicBezTo>
                  <a:pt x="4799" y="2987"/>
                  <a:pt x="4961" y="3098"/>
                  <a:pt x="5128" y="3063"/>
                </a:cubicBezTo>
                <a:cubicBezTo>
                  <a:pt x="5328" y="3027"/>
                  <a:pt x="5527" y="2993"/>
                  <a:pt x="5726" y="2960"/>
                </a:cubicBezTo>
                <a:close/>
                <a:moveTo>
                  <a:pt x="3355" y="3444"/>
                </a:moveTo>
                <a:cubicBezTo>
                  <a:pt x="3523" y="3406"/>
                  <a:pt x="3626" y="3239"/>
                  <a:pt x="3586" y="3071"/>
                </a:cubicBezTo>
                <a:cubicBezTo>
                  <a:pt x="3544" y="2905"/>
                  <a:pt x="3374" y="2805"/>
                  <a:pt x="3209" y="2851"/>
                </a:cubicBezTo>
                <a:cubicBezTo>
                  <a:pt x="3010" y="2899"/>
                  <a:pt x="2811" y="2949"/>
                  <a:pt x="2611" y="3000"/>
                </a:cubicBezTo>
                <a:cubicBezTo>
                  <a:pt x="2299" y="3081"/>
                  <a:pt x="2310" y="3543"/>
                  <a:pt x="2647" y="3599"/>
                </a:cubicBezTo>
                <a:cubicBezTo>
                  <a:pt x="2687" y="3603"/>
                  <a:pt x="2727" y="3601"/>
                  <a:pt x="2767" y="3591"/>
                </a:cubicBezTo>
                <a:cubicBezTo>
                  <a:pt x="2964" y="3543"/>
                  <a:pt x="3161" y="3490"/>
                  <a:pt x="3355" y="3444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7"/>
          <p:cNvSpPr/>
          <p:nvPr/>
        </p:nvSpPr>
        <p:spPr>
          <a:xfrm>
            <a:off x="6903425" y="2311850"/>
            <a:ext cx="2738953" cy="3792522"/>
          </a:xfrm>
          <a:custGeom>
            <a:avLst/>
            <a:gdLst/>
            <a:ahLst/>
            <a:cxnLst/>
            <a:rect l="l" t="t" r="r" b="b"/>
            <a:pathLst>
              <a:path w="91268" h="128386" extrusionOk="0">
                <a:moveTo>
                  <a:pt x="70698" y="0"/>
                </a:moveTo>
                <a:cubicBezTo>
                  <a:pt x="63406" y="0"/>
                  <a:pt x="57439" y="3978"/>
                  <a:pt x="57530" y="14724"/>
                </a:cubicBezTo>
                <a:cubicBezTo>
                  <a:pt x="57609" y="23656"/>
                  <a:pt x="64711" y="30638"/>
                  <a:pt x="64353" y="39351"/>
                </a:cubicBezTo>
                <a:cubicBezTo>
                  <a:pt x="63995" y="47209"/>
                  <a:pt x="53730" y="47945"/>
                  <a:pt x="51244" y="55166"/>
                </a:cubicBezTo>
                <a:cubicBezTo>
                  <a:pt x="48200" y="64038"/>
                  <a:pt x="55401" y="73308"/>
                  <a:pt x="51045" y="81524"/>
                </a:cubicBezTo>
                <a:cubicBezTo>
                  <a:pt x="45196" y="92525"/>
                  <a:pt x="0" y="76292"/>
                  <a:pt x="9966" y="111622"/>
                </a:cubicBezTo>
                <a:cubicBezTo>
                  <a:pt x="13190" y="123066"/>
                  <a:pt x="31585" y="128386"/>
                  <a:pt x="48574" y="128386"/>
                </a:cubicBezTo>
                <a:cubicBezTo>
                  <a:pt x="59580" y="128386"/>
                  <a:pt x="69996" y="126153"/>
                  <a:pt x="75314" y="121906"/>
                </a:cubicBezTo>
                <a:cubicBezTo>
                  <a:pt x="83967" y="114964"/>
                  <a:pt x="83868" y="99050"/>
                  <a:pt x="84902" y="89123"/>
                </a:cubicBezTo>
                <a:cubicBezTo>
                  <a:pt x="87647" y="63382"/>
                  <a:pt x="78616" y="32727"/>
                  <a:pt x="91268" y="8617"/>
                </a:cubicBezTo>
                <a:cubicBezTo>
                  <a:pt x="86019" y="3711"/>
                  <a:pt x="77741" y="0"/>
                  <a:pt x="7069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1" name="Google Shape;331;p17"/>
          <p:cNvGrpSpPr/>
          <p:nvPr/>
        </p:nvGrpSpPr>
        <p:grpSpPr>
          <a:xfrm rot="5770333" flipH="1">
            <a:off x="8119515" y="4127110"/>
            <a:ext cx="306762" cy="476338"/>
            <a:chOff x="4452729" y="352000"/>
            <a:chExt cx="225596" cy="350302"/>
          </a:xfrm>
        </p:grpSpPr>
        <p:sp>
          <p:nvSpPr>
            <p:cNvPr id="332" name="Google Shape;332;p17"/>
            <p:cNvSpPr/>
            <p:nvPr/>
          </p:nvSpPr>
          <p:spPr>
            <a:xfrm>
              <a:off x="4624575" y="352000"/>
              <a:ext cx="53750" cy="53225"/>
            </a:xfrm>
            <a:custGeom>
              <a:avLst/>
              <a:gdLst/>
              <a:ahLst/>
              <a:cxnLst/>
              <a:rect l="l" t="t" r="r" b="b"/>
              <a:pathLst>
                <a:path w="2150" h="2129" extrusionOk="0">
                  <a:moveTo>
                    <a:pt x="1075" y="0"/>
                  </a:moveTo>
                  <a:cubicBezTo>
                    <a:pt x="478" y="0"/>
                    <a:pt x="1" y="478"/>
                    <a:pt x="1" y="1075"/>
                  </a:cubicBezTo>
                  <a:cubicBezTo>
                    <a:pt x="1" y="1671"/>
                    <a:pt x="478" y="2129"/>
                    <a:pt x="1075" y="2129"/>
                  </a:cubicBezTo>
                  <a:cubicBezTo>
                    <a:pt x="1672" y="2129"/>
                    <a:pt x="2149" y="1671"/>
                    <a:pt x="2149" y="1075"/>
                  </a:cubicBezTo>
                  <a:cubicBezTo>
                    <a:pt x="2149" y="478"/>
                    <a:pt x="1672" y="0"/>
                    <a:pt x="10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7"/>
            <p:cNvSpPr/>
            <p:nvPr/>
          </p:nvSpPr>
          <p:spPr>
            <a:xfrm>
              <a:off x="4452729" y="426046"/>
              <a:ext cx="62200" cy="62700"/>
            </a:xfrm>
            <a:custGeom>
              <a:avLst/>
              <a:gdLst/>
              <a:ahLst/>
              <a:cxnLst/>
              <a:rect l="l" t="t" r="r" b="b"/>
              <a:pathLst>
                <a:path w="2488" h="2508" extrusionOk="0">
                  <a:moveTo>
                    <a:pt x="1254" y="1"/>
                  </a:moveTo>
                  <a:cubicBezTo>
                    <a:pt x="557" y="1"/>
                    <a:pt x="0" y="558"/>
                    <a:pt x="0" y="1254"/>
                  </a:cubicBezTo>
                  <a:cubicBezTo>
                    <a:pt x="0" y="1950"/>
                    <a:pt x="557" y="2507"/>
                    <a:pt x="1254" y="2507"/>
                  </a:cubicBezTo>
                  <a:cubicBezTo>
                    <a:pt x="1950" y="2507"/>
                    <a:pt x="2487" y="1950"/>
                    <a:pt x="2487" y="1254"/>
                  </a:cubicBezTo>
                  <a:cubicBezTo>
                    <a:pt x="2487" y="558"/>
                    <a:pt x="1950" y="1"/>
                    <a:pt x="12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7"/>
            <p:cNvSpPr/>
            <p:nvPr/>
          </p:nvSpPr>
          <p:spPr>
            <a:xfrm>
              <a:off x="4503927" y="572104"/>
              <a:ext cx="130152" cy="130197"/>
            </a:xfrm>
            <a:custGeom>
              <a:avLst/>
              <a:gdLst/>
              <a:ahLst/>
              <a:cxnLst/>
              <a:rect l="l" t="t" r="r" b="b"/>
              <a:pathLst>
                <a:path w="2845" h="2846" extrusionOk="0">
                  <a:moveTo>
                    <a:pt x="1432" y="1"/>
                  </a:moveTo>
                  <a:cubicBezTo>
                    <a:pt x="656" y="1"/>
                    <a:pt x="0" y="618"/>
                    <a:pt x="0" y="1413"/>
                  </a:cubicBezTo>
                  <a:cubicBezTo>
                    <a:pt x="0" y="2189"/>
                    <a:pt x="637" y="2846"/>
                    <a:pt x="1432" y="2846"/>
                  </a:cubicBezTo>
                  <a:cubicBezTo>
                    <a:pt x="2188" y="2846"/>
                    <a:pt x="2845" y="2209"/>
                    <a:pt x="2845" y="1413"/>
                  </a:cubicBezTo>
                  <a:cubicBezTo>
                    <a:pt x="2845" y="618"/>
                    <a:pt x="2188" y="1"/>
                    <a:pt x="14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5" name="Google Shape;335;p17"/>
          <p:cNvGrpSpPr/>
          <p:nvPr/>
        </p:nvGrpSpPr>
        <p:grpSpPr>
          <a:xfrm rot="1278911">
            <a:off x="8142733" y="410073"/>
            <a:ext cx="654536" cy="655141"/>
            <a:chOff x="1194475" y="1437425"/>
            <a:chExt cx="654532" cy="655137"/>
          </a:xfrm>
        </p:grpSpPr>
        <p:grpSp>
          <p:nvGrpSpPr>
            <p:cNvPr id="336" name="Google Shape;336;p17"/>
            <p:cNvGrpSpPr/>
            <p:nvPr/>
          </p:nvGrpSpPr>
          <p:grpSpPr>
            <a:xfrm>
              <a:off x="1323473" y="1482473"/>
              <a:ext cx="525534" cy="610090"/>
              <a:chOff x="1323473" y="1482473"/>
              <a:chExt cx="525534" cy="610090"/>
            </a:xfrm>
          </p:grpSpPr>
          <p:sp>
            <p:nvSpPr>
              <p:cNvPr id="337" name="Google Shape;337;p17"/>
              <p:cNvSpPr/>
              <p:nvPr/>
            </p:nvSpPr>
            <p:spPr>
              <a:xfrm>
                <a:off x="1323473" y="1734473"/>
                <a:ext cx="273636" cy="358090"/>
              </a:xfrm>
              <a:custGeom>
                <a:avLst/>
                <a:gdLst/>
                <a:ahLst/>
                <a:cxnLst/>
                <a:rect l="l" t="t" r="r" b="b"/>
                <a:pathLst>
                  <a:path w="13077" h="17113" extrusionOk="0">
                    <a:moveTo>
                      <a:pt x="13076" y="9808"/>
                    </a:moveTo>
                    <a:cubicBezTo>
                      <a:pt x="12909" y="9274"/>
                      <a:pt x="12542" y="9174"/>
                      <a:pt x="12109" y="9041"/>
                    </a:cubicBezTo>
                    <a:cubicBezTo>
                      <a:pt x="11208" y="8807"/>
                      <a:pt x="10341" y="8507"/>
                      <a:pt x="9407" y="8307"/>
                    </a:cubicBezTo>
                    <a:cubicBezTo>
                      <a:pt x="8540" y="8140"/>
                      <a:pt x="8073" y="7640"/>
                      <a:pt x="7906" y="6772"/>
                    </a:cubicBezTo>
                    <a:cubicBezTo>
                      <a:pt x="7606" y="5104"/>
                      <a:pt x="7405" y="3470"/>
                      <a:pt x="7439" y="1769"/>
                    </a:cubicBezTo>
                    <a:cubicBezTo>
                      <a:pt x="7506" y="1135"/>
                      <a:pt x="7439" y="534"/>
                      <a:pt x="6905" y="1"/>
                    </a:cubicBezTo>
                    <a:cubicBezTo>
                      <a:pt x="6738" y="134"/>
                      <a:pt x="6538" y="201"/>
                      <a:pt x="6438" y="334"/>
                    </a:cubicBezTo>
                    <a:cubicBezTo>
                      <a:pt x="6171" y="801"/>
                      <a:pt x="5838" y="1302"/>
                      <a:pt x="5571" y="1802"/>
                    </a:cubicBezTo>
                    <a:cubicBezTo>
                      <a:pt x="5070" y="2970"/>
                      <a:pt x="4670" y="4137"/>
                      <a:pt x="4203" y="5338"/>
                    </a:cubicBezTo>
                    <a:cubicBezTo>
                      <a:pt x="4070" y="5638"/>
                      <a:pt x="3936" y="5938"/>
                      <a:pt x="3836" y="6272"/>
                    </a:cubicBezTo>
                    <a:cubicBezTo>
                      <a:pt x="2569" y="6272"/>
                      <a:pt x="1368" y="5471"/>
                      <a:pt x="167" y="5872"/>
                    </a:cubicBezTo>
                    <a:cubicBezTo>
                      <a:pt x="0" y="6205"/>
                      <a:pt x="100" y="6439"/>
                      <a:pt x="234" y="6639"/>
                    </a:cubicBezTo>
                    <a:lnTo>
                      <a:pt x="1368" y="8507"/>
                    </a:lnTo>
                    <a:cubicBezTo>
                      <a:pt x="1768" y="9174"/>
                      <a:pt x="1902" y="9841"/>
                      <a:pt x="1501" y="10608"/>
                    </a:cubicBezTo>
                    <a:cubicBezTo>
                      <a:pt x="1068" y="11342"/>
                      <a:pt x="834" y="12176"/>
                      <a:pt x="501" y="12977"/>
                    </a:cubicBezTo>
                    <a:cubicBezTo>
                      <a:pt x="334" y="13377"/>
                      <a:pt x="100" y="13811"/>
                      <a:pt x="234" y="14278"/>
                    </a:cubicBezTo>
                    <a:cubicBezTo>
                      <a:pt x="567" y="14511"/>
                      <a:pt x="867" y="14378"/>
                      <a:pt x="1168" y="14211"/>
                    </a:cubicBezTo>
                    <a:cubicBezTo>
                      <a:pt x="1835" y="13877"/>
                      <a:pt x="2435" y="13510"/>
                      <a:pt x="3102" y="13177"/>
                    </a:cubicBezTo>
                    <a:cubicBezTo>
                      <a:pt x="3403" y="13010"/>
                      <a:pt x="3703" y="12843"/>
                      <a:pt x="4003" y="12710"/>
                    </a:cubicBezTo>
                    <a:cubicBezTo>
                      <a:pt x="4537" y="12476"/>
                      <a:pt x="4737" y="12543"/>
                      <a:pt x="5171" y="13043"/>
                    </a:cubicBezTo>
                    <a:cubicBezTo>
                      <a:pt x="6205" y="14278"/>
                      <a:pt x="7239" y="15445"/>
                      <a:pt x="8273" y="16646"/>
                    </a:cubicBezTo>
                    <a:cubicBezTo>
                      <a:pt x="8440" y="16813"/>
                      <a:pt x="8606" y="16980"/>
                      <a:pt x="8773" y="17113"/>
                    </a:cubicBezTo>
                    <a:cubicBezTo>
                      <a:pt x="9107" y="17046"/>
                      <a:pt x="9173" y="16846"/>
                      <a:pt x="9173" y="16646"/>
                    </a:cubicBezTo>
                    <a:cubicBezTo>
                      <a:pt x="9073" y="15779"/>
                      <a:pt x="8940" y="14845"/>
                      <a:pt x="8873" y="13977"/>
                    </a:cubicBezTo>
                    <a:cubicBezTo>
                      <a:pt x="8840" y="13344"/>
                      <a:pt x="8773" y="12777"/>
                      <a:pt x="8740" y="12143"/>
                    </a:cubicBezTo>
                    <a:cubicBezTo>
                      <a:pt x="8706" y="11709"/>
                      <a:pt x="8940" y="11442"/>
                      <a:pt x="9340" y="11309"/>
                    </a:cubicBezTo>
                    <a:cubicBezTo>
                      <a:pt x="10074" y="11109"/>
                      <a:pt x="10841" y="10942"/>
                      <a:pt x="11575" y="10675"/>
                    </a:cubicBezTo>
                    <a:cubicBezTo>
                      <a:pt x="12009" y="10542"/>
                      <a:pt x="12409" y="10341"/>
                      <a:pt x="12776" y="10141"/>
                    </a:cubicBezTo>
                    <a:cubicBezTo>
                      <a:pt x="12909" y="10041"/>
                      <a:pt x="13009" y="9874"/>
                      <a:pt x="13076" y="9808"/>
                    </a:cubicBezTo>
                    <a:close/>
                  </a:path>
                </a:pathLst>
              </a:custGeom>
              <a:noFill/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17"/>
              <p:cNvSpPr/>
              <p:nvPr/>
            </p:nvSpPr>
            <p:spPr>
              <a:xfrm rot="3932821">
                <a:off x="1558073" y="1498484"/>
                <a:ext cx="223349" cy="292282"/>
              </a:xfrm>
              <a:custGeom>
                <a:avLst/>
                <a:gdLst/>
                <a:ahLst/>
                <a:cxnLst/>
                <a:rect l="l" t="t" r="r" b="b"/>
                <a:pathLst>
                  <a:path w="13077" h="17113" extrusionOk="0">
                    <a:moveTo>
                      <a:pt x="13076" y="9808"/>
                    </a:moveTo>
                    <a:cubicBezTo>
                      <a:pt x="12909" y="9274"/>
                      <a:pt x="12542" y="9174"/>
                      <a:pt x="12109" y="9041"/>
                    </a:cubicBezTo>
                    <a:cubicBezTo>
                      <a:pt x="11208" y="8807"/>
                      <a:pt x="10341" y="8507"/>
                      <a:pt x="9407" y="8307"/>
                    </a:cubicBezTo>
                    <a:cubicBezTo>
                      <a:pt x="8540" y="8140"/>
                      <a:pt x="8073" y="7640"/>
                      <a:pt x="7906" y="6772"/>
                    </a:cubicBezTo>
                    <a:cubicBezTo>
                      <a:pt x="7606" y="5104"/>
                      <a:pt x="7405" y="3470"/>
                      <a:pt x="7439" y="1769"/>
                    </a:cubicBezTo>
                    <a:cubicBezTo>
                      <a:pt x="7506" y="1135"/>
                      <a:pt x="7439" y="534"/>
                      <a:pt x="6905" y="1"/>
                    </a:cubicBezTo>
                    <a:cubicBezTo>
                      <a:pt x="6738" y="134"/>
                      <a:pt x="6538" y="201"/>
                      <a:pt x="6438" y="334"/>
                    </a:cubicBezTo>
                    <a:cubicBezTo>
                      <a:pt x="6171" y="801"/>
                      <a:pt x="5838" y="1302"/>
                      <a:pt x="5571" y="1802"/>
                    </a:cubicBezTo>
                    <a:cubicBezTo>
                      <a:pt x="5070" y="2970"/>
                      <a:pt x="4670" y="4137"/>
                      <a:pt x="4203" y="5338"/>
                    </a:cubicBezTo>
                    <a:cubicBezTo>
                      <a:pt x="4070" y="5638"/>
                      <a:pt x="3936" y="5938"/>
                      <a:pt x="3836" y="6272"/>
                    </a:cubicBezTo>
                    <a:cubicBezTo>
                      <a:pt x="2569" y="6272"/>
                      <a:pt x="1368" y="5471"/>
                      <a:pt x="167" y="5872"/>
                    </a:cubicBezTo>
                    <a:cubicBezTo>
                      <a:pt x="0" y="6205"/>
                      <a:pt x="100" y="6439"/>
                      <a:pt x="234" y="6639"/>
                    </a:cubicBezTo>
                    <a:lnTo>
                      <a:pt x="1368" y="8507"/>
                    </a:lnTo>
                    <a:cubicBezTo>
                      <a:pt x="1768" y="9174"/>
                      <a:pt x="1902" y="9841"/>
                      <a:pt x="1501" y="10608"/>
                    </a:cubicBezTo>
                    <a:cubicBezTo>
                      <a:pt x="1068" y="11342"/>
                      <a:pt x="834" y="12176"/>
                      <a:pt x="501" y="12977"/>
                    </a:cubicBezTo>
                    <a:cubicBezTo>
                      <a:pt x="334" y="13377"/>
                      <a:pt x="100" y="13811"/>
                      <a:pt x="234" y="14278"/>
                    </a:cubicBezTo>
                    <a:cubicBezTo>
                      <a:pt x="567" y="14511"/>
                      <a:pt x="867" y="14378"/>
                      <a:pt x="1168" y="14211"/>
                    </a:cubicBezTo>
                    <a:cubicBezTo>
                      <a:pt x="1835" y="13877"/>
                      <a:pt x="2435" y="13510"/>
                      <a:pt x="3102" y="13177"/>
                    </a:cubicBezTo>
                    <a:cubicBezTo>
                      <a:pt x="3403" y="13010"/>
                      <a:pt x="3703" y="12843"/>
                      <a:pt x="4003" y="12710"/>
                    </a:cubicBezTo>
                    <a:cubicBezTo>
                      <a:pt x="4537" y="12476"/>
                      <a:pt x="4737" y="12543"/>
                      <a:pt x="5171" y="13043"/>
                    </a:cubicBezTo>
                    <a:cubicBezTo>
                      <a:pt x="6205" y="14278"/>
                      <a:pt x="7239" y="15445"/>
                      <a:pt x="8273" y="16646"/>
                    </a:cubicBezTo>
                    <a:cubicBezTo>
                      <a:pt x="8440" y="16813"/>
                      <a:pt x="8606" y="16980"/>
                      <a:pt x="8773" y="17113"/>
                    </a:cubicBezTo>
                    <a:cubicBezTo>
                      <a:pt x="9107" y="17046"/>
                      <a:pt x="9173" y="16846"/>
                      <a:pt x="9173" y="16646"/>
                    </a:cubicBezTo>
                    <a:cubicBezTo>
                      <a:pt x="9073" y="15779"/>
                      <a:pt x="8940" y="14845"/>
                      <a:pt x="8873" y="13977"/>
                    </a:cubicBezTo>
                    <a:cubicBezTo>
                      <a:pt x="8840" y="13344"/>
                      <a:pt x="8773" y="12777"/>
                      <a:pt x="8740" y="12143"/>
                    </a:cubicBezTo>
                    <a:cubicBezTo>
                      <a:pt x="8706" y="11709"/>
                      <a:pt x="8940" y="11442"/>
                      <a:pt x="9340" y="11309"/>
                    </a:cubicBezTo>
                    <a:cubicBezTo>
                      <a:pt x="10074" y="11109"/>
                      <a:pt x="10841" y="10942"/>
                      <a:pt x="11575" y="10675"/>
                    </a:cubicBezTo>
                    <a:cubicBezTo>
                      <a:pt x="12009" y="10542"/>
                      <a:pt x="12409" y="10341"/>
                      <a:pt x="12776" y="10141"/>
                    </a:cubicBezTo>
                    <a:cubicBezTo>
                      <a:pt x="12909" y="10041"/>
                      <a:pt x="13009" y="9874"/>
                      <a:pt x="13076" y="9808"/>
                    </a:cubicBezTo>
                    <a:close/>
                  </a:path>
                </a:pathLst>
              </a:custGeom>
              <a:noFill/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9" name="Google Shape;339;p17"/>
            <p:cNvSpPr/>
            <p:nvPr/>
          </p:nvSpPr>
          <p:spPr>
            <a:xfrm>
              <a:off x="1194475" y="1437425"/>
              <a:ext cx="258600" cy="280333"/>
            </a:xfrm>
            <a:custGeom>
              <a:avLst/>
              <a:gdLst/>
              <a:ahLst/>
              <a:cxnLst/>
              <a:rect l="l" t="t" r="r" b="b"/>
              <a:pathLst>
                <a:path w="6723" h="7288" extrusionOk="0">
                  <a:moveTo>
                    <a:pt x="3436" y="1253"/>
                  </a:moveTo>
                  <a:lnTo>
                    <a:pt x="4203" y="2588"/>
                  </a:lnTo>
                  <a:cubicBezTo>
                    <a:pt x="3803" y="2688"/>
                    <a:pt x="3369" y="2821"/>
                    <a:pt x="2969" y="2921"/>
                  </a:cubicBezTo>
                  <a:cubicBezTo>
                    <a:pt x="3103" y="2354"/>
                    <a:pt x="3269" y="1820"/>
                    <a:pt x="3436" y="1253"/>
                  </a:cubicBezTo>
                  <a:close/>
                  <a:moveTo>
                    <a:pt x="2235" y="3822"/>
                  </a:moveTo>
                  <a:cubicBezTo>
                    <a:pt x="2235" y="3922"/>
                    <a:pt x="2169" y="3955"/>
                    <a:pt x="2169" y="4022"/>
                  </a:cubicBezTo>
                  <a:cubicBezTo>
                    <a:pt x="2002" y="3989"/>
                    <a:pt x="1902" y="3922"/>
                    <a:pt x="1802" y="3922"/>
                  </a:cubicBezTo>
                  <a:cubicBezTo>
                    <a:pt x="1935" y="3855"/>
                    <a:pt x="2068" y="3855"/>
                    <a:pt x="2235" y="3822"/>
                  </a:cubicBezTo>
                  <a:close/>
                  <a:moveTo>
                    <a:pt x="4570" y="3155"/>
                  </a:moveTo>
                  <a:cubicBezTo>
                    <a:pt x="4604" y="3255"/>
                    <a:pt x="4637" y="3288"/>
                    <a:pt x="4670" y="3355"/>
                  </a:cubicBezTo>
                  <a:lnTo>
                    <a:pt x="3803" y="4355"/>
                  </a:lnTo>
                  <a:cubicBezTo>
                    <a:pt x="3803" y="4422"/>
                    <a:pt x="3770" y="4422"/>
                    <a:pt x="3770" y="4456"/>
                  </a:cubicBezTo>
                  <a:cubicBezTo>
                    <a:pt x="3403" y="4355"/>
                    <a:pt x="3002" y="4289"/>
                    <a:pt x="2669" y="4155"/>
                  </a:cubicBezTo>
                  <a:lnTo>
                    <a:pt x="2802" y="3655"/>
                  </a:lnTo>
                  <a:cubicBezTo>
                    <a:pt x="3403" y="3522"/>
                    <a:pt x="3970" y="3355"/>
                    <a:pt x="4570" y="3155"/>
                  </a:cubicBezTo>
                  <a:close/>
                  <a:moveTo>
                    <a:pt x="4971" y="3922"/>
                  </a:moveTo>
                  <a:cubicBezTo>
                    <a:pt x="5137" y="4189"/>
                    <a:pt x="5304" y="4489"/>
                    <a:pt x="5504" y="4822"/>
                  </a:cubicBezTo>
                  <a:cubicBezTo>
                    <a:pt x="5137" y="4756"/>
                    <a:pt x="4770" y="4689"/>
                    <a:pt x="4403" y="4622"/>
                  </a:cubicBezTo>
                  <a:cubicBezTo>
                    <a:pt x="4570" y="4355"/>
                    <a:pt x="4770" y="4155"/>
                    <a:pt x="4971" y="3922"/>
                  </a:cubicBezTo>
                  <a:close/>
                  <a:moveTo>
                    <a:pt x="2469" y="4923"/>
                  </a:moveTo>
                  <a:cubicBezTo>
                    <a:pt x="2736" y="4989"/>
                    <a:pt x="2969" y="5023"/>
                    <a:pt x="3169" y="5123"/>
                  </a:cubicBezTo>
                  <a:cubicBezTo>
                    <a:pt x="2902" y="5490"/>
                    <a:pt x="2602" y="5857"/>
                    <a:pt x="2235" y="6257"/>
                  </a:cubicBezTo>
                  <a:cubicBezTo>
                    <a:pt x="2302" y="5790"/>
                    <a:pt x="2402" y="5323"/>
                    <a:pt x="2469" y="4923"/>
                  </a:cubicBezTo>
                  <a:close/>
                  <a:moveTo>
                    <a:pt x="3528" y="0"/>
                  </a:moveTo>
                  <a:cubicBezTo>
                    <a:pt x="3477" y="0"/>
                    <a:pt x="3427" y="25"/>
                    <a:pt x="3403" y="86"/>
                  </a:cubicBezTo>
                  <a:cubicBezTo>
                    <a:pt x="3336" y="119"/>
                    <a:pt x="3336" y="186"/>
                    <a:pt x="3303" y="253"/>
                  </a:cubicBezTo>
                  <a:cubicBezTo>
                    <a:pt x="3136" y="319"/>
                    <a:pt x="3069" y="486"/>
                    <a:pt x="3103" y="686"/>
                  </a:cubicBezTo>
                  <a:cubicBezTo>
                    <a:pt x="2769" y="1453"/>
                    <a:pt x="2569" y="2254"/>
                    <a:pt x="2335" y="3021"/>
                  </a:cubicBezTo>
                  <a:cubicBezTo>
                    <a:pt x="1668" y="3155"/>
                    <a:pt x="1001" y="3288"/>
                    <a:pt x="401" y="3421"/>
                  </a:cubicBezTo>
                  <a:cubicBezTo>
                    <a:pt x="100" y="3455"/>
                    <a:pt x="0" y="3955"/>
                    <a:pt x="301" y="4089"/>
                  </a:cubicBezTo>
                  <a:cubicBezTo>
                    <a:pt x="834" y="4322"/>
                    <a:pt x="1401" y="4522"/>
                    <a:pt x="1935" y="4756"/>
                  </a:cubicBezTo>
                  <a:cubicBezTo>
                    <a:pt x="1768" y="5490"/>
                    <a:pt x="1635" y="6190"/>
                    <a:pt x="1568" y="6957"/>
                  </a:cubicBezTo>
                  <a:cubicBezTo>
                    <a:pt x="1521" y="7122"/>
                    <a:pt x="1657" y="7288"/>
                    <a:pt x="1812" y="7288"/>
                  </a:cubicBezTo>
                  <a:cubicBezTo>
                    <a:pt x="1876" y="7288"/>
                    <a:pt x="1943" y="7259"/>
                    <a:pt x="2002" y="7191"/>
                  </a:cubicBezTo>
                  <a:cubicBezTo>
                    <a:pt x="2636" y="6624"/>
                    <a:pt x="3236" y="5923"/>
                    <a:pt x="3803" y="5256"/>
                  </a:cubicBezTo>
                  <a:cubicBezTo>
                    <a:pt x="4570" y="5423"/>
                    <a:pt x="5337" y="5590"/>
                    <a:pt x="6138" y="5690"/>
                  </a:cubicBezTo>
                  <a:cubicBezTo>
                    <a:pt x="6170" y="5696"/>
                    <a:pt x="6201" y="5699"/>
                    <a:pt x="6231" y="5699"/>
                  </a:cubicBezTo>
                  <a:cubicBezTo>
                    <a:pt x="6519" y="5699"/>
                    <a:pt x="6723" y="5428"/>
                    <a:pt x="6572" y="5156"/>
                  </a:cubicBezTo>
                  <a:cubicBezTo>
                    <a:pt x="6238" y="4522"/>
                    <a:pt x="5838" y="3955"/>
                    <a:pt x="5504" y="3321"/>
                  </a:cubicBezTo>
                  <a:cubicBezTo>
                    <a:pt x="5804" y="2988"/>
                    <a:pt x="6138" y="2621"/>
                    <a:pt x="6438" y="2287"/>
                  </a:cubicBezTo>
                  <a:cubicBezTo>
                    <a:pt x="6603" y="2068"/>
                    <a:pt x="6429" y="1736"/>
                    <a:pt x="6214" y="1736"/>
                  </a:cubicBezTo>
                  <a:cubicBezTo>
                    <a:pt x="6167" y="1736"/>
                    <a:pt x="6119" y="1751"/>
                    <a:pt x="6071" y="1787"/>
                  </a:cubicBezTo>
                  <a:cubicBezTo>
                    <a:pt x="5738" y="1987"/>
                    <a:pt x="5337" y="2187"/>
                    <a:pt x="4937" y="2321"/>
                  </a:cubicBezTo>
                  <a:lnTo>
                    <a:pt x="3836" y="419"/>
                  </a:lnTo>
                  <a:cubicBezTo>
                    <a:pt x="3803" y="319"/>
                    <a:pt x="3770" y="286"/>
                    <a:pt x="3670" y="253"/>
                  </a:cubicBezTo>
                  <a:lnTo>
                    <a:pt x="3670" y="186"/>
                  </a:lnTo>
                  <a:cubicBezTo>
                    <a:pt x="3712" y="79"/>
                    <a:pt x="3619" y="0"/>
                    <a:pt x="35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0" name="Google Shape;340;p17"/>
          <p:cNvSpPr/>
          <p:nvPr/>
        </p:nvSpPr>
        <p:spPr>
          <a:xfrm rot="-9899846">
            <a:off x="6133860" y="-242500"/>
            <a:ext cx="1718599" cy="833882"/>
          </a:xfrm>
          <a:custGeom>
            <a:avLst/>
            <a:gdLst/>
            <a:ahLst/>
            <a:cxnLst/>
            <a:rect l="l" t="t" r="r" b="b"/>
            <a:pathLst>
              <a:path w="49638" h="24087" extrusionOk="0">
                <a:moveTo>
                  <a:pt x="252" y="3708"/>
                </a:moveTo>
                <a:cubicBezTo>
                  <a:pt x="88" y="3758"/>
                  <a:pt x="0" y="3934"/>
                  <a:pt x="55" y="4096"/>
                </a:cubicBezTo>
                <a:cubicBezTo>
                  <a:pt x="109" y="4259"/>
                  <a:pt x="285" y="4345"/>
                  <a:pt x="447" y="4287"/>
                </a:cubicBezTo>
                <a:cubicBezTo>
                  <a:pt x="639" y="4224"/>
                  <a:pt x="830" y="4161"/>
                  <a:pt x="1023" y="4098"/>
                </a:cubicBezTo>
                <a:cubicBezTo>
                  <a:pt x="1333" y="3997"/>
                  <a:pt x="1293" y="3536"/>
                  <a:pt x="952" y="3503"/>
                </a:cubicBezTo>
                <a:cubicBezTo>
                  <a:pt x="912" y="3501"/>
                  <a:pt x="872" y="3505"/>
                  <a:pt x="834" y="3517"/>
                </a:cubicBezTo>
                <a:lnTo>
                  <a:pt x="646" y="3578"/>
                </a:lnTo>
                <a:lnTo>
                  <a:pt x="252" y="3708"/>
                </a:lnTo>
                <a:close/>
                <a:moveTo>
                  <a:pt x="46498" y="23475"/>
                </a:moveTo>
                <a:cubicBezTo>
                  <a:pt x="46332" y="23766"/>
                  <a:pt x="46699" y="24087"/>
                  <a:pt x="46972" y="23850"/>
                </a:cubicBezTo>
                <a:cubicBezTo>
                  <a:pt x="46995" y="23829"/>
                  <a:pt x="47014" y="23804"/>
                  <a:pt x="47030" y="23779"/>
                </a:cubicBezTo>
                <a:cubicBezTo>
                  <a:pt x="47133" y="23599"/>
                  <a:pt x="47234" y="23416"/>
                  <a:pt x="47330" y="23234"/>
                </a:cubicBezTo>
                <a:cubicBezTo>
                  <a:pt x="47475" y="22957"/>
                  <a:pt x="47158" y="22666"/>
                  <a:pt x="46894" y="22834"/>
                </a:cubicBezTo>
                <a:cubicBezTo>
                  <a:pt x="46850" y="22863"/>
                  <a:pt x="46815" y="22903"/>
                  <a:pt x="46789" y="22949"/>
                </a:cubicBezTo>
                <a:cubicBezTo>
                  <a:pt x="46695" y="23125"/>
                  <a:pt x="46599" y="23301"/>
                  <a:pt x="46500" y="23475"/>
                </a:cubicBezTo>
                <a:close/>
                <a:moveTo>
                  <a:pt x="47565" y="21318"/>
                </a:moveTo>
                <a:cubicBezTo>
                  <a:pt x="47460" y="21570"/>
                  <a:pt x="47711" y="21821"/>
                  <a:pt x="47963" y="21719"/>
                </a:cubicBezTo>
                <a:cubicBezTo>
                  <a:pt x="48038" y="21689"/>
                  <a:pt x="48097" y="21631"/>
                  <a:pt x="48129" y="21555"/>
                </a:cubicBezTo>
                <a:cubicBezTo>
                  <a:pt x="48208" y="21365"/>
                  <a:pt x="48288" y="21174"/>
                  <a:pt x="48363" y="20981"/>
                </a:cubicBezTo>
                <a:cubicBezTo>
                  <a:pt x="48476" y="20696"/>
                  <a:pt x="48133" y="20438"/>
                  <a:pt x="47890" y="20631"/>
                </a:cubicBezTo>
                <a:cubicBezTo>
                  <a:pt x="47846" y="20665"/>
                  <a:pt x="47812" y="20709"/>
                  <a:pt x="47793" y="20761"/>
                </a:cubicBezTo>
                <a:cubicBezTo>
                  <a:pt x="47720" y="20948"/>
                  <a:pt x="47644" y="21134"/>
                  <a:pt x="47565" y="21318"/>
                </a:cubicBezTo>
                <a:close/>
                <a:moveTo>
                  <a:pt x="48374" y="19051"/>
                </a:moveTo>
                <a:cubicBezTo>
                  <a:pt x="48284" y="19365"/>
                  <a:pt x="48694" y="19596"/>
                  <a:pt x="48914" y="19317"/>
                </a:cubicBezTo>
                <a:cubicBezTo>
                  <a:pt x="48935" y="19288"/>
                  <a:pt x="48950" y="19256"/>
                  <a:pt x="48961" y="19221"/>
                </a:cubicBezTo>
                <a:cubicBezTo>
                  <a:pt x="49019" y="19022"/>
                  <a:pt x="49072" y="18822"/>
                  <a:pt x="49124" y="18621"/>
                </a:cubicBezTo>
                <a:cubicBezTo>
                  <a:pt x="49204" y="18317"/>
                  <a:pt x="48814" y="18097"/>
                  <a:pt x="48592" y="18353"/>
                </a:cubicBezTo>
                <a:cubicBezTo>
                  <a:pt x="48562" y="18389"/>
                  <a:pt x="48543" y="18431"/>
                  <a:pt x="48533" y="18475"/>
                </a:cubicBezTo>
                <a:cubicBezTo>
                  <a:pt x="48483" y="18667"/>
                  <a:pt x="48430" y="18860"/>
                  <a:pt x="48376" y="19053"/>
                </a:cubicBezTo>
                <a:close/>
                <a:moveTo>
                  <a:pt x="48881" y="16708"/>
                </a:moveTo>
                <a:cubicBezTo>
                  <a:pt x="48839" y="17049"/>
                  <a:pt x="49300" y="17192"/>
                  <a:pt x="49457" y="16888"/>
                </a:cubicBezTo>
                <a:cubicBezTo>
                  <a:pt x="49472" y="16859"/>
                  <a:pt x="49482" y="16825"/>
                  <a:pt x="49487" y="16792"/>
                </a:cubicBezTo>
                <a:cubicBezTo>
                  <a:pt x="49516" y="16584"/>
                  <a:pt x="49539" y="16379"/>
                  <a:pt x="49562" y="16171"/>
                </a:cubicBezTo>
                <a:cubicBezTo>
                  <a:pt x="49575" y="16006"/>
                  <a:pt x="49453" y="15861"/>
                  <a:pt x="49287" y="15844"/>
                </a:cubicBezTo>
                <a:cubicBezTo>
                  <a:pt x="49122" y="15830"/>
                  <a:pt x="48973" y="15949"/>
                  <a:pt x="48954" y="16115"/>
                </a:cubicBezTo>
                <a:cubicBezTo>
                  <a:pt x="48940" y="16310"/>
                  <a:pt x="48908" y="16515"/>
                  <a:pt x="48881" y="16708"/>
                </a:cubicBezTo>
                <a:close/>
                <a:moveTo>
                  <a:pt x="49487" y="16792"/>
                </a:moveTo>
                <a:lnTo>
                  <a:pt x="48954" y="16117"/>
                </a:lnTo>
                <a:lnTo>
                  <a:pt x="49562" y="16173"/>
                </a:lnTo>
                <a:lnTo>
                  <a:pt x="49487" y="16794"/>
                </a:lnTo>
                <a:close/>
                <a:moveTo>
                  <a:pt x="49021" y="14325"/>
                </a:moveTo>
                <a:cubicBezTo>
                  <a:pt x="49028" y="14493"/>
                  <a:pt x="49168" y="14625"/>
                  <a:pt x="49338" y="14618"/>
                </a:cubicBezTo>
                <a:cubicBezTo>
                  <a:pt x="49505" y="14614"/>
                  <a:pt x="49637" y="14472"/>
                  <a:pt x="49633" y="14304"/>
                </a:cubicBezTo>
                <a:cubicBezTo>
                  <a:pt x="49627" y="14095"/>
                  <a:pt x="49614" y="13887"/>
                  <a:pt x="49600" y="13680"/>
                </a:cubicBezTo>
                <a:cubicBezTo>
                  <a:pt x="49589" y="13508"/>
                  <a:pt x="49440" y="13378"/>
                  <a:pt x="49271" y="13392"/>
                </a:cubicBezTo>
                <a:cubicBezTo>
                  <a:pt x="49099" y="13405"/>
                  <a:pt x="48973" y="13558"/>
                  <a:pt x="48990" y="13728"/>
                </a:cubicBezTo>
                <a:cubicBezTo>
                  <a:pt x="49005" y="13927"/>
                  <a:pt x="49017" y="14124"/>
                  <a:pt x="49021" y="14325"/>
                </a:cubicBezTo>
                <a:close/>
                <a:moveTo>
                  <a:pt x="48722" y="11967"/>
                </a:moveTo>
                <a:cubicBezTo>
                  <a:pt x="48808" y="12303"/>
                  <a:pt x="49287" y="12265"/>
                  <a:pt x="49321" y="11921"/>
                </a:cubicBezTo>
                <a:cubicBezTo>
                  <a:pt x="49323" y="11888"/>
                  <a:pt x="49321" y="11854"/>
                  <a:pt x="49315" y="11823"/>
                </a:cubicBezTo>
                <a:lnTo>
                  <a:pt x="49269" y="11632"/>
                </a:lnTo>
                <a:lnTo>
                  <a:pt x="49237" y="11513"/>
                </a:lnTo>
                <a:lnTo>
                  <a:pt x="49204" y="11391"/>
                </a:lnTo>
                <a:lnTo>
                  <a:pt x="49153" y="11217"/>
                </a:lnTo>
                <a:cubicBezTo>
                  <a:pt x="49105" y="11056"/>
                  <a:pt x="48935" y="10964"/>
                  <a:pt x="48774" y="11012"/>
                </a:cubicBezTo>
                <a:cubicBezTo>
                  <a:pt x="48613" y="11060"/>
                  <a:pt x="48520" y="11230"/>
                  <a:pt x="48569" y="11391"/>
                </a:cubicBezTo>
                <a:lnTo>
                  <a:pt x="48615" y="11555"/>
                </a:lnTo>
                <a:lnTo>
                  <a:pt x="48646" y="11668"/>
                </a:lnTo>
                <a:cubicBezTo>
                  <a:pt x="48671" y="11766"/>
                  <a:pt x="48696" y="11867"/>
                  <a:pt x="48722" y="11967"/>
                </a:cubicBezTo>
                <a:close/>
                <a:moveTo>
                  <a:pt x="47932" y="9731"/>
                </a:moveTo>
                <a:cubicBezTo>
                  <a:pt x="48007" y="9882"/>
                  <a:pt x="48189" y="9945"/>
                  <a:pt x="48342" y="9870"/>
                </a:cubicBezTo>
                <a:cubicBezTo>
                  <a:pt x="48493" y="9794"/>
                  <a:pt x="48554" y="9612"/>
                  <a:pt x="48481" y="9461"/>
                </a:cubicBezTo>
                <a:lnTo>
                  <a:pt x="48435" y="9367"/>
                </a:lnTo>
                <a:lnTo>
                  <a:pt x="48376" y="9249"/>
                </a:lnTo>
                <a:lnTo>
                  <a:pt x="48315" y="9130"/>
                </a:lnTo>
                <a:lnTo>
                  <a:pt x="48252" y="9012"/>
                </a:lnTo>
                <a:lnTo>
                  <a:pt x="48193" y="8906"/>
                </a:lnTo>
                <a:cubicBezTo>
                  <a:pt x="48022" y="8604"/>
                  <a:pt x="47569" y="8767"/>
                  <a:pt x="47626" y="9107"/>
                </a:cubicBezTo>
                <a:cubicBezTo>
                  <a:pt x="47632" y="9140"/>
                  <a:pt x="47642" y="9172"/>
                  <a:pt x="47659" y="9199"/>
                </a:cubicBezTo>
                <a:lnTo>
                  <a:pt x="47714" y="9302"/>
                </a:lnTo>
                <a:lnTo>
                  <a:pt x="47772" y="9413"/>
                </a:lnTo>
                <a:lnTo>
                  <a:pt x="47831" y="9526"/>
                </a:lnTo>
                <a:lnTo>
                  <a:pt x="47888" y="9637"/>
                </a:lnTo>
                <a:close/>
                <a:moveTo>
                  <a:pt x="46678" y="7713"/>
                </a:moveTo>
                <a:cubicBezTo>
                  <a:pt x="46890" y="7979"/>
                  <a:pt x="47309" y="7755"/>
                  <a:pt x="47209" y="7432"/>
                </a:cubicBezTo>
                <a:cubicBezTo>
                  <a:pt x="47198" y="7397"/>
                  <a:pt x="47181" y="7365"/>
                  <a:pt x="47158" y="7336"/>
                </a:cubicBezTo>
                <a:lnTo>
                  <a:pt x="47020" y="7160"/>
                </a:lnTo>
                <a:lnTo>
                  <a:pt x="46928" y="7047"/>
                </a:lnTo>
                <a:lnTo>
                  <a:pt x="46833" y="6933"/>
                </a:lnTo>
                <a:lnTo>
                  <a:pt x="46762" y="6852"/>
                </a:lnTo>
                <a:cubicBezTo>
                  <a:pt x="46534" y="6590"/>
                  <a:pt x="46117" y="6850"/>
                  <a:pt x="46251" y="7170"/>
                </a:cubicBezTo>
                <a:cubicBezTo>
                  <a:pt x="46263" y="7200"/>
                  <a:pt x="46280" y="7227"/>
                  <a:pt x="46301" y="7250"/>
                </a:cubicBezTo>
                <a:lnTo>
                  <a:pt x="46366" y="7330"/>
                </a:lnTo>
                <a:lnTo>
                  <a:pt x="46456" y="7436"/>
                </a:lnTo>
                <a:lnTo>
                  <a:pt x="46544" y="7545"/>
                </a:lnTo>
                <a:lnTo>
                  <a:pt x="46678" y="7715"/>
                </a:lnTo>
                <a:close/>
                <a:moveTo>
                  <a:pt x="45044" y="5976"/>
                </a:moveTo>
                <a:cubicBezTo>
                  <a:pt x="45169" y="6093"/>
                  <a:pt x="45366" y="6083"/>
                  <a:pt x="45480" y="5955"/>
                </a:cubicBezTo>
                <a:cubicBezTo>
                  <a:pt x="45595" y="5827"/>
                  <a:pt x="45580" y="5630"/>
                  <a:pt x="45448" y="5519"/>
                </a:cubicBezTo>
                <a:lnTo>
                  <a:pt x="45310" y="5397"/>
                </a:lnTo>
                <a:lnTo>
                  <a:pt x="45186" y="5290"/>
                </a:lnTo>
                <a:lnTo>
                  <a:pt x="45060" y="5186"/>
                </a:lnTo>
                <a:lnTo>
                  <a:pt x="44974" y="5114"/>
                </a:lnTo>
                <a:cubicBezTo>
                  <a:pt x="44702" y="4896"/>
                  <a:pt x="44335" y="5225"/>
                  <a:pt x="44530" y="5523"/>
                </a:cubicBezTo>
                <a:cubicBezTo>
                  <a:pt x="44547" y="5548"/>
                  <a:pt x="44568" y="5569"/>
                  <a:pt x="44591" y="5588"/>
                </a:cubicBezTo>
                <a:lnTo>
                  <a:pt x="44671" y="5655"/>
                </a:lnTo>
                <a:lnTo>
                  <a:pt x="44790" y="5756"/>
                </a:lnTo>
                <a:lnTo>
                  <a:pt x="44909" y="5858"/>
                </a:lnTo>
                <a:lnTo>
                  <a:pt x="45044" y="5976"/>
                </a:lnTo>
                <a:close/>
                <a:moveTo>
                  <a:pt x="43139" y="4525"/>
                </a:moveTo>
                <a:cubicBezTo>
                  <a:pt x="43279" y="4618"/>
                  <a:pt x="43470" y="4576"/>
                  <a:pt x="43560" y="4435"/>
                </a:cubicBezTo>
                <a:cubicBezTo>
                  <a:pt x="43652" y="4293"/>
                  <a:pt x="43612" y="4104"/>
                  <a:pt x="43470" y="4012"/>
                </a:cubicBezTo>
                <a:lnTo>
                  <a:pt x="43382" y="3955"/>
                </a:lnTo>
                <a:lnTo>
                  <a:pt x="43227" y="3855"/>
                </a:lnTo>
                <a:lnTo>
                  <a:pt x="43069" y="3758"/>
                </a:lnTo>
                <a:lnTo>
                  <a:pt x="42946" y="3681"/>
                </a:lnTo>
                <a:cubicBezTo>
                  <a:pt x="42663" y="3509"/>
                  <a:pt x="42338" y="3855"/>
                  <a:pt x="42546" y="4129"/>
                </a:cubicBezTo>
                <a:cubicBezTo>
                  <a:pt x="42569" y="4159"/>
                  <a:pt x="42596" y="4184"/>
                  <a:pt x="42629" y="4203"/>
                </a:cubicBezTo>
                <a:lnTo>
                  <a:pt x="42749" y="4276"/>
                </a:lnTo>
                <a:lnTo>
                  <a:pt x="42900" y="4372"/>
                </a:lnTo>
                <a:lnTo>
                  <a:pt x="43137" y="4525"/>
                </a:lnTo>
                <a:close/>
                <a:moveTo>
                  <a:pt x="41049" y="3331"/>
                </a:moveTo>
                <a:cubicBezTo>
                  <a:pt x="41200" y="3404"/>
                  <a:pt x="41382" y="3343"/>
                  <a:pt x="41458" y="3193"/>
                </a:cubicBezTo>
                <a:cubicBezTo>
                  <a:pt x="41531" y="3040"/>
                  <a:pt x="41468" y="2857"/>
                  <a:pt x="41317" y="2784"/>
                </a:cubicBezTo>
                <a:lnTo>
                  <a:pt x="41196" y="2723"/>
                </a:lnTo>
                <a:lnTo>
                  <a:pt x="41011" y="2633"/>
                </a:lnTo>
                <a:lnTo>
                  <a:pt x="40762" y="2514"/>
                </a:lnTo>
                <a:cubicBezTo>
                  <a:pt x="40448" y="2373"/>
                  <a:pt x="40179" y="2769"/>
                  <a:pt x="40418" y="3008"/>
                </a:cubicBezTo>
                <a:cubicBezTo>
                  <a:pt x="40444" y="3033"/>
                  <a:pt x="40473" y="3054"/>
                  <a:pt x="40504" y="3069"/>
                </a:cubicBezTo>
                <a:lnTo>
                  <a:pt x="40745" y="3184"/>
                </a:lnTo>
                <a:lnTo>
                  <a:pt x="40928" y="3270"/>
                </a:lnTo>
                <a:close/>
                <a:moveTo>
                  <a:pt x="38838" y="2354"/>
                </a:moveTo>
                <a:cubicBezTo>
                  <a:pt x="39123" y="2470"/>
                  <a:pt x="39381" y="2126"/>
                  <a:pt x="39188" y="1881"/>
                </a:cubicBezTo>
                <a:cubicBezTo>
                  <a:pt x="39153" y="1837"/>
                  <a:pt x="39109" y="1805"/>
                  <a:pt x="39058" y="1786"/>
                </a:cubicBezTo>
                <a:lnTo>
                  <a:pt x="38817" y="1692"/>
                </a:lnTo>
                <a:cubicBezTo>
                  <a:pt x="38704" y="1650"/>
                  <a:pt x="38593" y="1608"/>
                  <a:pt x="38480" y="1566"/>
                </a:cubicBezTo>
                <a:cubicBezTo>
                  <a:pt x="38176" y="1455"/>
                  <a:pt x="37924" y="1845"/>
                  <a:pt x="38170" y="2080"/>
                </a:cubicBezTo>
                <a:cubicBezTo>
                  <a:pt x="38199" y="2107"/>
                  <a:pt x="38235" y="2128"/>
                  <a:pt x="38272" y="2143"/>
                </a:cubicBezTo>
                <a:cubicBezTo>
                  <a:pt x="38381" y="2180"/>
                  <a:pt x="38490" y="2222"/>
                  <a:pt x="38599" y="2264"/>
                </a:cubicBezTo>
                <a:close/>
                <a:moveTo>
                  <a:pt x="36552" y="1577"/>
                </a:moveTo>
                <a:cubicBezTo>
                  <a:pt x="36847" y="1663"/>
                  <a:pt x="37071" y="1298"/>
                  <a:pt x="36856" y="1072"/>
                </a:cubicBezTo>
                <a:cubicBezTo>
                  <a:pt x="36818" y="1032"/>
                  <a:pt x="36772" y="1005"/>
                  <a:pt x="36719" y="990"/>
                </a:cubicBezTo>
                <a:cubicBezTo>
                  <a:pt x="36520" y="933"/>
                  <a:pt x="36321" y="879"/>
                  <a:pt x="36122" y="826"/>
                </a:cubicBezTo>
                <a:cubicBezTo>
                  <a:pt x="35793" y="741"/>
                  <a:pt x="35586" y="1185"/>
                  <a:pt x="35885" y="1382"/>
                </a:cubicBezTo>
                <a:cubicBezTo>
                  <a:pt x="35913" y="1397"/>
                  <a:pt x="35940" y="1409"/>
                  <a:pt x="35969" y="1417"/>
                </a:cubicBezTo>
                <a:cubicBezTo>
                  <a:pt x="36164" y="1468"/>
                  <a:pt x="36357" y="1522"/>
                  <a:pt x="36552" y="1577"/>
                </a:cubicBezTo>
                <a:close/>
                <a:moveTo>
                  <a:pt x="34202" y="1021"/>
                </a:moveTo>
                <a:cubicBezTo>
                  <a:pt x="34370" y="1053"/>
                  <a:pt x="34529" y="942"/>
                  <a:pt x="34559" y="776"/>
                </a:cubicBezTo>
                <a:cubicBezTo>
                  <a:pt x="34590" y="609"/>
                  <a:pt x="34479" y="449"/>
                  <a:pt x="34314" y="420"/>
                </a:cubicBezTo>
                <a:cubicBezTo>
                  <a:pt x="34110" y="382"/>
                  <a:pt x="33907" y="347"/>
                  <a:pt x="33704" y="315"/>
                </a:cubicBezTo>
                <a:cubicBezTo>
                  <a:pt x="33375" y="265"/>
                  <a:pt x="33209" y="707"/>
                  <a:pt x="33507" y="883"/>
                </a:cubicBezTo>
                <a:cubicBezTo>
                  <a:pt x="33538" y="900"/>
                  <a:pt x="33574" y="912"/>
                  <a:pt x="33609" y="919"/>
                </a:cubicBezTo>
                <a:cubicBezTo>
                  <a:pt x="33806" y="950"/>
                  <a:pt x="34005" y="984"/>
                  <a:pt x="34202" y="1021"/>
                </a:cubicBezTo>
                <a:close/>
                <a:moveTo>
                  <a:pt x="31813" y="697"/>
                </a:moveTo>
                <a:cubicBezTo>
                  <a:pt x="31981" y="711"/>
                  <a:pt x="32132" y="585"/>
                  <a:pt x="32144" y="416"/>
                </a:cubicBezTo>
                <a:cubicBezTo>
                  <a:pt x="32159" y="248"/>
                  <a:pt x="32033" y="99"/>
                  <a:pt x="31864" y="87"/>
                </a:cubicBezTo>
                <a:cubicBezTo>
                  <a:pt x="31658" y="70"/>
                  <a:pt x="31453" y="53"/>
                  <a:pt x="31247" y="41"/>
                </a:cubicBezTo>
                <a:cubicBezTo>
                  <a:pt x="31078" y="30"/>
                  <a:pt x="30933" y="160"/>
                  <a:pt x="30923" y="328"/>
                </a:cubicBezTo>
                <a:cubicBezTo>
                  <a:pt x="30912" y="497"/>
                  <a:pt x="31042" y="642"/>
                  <a:pt x="31212" y="650"/>
                </a:cubicBezTo>
                <a:cubicBezTo>
                  <a:pt x="31411" y="665"/>
                  <a:pt x="31612" y="678"/>
                  <a:pt x="31813" y="697"/>
                </a:cubicBezTo>
                <a:close/>
                <a:moveTo>
                  <a:pt x="29403" y="613"/>
                </a:moveTo>
                <a:cubicBezTo>
                  <a:pt x="29734" y="602"/>
                  <a:pt x="29816" y="154"/>
                  <a:pt x="29514" y="26"/>
                </a:cubicBezTo>
                <a:cubicBezTo>
                  <a:pt x="29477" y="9"/>
                  <a:pt x="29433" y="1"/>
                  <a:pt x="29391" y="3"/>
                </a:cubicBezTo>
                <a:cubicBezTo>
                  <a:pt x="29185" y="5"/>
                  <a:pt x="28978" y="11"/>
                  <a:pt x="28772" y="22"/>
                </a:cubicBezTo>
                <a:cubicBezTo>
                  <a:pt x="28422" y="43"/>
                  <a:pt x="28372" y="531"/>
                  <a:pt x="28712" y="623"/>
                </a:cubicBezTo>
                <a:cubicBezTo>
                  <a:pt x="28741" y="629"/>
                  <a:pt x="28770" y="634"/>
                  <a:pt x="28800" y="632"/>
                </a:cubicBezTo>
                <a:cubicBezTo>
                  <a:pt x="29001" y="623"/>
                  <a:pt x="29202" y="615"/>
                  <a:pt x="29403" y="613"/>
                </a:cubicBezTo>
                <a:close/>
                <a:moveTo>
                  <a:pt x="27002" y="787"/>
                </a:moveTo>
                <a:cubicBezTo>
                  <a:pt x="27316" y="747"/>
                  <a:pt x="27368" y="303"/>
                  <a:pt x="27056" y="194"/>
                </a:cubicBezTo>
                <a:cubicBezTo>
                  <a:pt x="27012" y="179"/>
                  <a:pt x="26966" y="175"/>
                  <a:pt x="26922" y="181"/>
                </a:cubicBezTo>
                <a:cubicBezTo>
                  <a:pt x="26717" y="208"/>
                  <a:pt x="26511" y="238"/>
                  <a:pt x="26308" y="271"/>
                </a:cubicBezTo>
                <a:cubicBezTo>
                  <a:pt x="26151" y="307"/>
                  <a:pt x="26048" y="458"/>
                  <a:pt x="26075" y="617"/>
                </a:cubicBezTo>
                <a:cubicBezTo>
                  <a:pt x="26100" y="776"/>
                  <a:pt x="26245" y="887"/>
                  <a:pt x="26406" y="873"/>
                </a:cubicBezTo>
                <a:cubicBezTo>
                  <a:pt x="26603" y="841"/>
                  <a:pt x="26802" y="812"/>
                  <a:pt x="27002" y="787"/>
                </a:cubicBezTo>
                <a:close/>
                <a:moveTo>
                  <a:pt x="24642" y="1244"/>
                </a:moveTo>
                <a:cubicBezTo>
                  <a:pt x="24954" y="1164"/>
                  <a:pt x="24944" y="703"/>
                  <a:pt x="24606" y="646"/>
                </a:cubicBezTo>
                <a:cubicBezTo>
                  <a:pt x="24566" y="640"/>
                  <a:pt x="24524" y="642"/>
                  <a:pt x="24485" y="655"/>
                </a:cubicBezTo>
                <a:cubicBezTo>
                  <a:pt x="24285" y="705"/>
                  <a:pt x="24084" y="762"/>
                  <a:pt x="23885" y="822"/>
                </a:cubicBezTo>
                <a:cubicBezTo>
                  <a:pt x="23728" y="875"/>
                  <a:pt x="23642" y="1042"/>
                  <a:pt x="23690" y="1202"/>
                </a:cubicBezTo>
                <a:cubicBezTo>
                  <a:pt x="23738" y="1359"/>
                  <a:pt x="23904" y="1451"/>
                  <a:pt x="24063" y="1407"/>
                </a:cubicBezTo>
                <a:cubicBezTo>
                  <a:pt x="24254" y="1348"/>
                  <a:pt x="24447" y="1294"/>
                  <a:pt x="24640" y="1244"/>
                </a:cubicBezTo>
                <a:close/>
                <a:moveTo>
                  <a:pt x="22378" y="2025"/>
                </a:moveTo>
                <a:cubicBezTo>
                  <a:pt x="22661" y="1902"/>
                  <a:pt x="22603" y="1472"/>
                  <a:pt x="22280" y="1441"/>
                </a:cubicBezTo>
                <a:cubicBezTo>
                  <a:pt x="22230" y="1436"/>
                  <a:pt x="22177" y="1445"/>
                  <a:pt x="22131" y="1466"/>
                </a:cubicBezTo>
                <a:cubicBezTo>
                  <a:pt x="21940" y="1550"/>
                  <a:pt x="21754" y="1640"/>
                  <a:pt x="21565" y="1732"/>
                </a:cubicBezTo>
                <a:cubicBezTo>
                  <a:pt x="21255" y="1891"/>
                  <a:pt x="21410" y="2363"/>
                  <a:pt x="21756" y="2304"/>
                </a:cubicBezTo>
                <a:cubicBezTo>
                  <a:pt x="21785" y="2300"/>
                  <a:pt x="21813" y="2289"/>
                  <a:pt x="21840" y="2277"/>
                </a:cubicBezTo>
                <a:cubicBezTo>
                  <a:pt x="22020" y="2195"/>
                  <a:pt x="22196" y="2105"/>
                  <a:pt x="22378" y="2025"/>
                </a:cubicBezTo>
                <a:close/>
                <a:moveTo>
                  <a:pt x="22131" y="1466"/>
                </a:moveTo>
                <a:lnTo>
                  <a:pt x="21840" y="2277"/>
                </a:lnTo>
                <a:lnTo>
                  <a:pt x="21565" y="1732"/>
                </a:lnTo>
                <a:lnTo>
                  <a:pt x="22131" y="1466"/>
                </a:lnTo>
                <a:close/>
                <a:moveTo>
                  <a:pt x="20325" y="3199"/>
                </a:moveTo>
                <a:cubicBezTo>
                  <a:pt x="20597" y="2989"/>
                  <a:pt x="20371" y="2553"/>
                  <a:pt x="20033" y="2671"/>
                </a:cubicBezTo>
                <a:cubicBezTo>
                  <a:pt x="20004" y="2681"/>
                  <a:pt x="19979" y="2694"/>
                  <a:pt x="19954" y="2713"/>
                </a:cubicBezTo>
                <a:cubicBezTo>
                  <a:pt x="19784" y="2840"/>
                  <a:pt x="19620" y="2970"/>
                  <a:pt x="19461" y="3111"/>
                </a:cubicBezTo>
                <a:cubicBezTo>
                  <a:pt x="19218" y="3325"/>
                  <a:pt x="19436" y="3729"/>
                  <a:pt x="19759" y="3631"/>
                </a:cubicBezTo>
                <a:cubicBezTo>
                  <a:pt x="19799" y="3618"/>
                  <a:pt x="19834" y="3597"/>
                  <a:pt x="19866" y="3570"/>
                </a:cubicBezTo>
                <a:cubicBezTo>
                  <a:pt x="20012" y="3440"/>
                  <a:pt x="20165" y="3318"/>
                  <a:pt x="20322" y="3199"/>
                </a:cubicBezTo>
                <a:close/>
                <a:moveTo>
                  <a:pt x="18669" y="4867"/>
                </a:moveTo>
                <a:cubicBezTo>
                  <a:pt x="18774" y="4731"/>
                  <a:pt x="18749" y="4534"/>
                  <a:pt x="18610" y="4431"/>
                </a:cubicBezTo>
                <a:cubicBezTo>
                  <a:pt x="18472" y="4328"/>
                  <a:pt x="18277" y="4362"/>
                  <a:pt x="18179" y="4502"/>
                </a:cubicBezTo>
                <a:cubicBezTo>
                  <a:pt x="18051" y="4670"/>
                  <a:pt x="17929" y="4846"/>
                  <a:pt x="17818" y="5024"/>
                </a:cubicBezTo>
                <a:cubicBezTo>
                  <a:pt x="17642" y="5303"/>
                  <a:pt x="17979" y="5634"/>
                  <a:pt x="18260" y="5431"/>
                </a:cubicBezTo>
                <a:cubicBezTo>
                  <a:pt x="18290" y="5408"/>
                  <a:pt x="18315" y="5380"/>
                  <a:pt x="18336" y="5349"/>
                </a:cubicBezTo>
                <a:cubicBezTo>
                  <a:pt x="18440" y="5186"/>
                  <a:pt x="18552" y="5022"/>
                  <a:pt x="18669" y="4867"/>
                </a:cubicBezTo>
                <a:close/>
                <a:moveTo>
                  <a:pt x="17590" y="6929"/>
                </a:moveTo>
                <a:cubicBezTo>
                  <a:pt x="17684" y="6604"/>
                  <a:pt x="17269" y="6384"/>
                  <a:pt x="17051" y="6659"/>
                </a:cubicBezTo>
                <a:cubicBezTo>
                  <a:pt x="17030" y="6686"/>
                  <a:pt x="17015" y="6718"/>
                  <a:pt x="17005" y="6751"/>
                </a:cubicBezTo>
                <a:cubicBezTo>
                  <a:pt x="16940" y="6954"/>
                  <a:pt x="16888" y="7162"/>
                  <a:pt x="16844" y="7371"/>
                </a:cubicBezTo>
                <a:cubicBezTo>
                  <a:pt x="16781" y="7707"/>
                  <a:pt x="17225" y="7881"/>
                  <a:pt x="17407" y="7587"/>
                </a:cubicBezTo>
                <a:cubicBezTo>
                  <a:pt x="17424" y="7556"/>
                  <a:pt x="17437" y="7524"/>
                  <a:pt x="17443" y="7491"/>
                </a:cubicBezTo>
                <a:cubicBezTo>
                  <a:pt x="17483" y="7300"/>
                  <a:pt x="17531" y="7114"/>
                  <a:pt x="17590" y="6929"/>
                </a:cubicBezTo>
                <a:close/>
                <a:moveTo>
                  <a:pt x="17405" y="9195"/>
                </a:moveTo>
                <a:cubicBezTo>
                  <a:pt x="17347" y="8882"/>
                  <a:pt x="16898" y="8855"/>
                  <a:pt x="16810" y="9176"/>
                </a:cubicBezTo>
                <a:cubicBezTo>
                  <a:pt x="16800" y="9220"/>
                  <a:pt x="16797" y="9266"/>
                  <a:pt x="16806" y="9310"/>
                </a:cubicBezTo>
                <a:cubicBezTo>
                  <a:pt x="16848" y="9528"/>
                  <a:pt x="16909" y="9744"/>
                  <a:pt x="16988" y="9951"/>
                </a:cubicBezTo>
                <a:cubicBezTo>
                  <a:pt x="17116" y="10272"/>
                  <a:pt x="17600" y="10167"/>
                  <a:pt x="17577" y="9815"/>
                </a:cubicBezTo>
                <a:cubicBezTo>
                  <a:pt x="17575" y="9784"/>
                  <a:pt x="17567" y="9754"/>
                  <a:pt x="17556" y="9727"/>
                </a:cubicBezTo>
                <a:cubicBezTo>
                  <a:pt x="17489" y="9555"/>
                  <a:pt x="17439" y="9377"/>
                  <a:pt x="17405" y="9195"/>
                </a:cubicBezTo>
                <a:close/>
                <a:moveTo>
                  <a:pt x="18589" y="10867"/>
                </a:moveTo>
                <a:cubicBezTo>
                  <a:pt x="18294" y="10750"/>
                  <a:pt x="18030" y="11114"/>
                  <a:pt x="18256" y="11364"/>
                </a:cubicBezTo>
                <a:cubicBezTo>
                  <a:pt x="18285" y="11395"/>
                  <a:pt x="18323" y="11418"/>
                  <a:pt x="18363" y="11435"/>
                </a:cubicBezTo>
                <a:cubicBezTo>
                  <a:pt x="18581" y="11523"/>
                  <a:pt x="18811" y="11575"/>
                  <a:pt x="19046" y="11592"/>
                </a:cubicBezTo>
                <a:cubicBezTo>
                  <a:pt x="19386" y="11613"/>
                  <a:pt x="19507" y="11154"/>
                  <a:pt x="19193" y="11008"/>
                </a:cubicBezTo>
                <a:cubicBezTo>
                  <a:pt x="19159" y="10995"/>
                  <a:pt x="19126" y="10984"/>
                  <a:pt x="19092" y="10982"/>
                </a:cubicBezTo>
                <a:cubicBezTo>
                  <a:pt x="18920" y="10970"/>
                  <a:pt x="18751" y="10930"/>
                  <a:pt x="18589" y="10865"/>
                </a:cubicBezTo>
                <a:close/>
                <a:moveTo>
                  <a:pt x="20660" y="10553"/>
                </a:moveTo>
                <a:cubicBezTo>
                  <a:pt x="20394" y="10704"/>
                  <a:pt x="20496" y="11123"/>
                  <a:pt x="20819" y="11123"/>
                </a:cubicBezTo>
                <a:cubicBezTo>
                  <a:pt x="20872" y="11121"/>
                  <a:pt x="20922" y="11106"/>
                  <a:pt x="20968" y="11081"/>
                </a:cubicBezTo>
                <a:cubicBezTo>
                  <a:pt x="21025" y="11047"/>
                  <a:pt x="21081" y="11014"/>
                  <a:pt x="21138" y="10980"/>
                </a:cubicBezTo>
                <a:lnTo>
                  <a:pt x="21198" y="10938"/>
                </a:lnTo>
                <a:lnTo>
                  <a:pt x="21261" y="10896"/>
                </a:lnTo>
                <a:lnTo>
                  <a:pt x="21320" y="10857"/>
                </a:lnTo>
                <a:lnTo>
                  <a:pt x="21379" y="10815"/>
                </a:lnTo>
                <a:lnTo>
                  <a:pt x="21435" y="10771"/>
                </a:lnTo>
                <a:lnTo>
                  <a:pt x="21515" y="10708"/>
                </a:lnTo>
                <a:cubicBezTo>
                  <a:pt x="21758" y="10502"/>
                  <a:pt x="21563" y="10102"/>
                  <a:pt x="21245" y="10178"/>
                </a:cubicBezTo>
                <a:cubicBezTo>
                  <a:pt x="21198" y="10188"/>
                  <a:pt x="21157" y="10209"/>
                  <a:pt x="21121" y="10240"/>
                </a:cubicBezTo>
                <a:lnTo>
                  <a:pt x="21062" y="10287"/>
                </a:lnTo>
                <a:cubicBezTo>
                  <a:pt x="20934" y="10385"/>
                  <a:pt x="20798" y="10473"/>
                  <a:pt x="20660" y="10553"/>
                </a:cubicBezTo>
                <a:close/>
                <a:moveTo>
                  <a:pt x="21926" y="8897"/>
                </a:moveTo>
                <a:cubicBezTo>
                  <a:pt x="21884" y="9220"/>
                  <a:pt x="22315" y="9375"/>
                  <a:pt x="22489" y="9092"/>
                </a:cubicBezTo>
                <a:cubicBezTo>
                  <a:pt x="22512" y="9056"/>
                  <a:pt x="22525" y="9014"/>
                  <a:pt x="22531" y="8973"/>
                </a:cubicBezTo>
                <a:lnTo>
                  <a:pt x="22542" y="8880"/>
                </a:lnTo>
                <a:lnTo>
                  <a:pt x="22548" y="8820"/>
                </a:lnTo>
                <a:lnTo>
                  <a:pt x="22552" y="8759"/>
                </a:lnTo>
                <a:lnTo>
                  <a:pt x="22554" y="8696"/>
                </a:lnTo>
                <a:lnTo>
                  <a:pt x="22556" y="8633"/>
                </a:lnTo>
                <a:lnTo>
                  <a:pt x="22556" y="8572"/>
                </a:lnTo>
                <a:lnTo>
                  <a:pt x="22554" y="8509"/>
                </a:lnTo>
                <a:lnTo>
                  <a:pt x="22552" y="8447"/>
                </a:lnTo>
                <a:lnTo>
                  <a:pt x="22546" y="8384"/>
                </a:lnTo>
                <a:lnTo>
                  <a:pt x="22538" y="8287"/>
                </a:lnTo>
                <a:cubicBezTo>
                  <a:pt x="22498" y="7965"/>
                  <a:pt x="22039" y="7918"/>
                  <a:pt x="21940" y="8239"/>
                </a:cubicBezTo>
                <a:cubicBezTo>
                  <a:pt x="21930" y="8279"/>
                  <a:pt x="21926" y="8321"/>
                  <a:pt x="21932" y="8363"/>
                </a:cubicBezTo>
                <a:cubicBezTo>
                  <a:pt x="21951" y="8541"/>
                  <a:pt x="21951" y="8719"/>
                  <a:pt x="21926" y="8897"/>
                </a:cubicBezTo>
                <a:close/>
                <a:moveTo>
                  <a:pt x="21297" y="6824"/>
                </a:moveTo>
                <a:cubicBezTo>
                  <a:pt x="21483" y="7078"/>
                  <a:pt x="21880" y="6925"/>
                  <a:pt x="21848" y="6615"/>
                </a:cubicBezTo>
                <a:cubicBezTo>
                  <a:pt x="21844" y="6562"/>
                  <a:pt x="21825" y="6512"/>
                  <a:pt x="21794" y="6468"/>
                </a:cubicBezTo>
                <a:cubicBezTo>
                  <a:pt x="21670" y="6294"/>
                  <a:pt x="21538" y="6127"/>
                  <a:pt x="21398" y="5965"/>
                </a:cubicBezTo>
                <a:cubicBezTo>
                  <a:pt x="21184" y="5720"/>
                  <a:pt x="20777" y="5938"/>
                  <a:pt x="20878" y="6263"/>
                </a:cubicBezTo>
                <a:cubicBezTo>
                  <a:pt x="20890" y="6303"/>
                  <a:pt x="20911" y="6336"/>
                  <a:pt x="20939" y="6368"/>
                </a:cubicBezTo>
                <a:cubicBezTo>
                  <a:pt x="21066" y="6514"/>
                  <a:pt x="21186" y="6665"/>
                  <a:pt x="21297" y="6824"/>
                </a:cubicBezTo>
                <a:close/>
                <a:moveTo>
                  <a:pt x="19629" y="5196"/>
                </a:moveTo>
                <a:cubicBezTo>
                  <a:pt x="19767" y="5301"/>
                  <a:pt x="19964" y="5272"/>
                  <a:pt x="20065" y="5129"/>
                </a:cubicBezTo>
                <a:cubicBezTo>
                  <a:pt x="20163" y="4989"/>
                  <a:pt x="20128" y="4794"/>
                  <a:pt x="19983" y="4697"/>
                </a:cubicBezTo>
                <a:cubicBezTo>
                  <a:pt x="19813" y="4576"/>
                  <a:pt x="19639" y="4460"/>
                  <a:pt x="19461" y="4347"/>
                </a:cubicBezTo>
                <a:cubicBezTo>
                  <a:pt x="19178" y="4169"/>
                  <a:pt x="18851" y="4517"/>
                  <a:pt x="19059" y="4794"/>
                </a:cubicBezTo>
                <a:cubicBezTo>
                  <a:pt x="19080" y="4821"/>
                  <a:pt x="19107" y="4846"/>
                  <a:pt x="19136" y="4865"/>
                </a:cubicBezTo>
                <a:cubicBezTo>
                  <a:pt x="19304" y="4972"/>
                  <a:pt x="19467" y="5081"/>
                  <a:pt x="19629" y="5196"/>
                </a:cubicBezTo>
                <a:close/>
                <a:moveTo>
                  <a:pt x="17558" y="4029"/>
                </a:moveTo>
                <a:cubicBezTo>
                  <a:pt x="17812" y="4140"/>
                  <a:pt x="18070" y="3882"/>
                  <a:pt x="17961" y="3631"/>
                </a:cubicBezTo>
                <a:cubicBezTo>
                  <a:pt x="17931" y="3559"/>
                  <a:pt x="17875" y="3501"/>
                  <a:pt x="17803" y="3469"/>
                </a:cubicBezTo>
                <a:cubicBezTo>
                  <a:pt x="17613" y="3385"/>
                  <a:pt x="17420" y="3306"/>
                  <a:pt x="17227" y="3230"/>
                </a:cubicBezTo>
                <a:cubicBezTo>
                  <a:pt x="16900" y="3111"/>
                  <a:pt x="16659" y="3532"/>
                  <a:pt x="16925" y="3754"/>
                </a:cubicBezTo>
                <a:cubicBezTo>
                  <a:pt x="16950" y="3775"/>
                  <a:pt x="16978" y="3790"/>
                  <a:pt x="17007" y="3802"/>
                </a:cubicBezTo>
                <a:cubicBezTo>
                  <a:pt x="17194" y="3874"/>
                  <a:pt x="17378" y="3951"/>
                  <a:pt x="17558" y="4031"/>
                </a:cubicBezTo>
                <a:close/>
                <a:moveTo>
                  <a:pt x="15297" y="3245"/>
                </a:moveTo>
                <a:cubicBezTo>
                  <a:pt x="15626" y="3331"/>
                  <a:pt x="15831" y="2891"/>
                  <a:pt x="15542" y="2696"/>
                </a:cubicBezTo>
                <a:cubicBezTo>
                  <a:pt x="15515" y="2677"/>
                  <a:pt x="15483" y="2664"/>
                  <a:pt x="15452" y="2656"/>
                </a:cubicBezTo>
                <a:cubicBezTo>
                  <a:pt x="15251" y="2604"/>
                  <a:pt x="15050" y="2553"/>
                  <a:pt x="14848" y="2505"/>
                </a:cubicBezTo>
                <a:cubicBezTo>
                  <a:pt x="14534" y="2438"/>
                  <a:pt x="14333" y="2840"/>
                  <a:pt x="14599" y="3050"/>
                </a:cubicBezTo>
                <a:cubicBezTo>
                  <a:pt x="14633" y="3075"/>
                  <a:pt x="14672" y="3094"/>
                  <a:pt x="14714" y="3102"/>
                </a:cubicBezTo>
                <a:cubicBezTo>
                  <a:pt x="14909" y="3146"/>
                  <a:pt x="15104" y="3195"/>
                  <a:pt x="15297" y="3247"/>
                </a:cubicBezTo>
                <a:close/>
                <a:moveTo>
                  <a:pt x="12939" y="2784"/>
                </a:moveTo>
                <a:cubicBezTo>
                  <a:pt x="13266" y="2826"/>
                  <a:pt x="13419" y="2384"/>
                  <a:pt x="13128" y="2216"/>
                </a:cubicBezTo>
                <a:cubicBezTo>
                  <a:pt x="13092" y="2197"/>
                  <a:pt x="13054" y="2182"/>
                  <a:pt x="13015" y="2178"/>
                </a:cubicBezTo>
                <a:cubicBezTo>
                  <a:pt x="12811" y="2151"/>
                  <a:pt x="12606" y="2128"/>
                  <a:pt x="12401" y="2107"/>
                </a:cubicBezTo>
                <a:cubicBezTo>
                  <a:pt x="12233" y="2090"/>
                  <a:pt x="12084" y="2214"/>
                  <a:pt x="12067" y="2382"/>
                </a:cubicBezTo>
                <a:cubicBezTo>
                  <a:pt x="12051" y="2549"/>
                  <a:pt x="12172" y="2698"/>
                  <a:pt x="12340" y="2715"/>
                </a:cubicBezTo>
                <a:cubicBezTo>
                  <a:pt x="12541" y="2736"/>
                  <a:pt x="12740" y="2759"/>
                  <a:pt x="12939" y="2784"/>
                </a:cubicBezTo>
                <a:close/>
                <a:moveTo>
                  <a:pt x="10535" y="2604"/>
                </a:moveTo>
                <a:cubicBezTo>
                  <a:pt x="10707" y="2612"/>
                  <a:pt x="10850" y="2476"/>
                  <a:pt x="10854" y="2306"/>
                </a:cubicBezTo>
                <a:cubicBezTo>
                  <a:pt x="10856" y="2134"/>
                  <a:pt x="10718" y="1994"/>
                  <a:pt x="10548" y="1994"/>
                </a:cubicBezTo>
                <a:cubicBezTo>
                  <a:pt x="10343" y="1990"/>
                  <a:pt x="10135" y="1988"/>
                  <a:pt x="9930" y="1990"/>
                </a:cubicBezTo>
                <a:cubicBezTo>
                  <a:pt x="9760" y="1990"/>
                  <a:pt x="9624" y="2128"/>
                  <a:pt x="9626" y="2296"/>
                </a:cubicBezTo>
                <a:cubicBezTo>
                  <a:pt x="9626" y="2465"/>
                  <a:pt x="9764" y="2602"/>
                  <a:pt x="9932" y="2599"/>
                </a:cubicBezTo>
                <a:cubicBezTo>
                  <a:pt x="10133" y="2599"/>
                  <a:pt x="10334" y="2599"/>
                  <a:pt x="10535" y="2604"/>
                </a:cubicBezTo>
                <a:close/>
                <a:moveTo>
                  <a:pt x="8125" y="2673"/>
                </a:moveTo>
                <a:cubicBezTo>
                  <a:pt x="8467" y="2641"/>
                  <a:pt x="8513" y="2161"/>
                  <a:pt x="8171" y="2069"/>
                </a:cubicBezTo>
                <a:cubicBezTo>
                  <a:pt x="8140" y="2063"/>
                  <a:pt x="8109" y="2061"/>
                  <a:pt x="8077" y="2063"/>
                </a:cubicBezTo>
                <a:cubicBezTo>
                  <a:pt x="7872" y="2078"/>
                  <a:pt x="7666" y="2096"/>
                  <a:pt x="7463" y="2115"/>
                </a:cubicBezTo>
                <a:cubicBezTo>
                  <a:pt x="7291" y="2128"/>
                  <a:pt x="7163" y="2279"/>
                  <a:pt x="7180" y="2451"/>
                </a:cubicBezTo>
                <a:cubicBezTo>
                  <a:pt x="7197" y="2620"/>
                  <a:pt x="7352" y="2744"/>
                  <a:pt x="7522" y="2723"/>
                </a:cubicBezTo>
                <a:cubicBezTo>
                  <a:pt x="7723" y="2704"/>
                  <a:pt x="7924" y="2687"/>
                  <a:pt x="8125" y="2671"/>
                </a:cubicBezTo>
                <a:close/>
                <a:moveTo>
                  <a:pt x="5726" y="2960"/>
                </a:moveTo>
                <a:cubicBezTo>
                  <a:pt x="6032" y="2912"/>
                  <a:pt x="6078" y="2478"/>
                  <a:pt x="5776" y="2371"/>
                </a:cubicBezTo>
                <a:cubicBezTo>
                  <a:pt x="5728" y="2354"/>
                  <a:pt x="5675" y="2350"/>
                  <a:pt x="5625" y="2358"/>
                </a:cubicBezTo>
                <a:cubicBezTo>
                  <a:pt x="5422" y="2392"/>
                  <a:pt x="5221" y="2428"/>
                  <a:pt x="5017" y="2463"/>
                </a:cubicBezTo>
                <a:cubicBezTo>
                  <a:pt x="4850" y="2490"/>
                  <a:pt x="4737" y="2652"/>
                  <a:pt x="4768" y="2820"/>
                </a:cubicBezTo>
                <a:cubicBezTo>
                  <a:pt x="4799" y="2987"/>
                  <a:pt x="4961" y="3098"/>
                  <a:pt x="5128" y="3063"/>
                </a:cubicBezTo>
                <a:cubicBezTo>
                  <a:pt x="5328" y="3027"/>
                  <a:pt x="5527" y="2993"/>
                  <a:pt x="5726" y="2960"/>
                </a:cubicBezTo>
                <a:close/>
                <a:moveTo>
                  <a:pt x="3355" y="3444"/>
                </a:moveTo>
                <a:cubicBezTo>
                  <a:pt x="3523" y="3406"/>
                  <a:pt x="3626" y="3239"/>
                  <a:pt x="3586" y="3071"/>
                </a:cubicBezTo>
                <a:cubicBezTo>
                  <a:pt x="3544" y="2905"/>
                  <a:pt x="3374" y="2805"/>
                  <a:pt x="3209" y="2851"/>
                </a:cubicBezTo>
                <a:cubicBezTo>
                  <a:pt x="3010" y="2899"/>
                  <a:pt x="2811" y="2949"/>
                  <a:pt x="2611" y="3000"/>
                </a:cubicBezTo>
                <a:cubicBezTo>
                  <a:pt x="2299" y="3081"/>
                  <a:pt x="2310" y="3543"/>
                  <a:pt x="2647" y="3599"/>
                </a:cubicBezTo>
                <a:cubicBezTo>
                  <a:pt x="2687" y="3603"/>
                  <a:pt x="2727" y="3601"/>
                  <a:pt x="2767" y="3591"/>
                </a:cubicBezTo>
                <a:cubicBezTo>
                  <a:pt x="2964" y="3543"/>
                  <a:pt x="3161" y="3490"/>
                  <a:pt x="3355" y="3444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22"/>
          <p:cNvSpPr txBox="1">
            <a:spLocks noGrp="1"/>
          </p:cNvSpPr>
          <p:nvPr>
            <p:ph type="body" idx="1"/>
          </p:nvPr>
        </p:nvSpPr>
        <p:spPr>
          <a:xfrm>
            <a:off x="4419300" y="1685875"/>
            <a:ext cx="3924600" cy="295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 b="0"/>
            </a:lvl1pPr>
            <a:lvl2pPr marL="914400" lvl="1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420" name="Google Shape;420;p22"/>
          <p:cNvSpPr txBox="1">
            <a:spLocks noGrp="1"/>
          </p:cNvSpPr>
          <p:nvPr>
            <p:ph type="title"/>
          </p:nvPr>
        </p:nvSpPr>
        <p:spPr>
          <a:xfrm>
            <a:off x="660225" y="382675"/>
            <a:ext cx="7763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21" name="Google Shape;421;p22"/>
          <p:cNvSpPr/>
          <p:nvPr/>
        </p:nvSpPr>
        <p:spPr>
          <a:xfrm rot="10800000">
            <a:off x="-5" y="2703384"/>
            <a:ext cx="536006" cy="3301065"/>
          </a:xfrm>
          <a:custGeom>
            <a:avLst/>
            <a:gdLst/>
            <a:ahLst/>
            <a:cxnLst/>
            <a:rect l="l" t="t" r="r" b="b"/>
            <a:pathLst>
              <a:path w="18600" h="104829" extrusionOk="0">
                <a:moveTo>
                  <a:pt x="16360" y="1"/>
                </a:moveTo>
                <a:cubicBezTo>
                  <a:pt x="9962" y="1"/>
                  <a:pt x="4427" y="11283"/>
                  <a:pt x="3561" y="15670"/>
                </a:cubicBezTo>
                <a:cubicBezTo>
                  <a:pt x="1512" y="25875"/>
                  <a:pt x="9370" y="33772"/>
                  <a:pt x="10762" y="43341"/>
                </a:cubicBezTo>
                <a:cubicBezTo>
                  <a:pt x="11936" y="51337"/>
                  <a:pt x="10921" y="59692"/>
                  <a:pt x="7719" y="67132"/>
                </a:cubicBezTo>
                <a:cubicBezTo>
                  <a:pt x="5172" y="73120"/>
                  <a:pt x="1214" y="78750"/>
                  <a:pt x="657" y="85254"/>
                </a:cubicBezTo>
                <a:cubicBezTo>
                  <a:pt x="0" y="93609"/>
                  <a:pt x="9111" y="104590"/>
                  <a:pt x="18560" y="104829"/>
                </a:cubicBezTo>
                <a:lnTo>
                  <a:pt x="18560" y="104829"/>
                </a:lnTo>
                <a:cubicBezTo>
                  <a:pt x="18600" y="104809"/>
                  <a:pt x="18341" y="372"/>
                  <a:pt x="18341" y="372"/>
                </a:cubicBezTo>
                <a:cubicBezTo>
                  <a:pt x="17675" y="118"/>
                  <a:pt x="17013" y="1"/>
                  <a:pt x="1636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22"/>
          <p:cNvSpPr/>
          <p:nvPr/>
        </p:nvSpPr>
        <p:spPr>
          <a:xfrm rot="10800000">
            <a:off x="8120285" y="2346175"/>
            <a:ext cx="1264340" cy="3524526"/>
          </a:xfrm>
          <a:custGeom>
            <a:avLst/>
            <a:gdLst/>
            <a:ahLst/>
            <a:cxnLst/>
            <a:rect l="l" t="t" r="r" b="b"/>
            <a:pathLst>
              <a:path w="32605" h="90891" extrusionOk="0">
                <a:moveTo>
                  <a:pt x="0" y="1"/>
                </a:moveTo>
                <a:lnTo>
                  <a:pt x="0" y="90890"/>
                </a:lnTo>
                <a:cubicBezTo>
                  <a:pt x="7361" y="89757"/>
                  <a:pt x="16312" y="85062"/>
                  <a:pt x="19893" y="78557"/>
                </a:cubicBezTo>
                <a:cubicBezTo>
                  <a:pt x="23454" y="72032"/>
                  <a:pt x="23792" y="63836"/>
                  <a:pt x="20788" y="57033"/>
                </a:cubicBezTo>
                <a:cubicBezTo>
                  <a:pt x="18640" y="52239"/>
                  <a:pt x="15039" y="48260"/>
                  <a:pt x="12453" y="43705"/>
                </a:cubicBezTo>
                <a:cubicBezTo>
                  <a:pt x="9887" y="39130"/>
                  <a:pt x="8415" y="33341"/>
                  <a:pt x="10941" y="28746"/>
                </a:cubicBezTo>
                <a:cubicBezTo>
                  <a:pt x="12871" y="25205"/>
                  <a:pt x="16690" y="23176"/>
                  <a:pt x="20311" y="21445"/>
                </a:cubicBezTo>
                <a:cubicBezTo>
                  <a:pt x="23971" y="19734"/>
                  <a:pt x="27830" y="18023"/>
                  <a:pt x="30217" y="14761"/>
                </a:cubicBezTo>
                <a:cubicBezTo>
                  <a:pt x="32604" y="11538"/>
                  <a:pt x="29780" y="2189"/>
                  <a:pt x="26398" y="20"/>
                </a:cubicBezTo>
                <a:lnTo>
                  <a:pt x="0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22"/>
          <p:cNvSpPr/>
          <p:nvPr/>
        </p:nvSpPr>
        <p:spPr>
          <a:xfrm>
            <a:off x="8510924" y="4222495"/>
            <a:ext cx="343752" cy="303049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4" name="Google Shape;424;p22"/>
          <p:cNvGrpSpPr/>
          <p:nvPr/>
        </p:nvGrpSpPr>
        <p:grpSpPr>
          <a:xfrm>
            <a:off x="8142038" y="631550"/>
            <a:ext cx="418775" cy="350302"/>
            <a:chOff x="4259550" y="352000"/>
            <a:chExt cx="418775" cy="350302"/>
          </a:xfrm>
        </p:grpSpPr>
        <p:sp>
          <p:nvSpPr>
            <p:cNvPr id="425" name="Google Shape;425;p22"/>
            <p:cNvSpPr/>
            <p:nvPr/>
          </p:nvSpPr>
          <p:spPr>
            <a:xfrm>
              <a:off x="4624575" y="352000"/>
              <a:ext cx="53750" cy="53225"/>
            </a:xfrm>
            <a:custGeom>
              <a:avLst/>
              <a:gdLst/>
              <a:ahLst/>
              <a:cxnLst/>
              <a:rect l="l" t="t" r="r" b="b"/>
              <a:pathLst>
                <a:path w="2150" h="2129" extrusionOk="0">
                  <a:moveTo>
                    <a:pt x="1075" y="0"/>
                  </a:moveTo>
                  <a:cubicBezTo>
                    <a:pt x="478" y="0"/>
                    <a:pt x="1" y="478"/>
                    <a:pt x="1" y="1075"/>
                  </a:cubicBezTo>
                  <a:cubicBezTo>
                    <a:pt x="1" y="1671"/>
                    <a:pt x="478" y="2129"/>
                    <a:pt x="1075" y="2129"/>
                  </a:cubicBezTo>
                  <a:cubicBezTo>
                    <a:pt x="1672" y="2129"/>
                    <a:pt x="2149" y="1671"/>
                    <a:pt x="2149" y="1075"/>
                  </a:cubicBezTo>
                  <a:cubicBezTo>
                    <a:pt x="2149" y="478"/>
                    <a:pt x="1672" y="0"/>
                    <a:pt x="10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2"/>
            <p:cNvSpPr/>
            <p:nvPr/>
          </p:nvSpPr>
          <p:spPr>
            <a:xfrm>
              <a:off x="4259550" y="485275"/>
              <a:ext cx="62200" cy="62700"/>
            </a:xfrm>
            <a:custGeom>
              <a:avLst/>
              <a:gdLst/>
              <a:ahLst/>
              <a:cxnLst/>
              <a:rect l="l" t="t" r="r" b="b"/>
              <a:pathLst>
                <a:path w="2488" h="2508" extrusionOk="0">
                  <a:moveTo>
                    <a:pt x="1254" y="1"/>
                  </a:moveTo>
                  <a:cubicBezTo>
                    <a:pt x="557" y="1"/>
                    <a:pt x="0" y="558"/>
                    <a:pt x="0" y="1254"/>
                  </a:cubicBezTo>
                  <a:cubicBezTo>
                    <a:pt x="0" y="1950"/>
                    <a:pt x="557" y="2507"/>
                    <a:pt x="1254" y="2507"/>
                  </a:cubicBezTo>
                  <a:cubicBezTo>
                    <a:pt x="1950" y="2507"/>
                    <a:pt x="2487" y="1950"/>
                    <a:pt x="2487" y="1254"/>
                  </a:cubicBezTo>
                  <a:cubicBezTo>
                    <a:pt x="2487" y="558"/>
                    <a:pt x="1950" y="1"/>
                    <a:pt x="12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2"/>
            <p:cNvSpPr/>
            <p:nvPr/>
          </p:nvSpPr>
          <p:spPr>
            <a:xfrm>
              <a:off x="4503927" y="572104"/>
              <a:ext cx="130152" cy="130197"/>
            </a:xfrm>
            <a:custGeom>
              <a:avLst/>
              <a:gdLst/>
              <a:ahLst/>
              <a:cxnLst/>
              <a:rect l="l" t="t" r="r" b="b"/>
              <a:pathLst>
                <a:path w="2845" h="2846" extrusionOk="0">
                  <a:moveTo>
                    <a:pt x="1432" y="1"/>
                  </a:moveTo>
                  <a:cubicBezTo>
                    <a:pt x="656" y="1"/>
                    <a:pt x="0" y="618"/>
                    <a:pt x="0" y="1413"/>
                  </a:cubicBezTo>
                  <a:cubicBezTo>
                    <a:pt x="0" y="2189"/>
                    <a:pt x="637" y="2846"/>
                    <a:pt x="1432" y="2846"/>
                  </a:cubicBezTo>
                  <a:cubicBezTo>
                    <a:pt x="2188" y="2846"/>
                    <a:pt x="2845" y="2209"/>
                    <a:pt x="2845" y="1413"/>
                  </a:cubicBezTo>
                  <a:cubicBezTo>
                    <a:pt x="2845" y="618"/>
                    <a:pt x="2188" y="1"/>
                    <a:pt x="14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4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4" name="Google Shape;494;p25"/>
          <p:cNvGrpSpPr/>
          <p:nvPr/>
        </p:nvGrpSpPr>
        <p:grpSpPr>
          <a:xfrm>
            <a:off x="2463475" y="364763"/>
            <a:ext cx="4259314" cy="4413964"/>
            <a:chOff x="3190142" y="3858843"/>
            <a:chExt cx="1210411" cy="1266306"/>
          </a:xfrm>
        </p:grpSpPr>
        <p:sp>
          <p:nvSpPr>
            <p:cNvPr id="495" name="Google Shape;495;p25"/>
            <p:cNvSpPr/>
            <p:nvPr/>
          </p:nvSpPr>
          <p:spPr>
            <a:xfrm>
              <a:off x="3196894" y="3870999"/>
              <a:ext cx="1197621" cy="1251167"/>
            </a:xfrm>
            <a:custGeom>
              <a:avLst/>
              <a:gdLst/>
              <a:ahLst/>
              <a:cxnLst/>
              <a:rect l="l" t="t" r="r" b="b"/>
              <a:pathLst>
                <a:path w="47007" h="45287" extrusionOk="0">
                  <a:moveTo>
                    <a:pt x="31033" y="1"/>
                  </a:moveTo>
                  <a:cubicBezTo>
                    <a:pt x="20925" y="1"/>
                    <a:pt x="10833" y="666"/>
                    <a:pt x="795" y="1987"/>
                  </a:cubicBezTo>
                  <a:cubicBezTo>
                    <a:pt x="1060" y="16215"/>
                    <a:pt x="781" y="30442"/>
                    <a:pt x="0" y="44628"/>
                  </a:cubicBezTo>
                  <a:cubicBezTo>
                    <a:pt x="446" y="44768"/>
                    <a:pt x="1088" y="44740"/>
                    <a:pt x="1465" y="44782"/>
                  </a:cubicBezTo>
                  <a:cubicBezTo>
                    <a:pt x="1953" y="44837"/>
                    <a:pt x="2413" y="44893"/>
                    <a:pt x="2901" y="44949"/>
                  </a:cubicBezTo>
                  <a:cubicBezTo>
                    <a:pt x="3808" y="45033"/>
                    <a:pt x="4701" y="45102"/>
                    <a:pt x="5607" y="45158"/>
                  </a:cubicBezTo>
                  <a:cubicBezTo>
                    <a:pt x="7316" y="45244"/>
                    <a:pt x="9014" y="45286"/>
                    <a:pt x="10720" y="45286"/>
                  </a:cubicBezTo>
                  <a:cubicBezTo>
                    <a:pt x="10964" y="45286"/>
                    <a:pt x="11208" y="45285"/>
                    <a:pt x="11452" y="45284"/>
                  </a:cubicBezTo>
                  <a:cubicBezTo>
                    <a:pt x="15357" y="45242"/>
                    <a:pt x="19277" y="45047"/>
                    <a:pt x="23183" y="44879"/>
                  </a:cubicBezTo>
                  <a:cubicBezTo>
                    <a:pt x="30980" y="44544"/>
                    <a:pt x="38749" y="44210"/>
                    <a:pt x="46547" y="43889"/>
                  </a:cubicBezTo>
                  <a:cubicBezTo>
                    <a:pt x="46407" y="37556"/>
                    <a:pt x="46686" y="31223"/>
                    <a:pt x="46839" y="24891"/>
                  </a:cubicBezTo>
                  <a:cubicBezTo>
                    <a:pt x="46979" y="19242"/>
                    <a:pt x="47007" y="13578"/>
                    <a:pt x="46477" y="7985"/>
                  </a:cubicBezTo>
                  <a:cubicBezTo>
                    <a:pt x="46323" y="6423"/>
                    <a:pt x="46142" y="4888"/>
                    <a:pt x="45905" y="3354"/>
                  </a:cubicBezTo>
                  <a:cubicBezTo>
                    <a:pt x="45793" y="2699"/>
                    <a:pt x="45751" y="1959"/>
                    <a:pt x="45556" y="1318"/>
                  </a:cubicBezTo>
                  <a:cubicBezTo>
                    <a:pt x="45221" y="271"/>
                    <a:pt x="44468" y="397"/>
                    <a:pt x="43562" y="341"/>
                  </a:cubicBezTo>
                  <a:cubicBezTo>
                    <a:pt x="40702" y="188"/>
                    <a:pt x="37829" y="76"/>
                    <a:pt x="34969" y="34"/>
                  </a:cubicBezTo>
                  <a:cubicBezTo>
                    <a:pt x="33657" y="12"/>
                    <a:pt x="32345" y="1"/>
                    <a:pt x="310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5"/>
            <p:cNvSpPr/>
            <p:nvPr/>
          </p:nvSpPr>
          <p:spPr>
            <a:xfrm>
              <a:off x="3190142" y="3858843"/>
              <a:ext cx="1210411" cy="1266306"/>
            </a:xfrm>
            <a:custGeom>
              <a:avLst/>
              <a:gdLst/>
              <a:ahLst/>
              <a:cxnLst/>
              <a:rect l="l" t="t" r="r" b="b"/>
              <a:pathLst>
                <a:path w="47509" h="45835" extrusionOk="0">
                  <a:moveTo>
                    <a:pt x="31268" y="532"/>
                  </a:moveTo>
                  <a:cubicBezTo>
                    <a:pt x="34605" y="532"/>
                    <a:pt x="37934" y="607"/>
                    <a:pt x="41246" y="753"/>
                  </a:cubicBezTo>
                  <a:cubicBezTo>
                    <a:pt x="42264" y="781"/>
                    <a:pt x="43255" y="837"/>
                    <a:pt x="44273" y="893"/>
                  </a:cubicBezTo>
                  <a:cubicBezTo>
                    <a:pt x="44873" y="921"/>
                    <a:pt x="45291" y="990"/>
                    <a:pt x="45556" y="1632"/>
                  </a:cubicBezTo>
                  <a:cubicBezTo>
                    <a:pt x="45765" y="2162"/>
                    <a:pt x="45779" y="2776"/>
                    <a:pt x="45849" y="3306"/>
                  </a:cubicBezTo>
                  <a:cubicBezTo>
                    <a:pt x="46156" y="5524"/>
                    <a:pt x="46449" y="7728"/>
                    <a:pt x="46602" y="9932"/>
                  </a:cubicBezTo>
                  <a:cubicBezTo>
                    <a:pt x="46993" y="14990"/>
                    <a:pt x="46965" y="20062"/>
                    <a:pt x="46854" y="25135"/>
                  </a:cubicBezTo>
                  <a:lnTo>
                    <a:pt x="46854" y="25135"/>
                  </a:lnTo>
                  <a:cubicBezTo>
                    <a:pt x="46854" y="25139"/>
                    <a:pt x="46853" y="25144"/>
                    <a:pt x="46853" y="25149"/>
                  </a:cubicBezTo>
                  <a:cubicBezTo>
                    <a:pt x="46688" y="31384"/>
                    <a:pt x="46414" y="37632"/>
                    <a:pt x="46541" y="43880"/>
                  </a:cubicBezTo>
                  <a:lnTo>
                    <a:pt x="46541" y="43880"/>
                  </a:lnTo>
                  <a:cubicBezTo>
                    <a:pt x="40507" y="44141"/>
                    <a:pt x="34461" y="44402"/>
                    <a:pt x="28441" y="44650"/>
                  </a:cubicBezTo>
                  <a:cubicBezTo>
                    <a:pt x="22553" y="44906"/>
                    <a:pt x="16679" y="45279"/>
                    <a:pt x="10804" y="45279"/>
                  </a:cubicBezTo>
                  <a:cubicBezTo>
                    <a:pt x="10597" y="45279"/>
                    <a:pt x="10390" y="45278"/>
                    <a:pt x="10182" y="45277"/>
                  </a:cubicBezTo>
                  <a:cubicBezTo>
                    <a:pt x="8467" y="45277"/>
                    <a:pt x="6751" y="45222"/>
                    <a:pt x="5035" y="45110"/>
                  </a:cubicBezTo>
                  <a:cubicBezTo>
                    <a:pt x="4212" y="45054"/>
                    <a:pt x="3417" y="44984"/>
                    <a:pt x="2594" y="44901"/>
                  </a:cubicBezTo>
                  <a:cubicBezTo>
                    <a:pt x="1912" y="44812"/>
                    <a:pt x="1196" y="44827"/>
                    <a:pt x="528" y="44685"/>
                  </a:cubicBezTo>
                  <a:lnTo>
                    <a:pt x="528" y="44685"/>
                  </a:lnTo>
                  <a:cubicBezTo>
                    <a:pt x="1310" y="30634"/>
                    <a:pt x="1586" y="16555"/>
                    <a:pt x="1329" y="2476"/>
                  </a:cubicBezTo>
                  <a:lnTo>
                    <a:pt x="1329" y="2476"/>
                  </a:lnTo>
                  <a:cubicBezTo>
                    <a:pt x="10140" y="1340"/>
                    <a:pt x="18991" y="682"/>
                    <a:pt x="27869" y="558"/>
                  </a:cubicBezTo>
                  <a:cubicBezTo>
                    <a:pt x="29003" y="540"/>
                    <a:pt x="30136" y="532"/>
                    <a:pt x="31268" y="532"/>
                  </a:cubicBezTo>
                  <a:close/>
                  <a:moveTo>
                    <a:pt x="31119" y="0"/>
                  </a:moveTo>
                  <a:cubicBezTo>
                    <a:pt x="26433" y="0"/>
                    <a:pt x="21760" y="154"/>
                    <a:pt x="17087" y="433"/>
                  </a:cubicBezTo>
                  <a:cubicBezTo>
                    <a:pt x="11731" y="767"/>
                    <a:pt x="6375" y="1283"/>
                    <a:pt x="1060" y="1981"/>
                  </a:cubicBezTo>
                  <a:cubicBezTo>
                    <a:pt x="921" y="2009"/>
                    <a:pt x="795" y="2092"/>
                    <a:pt x="795" y="2246"/>
                  </a:cubicBezTo>
                  <a:cubicBezTo>
                    <a:pt x="1060" y="16459"/>
                    <a:pt x="781" y="30687"/>
                    <a:pt x="0" y="44901"/>
                  </a:cubicBezTo>
                  <a:cubicBezTo>
                    <a:pt x="0" y="45012"/>
                    <a:pt x="84" y="45124"/>
                    <a:pt x="195" y="45152"/>
                  </a:cubicBezTo>
                  <a:cubicBezTo>
                    <a:pt x="1283" y="45431"/>
                    <a:pt x="2539" y="45431"/>
                    <a:pt x="3682" y="45542"/>
                  </a:cubicBezTo>
                  <a:cubicBezTo>
                    <a:pt x="5217" y="45682"/>
                    <a:pt x="6751" y="45752"/>
                    <a:pt x="8285" y="45807"/>
                  </a:cubicBezTo>
                  <a:cubicBezTo>
                    <a:pt x="9128" y="45826"/>
                    <a:pt x="9973" y="45835"/>
                    <a:pt x="10817" y="45835"/>
                  </a:cubicBezTo>
                  <a:cubicBezTo>
                    <a:pt x="13075" y="45835"/>
                    <a:pt x="15336" y="45773"/>
                    <a:pt x="17589" y="45682"/>
                  </a:cubicBezTo>
                  <a:cubicBezTo>
                    <a:pt x="23782" y="45431"/>
                    <a:pt x="29976" y="45138"/>
                    <a:pt x="36155" y="44873"/>
                  </a:cubicBezTo>
                  <a:cubicBezTo>
                    <a:pt x="39712" y="44719"/>
                    <a:pt x="43255" y="44580"/>
                    <a:pt x="46812" y="44426"/>
                  </a:cubicBezTo>
                  <a:cubicBezTo>
                    <a:pt x="46951" y="44426"/>
                    <a:pt x="47077" y="44301"/>
                    <a:pt x="47077" y="44161"/>
                  </a:cubicBezTo>
                  <a:cubicBezTo>
                    <a:pt x="46951" y="37843"/>
                    <a:pt x="47216" y="31510"/>
                    <a:pt x="47369" y="25177"/>
                  </a:cubicBezTo>
                  <a:cubicBezTo>
                    <a:pt x="47370" y="25168"/>
                    <a:pt x="47370" y="25158"/>
                    <a:pt x="47370" y="25149"/>
                  </a:cubicBezTo>
                  <a:lnTo>
                    <a:pt x="47370" y="25149"/>
                  </a:lnTo>
                  <a:cubicBezTo>
                    <a:pt x="47481" y="20309"/>
                    <a:pt x="47509" y="15469"/>
                    <a:pt x="47174" y="10643"/>
                  </a:cubicBezTo>
                  <a:cubicBezTo>
                    <a:pt x="47021" y="8425"/>
                    <a:pt x="46798" y="6221"/>
                    <a:pt x="46477" y="4031"/>
                  </a:cubicBezTo>
                  <a:cubicBezTo>
                    <a:pt x="46295" y="2734"/>
                    <a:pt x="46407" y="628"/>
                    <a:pt x="44733" y="391"/>
                  </a:cubicBezTo>
                  <a:cubicBezTo>
                    <a:pt x="42641" y="84"/>
                    <a:pt x="40437" y="154"/>
                    <a:pt x="38317" y="112"/>
                  </a:cubicBezTo>
                  <a:cubicBezTo>
                    <a:pt x="35918" y="42"/>
                    <a:pt x="33532" y="0"/>
                    <a:pt x="311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7" name="Google Shape;497;p25"/>
          <p:cNvSpPr txBox="1">
            <a:spLocks noGrp="1"/>
          </p:cNvSpPr>
          <p:nvPr>
            <p:ph type="title"/>
          </p:nvPr>
        </p:nvSpPr>
        <p:spPr>
          <a:xfrm>
            <a:off x="2537900" y="3190375"/>
            <a:ext cx="4105800" cy="89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8" name="Google Shape;498;p25"/>
          <p:cNvSpPr txBox="1">
            <a:spLocks noGrp="1"/>
          </p:cNvSpPr>
          <p:nvPr>
            <p:ph type="subTitle" idx="1"/>
          </p:nvPr>
        </p:nvSpPr>
        <p:spPr>
          <a:xfrm>
            <a:off x="3174750" y="4022275"/>
            <a:ext cx="27945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99" name="Google Shape;499;p25"/>
          <p:cNvSpPr txBox="1">
            <a:spLocks noGrp="1"/>
          </p:cNvSpPr>
          <p:nvPr>
            <p:ph type="title" idx="2" hasCustomPrompt="1"/>
          </p:nvPr>
        </p:nvSpPr>
        <p:spPr>
          <a:xfrm>
            <a:off x="2537850" y="2899350"/>
            <a:ext cx="41058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00" name="Google Shape;500;p25"/>
          <p:cNvSpPr/>
          <p:nvPr/>
        </p:nvSpPr>
        <p:spPr>
          <a:xfrm rot="4636559" flipH="1">
            <a:off x="7638270" y="723808"/>
            <a:ext cx="1472595" cy="818294"/>
          </a:xfrm>
          <a:custGeom>
            <a:avLst/>
            <a:gdLst/>
            <a:ahLst/>
            <a:cxnLst/>
            <a:rect l="l" t="t" r="r" b="b"/>
            <a:pathLst>
              <a:path w="110793" h="91933" extrusionOk="0">
                <a:moveTo>
                  <a:pt x="50743" y="6275"/>
                </a:moveTo>
                <a:cubicBezTo>
                  <a:pt x="53200" y="6275"/>
                  <a:pt x="56857" y="7419"/>
                  <a:pt x="59430" y="8276"/>
                </a:cubicBezTo>
                <a:cubicBezTo>
                  <a:pt x="59393" y="8455"/>
                  <a:pt x="59374" y="8636"/>
                  <a:pt x="59374" y="8815"/>
                </a:cubicBezTo>
                <a:cubicBezTo>
                  <a:pt x="57073" y="8172"/>
                  <a:pt x="54732" y="7731"/>
                  <a:pt x="52420" y="7679"/>
                </a:cubicBezTo>
                <a:cubicBezTo>
                  <a:pt x="52191" y="7535"/>
                  <a:pt x="51975" y="7387"/>
                  <a:pt x="51744" y="7243"/>
                </a:cubicBezTo>
                <a:cubicBezTo>
                  <a:pt x="51131" y="6867"/>
                  <a:pt x="50503" y="6708"/>
                  <a:pt x="49899" y="6708"/>
                </a:cubicBezTo>
                <a:cubicBezTo>
                  <a:pt x="49727" y="6708"/>
                  <a:pt x="49555" y="6719"/>
                  <a:pt x="49387" y="6743"/>
                </a:cubicBezTo>
                <a:cubicBezTo>
                  <a:pt x="49259" y="6667"/>
                  <a:pt x="49139" y="6623"/>
                  <a:pt x="49022" y="6623"/>
                </a:cubicBezTo>
                <a:cubicBezTo>
                  <a:pt x="48943" y="6623"/>
                  <a:pt x="48867" y="6647"/>
                  <a:pt x="48795" y="6691"/>
                </a:cubicBezTo>
                <a:cubicBezTo>
                  <a:pt x="49263" y="6395"/>
                  <a:pt x="49940" y="6275"/>
                  <a:pt x="50743" y="6275"/>
                </a:cubicBezTo>
                <a:close/>
                <a:moveTo>
                  <a:pt x="80740" y="16318"/>
                </a:moveTo>
                <a:lnTo>
                  <a:pt x="80740" y="16318"/>
                </a:lnTo>
                <a:cubicBezTo>
                  <a:pt x="84017" y="17727"/>
                  <a:pt x="87121" y="19182"/>
                  <a:pt x="90214" y="20887"/>
                </a:cubicBezTo>
                <a:cubicBezTo>
                  <a:pt x="92648" y="22231"/>
                  <a:pt x="95072" y="23584"/>
                  <a:pt x="97381" y="25064"/>
                </a:cubicBezTo>
                <a:cubicBezTo>
                  <a:pt x="95116" y="23708"/>
                  <a:pt x="92687" y="22528"/>
                  <a:pt x="90386" y="21443"/>
                </a:cubicBezTo>
                <a:cubicBezTo>
                  <a:pt x="87382" y="20027"/>
                  <a:pt x="84293" y="18730"/>
                  <a:pt x="81188" y="17466"/>
                </a:cubicBezTo>
                <a:cubicBezTo>
                  <a:pt x="81068" y="17066"/>
                  <a:pt x="80916" y="16686"/>
                  <a:pt x="80740" y="16318"/>
                </a:cubicBezTo>
                <a:close/>
                <a:moveTo>
                  <a:pt x="83589" y="25417"/>
                </a:moveTo>
                <a:lnTo>
                  <a:pt x="83589" y="25417"/>
                </a:lnTo>
                <a:cubicBezTo>
                  <a:pt x="86362" y="26565"/>
                  <a:pt x="89878" y="27965"/>
                  <a:pt x="92883" y="29734"/>
                </a:cubicBezTo>
                <a:cubicBezTo>
                  <a:pt x="91459" y="29509"/>
                  <a:pt x="90022" y="29221"/>
                  <a:pt x="88591" y="28874"/>
                </a:cubicBezTo>
                <a:cubicBezTo>
                  <a:pt x="88399" y="28802"/>
                  <a:pt x="88202" y="28726"/>
                  <a:pt x="88006" y="28650"/>
                </a:cubicBezTo>
                <a:cubicBezTo>
                  <a:pt x="86554" y="27553"/>
                  <a:pt x="85081" y="26477"/>
                  <a:pt x="83589" y="25417"/>
                </a:cubicBezTo>
                <a:close/>
                <a:moveTo>
                  <a:pt x="20022" y="28573"/>
                </a:moveTo>
                <a:cubicBezTo>
                  <a:pt x="21687" y="28573"/>
                  <a:pt x="23488" y="29394"/>
                  <a:pt x="25108" y="30374"/>
                </a:cubicBezTo>
                <a:cubicBezTo>
                  <a:pt x="25688" y="31262"/>
                  <a:pt x="26332" y="32135"/>
                  <a:pt x="27017" y="32979"/>
                </a:cubicBezTo>
                <a:cubicBezTo>
                  <a:pt x="26949" y="32942"/>
                  <a:pt x="26873" y="32899"/>
                  <a:pt x="26801" y="32859"/>
                </a:cubicBezTo>
                <a:cubicBezTo>
                  <a:pt x="24384" y="31514"/>
                  <a:pt x="21199" y="30130"/>
                  <a:pt x="17918" y="29322"/>
                </a:cubicBezTo>
                <a:cubicBezTo>
                  <a:pt x="18086" y="29073"/>
                  <a:pt x="18338" y="28885"/>
                  <a:pt x="18683" y="28774"/>
                </a:cubicBezTo>
                <a:cubicBezTo>
                  <a:pt x="19115" y="28634"/>
                  <a:pt x="19562" y="28573"/>
                  <a:pt x="20022" y="28573"/>
                </a:cubicBezTo>
                <a:close/>
                <a:moveTo>
                  <a:pt x="20775" y="36552"/>
                </a:moveTo>
                <a:cubicBezTo>
                  <a:pt x="21299" y="36800"/>
                  <a:pt x="21799" y="37048"/>
                  <a:pt x="22263" y="37288"/>
                </a:cubicBezTo>
                <a:cubicBezTo>
                  <a:pt x="22183" y="37572"/>
                  <a:pt x="22119" y="37856"/>
                  <a:pt x="22063" y="38140"/>
                </a:cubicBezTo>
                <a:cubicBezTo>
                  <a:pt x="21603" y="37604"/>
                  <a:pt x="21175" y="37076"/>
                  <a:pt x="20775" y="36552"/>
                </a:cubicBezTo>
                <a:close/>
                <a:moveTo>
                  <a:pt x="29277" y="41930"/>
                </a:moveTo>
                <a:lnTo>
                  <a:pt x="29277" y="41930"/>
                </a:lnTo>
                <a:cubicBezTo>
                  <a:pt x="30378" y="42705"/>
                  <a:pt x="31414" y="43542"/>
                  <a:pt x="32386" y="44430"/>
                </a:cubicBezTo>
                <a:cubicBezTo>
                  <a:pt x="31710" y="44526"/>
                  <a:pt x="31070" y="44766"/>
                  <a:pt x="30526" y="45106"/>
                </a:cubicBezTo>
                <a:cubicBezTo>
                  <a:pt x="29946" y="44066"/>
                  <a:pt x="29505" y="43001"/>
                  <a:pt x="29277" y="41930"/>
                </a:cubicBezTo>
                <a:close/>
                <a:moveTo>
                  <a:pt x="11292" y="34587"/>
                </a:moveTo>
                <a:cubicBezTo>
                  <a:pt x="12905" y="38401"/>
                  <a:pt x="16042" y="42149"/>
                  <a:pt x="18174" y="44350"/>
                </a:cubicBezTo>
                <a:cubicBezTo>
                  <a:pt x="18270" y="44450"/>
                  <a:pt x="18374" y="44554"/>
                  <a:pt x="18474" y="44658"/>
                </a:cubicBezTo>
                <a:cubicBezTo>
                  <a:pt x="17710" y="44942"/>
                  <a:pt x="17078" y="45466"/>
                  <a:pt x="16733" y="46166"/>
                </a:cubicBezTo>
                <a:cubicBezTo>
                  <a:pt x="16077" y="45618"/>
                  <a:pt x="15337" y="45387"/>
                  <a:pt x="14621" y="45387"/>
                </a:cubicBezTo>
                <a:cubicBezTo>
                  <a:pt x="12788" y="45387"/>
                  <a:pt x="11112" y="46911"/>
                  <a:pt x="11361" y="48635"/>
                </a:cubicBezTo>
                <a:cubicBezTo>
                  <a:pt x="9872" y="45282"/>
                  <a:pt x="9040" y="41753"/>
                  <a:pt x="9195" y="38072"/>
                </a:cubicBezTo>
                <a:cubicBezTo>
                  <a:pt x="9280" y="36111"/>
                  <a:pt x="10088" y="35051"/>
                  <a:pt x="11292" y="34587"/>
                </a:cubicBezTo>
                <a:close/>
                <a:moveTo>
                  <a:pt x="71694" y="42469"/>
                </a:moveTo>
                <a:lnTo>
                  <a:pt x="71694" y="42469"/>
                </a:lnTo>
                <a:cubicBezTo>
                  <a:pt x="72497" y="42633"/>
                  <a:pt x="73310" y="42781"/>
                  <a:pt x="74122" y="42918"/>
                </a:cubicBezTo>
                <a:cubicBezTo>
                  <a:pt x="77167" y="44783"/>
                  <a:pt x="80104" y="46766"/>
                  <a:pt x="82957" y="48859"/>
                </a:cubicBezTo>
                <a:cubicBezTo>
                  <a:pt x="82728" y="48831"/>
                  <a:pt x="82497" y="48807"/>
                  <a:pt x="82272" y="48775"/>
                </a:cubicBezTo>
                <a:cubicBezTo>
                  <a:pt x="81516" y="48679"/>
                  <a:pt x="80760" y="48555"/>
                  <a:pt x="80008" y="48427"/>
                </a:cubicBezTo>
                <a:cubicBezTo>
                  <a:pt x="78911" y="47831"/>
                  <a:pt x="77823" y="47223"/>
                  <a:pt x="76739" y="46611"/>
                </a:cubicBezTo>
                <a:cubicBezTo>
                  <a:pt x="75075" y="45219"/>
                  <a:pt x="73394" y="43834"/>
                  <a:pt x="71694" y="42469"/>
                </a:cubicBezTo>
                <a:close/>
                <a:moveTo>
                  <a:pt x="98873" y="50120"/>
                </a:moveTo>
                <a:cubicBezTo>
                  <a:pt x="99269" y="51124"/>
                  <a:pt x="99529" y="52140"/>
                  <a:pt x="99617" y="53156"/>
                </a:cubicBezTo>
                <a:cubicBezTo>
                  <a:pt x="99053" y="52153"/>
                  <a:pt x="98397" y="51164"/>
                  <a:pt x="97673" y="50192"/>
                </a:cubicBezTo>
                <a:lnTo>
                  <a:pt x="97673" y="50192"/>
                </a:lnTo>
                <a:cubicBezTo>
                  <a:pt x="97780" y="50199"/>
                  <a:pt x="97889" y="50203"/>
                  <a:pt x="97996" y="50203"/>
                </a:cubicBezTo>
                <a:cubicBezTo>
                  <a:pt x="98297" y="50203"/>
                  <a:pt x="98589" y="50175"/>
                  <a:pt x="98873" y="50120"/>
                </a:cubicBezTo>
                <a:close/>
                <a:moveTo>
                  <a:pt x="40269" y="55789"/>
                </a:moveTo>
                <a:cubicBezTo>
                  <a:pt x="41144" y="56349"/>
                  <a:pt x="42025" y="56906"/>
                  <a:pt x="42906" y="57466"/>
                </a:cubicBezTo>
                <a:cubicBezTo>
                  <a:pt x="43946" y="58962"/>
                  <a:pt x="44994" y="60439"/>
                  <a:pt x="46074" y="61859"/>
                </a:cubicBezTo>
                <a:cubicBezTo>
                  <a:pt x="44001" y="59867"/>
                  <a:pt x="41981" y="57830"/>
                  <a:pt x="39957" y="55797"/>
                </a:cubicBezTo>
                <a:cubicBezTo>
                  <a:pt x="40060" y="55797"/>
                  <a:pt x="40164" y="55793"/>
                  <a:pt x="40269" y="55789"/>
                </a:cubicBezTo>
                <a:close/>
                <a:moveTo>
                  <a:pt x="57753" y="48007"/>
                </a:moveTo>
                <a:lnTo>
                  <a:pt x="57753" y="48007"/>
                </a:lnTo>
                <a:cubicBezTo>
                  <a:pt x="59162" y="48567"/>
                  <a:pt x="60602" y="49111"/>
                  <a:pt x="62054" y="49640"/>
                </a:cubicBezTo>
                <a:cubicBezTo>
                  <a:pt x="66556" y="52604"/>
                  <a:pt x="71165" y="55429"/>
                  <a:pt x="75699" y="58046"/>
                </a:cubicBezTo>
                <a:cubicBezTo>
                  <a:pt x="76783" y="58670"/>
                  <a:pt x="78611" y="59623"/>
                  <a:pt x="80784" y="60587"/>
                </a:cubicBezTo>
                <a:cubicBezTo>
                  <a:pt x="82449" y="62083"/>
                  <a:pt x="84265" y="63804"/>
                  <a:pt x="85125" y="65744"/>
                </a:cubicBezTo>
                <a:cubicBezTo>
                  <a:pt x="83757" y="65556"/>
                  <a:pt x="82416" y="65168"/>
                  <a:pt x="81100" y="64672"/>
                </a:cubicBezTo>
                <a:cubicBezTo>
                  <a:pt x="74370" y="60947"/>
                  <a:pt x="68156" y="56474"/>
                  <a:pt x="61879" y="52076"/>
                </a:cubicBezTo>
                <a:cubicBezTo>
                  <a:pt x="60594" y="50676"/>
                  <a:pt x="59206" y="49324"/>
                  <a:pt x="57753" y="48007"/>
                </a:cubicBezTo>
                <a:close/>
                <a:moveTo>
                  <a:pt x="58690" y="67497"/>
                </a:moveTo>
                <a:cubicBezTo>
                  <a:pt x="62311" y="69802"/>
                  <a:pt x="65919" y="72114"/>
                  <a:pt x="69505" y="74455"/>
                </a:cubicBezTo>
                <a:cubicBezTo>
                  <a:pt x="69521" y="74479"/>
                  <a:pt x="69533" y="74503"/>
                  <a:pt x="69548" y="74527"/>
                </a:cubicBezTo>
                <a:cubicBezTo>
                  <a:pt x="68076" y="73630"/>
                  <a:pt x="66648" y="72775"/>
                  <a:pt x="65284" y="72010"/>
                </a:cubicBezTo>
                <a:cubicBezTo>
                  <a:pt x="63587" y="71062"/>
                  <a:pt x="61827" y="70193"/>
                  <a:pt x="60038" y="69353"/>
                </a:cubicBezTo>
                <a:cubicBezTo>
                  <a:pt x="59594" y="68721"/>
                  <a:pt x="59142" y="68101"/>
                  <a:pt x="58690" y="67497"/>
                </a:cubicBezTo>
                <a:close/>
                <a:moveTo>
                  <a:pt x="30729" y="77800"/>
                </a:moveTo>
                <a:cubicBezTo>
                  <a:pt x="34134" y="80208"/>
                  <a:pt x="37656" y="82513"/>
                  <a:pt x="41240" y="84742"/>
                </a:cubicBezTo>
                <a:cubicBezTo>
                  <a:pt x="37235" y="83349"/>
                  <a:pt x="33743" y="80681"/>
                  <a:pt x="30729" y="77800"/>
                </a:cubicBezTo>
                <a:close/>
                <a:moveTo>
                  <a:pt x="50300" y="1"/>
                </a:moveTo>
                <a:cubicBezTo>
                  <a:pt x="47687" y="1"/>
                  <a:pt x="45246" y="557"/>
                  <a:pt x="43441" y="2138"/>
                </a:cubicBezTo>
                <a:cubicBezTo>
                  <a:pt x="40832" y="4418"/>
                  <a:pt x="41004" y="6967"/>
                  <a:pt x="42425" y="9319"/>
                </a:cubicBezTo>
                <a:cubicBezTo>
                  <a:pt x="39384" y="7820"/>
                  <a:pt x="36391" y="6263"/>
                  <a:pt x="33506" y="4590"/>
                </a:cubicBezTo>
                <a:cubicBezTo>
                  <a:pt x="32866" y="4218"/>
                  <a:pt x="32222" y="4058"/>
                  <a:pt x="31614" y="4058"/>
                </a:cubicBezTo>
                <a:cubicBezTo>
                  <a:pt x="28862" y="4058"/>
                  <a:pt x="26849" y="7367"/>
                  <a:pt x="29065" y="9364"/>
                </a:cubicBezTo>
                <a:cubicBezTo>
                  <a:pt x="30686" y="10824"/>
                  <a:pt x="32394" y="12172"/>
                  <a:pt x="34162" y="13445"/>
                </a:cubicBezTo>
                <a:cubicBezTo>
                  <a:pt x="32682" y="14130"/>
                  <a:pt x="32122" y="15482"/>
                  <a:pt x="32394" y="16918"/>
                </a:cubicBezTo>
                <a:cubicBezTo>
                  <a:pt x="32410" y="17002"/>
                  <a:pt x="32439" y="17082"/>
                  <a:pt x="32454" y="17166"/>
                </a:cubicBezTo>
                <a:cubicBezTo>
                  <a:pt x="31482" y="16970"/>
                  <a:pt x="30498" y="16854"/>
                  <a:pt x="29510" y="16854"/>
                </a:cubicBezTo>
                <a:cubicBezTo>
                  <a:pt x="29438" y="16854"/>
                  <a:pt x="29366" y="16854"/>
                  <a:pt x="29294" y="16858"/>
                </a:cubicBezTo>
                <a:cubicBezTo>
                  <a:pt x="25996" y="16914"/>
                  <a:pt x="23900" y="18715"/>
                  <a:pt x="23032" y="20975"/>
                </a:cubicBezTo>
                <a:cubicBezTo>
                  <a:pt x="22347" y="21391"/>
                  <a:pt x="21855" y="21995"/>
                  <a:pt x="21747" y="22736"/>
                </a:cubicBezTo>
                <a:cubicBezTo>
                  <a:pt x="21095" y="22643"/>
                  <a:pt x="20443" y="22595"/>
                  <a:pt x="19795" y="22591"/>
                </a:cubicBezTo>
                <a:cubicBezTo>
                  <a:pt x="17458" y="22591"/>
                  <a:pt x="15154" y="23244"/>
                  <a:pt x="12988" y="24833"/>
                </a:cubicBezTo>
                <a:cubicBezTo>
                  <a:pt x="11472" y="25945"/>
                  <a:pt x="10668" y="27297"/>
                  <a:pt x="10380" y="28781"/>
                </a:cubicBezTo>
                <a:cubicBezTo>
                  <a:pt x="7627" y="29210"/>
                  <a:pt x="5226" y="30518"/>
                  <a:pt x="3690" y="33182"/>
                </a:cubicBezTo>
                <a:cubicBezTo>
                  <a:pt x="0" y="39588"/>
                  <a:pt x="2541" y="47491"/>
                  <a:pt x="6759" y="54305"/>
                </a:cubicBezTo>
                <a:cubicBezTo>
                  <a:pt x="5222" y="54873"/>
                  <a:pt x="4118" y="56369"/>
                  <a:pt x="4711" y="57758"/>
                </a:cubicBezTo>
                <a:cubicBezTo>
                  <a:pt x="7111" y="63375"/>
                  <a:pt x="13573" y="67237"/>
                  <a:pt x="19562" y="70585"/>
                </a:cubicBezTo>
                <a:cubicBezTo>
                  <a:pt x="20967" y="72446"/>
                  <a:pt x="22456" y="74247"/>
                  <a:pt x="23952" y="75963"/>
                </a:cubicBezTo>
                <a:cubicBezTo>
                  <a:pt x="28561" y="81249"/>
                  <a:pt x="34843" y="87395"/>
                  <a:pt x="42877" y="88943"/>
                </a:cubicBezTo>
                <a:cubicBezTo>
                  <a:pt x="43045" y="88975"/>
                  <a:pt x="43221" y="88991"/>
                  <a:pt x="43397" y="88991"/>
                </a:cubicBezTo>
                <a:cubicBezTo>
                  <a:pt x="44354" y="88991"/>
                  <a:pt x="45322" y="88518"/>
                  <a:pt x="45538" y="87687"/>
                </a:cubicBezTo>
                <a:cubicBezTo>
                  <a:pt x="45562" y="87595"/>
                  <a:pt x="45570" y="87499"/>
                  <a:pt x="45589" y="87406"/>
                </a:cubicBezTo>
                <a:cubicBezTo>
                  <a:pt x="47862" y="88775"/>
                  <a:pt x="50143" y="90127"/>
                  <a:pt x="52428" y="91464"/>
                </a:cubicBezTo>
                <a:cubicBezTo>
                  <a:pt x="52980" y="91792"/>
                  <a:pt x="53556" y="91932"/>
                  <a:pt x="54117" y="91932"/>
                </a:cubicBezTo>
                <a:cubicBezTo>
                  <a:pt x="55657" y="91932"/>
                  <a:pt x="57065" y="90856"/>
                  <a:pt x="57513" y="89611"/>
                </a:cubicBezTo>
                <a:cubicBezTo>
                  <a:pt x="58854" y="89940"/>
                  <a:pt x="60242" y="90147"/>
                  <a:pt x="61679" y="90204"/>
                </a:cubicBezTo>
                <a:cubicBezTo>
                  <a:pt x="61718" y="90204"/>
                  <a:pt x="61759" y="90208"/>
                  <a:pt x="61799" y="90208"/>
                </a:cubicBezTo>
                <a:cubicBezTo>
                  <a:pt x="62939" y="90208"/>
                  <a:pt x="64307" y="89587"/>
                  <a:pt x="64795" y="88723"/>
                </a:cubicBezTo>
                <a:cubicBezTo>
                  <a:pt x="64959" y="88435"/>
                  <a:pt x="65099" y="88143"/>
                  <a:pt x="65232" y="87846"/>
                </a:cubicBezTo>
                <a:cubicBezTo>
                  <a:pt x="69225" y="89599"/>
                  <a:pt x="73402" y="91015"/>
                  <a:pt x="77895" y="91800"/>
                </a:cubicBezTo>
                <a:cubicBezTo>
                  <a:pt x="78135" y="91844"/>
                  <a:pt x="78375" y="91864"/>
                  <a:pt x="78615" y="91864"/>
                </a:cubicBezTo>
                <a:cubicBezTo>
                  <a:pt x="80928" y="91864"/>
                  <a:pt x="83093" y="90007"/>
                  <a:pt x="82233" y="88115"/>
                </a:cubicBezTo>
                <a:lnTo>
                  <a:pt x="82233" y="88115"/>
                </a:lnTo>
                <a:cubicBezTo>
                  <a:pt x="86297" y="89748"/>
                  <a:pt x="90527" y="90887"/>
                  <a:pt x="94912" y="91048"/>
                </a:cubicBezTo>
                <a:cubicBezTo>
                  <a:pt x="94960" y="91048"/>
                  <a:pt x="95008" y="91052"/>
                  <a:pt x="95056" y="91052"/>
                </a:cubicBezTo>
                <a:cubicBezTo>
                  <a:pt x="97985" y="91052"/>
                  <a:pt x="99697" y="87678"/>
                  <a:pt x="97425" y="86014"/>
                </a:cubicBezTo>
                <a:cubicBezTo>
                  <a:pt x="95289" y="84450"/>
                  <a:pt x="93123" y="82909"/>
                  <a:pt x="90947" y="81381"/>
                </a:cubicBezTo>
                <a:cubicBezTo>
                  <a:pt x="93392" y="81273"/>
                  <a:pt x="95080" y="78456"/>
                  <a:pt x="93684" y="76716"/>
                </a:cubicBezTo>
                <a:lnTo>
                  <a:pt x="93684" y="76716"/>
                </a:lnTo>
                <a:cubicBezTo>
                  <a:pt x="94824" y="77059"/>
                  <a:pt x="95980" y="77379"/>
                  <a:pt x="97165" y="77667"/>
                </a:cubicBezTo>
                <a:cubicBezTo>
                  <a:pt x="97444" y="77732"/>
                  <a:pt x="97732" y="77763"/>
                  <a:pt x="98020" y="77763"/>
                </a:cubicBezTo>
                <a:cubicBezTo>
                  <a:pt x="100249" y="77763"/>
                  <a:pt x="102582" y="75896"/>
                  <a:pt x="101626" y="73966"/>
                </a:cubicBezTo>
                <a:cubicBezTo>
                  <a:pt x="99845" y="70374"/>
                  <a:pt x="97464" y="67148"/>
                  <a:pt x="94720" y="64151"/>
                </a:cubicBezTo>
                <a:lnTo>
                  <a:pt x="94720" y="64151"/>
                </a:lnTo>
                <a:cubicBezTo>
                  <a:pt x="95841" y="64312"/>
                  <a:pt x="96973" y="64432"/>
                  <a:pt x="98129" y="64476"/>
                </a:cubicBezTo>
                <a:lnTo>
                  <a:pt x="98277" y="64476"/>
                </a:lnTo>
                <a:cubicBezTo>
                  <a:pt x="100277" y="64476"/>
                  <a:pt x="101694" y="62995"/>
                  <a:pt x="101794" y="61435"/>
                </a:cubicBezTo>
                <a:cubicBezTo>
                  <a:pt x="101798" y="61407"/>
                  <a:pt x="101794" y="61383"/>
                  <a:pt x="101798" y="61359"/>
                </a:cubicBezTo>
                <a:cubicBezTo>
                  <a:pt x="103911" y="60707"/>
                  <a:pt x="105659" y="59434"/>
                  <a:pt x="106548" y="57285"/>
                </a:cubicBezTo>
                <a:cubicBezTo>
                  <a:pt x="109000" y="51364"/>
                  <a:pt x="104955" y="45071"/>
                  <a:pt x="100469" y="40009"/>
                </a:cubicBezTo>
                <a:cubicBezTo>
                  <a:pt x="99994" y="39173"/>
                  <a:pt x="99422" y="38373"/>
                  <a:pt x="98761" y="37612"/>
                </a:cubicBezTo>
                <a:lnTo>
                  <a:pt x="98761" y="37612"/>
                </a:lnTo>
                <a:cubicBezTo>
                  <a:pt x="99954" y="37744"/>
                  <a:pt x="101174" y="37828"/>
                  <a:pt x="102419" y="37856"/>
                </a:cubicBezTo>
                <a:cubicBezTo>
                  <a:pt x="102450" y="37856"/>
                  <a:pt x="102478" y="37860"/>
                  <a:pt x="102510" y="37860"/>
                </a:cubicBezTo>
                <a:cubicBezTo>
                  <a:pt x="104327" y="37860"/>
                  <a:pt x="105863" y="36608"/>
                  <a:pt x="106119" y="35175"/>
                </a:cubicBezTo>
                <a:cubicBezTo>
                  <a:pt x="108752" y="33999"/>
                  <a:pt x="110792" y="31699"/>
                  <a:pt x="110400" y="29210"/>
                </a:cubicBezTo>
                <a:cubicBezTo>
                  <a:pt x="109824" y="25540"/>
                  <a:pt x="106020" y="22864"/>
                  <a:pt x="102755" y="20667"/>
                </a:cubicBezTo>
                <a:cubicBezTo>
                  <a:pt x="97269" y="16970"/>
                  <a:pt x="91327" y="13781"/>
                  <a:pt x="85081" y="11068"/>
                </a:cubicBezTo>
                <a:cubicBezTo>
                  <a:pt x="77523" y="7783"/>
                  <a:pt x="69817" y="4678"/>
                  <a:pt x="61794" y="2246"/>
                </a:cubicBezTo>
                <a:cubicBezTo>
                  <a:pt x="58666" y="1293"/>
                  <a:pt x="54280" y="1"/>
                  <a:pt x="50300" y="1"/>
                </a:cubicBezTo>
                <a:close/>
              </a:path>
            </a:pathLst>
          </a:custGeom>
          <a:solidFill>
            <a:srgbClr val="FFFFFF">
              <a:alpha val="1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25"/>
          <p:cNvSpPr/>
          <p:nvPr/>
        </p:nvSpPr>
        <p:spPr>
          <a:xfrm rot="-5400000">
            <a:off x="-523491" y="4181998"/>
            <a:ext cx="1683182" cy="716650"/>
          </a:xfrm>
          <a:custGeom>
            <a:avLst/>
            <a:gdLst/>
            <a:ahLst/>
            <a:cxnLst/>
            <a:rect l="l" t="t" r="r" b="b"/>
            <a:pathLst>
              <a:path w="17010" h="7242" extrusionOk="0">
                <a:moveTo>
                  <a:pt x="1" y="1"/>
                </a:moveTo>
                <a:cubicBezTo>
                  <a:pt x="677" y="4099"/>
                  <a:pt x="4238" y="7242"/>
                  <a:pt x="8515" y="7242"/>
                </a:cubicBezTo>
                <a:cubicBezTo>
                  <a:pt x="12792" y="7242"/>
                  <a:pt x="16333" y="4099"/>
                  <a:pt x="1700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2" name="Google Shape;502;p25"/>
          <p:cNvGrpSpPr/>
          <p:nvPr/>
        </p:nvGrpSpPr>
        <p:grpSpPr>
          <a:xfrm rot="5770333" flipH="1">
            <a:off x="508165" y="3733585"/>
            <a:ext cx="306762" cy="476338"/>
            <a:chOff x="4452729" y="352000"/>
            <a:chExt cx="225596" cy="350302"/>
          </a:xfrm>
        </p:grpSpPr>
        <p:sp>
          <p:nvSpPr>
            <p:cNvPr id="503" name="Google Shape;503;p25"/>
            <p:cNvSpPr/>
            <p:nvPr/>
          </p:nvSpPr>
          <p:spPr>
            <a:xfrm>
              <a:off x="4624575" y="352000"/>
              <a:ext cx="53750" cy="53225"/>
            </a:xfrm>
            <a:custGeom>
              <a:avLst/>
              <a:gdLst/>
              <a:ahLst/>
              <a:cxnLst/>
              <a:rect l="l" t="t" r="r" b="b"/>
              <a:pathLst>
                <a:path w="2150" h="2129" extrusionOk="0">
                  <a:moveTo>
                    <a:pt x="1075" y="0"/>
                  </a:moveTo>
                  <a:cubicBezTo>
                    <a:pt x="478" y="0"/>
                    <a:pt x="1" y="478"/>
                    <a:pt x="1" y="1075"/>
                  </a:cubicBezTo>
                  <a:cubicBezTo>
                    <a:pt x="1" y="1671"/>
                    <a:pt x="478" y="2129"/>
                    <a:pt x="1075" y="2129"/>
                  </a:cubicBezTo>
                  <a:cubicBezTo>
                    <a:pt x="1672" y="2129"/>
                    <a:pt x="2149" y="1671"/>
                    <a:pt x="2149" y="1075"/>
                  </a:cubicBezTo>
                  <a:cubicBezTo>
                    <a:pt x="2149" y="478"/>
                    <a:pt x="1672" y="0"/>
                    <a:pt x="10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5"/>
            <p:cNvSpPr/>
            <p:nvPr/>
          </p:nvSpPr>
          <p:spPr>
            <a:xfrm>
              <a:off x="4452729" y="426046"/>
              <a:ext cx="62200" cy="62700"/>
            </a:xfrm>
            <a:custGeom>
              <a:avLst/>
              <a:gdLst/>
              <a:ahLst/>
              <a:cxnLst/>
              <a:rect l="l" t="t" r="r" b="b"/>
              <a:pathLst>
                <a:path w="2488" h="2508" extrusionOk="0">
                  <a:moveTo>
                    <a:pt x="1254" y="1"/>
                  </a:moveTo>
                  <a:cubicBezTo>
                    <a:pt x="557" y="1"/>
                    <a:pt x="0" y="558"/>
                    <a:pt x="0" y="1254"/>
                  </a:cubicBezTo>
                  <a:cubicBezTo>
                    <a:pt x="0" y="1950"/>
                    <a:pt x="557" y="2507"/>
                    <a:pt x="1254" y="2507"/>
                  </a:cubicBezTo>
                  <a:cubicBezTo>
                    <a:pt x="1950" y="2507"/>
                    <a:pt x="2487" y="1950"/>
                    <a:pt x="2487" y="1254"/>
                  </a:cubicBezTo>
                  <a:cubicBezTo>
                    <a:pt x="2487" y="558"/>
                    <a:pt x="1950" y="1"/>
                    <a:pt x="12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5"/>
            <p:cNvSpPr/>
            <p:nvPr/>
          </p:nvSpPr>
          <p:spPr>
            <a:xfrm>
              <a:off x="4503927" y="572104"/>
              <a:ext cx="130152" cy="130197"/>
            </a:xfrm>
            <a:custGeom>
              <a:avLst/>
              <a:gdLst/>
              <a:ahLst/>
              <a:cxnLst/>
              <a:rect l="l" t="t" r="r" b="b"/>
              <a:pathLst>
                <a:path w="2845" h="2846" extrusionOk="0">
                  <a:moveTo>
                    <a:pt x="1432" y="1"/>
                  </a:moveTo>
                  <a:cubicBezTo>
                    <a:pt x="656" y="1"/>
                    <a:pt x="0" y="618"/>
                    <a:pt x="0" y="1413"/>
                  </a:cubicBezTo>
                  <a:cubicBezTo>
                    <a:pt x="0" y="2189"/>
                    <a:pt x="637" y="2846"/>
                    <a:pt x="1432" y="2846"/>
                  </a:cubicBezTo>
                  <a:cubicBezTo>
                    <a:pt x="2188" y="2846"/>
                    <a:pt x="2845" y="2209"/>
                    <a:pt x="2845" y="1413"/>
                  </a:cubicBezTo>
                  <a:cubicBezTo>
                    <a:pt x="2845" y="618"/>
                    <a:pt x="2188" y="1"/>
                    <a:pt x="14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6" name="Google Shape;506;p25"/>
          <p:cNvSpPr/>
          <p:nvPr/>
        </p:nvSpPr>
        <p:spPr>
          <a:xfrm rot="5770296" flipH="1">
            <a:off x="6844637" y="4551312"/>
            <a:ext cx="176975" cy="177038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p25"/>
          <p:cNvSpPr/>
          <p:nvPr/>
        </p:nvSpPr>
        <p:spPr>
          <a:xfrm rot="5770313" flipH="1">
            <a:off x="6994860" y="4363029"/>
            <a:ext cx="134230" cy="134299"/>
          </a:xfrm>
          <a:custGeom>
            <a:avLst/>
            <a:gdLst/>
            <a:ahLst/>
            <a:cxnLst/>
            <a:rect l="l" t="t" r="r" b="b"/>
            <a:pathLst>
              <a:path w="2845" h="2846" extrusionOk="0">
                <a:moveTo>
                  <a:pt x="1432" y="1"/>
                </a:moveTo>
                <a:cubicBezTo>
                  <a:pt x="656" y="1"/>
                  <a:pt x="0" y="618"/>
                  <a:pt x="0" y="1413"/>
                </a:cubicBezTo>
                <a:cubicBezTo>
                  <a:pt x="0" y="2189"/>
                  <a:pt x="637" y="2846"/>
                  <a:pt x="1432" y="2846"/>
                </a:cubicBezTo>
                <a:cubicBezTo>
                  <a:pt x="2188" y="2846"/>
                  <a:pt x="2845" y="2209"/>
                  <a:pt x="2845" y="1413"/>
                </a:cubicBezTo>
                <a:cubicBezTo>
                  <a:pt x="2845" y="618"/>
                  <a:pt x="2188" y="1"/>
                  <a:pt x="14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xmlns="" id="{F9AEBDC5-1A72-4F06-9825-3BC3E0F23D75}"/>
              </a:ext>
            </a:extLst>
          </p:cNvPr>
          <p:cNvSpPr txBox="1"/>
          <p:nvPr userDrawn="1"/>
        </p:nvSpPr>
        <p:spPr>
          <a:xfrm>
            <a:off x="0" y="-1512332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8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Gaegu"/>
              <a:buNone/>
              <a:defRPr sz="2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●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lvl="1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○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lvl="2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■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lvl="3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●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lvl="4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○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lvl="5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■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lvl="6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●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lvl="7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○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lvl="8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■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7" r:id="rId4"/>
    <p:sldLayoutId id="2147483659" r:id="rId5"/>
    <p:sldLayoutId id="2147483662" r:id="rId6"/>
    <p:sldLayoutId id="2147483663" r:id="rId7"/>
    <p:sldLayoutId id="2147483668" r:id="rId8"/>
    <p:sldLayoutId id="2147483671" r:id="rId9"/>
    <p:sldLayoutId id="2147483672" r:id="rId10"/>
    <p:sldLayoutId id="2147483695" r:id="rId11"/>
    <p:sldLayoutId id="214748370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xmlns="" id="{33448332-EF1B-419B-A712-35EE8EAC30CE}"/>
              </a:ext>
            </a:extLst>
          </p:cNvPr>
          <p:cNvSpPr txBox="1"/>
          <p:nvPr userDrawn="1"/>
        </p:nvSpPr>
        <p:spPr>
          <a:xfrm>
            <a:off x="0" y="-1512332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8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8E80B-084D-4A7A-9F88-BB3E4EABE7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7D2AD-FA6F-4A0B-9285-9B0CD075C9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937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>
            <a:extLst>
              <a:ext uri="{FF2B5EF4-FFF2-40B4-BE49-F238E27FC236}">
                <a16:creationId xmlns:a16="http://schemas.microsoft.com/office/drawing/2014/main" xmlns="" id="{A76AFC12-288E-4B68-8193-E5C17D1D2E0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modificar el estilo de título del patrón</a:t>
            </a:r>
          </a:p>
        </p:txBody>
      </p:sp>
      <p:sp>
        <p:nvSpPr>
          <p:cNvPr id="1027" name="2 Marcador de texto">
            <a:extLst>
              <a:ext uri="{FF2B5EF4-FFF2-40B4-BE49-F238E27FC236}">
                <a16:creationId xmlns:a16="http://schemas.microsoft.com/office/drawing/2014/main" xmlns="" id="{096DD73A-3CCF-41F3-BEC0-6F9257D2215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modificar el estilo de texto del patrón</a:t>
            </a:r>
          </a:p>
          <a:p>
            <a:pPr lvl="1"/>
            <a:r>
              <a:rPr lang="es-ES" altLang="en-US"/>
              <a:t>Segundo nivel</a:t>
            </a:r>
          </a:p>
          <a:p>
            <a:pPr lvl="2"/>
            <a:r>
              <a:rPr lang="es-ES" altLang="en-US"/>
              <a:t>Tercer nivel</a:t>
            </a:r>
          </a:p>
          <a:p>
            <a:pPr lvl="3"/>
            <a:r>
              <a:rPr lang="es-ES" altLang="en-US"/>
              <a:t>Cuarto nivel</a:t>
            </a:r>
          </a:p>
          <a:p>
            <a:pPr lvl="4"/>
            <a:r>
              <a:rPr lang="es-ES" altLang="en-U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xmlns="" id="{F246228C-A349-40F7-BE8D-30B75DF0E0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808D428-4CC7-4ED8-9B4A-4E51E42F5622}" type="datetimeFigureOut">
              <a:rPr lang="es-ES"/>
              <a:pPr>
                <a:defRPr/>
              </a:pPr>
              <a:t>09/09/2022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xmlns="" id="{79DE41F0-CDA6-44FA-830C-3EE854D272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s-ES"/>
              <a:t>0967215789</a:t>
            </a:r>
          </a:p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xmlns="" id="{84D45E78-7CC5-48D8-B50E-550529C755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6E4B9AC-DABE-4707-B610-F778554C4A59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  <p:pic>
        <p:nvPicPr>
          <p:cNvPr id="1031" name="Picture 1">
            <a:extLst>
              <a:ext uri="{FF2B5EF4-FFF2-40B4-BE49-F238E27FC236}">
                <a16:creationId xmlns:a16="http://schemas.microsoft.com/office/drawing/2014/main" xmlns="" id="{E098C366-3289-4D21-AAE0-4AD1DA36E41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2600" y="3998119"/>
            <a:ext cx="1344612" cy="1129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7">
            <a:extLst>
              <a:ext uri="{FF2B5EF4-FFF2-40B4-BE49-F238E27FC236}">
                <a16:creationId xmlns:a16="http://schemas.microsoft.com/office/drawing/2014/main" xmlns="" id="{B8843DC1-F11A-4DCD-AD5E-467981B09C4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3998119"/>
            <a:ext cx="1343025" cy="1129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4797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transition spd="med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7.png"/><Relationship Id="rId18" Type="http://schemas.openxmlformats.org/officeDocument/2006/relationships/image" Target="../media/image19.png"/><Relationship Id="rId3" Type="http://schemas.openxmlformats.org/officeDocument/2006/relationships/slideLayout" Target="../slideLayouts/slideLayout14.xml"/><Relationship Id="rId21" Type="http://schemas.openxmlformats.org/officeDocument/2006/relationships/slide" Target="slide17.xml"/><Relationship Id="rId7" Type="http://schemas.openxmlformats.org/officeDocument/2006/relationships/image" Target="../media/image15.png"/><Relationship Id="rId12" Type="http://schemas.openxmlformats.org/officeDocument/2006/relationships/slide" Target="slide15.xml"/><Relationship Id="rId17" Type="http://schemas.openxmlformats.org/officeDocument/2006/relationships/slide" Target="slide12.xml"/><Relationship Id="rId2" Type="http://schemas.openxmlformats.org/officeDocument/2006/relationships/audio" Target="../media/media3.mp3"/><Relationship Id="rId16" Type="http://schemas.microsoft.com/office/2007/relationships/hdphoto" Target="../media/hdphoto4.wdp"/><Relationship Id="rId20" Type="http://schemas.openxmlformats.org/officeDocument/2006/relationships/image" Target="../media/image20.png"/><Relationship Id="rId1" Type="http://schemas.microsoft.com/office/2007/relationships/media" Target="../media/media3.mp3"/><Relationship Id="rId6" Type="http://schemas.openxmlformats.org/officeDocument/2006/relationships/slide" Target="slide14.xml"/><Relationship Id="rId11" Type="http://schemas.microsoft.com/office/2007/relationships/hdphoto" Target="../media/hdphoto2.wdp"/><Relationship Id="rId5" Type="http://schemas.openxmlformats.org/officeDocument/2006/relationships/image" Target="../media/image5.png"/><Relationship Id="rId15" Type="http://schemas.openxmlformats.org/officeDocument/2006/relationships/image" Target="../media/image18.png"/><Relationship Id="rId23" Type="http://schemas.microsoft.com/office/2007/relationships/hdphoto" Target="../media/hdphoto6.wdp"/><Relationship Id="rId10" Type="http://schemas.openxmlformats.org/officeDocument/2006/relationships/image" Target="../media/image16.png"/><Relationship Id="rId19" Type="http://schemas.microsoft.com/office/2007/relationships/hdphoto" Target="../media/hdphoto5.wdp"/><Relationship Id="rId4" Type="http://schemas.openxmlformats.org/officeDocument/2006/relationships/notesSlide" Target="../notesSlides/notesSlide6.xml"/><Relationship Id="rId9" Type="http://schemas.openxmlformats.org/officeDocument/2006/relationships/slide" Target="slide16.xml"/><Relationship Id="rId14" Type="http://schemas.microsoft.com/office/2007/relationships/hdphoto" Target="../media/hdphoto3.wdp"/><Relationship Id="rId22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1.wav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.png"/><Relationship Id="rId5" Type="http://schemas.openxmlformats.org/officeDocument/2006/relationships/slide" Target="slide11.xml"/><Relationship Id="rId10" Type="http://schemas.openxmlformats.org/officeDocument/2006/relationships/image" Target="../media/image24.png"/><Relationship Id="rId4" Type="http://schemas.openxmlformats.org/officeDocument/2006/relationships/audio" Target="../media/audio2.wav"/><Relationship Id="rId9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slide" Target="slide12.xml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5.jpg"/><Relationship Id="rId12" Type="http://schemas.openxmlformats.org/officeDocument/2006/relationships/image" Target="../media/image23.png"/><Relationship Id="rId2" Type="http://schemas.openxmlformats.org/officeDocument/2006/relationships/audio" Target="../media/media4.mp3"/><Relationship Id="rId16" Type="http://schemas.openxmlformats.org/officeDocument/2006/relationships/image" Target="../media/image10.png"/><Relationship Id="rId1" Type="http://schemas.microsoft.com/office/2007/relationships/media" Target="../media/media4.mp3"/><Relationship Id="rId6" Type="http://schemas.openxmlformats.org/officeDocument/2006/relationships/audio" Target="../media/audio1.wav"/><Relationship Id="rId11" Type="http://schemas.openxmlformats.org/officeDocument/2006/relationships/image" Target="../media/image22.png"/><Relationship Id="rId5" Type="http://schemas.openxmlformats.org/officeDocument/2006/relationships/audio" Target="../media/audio2.wav"/><Relationship Id="rId15" Type="http://schemas.microsoft.com/office/2007/relationships/hdphoto" Target="../media/hdphoto7.wdp"/><Relationship Id="rId10" Type="http://schemas.openxmlformats.org/officeDocument/2006/relationships/image" Target="../media/image27.jp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26.jpg"/><Relationship Id="rId1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1.wav"/><Relationship Id="rId7" Type="http://schemas.openxmlformats.org/officeDocument/2006/relationships/image" Target="../media/image27.jpg"/><Relationship Id="rId12" Type="http://schemas.microsoft.com/office/2007/relationships/hdphoto" Target="../media/hdphoto7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6.jpg"/><Relationship Id="rId11" Type="http://schemas.openxmlformats.org/officeDocument/2006/relationships/image" Target="../media/image28.png"/><Relationship Id="rId5" Type="http://schemas.openxmlformats.org/officeDocument/2006/relationships/slide" Target="slide11.xml"/><Relationship Id="rId10" Type="http://schemas.openxmlformats.org/officeDocument/2006/relationships/slide" Target="slide12.xml"/><Relationship Id="rId4" Type="http://schemas.openxmlformats.org/officeDocument/2006/relationships/image" Target="../media/image25.jpg"/><Relationship Id="rId9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2.png"/><Relationship Id="rId12" Type="http://schemas.openxmlformats.org/officeDocument/2006/relationships/image" Target="../media/image10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slide" Target="slide11.xml"/><Relationship Id="rId11" Type="http://schemas.microsoft.com/office/2007/relationships/hdphoto" Target="../media/hdphoto8.wdp"/><Relationship Id="rId5" Type="http://schemas.openxmlformats.org/officeDocument/2006/relationships/audio" Target="../media/audio2.wav"/><Relationship Id="rId10" Type="http://schemas.openxmlformats.org/officeDocument/2006/relationships/image" Target="../media/image29.png"/><Relationship Id="rId4" Type="http://schemas.openxmlformats.org/officeDocument/2006/relationships/audio" Target="../media/audio1.wav"/><Relationship Id="rId9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audio2.wav"/><Relationship Id="rId7" Type="http://schemas.openxmlformats.org/officeDocument/2006/relationships/slide" Target="slide1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31.png"/><Relationship Id="rId4" Type="http://schemas.openxmlformats.org/officeDocument/2006/relationships/slide" Target="slide11.xml"/><Relationship Id="rId9" Type="http://schemas.microsoft.com/office/2007/relationships/hdphoto" Target="../media/hdphoto9.wdp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audio" Target="../media/audio2.wav"/><Relationship Id="rId7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slide" Target="slide1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2.wav"/><Relationship Id="rId7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5.jpg"/><Relationship Id="rId11" Type="http://schemas.microsoft.com/office/2007/relationships/hdphoto" Target="../media/hdphoto7.wdp"/><Relationship Id="rId5" Type="http://schemas.openxmlformats.org/officeDocument/2006/relationships/image" Target="../media/image34.jpg"/><Relationship Id="rId10" Type="http://schemas.openxmlformats.org/officeDocument/2006/relationships/image" Target="../media/image28.png"/><Relationship Id="rId4" Type="http://schemas.openxmlformats.org/officeDocument/2006/relationships/image" Target="../media/image33.jpg"/><Relationship Id="rId9" Type="http://schemas.openxmlformats.org/officeDocument/2006/relationships/slide" Target="slide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10.png"/><Relationship Id="rId2" Type="http://schemas.microsoft.com/office/2007/relationships/media" Target="../media/media6.mp3"/><Relationship Id="rId1" Type="http://schemas.openxmlformats.org/officeDocument/2006/relationships/audio" Target="NULL" TargetMode="Externa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microsoft.com/office/2007/relationships/media" Target="../media/media6.mp3"/><Relationship Id="rId1" Type="http://schemas.openxmlformats.org/officeDocument/2006/relationships/audio" Target="NULL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microsoft.com/office/2007/relationships/media" Target="../media/media6.mp3"/><Relationship Id="rId1" Type="http://schemas.openxmlformats.org/officeDocument/2006/relationships/audio" Target="NULL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38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6.png"/><Relationship Id="rId18" Type="http://schemas.openxmlformats.org/officeDocument/2006/relationships/image" Target="../media/image56.svg"/><Relationship Id="rId26" Type="http://schemas.openxmlformats.org/officeDocument/2006/relationships/image" Target="../media/image64.svg"/><Relationship Id="rId21" Type="http://schemas.openxmlformats.org/officeDocument/2006/relationships/image" Target="../media/image50.png"/><Relationship Id="rId34" Type="http://schemas.openxmlformats.org/officeDocument/2006/relationships/image" Target="../media/image72.svg"/><Relationship Id="rId7" Type="http://schemas.openxmlformats.org/officeDocument/2006/relationships/image" Target="../media/image43.png"/><Relationship Id="rId12" Type="http://schemas.openxmlformats.org/officeDocument/2006/relationships/image" Target="../media/image50.svg"/><Relationship Id="rId17" Type="http://schemas.openxmlformats.org/officeDocument/2006/relationships/image" Target="../media/image48.png"/><Relationship Id="rId25" Type="http://schemas.openxmlformats.org/officeDocument/2006/relationships/image" Target="../media/image52.png"/><Relationship Id="rId33" Type="http://schemas.openxmlformats.org/officeDocument/2006/relationships/image" Target="../media/image56.png"/><Relationship Id="rId38" Type="http://schemas.openxmlformats.org/officeDocument/2006/relationships/image" Target="../media/image76.sv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54.svg"/><Relationship Id="rId20" Type="http://schemas.openxmlformats.org/officeDocument/2006/relationships/image" Target="../media/image58.svg"/><Relationship Id="rId29" Type="http://schemas.openxmlformats.org/officeDocument/2006/relationships/image" Target="../media/image5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svg"/><Relationship Id="rId11" Type="http://schemas.openxmlformats.org/officeDocument/2006/relationships/image" Target="../media/image45.png"/><Relationship Id="rId24" Type="http://schemas.openxmlformats.org/officeDocument/2006/relationships/image" Target="../media/image62.svg"/><Relationship Id="rId32" Type="http://schemas.openxmlformats.org/officeDocument/2006/relationships/image" Target="../media/image70.svg"/><Relationship Id="rId37" Type="http://schemas.openxmlformats.org/officeDocument/2006/relationships/image" Target="../media/image58.png"/><Relationship Id="rId5" Type="http://schemas.openxmlformats.org/officeDocument/2006/relationships/image" Target="../media/image42.png"/><Relationship Id="rId15" Type="http://schemas.openxmlformats.org/officeDocument/2006/relationships/image" Target="../media/image47.png"/><Relationship Id="rId23" Type="http://schemas.openxmlformats.org/officeDocument/2006/relationships/image" Target="../media/image51.png"/><Relationship Id="rId28" Type="http://schemas.openxmlformats.org/officeDocument/2006/relationships/image" Target="../media/image66.svg"/><Relationship Id="rId36" Type="http://schemas.openxmlformats.org/officeDocument/2006/relationships/image" Target="../media/image74.svg"/><Relationship Id="rId10" Type="http://schemas.openxmlformats.org/officeDocument/2006/relationships/image" Target="../media/image48.svg"/><Relationship Id="rId19" Type="http://schemas.openxmlformats.org/officeDocument/2006/relationships/image" Target="../media/image49.png"/><Relationship Id="rId31" Type="http://schemas.openxmlformats.org/officeDocument/2006/relationships/image" Target="../media/image55.png"/><Relationship Id="rId4" Type="http://schemas.openxmlformats.org/officeDocument/2006/relationships/image" Target="../media/image42.svg"/><Relationship Id="rId9" Type="http://schemas.openxmlformats.org/officeDocument/2006/relationships/image" Target="../media/image44.png"/><Relationship Id="rId14" Type="http://schemas.openxmlformats.org/officeDocument/2006/relationships/image" Target="../media/image52.svg"/><Relationship Id="rId22" Type="http://schemas.openxmlformats.org/officeDocument/2006/relationships/image" Target="../media/image60.svg"/><Relationship Id="rId27" Type="http://schemas.openxmlformats.org/officeDocument/2006/relationships/image" Target="../media/image53.png"/><Relationship Id="rId30" Type="http://schemas.openxmlformats.org/officeDocument/2006/relationships/image" Target="../media/image68.svg"/><Relationship Id="rId35" Type="http://schemas.openxmlformats.org/officeDocument/2006/relationships/image" Target="../media/image57.png"/><Relationship Id="rId8" Type="http://schemas.openxmlformats.org/officeDocument/2006/relationships/image" Target="../media/image46.svg"/><Relationship Id="rId3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2.gif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0.jpeg"/><Relationship Id="rId5" Type="http://schemas.openxmlformats.org/officeDocument/2006/relationships/image" Target="../media/image62.gif"/><Relationship Id="rId4" Type="http://schemas.openxmlformats.org/officeDocument/2006/relationships/image" Target="../media/image61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gif"/><Relationship Id="rId3" Type="http://schemas.openxmlformats.org/officeDocument/2006/relationships/audio" Target="../media/audio3.wav"/><Relationship Id="rId7" Type="http://schemas.openxmlformats.org/officeDocument/2006/relationships/image" Target="../media/image6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audio" Target="../media/audio4.wav"/><Relationship Id="rId9" Type="http://schemas.openxmlformats.org/officeDocument/2006/relationships/image" Target="../media/image6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g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63.png"/><Relationship Id="rId12" Type="http://schemas.openxmlformats.org/officeDocument/2006/relationships/image" Target="../media/image10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audio" Target="../media/audio4.wav"/><Relationship Id="rId11" Type="http://schemas.openxmlformats.org/officeDocument/2006/relationships/image" Target="../media/image65.png"/><Relationship Id="rId5" Type="http://schemas.openxmlformats.org/officeDocument/2006/relationships/audio" Target="../media/audio3.wav"/><Relationship Id="rId10" Type="http://schemas.openxmlformats.org/officeDocument/2006/relationships/image" Target="../media/image62.gif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6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audio" Target="../media/audio4.wav"/><Relationship Id="rId7" Type="http://schemas.openxmlformats.org/officeDocument/2006/relationships/image" Target="../media/image62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1.jpeg"/><Relationship Id="rId5" Type="http://schemas.openxmlformats.org/officeDocument/2006/relationships/image" Target="../media/image67.png"/><Relationship Id="rId4" Type="http://schemas.openxmlformats.org/officeDocument/2006/relationships/image" Target="../media/image6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audio" Target="../media/audio4.wav"/><Relationship Id="rId7" Type="http://schemas.openxmlformats.org/officeDocument/2006/relationships/image" Target="../media/image62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1.jpeg"/><Relationship Id="rId5" Type="http://schemas.openxmlformats.org/officeDocument/2006/relationships/image" Target="../media/image66.jpg"/><Relationship Id="rId4" Type="http://schemas.openxmlformats.org/officeDocument/2006/relationships/image" Target="../media/image6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5" Type="http://schemas.openxmlformats.org/officeDocument/2006/relationships/image" Target="../media/image12.gif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56"/>
          <p:cNvSpPr txBox="1">
            <a:spLocks noGrp="1"/>
          </p:cNvSpPr>
          <p:nvPr>
            <p:ph type="ctrTitle"/>
          </p:nvPr>
        </p:nvSpPr>
        <p:spPr>
          <a:xfrm>
            <a:off x="654341" y="922450"/>
            <a:ext cx="7734650" cy="23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UNIT 7 </a:t>
            </a:r>
            <a:br>
              <a:rPr lang="en"/>
            </a:br>
            <a:r>
              <a:rPr lang="en" sz="6600">
                <a:solidFill>
                  <a:srgbClr val="FFFF00"/>
                </a:solidFill>
              </a:rPr>
              <a:t>Classroom Instructions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917" name="Google Shape;917;p56"/>
          <p:cNvSpPr txBox="1">
            <a:spLocks noGrp="1"/>
          </p:cNvSpPr>
          <p:nvPr>
            <p:ph type="subTitle" idx="1"/>
          </p:nvPr>
        </p:nvSpPr>
        <p:spPr>
          <a:xfrm>
            <a:off x="311700" y="31730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</a:rPr>
              <a:t>LESSON 1.1</a:t>
            </a:r>
            <a:endParaRPr sz="3200" b="1" dirty="0">
              <a:latin typeface="Vogue-ExtraBold" panose="020B0500000000000000" pitchFamily="34" charset="0"/>
              <a:ea typeface="Vogue-ExtraBold" panose="020B0500000000000000" pitchFamily="34" charset="0"/>
              <a:cs typeface="Vogue-ExtraBold" panose="020B0500000000000000" pitchFamily="34" charset="0"/>
            </a:endParaRPr>
          </a:p>
        </p:txBody>
      </p:sp>
      <p:grpSp>
        <p:nvGrpSpPr>
          <p:cNvPr id="918" name="Google Shape;918;p56"/>
          <p:cNvGrpSpPr/>
          <p:nvPr/>
        </p:nvGrpSpPr>
        <p:grpSpPr>
          <a:xfrm>
            <a:off x="1864142" y="3399345"/>
            <a:ext cx="1123434" cy="1393873"/>
            <a:chOff x="2197575" y="2352900"/>
            <a:chExt cx="828125" cy="1027475"/>
          </a:xfrm>
        </p:grpSpPr>
        <p:sp>
          <p:nvSpPr>
            <p:cNvPr id="919" name="Google Shape;919;p56"/>
            <p:cNvSpPr/>
            <p:nvPr/>
          </p:nvSpPr>
          <p:spPr>
            <a:xfrm>
              <a:off x="2227600" y="2376300"/>
              <a:ext cx="534575" cy="269175"/>
            </a:xfrm>
            <a:custGeom>
              <a:avLst/>
              <a:gdLst/>
              <a:ahLst/>
              <a:cxnLst/>
              <a:rect l="l" t="t" r="r" b="b"/>
              <a:pathLst>
                <a:path w="21383" h="10767" extrusionOk="0">
                  <a:moveTo>
                    <a:pt x="18914" y="1"/>
                  </a:moveTo>
                  <a:cubicBezTo>
                    <a:pt x="18714" y="1"/>
                    <a:pt x="18580" y="1"/>
                    <a:pt x="18514" y="34"/>
                  </a:cubicBezTo>
                  <a:cubicBezTo>
                    <a:pt x="18180" y="201"/>
                    <a:pt x="367" y="10242"/>
                    <a:pt x="0" y="10475"/>
                  </a:cubicBezTo>
                  <a:cubicBezTo>
                    <a:pt x="467" y="10542"/>
                    <a:pt x="968" y="10709"/>
                    <a:pt x="1301" y="10742"/>
                  </a:cubicBezTo>
                  <a:cubicBezTo>
                    <a:pt x="1351" y="10759"/>
                    <a:pt x="1401" y="10767"/>
                    <a:pt x="1447" y="10767"/>
                  </a:cubicBezTo>
                  <a:cubicBezTo>
                    <a:pt x="1493" y="10767"/>
                    <a:pt x="1535" y="10759"/>
                    <a:pt x="1568" y="10742"/>
                  </a:cubicBezTo>
                  <a:cubicBezTo>
                    <a:pt x="1668" y="10709"/>
                    <a:pt x="2569" y="10208"/>
                    <a:pt x="3970" y="9474"/>
                  </a:cubicBezTo>
                  <a:cubicBezTo>
                    <a:pt x="8506" y="6973"/>
                    <a:pt x="18180" y="1569"/>
                    <a:pt x="21382" y="401"/>
                  </a:cubicBezTo>
                  <a:cubicBezTo>
                    <a:pt x="21382" y="401"/>
                    <a:pt x="19714" y="68"/>
                    <a:pt x="18914" y="1"/>
                  </a:cubicBezTo>
                  <a:close/>
                </a:path>
              </a:pathLst>
            </a:custGeom>
            <a:solidFill>
              <a:srgbClr val="F6F4E8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56"/>
            <p:cNvSpPr/>
            <p:nvPr/>
          </p:nvSpPr>
          <p:spPr>
            <a:xfrm>
              <a:off x="2204250" y="2352900"/>
              <a:ext cx="496200" cy="286125"/>
            </a:xfrm>
            <a:custGeom>
              <a:avLst/>
              <a:gdLst/>
              <a:ahLst/>
              <a:cxnLst/>
              <a:rect l="l" t="t" r="r" b="b"/>
              <a:pathLst>
                <a:path w="19848" h="11445" extrusionOk="0">
                  <a:moveTo>
                    <a:pt x="19094" y="0"/>
                  </a:moveTo>
                  <a:cubicBezTo>
                    <a:pt x="18262" y="0"/>
                    <a:pt x="1916" y="10122"/>
                    <a:pt x="0" y="11311"/>
                  </a:cubicBezTo>
                  <a:cubicBezTo>
                    <a:pt x="42" y="11305"/>
                    <a:pt x="86" y="11302"/>
                    <a:pt x="133" y="11302"/>
                  </a:cubicBezTo>
                  <a:cubicBezTo>
                    <a:pt x="353" y="11302"/>
                    <a:pt x="632" y="11362"/>
                    <a:pt x="934" y="11444"/>
                  </a:cubicBezTo>
                  <a:cubicBezTo>
                    <a:pt x="1268" y="11244"/>
                    <a:pt x="19114" y="1137"/>
                    <a:pt x="19448" y="1004"/>
                  </a:cubicBezTo>
                  <a:cubicBezTo>
                    <a:pt x="19514" y="970"/>
                    <a:pt x="19648" y="970"/>
                    <a:pt x="19848" y="970"/>
                  </a:cubicBezTo>
                  <a:cubicBezTo>
                    <a:pt x="19848" y="970"/>
                    <a:pt x="19314" y="103"/>
                    <a:pt x="19114" y="3"/>
                  </a:cubicBezTo>
                  <a:cubicBezTo>
                    <a:pt x="19109" y="1"/>
                    <a:pt x="19102" y="0"/>
                    <a:pt x="19094" y="0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56"/>
            <p:cNvSpPr/>
            <p:nvPr/>
          </p:nvSpPr>
          <p:spPr>
            <a:xfrm>
              <a:off x="2197575" y="2634825"/>
              <a:ext cx="290225" cy="744725"/>
            </a:xfrm>
            <a:custGeom>
              <a:avLst/>
              <a:gdLst/>
              <a:ahLst/>
              <a:cxnLst/>
              <a:rect l="l" t="t" r="r" b="b"/>
              <a:pathLst>
                <a:path w="11609" h="29789" extrusionOk="0">
                  <a:moveTo>
                    <a:pt x="267" y="1"/>
                  </a:moveTo>
                  <a:cubicBezTo>
                    <a:pt x="167" y="67"/>
                    <a:pt x="101" y="134"/>
                    <a:pt x="101" y="134"/>
                  </a:cubicBezTo>
                  <a:cubicBezTo>
                    <a:pt x="0" y="634"/>
                    <a:pt x="8206" y="28654"/>
                    <a:pt x="8573" y="29021"/>
                  </a:cubicBezTo>
                  <a:cubicBezTo>
                    <a:pt x="8940" y="29388"/>
                    <a:pt x="11042" y="29755"/>
                    <a:pt x="11609" y="29789"/>
                  </a:cubicBezTo>
                  <a:lnTo>
                    <a:pt x="2502" y="401"/>
                  </a:lnTo>
                  <a:cubicBezTo>
                    <a:pt x="2169" y="368"/>
                    <a:pt x="1668" y="234"/>
                    <a:pt x="1201" y="134"/>
                  </a:cubicBezTo>
                  <a:cubicBezTo>
                    <a:pt x="834" y="34"/>
                    <a:pt x="501" y="1"/>
                    <a:pt x="267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56"/>
            <p:cNvSpPr/>
            <p:nvPr/>
          </p:nvSpPr>
          <p:spPr>
            <a:xfrm>
              <a:off x="2260125" y="2613150"/>
              <a:ext cx="288550" cy="767225"/>
            </a:xfrm>
            <a:custGeom>
              <a:avLst/>
              <a:gdLst/>
              <a:ahLst/>
              <a:cxnLst/>
              <a:rect l="l" t="t" r="r" b="b"/>
              <a:pathLst>
                <a:path w="11542" h="30689" extrusionOk="0">
                  <a:moveTo>
                    <a:pt x="2669" y="0"/>
                  </a:moveTo>
                  <a:cubicBezTo>
                    <a:pt x="1268" y="734"/>
                    <a:pt x="367" y="1235"/>
                    <a:pt x="267" y="1268"/>
                  </a:cubicBezTo>
                  <a:cubicBezTo>
                    <a:pt x="250" y="1301"/>
                    <a:pt x="209" y="1318"/>
                    <a:pt x="159" y="1318"/>
                  </a:cubicBezTo>
                  <a:cubicBezTo>
                    <a:pt x="109" y="1318"/>
                    <a:pt x="50" y="1301"/>
                    <a:pt x="0" y="1268"/>
                  </a:cubicBezTo>
                  <a:lnTo>
                    <a:pt x="0" y="1268"/>
                  </a:lnTo>
                  <a:lnTo>
                    <a:pt x="9107" y="30689"/>
                  </a:lnTo>
                  <a:cubicBezTo>
                    <a:pt x="9240" y="30689"/>
                    <a:pt x="10174" y="30222"/>
                    <a:pt x="11542" y="29521"/>
                  </a:cubicBezTo>
                  <a:lnTo>
                    <a:pt x="2669" y="0"/>
                  </a:ln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56"/>
            <p:cNvSpPr/>
            <p:nvPr/>
          </p:nvSpPr>
          <p:spPr>
            <a:xfrm>
              <a:off x="2326825" y="2381400"/>
              <a:ext cx="698875" cy="970625"/>
            </a:xfrm>
            <a:custGeom>
              <a:avLst/>
              <a:gdLst/>
              <a:ahLst/>
              <a:cxnLst/>
              <a:rect l="l" t="t" r="r" b="b"/>
              <a:pathLst>
                <a:path w="27955" h="38825" extrusionOk="0">
                  <a:moveTo>
                    <a:pt x="18296" y="1"/>
                  </a:moveTo>
                  <a:cubicBezTo>
                    <a:pt x="18112" y="1"/>
                    <a:pt x="17797" y="72"/>
                    <a:pt x="17413" y="264"/>
                  </a:cubicBezTo>
                  <a:cubicBezTo>
                    <a:pt x="14211" y="1398"/>
                    <a:pt x="4537" y="6802"/>
                    <a:pt x="1" y="9304"/>
                  </a:cubicBezTo>
                  <a:lnTo>
                    <a:pt x="8874" y="38825"/>
                  </a:lnTo>
                  <a:cubicBezTo>
                    <a:pt x="14378" y="35956"/>
                    <a:pt x="27387" y="28651"/>
                    <a:pt x="27621" y="27884"/>
                  </a:cubicBezTo>
                  <a:cubicBezTo>
                    <a:pt x="27954" y="26983"/>
                    <a:pt x="19448" y="731"/>
                    <a:pt x="18447" y="30"/>
                  </a:cubicBezTo>
                  <a:cubicBezTo>
                    <a:pt x="18419" y="12"/>
                    <a:pt x="18367" y="1"/>
                    <a:pt x="18296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56"/>
            <p:cNvSpPr/>
            <p:nvPr/>
          </p:nvSpPr>
          <p:spPr>
            <a:xfrm>
              <a:off x="2596200" y="2942100"/>
              <a:ext cx="44225" cy="40950"/>
            </a:xfrm>
            <a:custGeom>
              <a:avLst/>
              <a:gdLst/>
              <a:ahLst/>
              <a:cxnLst/>
              <a:rect l="l" t="t" r="r" b="b"/>
              <a:pathLst>
                <a:path w="1769" h="1638" extrusionOk="0">
                  <a:moveTo>
                    <a:pt x="845" y="1"/>
                  </a:moveTo>
                  <a:cubicBezTo>
                    <a:pt x="469" y="1"/>
                    <a:pt x="130" y="308"/>
                    <a:pt x="100" y="719"/>
                  </a:cubicBezTo>
                  <a:cubicBezTo>
                    <a:pt x="0" y="1186"/>
                    <a:pt x="334" y="1586"/>
                    <a:pt x="801" y="1620"/>
                  </a:cubicBezTo>
                  <a:cubicBezTo>
                    <a:pt x="857" y="1632"/>
                    <a:pt x="912" y="1637"/>
                    <a:pt x="966" y="1637"/>
                  </a:cubicBezTo>
                  <a:cubicBezTo>
                    <a:pt x="1359" y="1637"/>
                    <a:pt x="1676" y="1330"/>
                    <a:pt x="1735" y="919"/>
                  </a:cubicBezTo>
                  <a:cubicBezTo>
                    <a:pt x="1768" y="452"/>
                    <a:pt x="1435" y="52"/>
                    <a:pt x="1001" y="18"/>
                  </a:cubicBezTo>
                  <a:cubicBezTo>
                    <a:pt x="949" y="6"/>
                    <a:pt x="896" y="1"/>
                    <a:pt x="8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56"/>
            <p:cNvSpPr/>
            <p:nvPr/>
          </p:nvSpPr>
          <p:spPr>
            <a:xfrm>
              <a:off x="2778000" y="2860600"/>
              <a:ext cx="43375" cy="41325"/>
            </a:xfrm>
            <a:custGeom>
              <a:avLst/>
              <a:gdLst/>
              <a:ahLst/>
              <a:cxnLst/>
              <a:rect l="l" t="t" r="r" b="b"/>
              <a:pathLst>
                <a:path w="1735" h="1653" extrusionOk="0">
                  <a:moveTo>
                    <a:pt x="882" y="1"/>
                  </a:moveTo>
                  <a:cubicBezTo>
                    <a:pt x="467" y="1"/>
                    <a:pt x="128" y="314"/>
                    <a:pt x="67" y="710"/>
                  </a:cubicBezTo>
                  <a:cubicBezTo>
                    <a:pt x="0" y="1177"/>
                    <a:pt x="334" y="1611"/>
                    <a:pt x="801" y="1644"/>
                  </a:cubicBezTo>
                  <a:cubicBezTo>
                    <a:pt x="838" y="1650"/>
                    <a:pt x="875" y="1652"/>
                    <a:pt x="912" y="1652"/>
                  </a:cubicBezTo>
                  <a:cubicBezTo>
                    <a:pt x="1306" y="1652"/>
                    <a:pt x="1671" y="1340"/>
                    <a:pt x="1701" y="943"/>
                  </a:cubicBezTo>
                  <a:cubicBezTo>
                    <a:pt x="1735" y="476"/>
                    <a:pt x="1401" y="43"/>
                    <a:pt x="1001" y="9"/>
                  </a:cubicBezTo>
                  <a:cubicBezTo>
                    <a:pt x="961" y="4"/>
                    <a:pt x="921" y="1"/>
                    <a:pt x="8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56"/>
            <p:cNvSpPr/>
            <p:nvPr/>
          </p:nvSpPr>
          <p:spPr>
            <a:xfrm>
              <a:off x="2695425" y="2959550"/>
              <a:ext cx="66750" cy="32700"/>
            </a:xfrm>
            <a:custGeom>
              <a:avLst/>
              <a:gdLst/>
              <a:ahLst/>
              <a:cxnLst/>
              <a:rect l="l" t="t" r="r" b="b"/>
              <a:pathLst>
                <a:path w="2670" h="1308" extrusionOk="0">
                  <a:moveTo>
                    <a:pt x="1" y="1222"/>
                  </a:moveTo>
                  <a:cubicBezTo>
                    <a:pt x="1" y="1223"/>
                    <a:pt x="1" y="1223"/>
                    <a:pt x="1" y="1223"/>
                  </a:cubicBezTo>
                  <a:cubicBezTo>
                    <a:pt x="2" y="1223"/>
                    <a:pt x="2" y="1223"/>
                    <a:pt x="3" y="1222"/>
                  </a:cubicBezTo>
                  <a:lnTo>
                    <a:pt x="3" y="1222"/>
                  </a:lnTo>
                  <a:cubicBezTo>
                    <a:pt x="2" y="1222"/>
                    <a:pt x="1" y="1222"/>
                    <a:pt x="1" y="1222"/>
                  </a:cubicBezTo>
                  <a:close/>
                  <a:moveTo>
                    <a:pt x="2157" y="1"/>
                  </a:moveTo>
                  <a:cubicBezTo>
                    <a:pt x="1912" y="1"/>
                    <a:pt x="1588" y="50"/>
                    <a:pt x="1202" y="221"/>
                  </a:cubicBezTo>
                  <a:cubicBezTo>
                    <a:pt x="344" y="634"/>
                    <a:pt x="31" y="1198"/>
                    <a:pt x="3" y="1222"/>
                  </a:cubicBezTo>
                  <a:lnTo>
                    <a:pt x="3" y="1222"/>
                  </a:lnTo>
                  <a:cubicBezTo>
                    <a:pt x="202" y="1275"/>
                    <a:pt x="423" y="1307"/>
                    <a:pt x="648" y="1307"/>
                  </a:cubicBezTo>
                  <a:cubicBezTo>
                    <a:pt x="987" y="1307"/>
                    <a:pt x="1335" y="1235"/>
                    <a:pt x="1635" y="1055"/>
                  </a:cubicBezTo>
                  <a:cubicBezTo>
                    <a:pt x="2102" y="855"/>
                    <a:pt x="2436" y="488"/>
                    <a:pt x="2669" y="88"/>
                  </a:cubicBezTo>
                  <a:cubicBezTo>
                    <a:pt x="2669" y="88"/>
                    <a:pt x="2484" y="1"/>
                    <a:pt x="21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56"/>
            <p:cNvSpPr/>
            <p:nvPr/>
          </p:nvSpPr>
          <p:spPr>
            <a:xfrm>
              <a:off x="2664575" y="2918650"/>
              <a:ext cx="110100" cy="72300"/>
            </a:xfrm>
            <a:custGeom>
              <a:avLst/>
              <a:gdLst/>
              <a:ahLst/>
              <a:cxnLst/>
              <a:rect l="l" t="t" r="r" b="b"/>
              <a:pathLst>
                <a:path w="4404" h="2892" extrusionOk="0">
                  <a:moveTo>
                    <a:pt x="3700" y="1"/>
                  </a:moveTo>
                  <a:cubicBezTo>
                    <a:pt x="3168" y="1"/>
                    <a:pt x="2875" y="1052"/>
                    <a:pt x="2102" y="1190"/>
                  </a:cubicBezTo>
                  <a:cubicBezTo>
                    <a:pt x="1201" y="1357"/>
                    <a:pt x="234" y="1023"/>
                    <a:pt x="67" y="1724"/>
                  </a:cubicBezTo>
                  <a:cubicBezTo>
                    <a:pt x="0" y="2291"/>
                    <a:pt x="534" y="2724"/>
                    <a:pt x="1235" y="2891"/>
                  </a:cubicBezTo>
                  <a:cubicBezTo>
                    <a:pt x="1235" y="2891"/>
                    <a:pt x="1568" y="2291"/>
                    <a:pt x="2436" y="1857"/>
                  </a:cubicBezTo>
                  <a:cubicBezTo>
                    <a:pt x="2806" y="1665"/>
                    <a:pt x="3121" y="1608"/>
                    <a:pt x="3362" y="1608"/>
                  </a:cubicBezTo>
                  <a:cubicBezTo>
                    <a:pt x="3707" y="1608"/>
                    <a:pt x="3903" y="1724"/>
                    <a:pt x="3903" y="1724"/>
                  </a:cubicBezTo>
                  <a:cubicBezTo>
                    <a:pt x="4337" y="1057"/>
                    <a:pt x="4404" y="356"/>
                    <a:pt x="4070" y="156"/>
                  </a:cubicBezTo>
                  <a:cubicBezTo>
                    <a:pt x="3932" y="46"/>
                    <a:pt x="3810" y="1"/>
                    <a:pt x="37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56"/>
            <p:cNvSpPr/>
            <p:nvPr/>
          </p:nvSpPr>
          <p:spPr>
            <a:xfrm>
              <a:off x="2572850" y="2997600"/>
              <a:ext cx="91750" cy="91750"/>
            </a:xfrm>
            <a:custGeom>
              <a:avLst/>
              <a:gdLst/>
              <a:ahLst/>
              <a:cxnLst/>
              <a:rect l="l" t="t" r="r" b="b"/>
              <a:pathLst>
                <a:path w="3670" h="3670" extrusionOk="0">
                  <a:moveTo>
                    <a:pt x="1835" y="0"/>
                  </a:moveTo>
                  <a:cubicBezTo>
                    <a:pt x="834" y="0"/>
                    <a:pt x="0" y="834"/>
                    <a:pt x="0" y="1835"/>
                  </a:cubicBezTo>
                  <a:cubicBezTo>
                    <a:pt x="0" y="2835"/>
                    <a:pt x="834" y="3669"/>
                    <a:pt x="1835" y="3669"/>
                  </a:cubicBezTo>
                  <a:cubicBezTo>
                    <a:pt x="2836" y="3669"/>
                    <a:pt x="3669" y="2835"/>
                    <a:pt x="3669" y="1835"/>
                  </a:cubicBezTo>
                  <a:cubicBezTo>
                    <a:pt x="3669" y="834"/>
                    <a:pt x="2836" y="0"/>
                    <a:pt x="18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56"/>
            <p:cNvSpPr/>
            <p:nvPr/>
          </p:nvSpPr>
          <p:spPr>
            <a:xfrm>
              <a:off x="2807175" y="2895850"/>
              <a:ext cx="91750" cy="91750"/>
            </a:xfrm>
            <a:custGeom>
              <a:avLst/>
              <a:gdLst/>
              <a:ahLst/>
              <a:cxnLst/>
              <a:rect l="l" t="t" r="r" b="b"/>
              <a:pathLst>
                <a:path w="3670" h="3670" extrusionOk="0">
                  <a:moveTo>
                    <a:pt x="1835" y="0"/>
                  </a:moveTo>
                  <a:cubicBezTo>
                    <a:pt x="801" y="0"/>
                    <a:pt x="1" y="834"/>
                    <a:pt x="1" y="1835"/>
                  </a:cubicBezTo>
                  <a:cubicBezTo>
                    <a:pt x="1" y="2869"/>
                    <a:pt x="801" y="3670"/>
                    <a:pt x="1835" y="3670"/>
                  </a:cubicBezTo>
                  <a:cubicBezTo>
                    <a:pt x="2836" y="3670"/>
                    <a:pt x="3670" y="2869"/>
                    <a:pt x="3670" y="1835"/>
                  </a:cubicBezTo>
                  <a:cubicBezTo>
                    <a:pt x="3670" y="834"/>
                    <a:pt x="2836" y="0"/>
                    <a:pt x="18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0" name="Google Shape;930;p56"/>
          <p:cNvGrpSpPr/>
          <p:nvPr/>
        </p:nvGrpSpPr>
        <p:grpSpPr>
          <a:xfrm>
            <a:off x="7301415" y="343845"/>
            <a:ext cx="875394" cy="1608910"/>
            <a:chOff x="4773575" y="1104625"/>
            <a:chExt cx="785600" cy="1443875"/>
          </a:xfrm>
        </p:grpSpPr>
        <p:sp>
          <p:nvSpPr>
            <p:cNvPr id="931" name="Google Shape;931;p56"/>
            <p:cNvSpPr/>
            <p:nvPr/>
          </p:nvSpPr>
          <p:spPr>
            <a:xfrm>
              <a:off x="4803600" y="2410500"/>
              <a:ext cx="168475" cy="138000"/>
            </a:xfrm>
            <a:custGeom>
              <a:avLst/>
              <a:gdLst/>
              <a:ahLst/>
              <a:cxnLst/>
              <a:rect l="l" t="t" r="r" b="b"/>
              <a:pathLst>
                <a:path w="6739" h="5520" extrusionOk="0">
                  <a:moveTo>
                    <a:pt x="1" y="1"/>
                  </a:moveTo>
                  <a:cubicBezTo>
                    <a:pt x="501" y="2936"/>
                    <a:pt x="1001" y="5304"/>
                    <a:pt x="1335" y="5471"/>
                  </a:cubicBezTo>
                  <a:cubicBezTo>
                    <a:pt x="1390" y="5504"/>
                    <a:pt x="1463" y="5520"/>
                    <a:pt x="1550" y="5520"/>
                  </a:cubicBezTo>
                  <a:cubicBezTo>
                    <a:pt x="2355" y="5520"/>
                    <a:pt x="4452" y="4187"/>
                    <a:pt x="6739" y="2502"/>
                  </a:cubicBezTo>
                  <a:cubicBezTo>
                    <a:pt x="3036" y="2169"/>
                    <a:pt x="67" y="1"/>
                    <a:pt x="67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56"/>
            <p:cNvSpPr/>
            <p:nvPr/>
          </p:nvSpPr>
          <p:spPr>
            <a:xfrm>
              <a:off x="5074625" y="1104625"/>
              <a:ext cx="484550" cy="326875"/>
            </a:xfrm>
            <a:custGeom>
              <a:avLst/>
              <a:gdLst/>
              <a:ahLst/>
              <a:cxnLst/>
              <a:rect l="l" t="t" r="r" b="b"/>
              <a:pathLst>
                <a:path w="19382" h="13075" extrusionOk="0">
                  <a:moveTo>
                    <a:pt x="7131" y="0"/>
                  </a:moveTo>
                  <a:cubicBezTo>
                    <a:pt x="5649" y="0"/>
                    <a:pt x="4359" y="267"/>
                    <a:pt x="3503" y="865"/>
                  </a:cubicBezTo>
                  <a:cubicBezTo>
                    <a:pt x="2669" y="1466"/>
                    <a:pt x="1402" y="3901"/>
                    <a:pt x="1" y="7370"/>
                  </a:cubicBezTo>
                  <a:cubicBezTo>
                    <a:pt x="1" y="7370"/>
                    <a:pt x="5204" y="10839"/>
                    <a:pt x="17280" y="13074"/>
                  </a:cubicBezTo>
                  <a:cubicBezTo>
                    <a:pt x="18614" y="9038"/>
                    <a:pt x="19381" y="6169"/>
                    <a:pt x="19114" y="5535"/>
                  </a:cubicBezTo>
                  <a:cubicBezTo>
                    <a:pt x="17812" y="2429"/>
                    <a:pt x="11599" y="0"/>
                    <a:pt x="7131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56"/>
            <p:cNvSpPr/>
            <p:nvPr/>
          </p:nvSpPr>
          <p:spPr>
            <a:xfrm>
              <a:off x="5055450" y="1288850"/>
              <a:ext cx="451175" cy="194350"/>
            </a:xfrm>
            <a:custGeom>
              <a:avLst/>
              <a:gdLst/>
              <a:ahLst/>
              <a:cxnLst/>
              <a:rect l="l" t="t" r="r" b="b"/>
              <a:pathLst>
                <a:path w="18047" h="7774" extrusionOk="0">
                  <a:moveTo>
                    <a:pt x="767" y="1"/>
                  </a:moveTo>
                  <a:lnTo>
                    <a:pt x="767" y="1"/>
                  </a:lnTo>
                  <a:cubicBezTo>
                    <a:pt x="767" y="1"/>
                    <a:pt x="767" y="1"/>
                    <a:pt x="768" y="1"/>
                  </a:cubicBezTo>
                  <a:lnTo>
                    <a:pt x="768" y="1"/>
                  </a:lnTo>
                  <a:cubicBezTo>
                    <a:pt x="768" y="1"/>
                    <a:pt x="768" y="1"/>
                    <a:pt x="768" y="1"/>
                  </a:cubicBezTo>
                  <a:cubicBezTo>
                    <a:pt x="767" y="1"/>
                    <a:pt x="767" y="1"/>
                    <a:pt x="767" y="1"/>
                  </a:cubicBezTo>
                  <a:close/>
                  <a:moveTo>
                    <a:pt x="768" y="1"/>
                  </a:moveTo>
                  <a:lnTo>
                    <a:pt x="768" y="1"/>
                  </a:lnTo>
                  <a:cubicBezTo>
                    <a:pt x="501" y="602"/>
                    <a:pt x="267" y="1202"/>
                    <a:pt x="0" y="1836"/>
                  </a:cubicBezTo>
                  <a:cubicBezTo>
                    <a:pt x="0" y="1836"/>
                    <a:pt x="2469" y="3837"/>
                    <a:pt x="8173" y="5705"/>
                  </a:cubicBezTo>
                  <a:cubicBezTo>
                    <a:pt x="13643" y="7506"/>
                    <a:pt x="17379" y="7773"/>
                    <a:pt x="17379" y="7773"/>
                  </a:cubicBezTo>
                  <a:cubicBezTo>
                    <a:pt x="17613" y="7039"/>
                    <a:pt x="17846" y="6372"/>
                    <a:pt x="18047" y="5705"/>
                  </a:cubicBezTo>
                  <a:cubicBezTo>
                    <a:pt x="6114" y="3497"/>
                    <a:pt x="826" y="50"/>
                    <a:pt x="76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56"/>
            <p:cNvSpPr/>
            <p:nvPr/>
          </p:nvSpPr>
          <p:spPr>
            <a:xfrm>
              <a:off x="5033775" y="1334725"/>
              <a:ext cx="456175" cy="204350"/>
            </a:xfrm>
            <a:custGeom>
              <a:avLst/>
              <a:gdLst/>
              <a:ahLst/>
              <a:cxnLst/>
              <a:rect l="l" t="t" r="r" b="b"/>
              <a:pathLst>
                <a:path w="18247" h="8174" extrusionOk="0">
                  <a:moveTo>
                    <a:pt x="901" y="1"/>
                  </a:moveTo>
                  <a:cubicBezTo>
                    <a:pt x="634" y="768"/>
                    <a:pt x="300" y="1535"/>
                    <a:pt x="0" y="2336"/>
                  </a:cubicBezTo>
                  <a:cubicBezTo>
                    <a:pt x="0" y="2336"/>
                    <a:pt x="3369" y="4637"/>
                    <a:pt x="8406" y="6305"/>
                  </a:cubicBezTo>
                  <a:cubicBezTo>
                    <a:pt x="13009" y="7806"/>
                    <a:pt x="17479" y="8173"/>
                    <a:pt x="17479" y="8173"/>
                  </a:cubicBezTo>
                  <a:cubicBezTo>
                    <a:pt x="17746" y="7373"/>
                    <a:pt x="18013" y="6639"/>
                    <a:pt x="18246" y="5872"/>
                  </a:cubicBezTo>
                  <a:cubicBezTo>
                    <a:pt x="18246" y="5872"/>
                    <a:pt x="14477" y="5638"/>
                    <a:pt x="9073" y="3870"/>
                  </a:cubicBezTo>
                  <a:cubicBezTo>
                    <a:pt x="3369" y="2002"/>
                    <a:pt x="901" y="1"/>
                    <a:pt x="901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56"/>
            <p:cNvSpPr/>
            <p:nvPr/>
          </p:nvSpPr>
          <p:spPr>
            <a:xfrm>
              <a:off x="4776925" y="1393100"/>
              <a:ext cx="692175" cy="914025"/>
            </a:xfrm>
            <a:custGeom>
              <a:avLst/>
              <a:gdLst/>
              <a:ahLst/>
              <a:cxnLst/>
              <a:rect l="l" t="t" r="r" b="b"/>
              <a:pathLst>
                <a:path w="27687" h="36561" extrusionOk="0">
                  <a:moveTo>
                    <a:pt x="10141" y="1"/>
                  </a:moveTo>
                  <a:cubicBezTo>
                    <a:pt x="5738" y="11709"/>
                    <a:pt x="500" y="28988"/>
                    <a:pt x="100" y="30189"/>
                  </a:cubicBezTo>
                  <a:cubicBezTo>
                    <a:pt x="67" y="30289"/>
                    <a:pt x="0" y="30389"/>
                    <a:pt x="0" y="30523"/>
                  </a:cubicBezTo>
                  <a:cubicBezTo>
                    <a:pt x="247" y="30369"/>
                    <a:pt x="1432" y="29503"/>
                    <a:pt x="2137" y="29503"/>
                  </a:cubicBezTo>
                  <a:cubicBezTo>
                    <a:pt x="2196" y="29503"/>
                    <a:pt x="2251" y="29509"/>
                    <a:pt x="2302" y="29522"/>
                  </a:cubicBezTo>
                  <a:cubicBezTo>
                    <a:pt x="3436" y="29789"/>
                    <a:pt x="3669" y="31457"/>
                    <a:pt x="4103" y="31657"/>
                  </a:cubicBezTo>
                  <a:cubicBezTo>
                    <a:pt x="4152" y="31678"/>
                    <a:pt x="4211" y="31687"/>
                    <a:pt x="4278" y="31687"/>
                  </a:cubicBezTo>
                  <a:cubicBezTo>
                    <a:pt x="4774" y="31687"/>
                    <a:pt x="5723" y="31183"/>
                    <a:pt x="6473" y="31183"/>
                  </a:cubicBezTo>
                  <a:cubicBezTo>
                    <a:pt x="6589" y="31183"/>
                    <a:pt x="6701" y="31195"/>
                    <a:pt x="6805" y="31223"/>
                  </a:cubicBezTo>
                  <a:cubicBezTo>
                    <a:pt x="7806" y="31523"/>
                    <a:pt x="8106" y="33325"/>
                    <a:pt x="8473" y="33491"/>
                  </a:cubicBezTo>
                  <a:cubicBezTo>
                    <a:pt x="8543" y="33517"/>
                    <a:pt x="8619" y="33528"/>
                    <a:pt x="8700" y="33528"/>
                  </a:cubicBezTo>
                  <a:cubicBezTo>
                    <a:pt x="9239" y="33528"/>
                    <a:pt x="10012" y="33040"/>
                    <a:pt x="10698" y="33040"/>
                  </a:cubicBezTo>
                  <a:cubicBezTo>
                    <a:pt x="10851" y="33040"/>
                    <a:pt x="11000" y="33065"/>
                    <a:pt x="11141" y="33124"/>
                  </a:cubicBezTo>
                  <a:cubicBezTo>
                    <a:pt x="12142" y="33491"/>
                    <a:pt x="11842" y="35226"/>
                    <a:pt x="12476" y="35526"/>
                  </a:cubicBezTo>
                  <a:cubicBezTo>
                    <a:pt x="12516" y="35549"/>
                    <a:pt x="12563" y="35559"/>
                    <a:pt x="12617" y="35559"/>
                  </a:cubicBezTo>
                  <a:cubicBezTo>
                    <a:pt x="13055" y="35559"/>
                    <a:pt x="13919" y="34884"/>
                    <a:pt x="14589" y="34884"/>
                  </a:cubicBezTo>
                  <a:cubicBezTo>
                    <a:pt x="14800" y="34884"/>
                    <a:pt x="14991" y="34951"/>
                    <a:pt x="15144" y="35126"/>
                  </a:cubicBezTo>
                  <a:cubicBezTo>
                    <a:pt x="15344" y="35326"/>
                    <a:pt x="15611" y="36494"/>
                    <a:pt x="15511" y="36560"/>
                  </a:cubicBezTo>
                  <a:cubicBezTo>
                    <a:pt x="15611" y="36527"/>
                    <a:pt x="15611" y="36494"/>
                    <a:pt x="15645" y="36460"/>
                  </a:cubicBezTo>
                  <a:cubicBezTo>
                    <a:pt x="16479" y="35193"/>
                    <a:pt x="23417" y="18014"/>
                    <a:pt x="27687" y="5838"/>
                  </a:cubicBezTo>
                  <a:cubicBezTo>
                    <a:pt x="27687" y="5838"/>
                    <a:pt x="23250" y="5471"/>
                    <a:pt x="18647" y="3970"/>
                  </a:cubicBezTo>
                  <a:cubicBezTo>
                    <a:pt x="13610" y="2302"/>
                    <a:pt x="10241" y="1"/>
                    <a:pt x="10141" y="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56"/>
            <p:cNvSpPr/>
            <p:nvPr/>
          </p:nvSpPr>
          <p:spPr>
            <a:xfrm>
              <a:off x="4773575" y="2129825"/>
              <a:ext cx="394475" cy="342400"/>
            </a:xfrm>
            <a:custGeom>
              <a:avLst/>
              <a:gdLst/>
              <a:ahLst/>
              <a:cxnLst/>
              <a:rect l="l" t="t" r="r" b="b"/>
              <a:pathLst>
                <a:path w="15779" h="13696" extrusionOk="0">
                  <a:moveTo>
                    <a:pt x="2351" y="1"/>
                  </a:moveTo>
                  <a:cubicBezTo>
                    <a:pt x="1690" y="1"/>
                    <a:pt x="450" y="866"/>
                    <a:pt x="234" y="1020"/>
                  </a:cubicBezTo>
                  <a:cubicBezTo>
                    <a:pt x="1" y="2588"/>
                    <a:pt x="568" y="7358"/>
                    <a:pt x="1202" y="11194"/>
                  </a:cubicBezTo>
                  <a:lnTo>
                    <a:pt x="1268" y="11194"/>
                  </a:lnTo>
                  <a:cubicBezTo>
                    <a:pt x="1268" y="11194"/>
                    <a:pt x="4237" y="13362"/>
                    <a:pt x="7940" y="13696"/>
                  </a:cubicBezTo>
                  <a:cubicBezTo>
                    <a:pt x="11209" y="11328"/>
                    <a:pt x="14878" y="8192"/>
                    <a:pt x="15712" y="7091"/>
                  </a:cubicBezTo>
                  <a:cubicBezTo>
                    <a:pt x="15779" y="7025"/>
                    <a:pt x="15545" y="5857"/>
                    <a:pt x="15312" y="5657"/>
                  </a:cubicBezTo>
                  <a:cubicBezTo>
                    <a:pt x="15158" y="5481"/>
                    <a:pt x="14968" y="5415"/>
                    <a:pt x="14759" y="5415"/>
                  </a:cubicBezTo>
                  <a:cubicBezTo>
                    <a:pt x="14106" y="5415"/>
                    <a:pt x="13275" y="6065"/>
                    <a:pt x="12836" y="6065"/>
                  </a:cubicBezTo>
                  <a:cubicBezTo>
                    <a:pt x="12774" y="6065"/>
                    <a:pt x="12721" y="6052"/>
                    <a:pt x="12676" y="6024"/>
                  </a:cubicBezTo>
                  <a:cubicBezTo>
                    <a:pt x="12076" y="5724"/>
                    <a:pt x="12343" y="3989"/>
                    <a:pt x="11342" y="3589"/>
                  </a:cubicBezTo>
                  <a:cubicBezTo>
                    <a:pt x="11212" y="3539"/>
                    <a:pt x="11076" y="3518"/>
                    <a:pt x="10935" y="3518"/>
                  </a:cubicBezTo>
                  <a:cubicBezTo>
                    <a:pt x="10241" y="3518"/>
                    <a:pt x="9453" y="4026"/>
                    <a:pt x="8924" y="4026"/>
                  </a:cubicBezTo>
                  <a:cubicBezTo>
                    <a:pt x="8846" y="4026"/>
                    <a:pt x="8773" y="4015"/>
                    <a:pt x="8707" y="3989"/>
                  </a:cubicBezTo>
                  <a:cubicBezTo>
                    <a:pt x="8273" y="3822"/>
                    <a:pt x="8006" y="2021"/>
                    <a:pt x="7039" y="1721"/>
                  </a:cubicBezTo>
                  <a:cubicBezTo>
                    <a:pt x="6931" y="1693"/>
                    <a:pt x="6816" y="1680"/>
                    <a:pt x="6696" y="1680"/>
                  </a:cubicBezTo>
                  <a:cubicBezTo>
                    <a:pt x="5927" y="1680"/>
                    <a:pt x="4976" y="2185"/>
                    <a:pt x="4479" y="2185"/>
                  </a:cubicBezTo>
                  <a:cubicBezTo>
                    <a:pt x="4412" y="2185"/>
                    <a:pt x="4353" y="2175"/>
                    <a:pt x="4304" y="2154"/>
                  </a:cubicBezTo>
                  <a:cubicBezTo>
                    <a:pt x="3837" y="1921"/>
                    <a:pt x="3603" y="320"/>
                    <a:pt x="2502" y="20"/>
                  </a:cubicBezTo>
                  <a:cubicBezTo>
                    <a:pt x="2457" y="7"/>
                    <a:pt x="2406" y="1"/>
                    <a:pt x="2351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56"/>
            <p:cNvSpPr/>
            <p:nvPr/>
          </p:nvSpPr>
          <p:spPr>
            <a:xfrm>
              <a:off x="5121650" y="1579550"/>
              <a:ext cx="242975" cy="587625"/>
            </a:xfrm>
            <a:custGeom>
              <a:avLst/>
              <a:gdLst/>
              <a:ahLst/>
              <a:cxnLst/>
              <a:rect l="l" t="t" r="r" b="b"/>
              <a:pathLst>
                <a:path w="9719" h="23505" extrusionOk="0">
                  <a:moveTo>
                    <a:pt x="9397" y="0"/>
                  </a:moveTo>
                  <a:cubicBezTo>
                    <a:pt x="9336" y="0"/>
                    <a:pt x="9275" y="25"/>
                    <a:pt x="9228" y="81"/>
                  </a:cubicBezTo>
                  <a:cubicBezTo>
                    <a:pt x="8794" y="682"/>
                    <a:pt x="8527" y="1382"/>
                    <a:pt x="8227" y="2050"/>
                  </a:cubicBezTo>
                  <a:cubicBezTo>
                    <a:pt x="7960" y="2750"/>
                    <a:pt x="7660" y="3517"/>
                    <a:pt x="7393" y="4218"/>
                  </a:cubicBezTo>
                  <a:cubicBezTo>
                    <a:pt x="6893" y="5719"/>
                    <a:pt x="6492" y="7253"/>
                    <a:pt x="5992" y="8754"/>
                  </a:cubicBezTo>
                  <a:cubicBezTo>
                    <a:pt x="4958" y="11957"/>
                    <a:pt x="3357" y="14892"/>
                    <a:pt x="2022" y="17994"/>
                  </a:cubicBezTo>
                  <a:cubicBezTo>
                    <a:pt x="1289" y="19729"/>
                    <a:pt x="555" y="21497"/>
                    <a:pt x="21" y="23365"/>
                  </a:cubicBezTo>
                  <a:cubicBezTo>
                    <a:pt x="0" y="23447"/>
                    <a:pt x="56" y="23504"/>
                    <a:pt x="118" y="23504"/>
                  </a:cubicBezTo>
                  <a:cubicBezTo>
                    <a:pt x="156" y="23504"/>
                    <a:pt x="196" y="23482"/>
                    <a:pt x="221" y="23432"/>
                  </a:cubicBezTo>
                  <a:cubicBezTo>
                    <a:pt x="1856" y="20496"/>
                    <a:pt x="3056" y="17260"/>
                    <a:pt x="4624" y="14258"/>
                  </a:cubicBezTo>
                  <a:cubicBezTo>
                    <a:pt x="6059" y="11423"/>
                    <a:pt x="6959" y="8421"/>
                    <a:pt x="7860" y="5419"/>
                  </a:cubicBezTo>
                  <a:cubicBezTo>
                    <a:pt x="8127" y="4551"/>
                    <a:pt x="8360" y="3717"/>
                    <a:pt x="8694" y="2850"/>
                  </a:cubicBezTo>
                  <a:cubicBezTo>
                    <a:pt x="8994" y="2016"/>
                    <a:pt x="9461" y="1182"/>
                    <a:pt x="9695" y="348"/>
                  </a:cubicBezTo>
                  <a:cubicBezTo>
                    <a:pt x="9718" y="157"/>
                    <a:pt x="9554" y="0"/>
                    <a:pt x="93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56"/>
            <p:cNvSpPr/>
            <p:nvPr/>
          </p:nvSpPr>
          <p:spPr>
            <a:xfrm>
              <a:off x="4888925" y="1482450"/>
              <a:ext cx="244100" cy="614850"/>
            </a:xfrm>
            <a:custGeom>
              <a:avLst/>
              <a:gdLst/>
              <a:ahLst/>
              <a:cxnLst/>
              <a:rect l="l" t="t" r="r" b="b"/>
              <a:pathLst>
                <a:path w="9764" h="24594" extrusionOk="0">
                  <a:moveTo>
                    <a:pt x="9550" y="1"/>
                  </a:moveTo>
                  <a:cubicBezTo>
                    <a:pt x="9517" y="1"/>
                    <a:pt x="9485" y="20"/>
                    <a:pt x="9463" y="63"/>
                  </a:cubicBezTo>
                  <a:cubicBezTo>
                    <a:pt x="9130" y="430"/>
                    <a:pt x="8996" y="897"/>
                    <a:pt x="8830" y="1364"/>
                  </a:cubicBezTo>
                  <a:lnTo>
                    <a:pt x="8329" y="2831"/>
                  </a:lnTo>
                  <a:cubicBezTo>
                    <a:pt x="7996" y="3865"/>
                    <a:pt x="7629" y="4799"/>
                    <a:pt x="7262" y="5800"/>
                  </a:cubicBezTo>
                  <a:cubicBezTo>
                    <a:pt x="6461" y="7902"/>
                    <a:pt x="5627" y="9970"/>
                    <a:pt x="4793" y="12071"/>
                  </a:cubicBezTo>
                  <a:cubicBezTo>
                    <a:pt x="3959" y="14073"/>
                    <a:pt x="3159" y="16074"/>
                    <a:pt x="2325" y="18109"/>
                  </a:cubicBezTo>
                  <a:cubicBezTo>
                    <a:pt x="1491" y="20210"/>
                    <a:pt x="624" y="22245"/>
                    <a:pt x="23" y="24413"/>
                  </a:cubicBezTo>
                  <a:cubicBezTo>
                    <a:pt x="1" y="24527"/>
                    <a:pt x="86" y="24594"/>
                    <a:pt x="174" y="24594"/>
                  </a:cubicBezTo>
                  <a:cubicBezTo>
                    <a:pt x="216" y="24594"/>
                    <a:pt x="258" y="24579"/>
                    <a:pt x="290" y="24547"/>
                  </a:cubicBezTo>
                  <a:cubicBezTo>
                    <a:pt x="1324" y="22646"/>
                    <a:pt x="2025" y="20611"/>
                    <a:pt x="2825" y="18643"/>
                  </a:cubicBezTo>
                  <a:cubicBezTo>
                    <a:pt x="3659" y="16574"/>
                    <a:pt x="4460" y="14473"/>
                    <a:pt x="5260" y="12405"/>
                  </a:cubicBezTo>
                  <a:cubicBezTo>
                    <a:pt x="6028" y="10337"/>
                    <a:pt x="6862" y="8369"/>
                    <a:pt x="7662" y="6300"/>
                  </a:cubicBezTo>
                  <a:cubicBezTo>
                    <a:pt x="8029" y="5300"/>
                    <a:pt x="8463" y="4266"/>
                    <a:pt x="8796" y="3265"/>
                  </a:cubicBezTo>
                  <a:cubicBezTo>
                    <a:pt x="8963" y="2765"/>
                    <a:pt x="9130" y="2264"/>
                    <a:pt x="9330" y="1764"/>
                  </a:cubicBezTo>
                  <a:cubicBezTo>
                    <a:pt x="9497" y="1264"/>
                    <a:pt x="9764" y="730"/>
                    <a:pt x="9697" y="196"/>
                  </a:cubicBezTo>
                  <a:cubicBezTo>
                    <a:pt x="9697" y="83"/>
                    <a:pt x="9620" y="1"/>
                    <a:pt x="95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56"/>
            <p:cNvSpPr/>
            <p:nvPr/>
          </p:nvSpPr>
          <p:spPr>
            <a:xfrm>
              <a:off x="4996650" y="1539125"/>
              <a:ext cx="255625" cy="613775"/>
            </a:xfrm>
            <a:custGeom>
              <a:avLst/>
              <a:gdLst/>
              <a:ahLst/>
              <a:cxnLst/>
              <a:rect l="l" t="t" r="r" b="b"/>
              <a:pathLst>
                <a:path w="10225" h="24551" extrusionOk="0">
                  <a:moveTo>
                    <a:pt x="10046" y="1"/>
                  </a:moveTo>
                  <a:cubicBezTo>
                    <a:pt x="9982" y="1"/>
                    <a:pt x="9912" y="30"/>
                    <a:pt x="9858" y="97"/>
                  </a:cubicBezTo>
                  <a:cubicBezTo>
                    <a:pt x="9357" y="798"/>
                    <a:pt x="9057" y="1698"/>
                    <a:pt x="8690" y="2499"/>
                  </a:cubicBezTo>
                  <a:cubicBezTo>
                    <a:pt x="8323" y="3366"/>
                    <a:pt x="7890" y="4200"/>
                    <a:pt x="7556" y="5034"/>
                  </a:cubicBezTo>
                  <a:cubicBezTo>
                    <a:pt x="6856" y="6702"/>
                    <a:pt x="6155" y="8337"/>
                    <a:pt x="5488" y="10004"/>
                  </a:cubicBezTo>
                  <a:cubicBezTo>
                    <a:pt x="4821" y="11672"/>
                    <a:pt x="4120" y="13340"/>
                    <a:pt x="3453" y="15008"/>
                  </a:cubicBezTo>
                  <a:cubicBezTo>
                    <a:pt x="2853" y="16509"/>
                    <a:pt x="2452" y="18010"/>
                    <a:pt x="2019" y="19545"/>
                  </a:cubicBezTo>
                  <a:cubicBezTo>
                    <a:pt x="1552" y="21212"/>
                    <a:pt x="1018" y="22947"/>
                    <a:pt x="51" y="24381"/>
                  </a:cubicBezTo>
                  <a:cubicBezTo>
                    <a:pt x="1" y="24456"/>
                    <a:pt x="82" y="24550"/>
                    <a:pt x="154" y="24550"/>
                  </a:cubicBezTo>
                  <a:cubicBezTo>
                    <a:pt x="178" y="24550"/>
                    <a:pt x="201" y="24540"/>
                    <a:pt x="218" y="24515"/>
                  </a:cubicBezTo>
                  <a:cubicBezTo>
                    <a:pt x="2186" y="22113"/>
                    <a:pt x="2553" y="18978"/>
                    <a:pt x="3620" y="16142"/>
                  </a:cubicBezTo>
                  <a:cubicBezTo>
                    <a:pt x="4220" y="14441"/>
                    <a:pt x="5021" y="12773"/>
                    <a:pt x="5788" y="11105"/>
                  </a:cubicBezTo>
                  <a:cubicBezTo>
                    <a:pt x="6522" y="9371"/>
                    <a:pt x="7289" y="7669"/>
                    <a:pt x="7990" y="5968"/>
                  </a:cubicBezTo>
                  <a:cubicBezTo>
                    <a:pt x="8357" y="5034"/>
                    <a:pt x="8724" y="4134"/>
                    <a:pt x="9124" y="3166"/>
                  </a:cubicBezTo>
                  <a:cubicBezTo>
                    <a:pt x="9491" y="2199"/>
                    <a:pt x="10058" y="1198"/>
                    <a:pt x="10225" y="164"/>
                  </a:cubicBezTo>
                  <a:cubicBezTo>
                    <a:pt x="10225" y="65"/>
                    <a:pt x="10142" y="1"/>
                    <a:pt x="100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56"/>
            <p:cNvSpPr/>
            <p:nvPr/>
          </p:nvSpPr>
          <p:spPr>
            <a:xfrm>
              <a:off x="5252272" y="1150039"/>
              <a:ext cx="40945" cy="53387"/>
            </a:xfrm>
            <a:custGeom>
              <a:avLst/>
              <a:gdLst/>
              <a:ahLst/>
              <a:cxnLst/>
              <a:rect l="l" t="t" r="r" b="b"/>
              <a:pathLst>
                <a:path w="1402" h="1828" extrusionOk="0">
                  <a:moveTo>
                    <a:pt x="501" y="0"/>
                  </a:moveTo>
                  <a:cubicBezTo>
                    <a:pt x="401" y="0"/>
                    <a:pt x="334" y="0"/>
                    <a:pt x="267" y="34"/>
                  </a:cubicBezTo>
                  <a:cubicBezTo>
                    <a:pt x="234" y="34"/>
                    <a:pt x="201" y="67"/>
                    <a:pt x="201" y="67"/>
                  </a:cubicBezTo>
                  <a:cubicBezTo>
                    <a:pt x="167" y="67"/>
                    <a:pt x="100" y="100"/>
                    <a:pt x="100" y="134"/>
                  </a:cubicBezTo>
                  <a:cubicBezTo>
                    <a:pt x="100" y="200"/>
                    <a:pt x="167" y="234"/>
                    <a:pt x="201" y="234"/>
                  </a:cubicBezTo>
                  <a:lnTo>
                    <a:pt x="267" y="234"/>
                  </a:lnTo>
                  <a:cubicBezTo>
                    <a:pt x="334" y="234"/>
                    <a:pt x="367" y="234"/>
                    <a:pt x="434" y="267"/>
                  </a:cubicBezTo>
                  <a:cubicBezTo>
                    <a:pt x="501" y="267"/>
                    <a:pt x="534" y="267"/>
                    <a:pt x="567" y="301"/>
                  </a:cubicBezTo>
                  <a:cubicBezTo>
                    <a:pt x="601" y="301"/>
                    <a:pt x="668" y="367"/>
                    <a:pt x="701" y="367"/>
                  </a:cubicBezTo>
                  <a:cubicBezTo>
                    <a:pt x="734" y="401"/>
                    <a:pt x="768" y="401"/>
                    <a:pt x="768" y="434"/>
                  </a:cubicBezTo>
                  <a:cubicBezTo>
                    <a:pt x="768" y="434"/>
                    <a:pt x="834" y="434"/>
                    <a:pt x="834" y="467"/>
                  </a:cubicBezTo>
                  <a:cubicBezTo>
                    <a:pt x="800" y="460"/>
                    <a:pt x="765" y="456"/>
                    <a:pt x="729" y="456"/>
                  </a:cubicBezTo>
                  <a:cubicBezTo>
                    <a:pt x="460" y="456"/>
                    <a:pt x="189" y="673"/>
                    <a:pt x="100" y="968"/>
                  </a:cubicBezTo>
                  <a:cubicBezTo>
                    <a:pt x="0" y="1368"/>
                    <a:pt x="167" y="1735"/>
                    <a:pt x="501" y="1802"/>
                  </a:cubicBezTo>
                  <a:cubicBezTo>
                    <a:pt x="547" y="1819"/>
                    <a:pt x="594" y="1827"/>
                    <a:pt x="643" y="1827"/>
                  </a:cubicBezTo>
                  <a:cubicBezTo>
                    <a:pt x="876" y="1827"/>
                    <a:pt x="1124" y="1633"/>
                    <a:pt x="1235" y="1301"/>
                  </a:cubicBezTo>
                  <a:cubicBezTo>
                    <a:pt x="1401" y="1001"/>
                    <a:pt x="1368" y="834"/>
                    <a:pt x="1368" y="734"/>
                  </a:cubicBezTo>
                  <a:cubicBezTo>
                    <a:pt x="1368" y="701"/>
                    <a:pt x="1368" y="601"/>
                    <a:pt x="1335" y="567"/>
                  </a:cubicBezTo>
                  <a:cubicBezTo>
                    <a:pt x="1335" y="534"/>
                    <a:pt x="1268" y="434"/>
                    <a:pt x="1268" y="401"/>
                  </a:cubicBezTo>
                  <a:cubicBezTo>
                    <a:pt x="1235" y="367"/>
                    <a:pt x="1201" y="267"/>
                    <a:pt x="1168" y="234"/>
                  </a:cubicBezTo>
                  <a:cubicBezTo>
                    <a:pt x="1101" y="200"/>
                    <a:pt x="1068" y="134"/>
                    <a:pt x="1001" y="100"/>
                  </a:cubicBezTo>
                  <a:cubicBezTo>
                    <a:pt x="934" y="67"/>
                    <a:pt x="868" y="67"/>
                    <a:pt x="834" y="34"/>
                  </a:cubicBezTo>
                  <a:cubicBezTo>
                    <a:pt x="768" y="34"/>
                    <a:pt x="701" y="0"/>
                    <a:pt x="6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56"/>
            <p:cNvSpPr/>
            <p:nvPr/>
          </p:nvSpPr>
          <p:spPr>
            <a:xfrm>
              <a:off x="5403262" y="1191919"/>
              <a:ext cx="39982" cy="54292"/>
            </a:xfrm>
            <a:custGeom>
              <a:avLst/>
              <a:gdLst/>
              <a:ahLst/>
              <a:cxnLst/>
              <a:rect l="l" t="t" r="r" b="b"/>
              <a:pathLst>
                <a:path w="1369" h="1859" extrusionOk="0">
                  <a:moveTo>
                    <a:pt x="501" y="1"/>
                  </a:moveTo>
                  <a:cubicBezTo>
                    <a:pt x="401" y="1"/>
                    <a:pt x="334" y="1"/>
                    <a:pt x="268" y="34"/>
                  </a:cubicBezTo>
                  <a:cubicBezTo>
                    <a:pt x="234" y="34"/>
                    <a:pt x="201" y="101"/>
                    <a:pt x="201" y="101"/>
                  </a:cubicBezTo>
                  <a:cubicBezTo>
                    <a:pt x="168" y="101"/>
                    <a:pt x="101" y="134"/>
                    <a:pt x="101" y="167"/>
                  </a:cubicBezTo>
                  <a:cubicBezTo>
                    <a:pt x="101" y="201"/>
                    <a:pt x="168" y="268"/>
                    <a:pt x="201" y="268"/>
                  </a:cubicBezTo>
                  <a:lnTo>
                    <a:pt x="268" y="268"/>
                  </a:lnTo>
                  <a:cubicBezTo>
                    <a:pt x="334" y="268"/>
                    <a:pt x="368" y="268"/>
                    <a:pt x="434" y="301"/>
                  </a:cubicBezTo>
                  <a:cubicBezTo>
                    <a:pt x="501" y="301"/>
                    <a:pt x="534" y="301"/>
                    <a:pt x="568" y="334"/>
                  </a:cubicBezTo>
                  <a:cubicBezTo>
                    <a:pt x="601" y="334"/>
                    <a:pt x="668" y="368"/>
                    <a:pt x="701" y="368"/>
                  </a:cubicBezTo>
                  <a:cubicBezTo>
                    <a:pt x="735" y="434"/>
                    <a:pt x="768" y="434"/>
                    <a:pt x="768" y="468"/>
                  </a:cubicBezTo>
                  <a:cubicBezTo>
                    <a:pt x="768" y="468"/>
                    <a:pt x="835" y="468"/>
                    <a:pt x="835" y="501"/>
                  </a:cubicBezTo>
                  <a:cubicBezTo>
                    <a:pt x="800" y="493"/>
                    <a:pt x="765" y="490"/>
                    <a:pt x="730" y="490"/>
                  </a:cubicBezTo>
                  <a:cubicBezTo>
                    <a:pt x="461" y="490"/>
                    <a:pt x="189" y="706"/>
                    <a:pt x="101" y="1001"/>
                  </a:cubicBezTo>
                  <a:cubicBezTo>
                    <a:pt x="1" y="1368"/>
                    <a:pt x="168" y="1769"/>
                    <a:pt x="501" y="1835"/>
                  </a:cubicBezTo>
                  <a:cubicBezTo>
                    <a:pt x="543" y="1851"/>
                    <a:pt x="587" y="1859"/>
                    <a:pt x="631" y="1859"/>
                  </a:cubicBezTo>
                  <a:cubicBezTo>
                    <a:pt x="868" y="1859"/>
                    <a:pt x="1123" y="1644"/>
                    <a:pt x="1235" y="1335"/>
                  </a:cubicBezTo>
                  <a:cubicBezTo>
                    <a:pt x="1368" y="968"/>
                    <a:pt x="1368" y="801"/>
                    <a:pt x="1368" y="768"/>
                  </a:cubicBezTo>
                  <a:cubicBezTo>
                    <a:pt x="1368" y="735"/>
                    <a:pt x="1368" y="634"/>
                    <a:pt x="1335" y="601"/>
                  </a:cubicBezTo>
                  <a:cubicBezTo>
                    <a:pt x="1335" y="568"/>
                    <a:pt x="1268" y="468"/>
                    <a:pt x="1268" y="434"/>
                  </a:cubicBezTo>
                  <a:cubicBezTo>
                    <a:pt x="1235" y="401"/>
                    <a:pt x="1202" y="301"/>
                    <a:pt x="1135" y="268"/>
                  </a:cubicBezTo>
                  <a:cubicBezTo>
                    <a:pt x="1102" y="234"/>
                    <a:pt x="1068" y="167"/>
                    <a:pt x="1001" y="134"/>
                  </a:cubicBezTo>
                  <a:cubicBezTo>
                    <a:pt x="935" y="101"/>
                    <a:pt x="868" y="101"/>
                    <a:pt x="835" y="34"/>
                  </a:cubicBezTo>
                  <a:cubicBezTo>
                    <a:pt x="768" y="34"/>
                    <a:pt x="701" y="1"/>
                    <a:pt x="6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56"/>
            <p:cNvSpPr/>
            <p:nvPr/>
          </p:nvSpPr>
          <p:spPr>
            <a:xfrm>
              <a:off x="5375675" y="1274425"/>
              <a:ext cx="104275" cy="93675"/>
            </a:xfrm>
            <a:custGeom>
              <a:avLst/>
              <a:gdLst/>
              <a:ahLst/>
              <a:cxnLst/>
              <a:rect l="l" t="t" r="r" b="b"/>
              <a:pathLst>
                <a:path w="4171" h="3747" extrusionOk="0">
                  <a:moveTo>
                    <a:pt x="2047" y="0"/>
                  </a:moveTo>
                  <a:cubicBezTo>
                    <a:pt x="1240" y="0"/>
                    <a:pt x="521" y="553"/>
                    <a:pt x="301" y="1379"/>
                  </a:cubicBezTo>
                  <a:cubicBezTo>
                    <a:pt x="1" y="2379"/>
                    <a:pt x="568" y="3380"/>
                    <a:pt x="1568" y="3680"/>
                  </a:cubicBezTo>
                  <a:cubicBezTo>
                    <a:pt x="1735" y="3725"/>
                    <a:pt x="1902" y="3746"/>
                    <a:pt x="2065" y="3746"/>
                  </a:cubicBezTo>
                  <a:cubicBezTo>
                    <a:pt x="2883" y="3746"/>
                    <a:pt x="3620" y="3213"/>
                    <a:pt x="3870" y="2379"/>
                  </a:cubicBezTo>
                  <a:cubicBezTo>
                    <a:pt x="4170" y="1379"/>
                    <a:pt x="3570" y="378"/>
                    <a:pt x="2569" y="78"/>
                  </a:cubicBezTo>
                  <a:cubicBezTo>
                    <a:pt x="2394" y="25"/>
                    <a:pt x="2218" y="0"/>
                    <a:pt x="20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56"/>
            <p:cNvSpPr/>
            <p:nvPr/>
          </p:nvSpPr>
          <p:spPr>
            <a:xfrm>
              <a:off x="5153850" y="1213000"/>
              <a:ext cx="104275" cy="93675"/>
            </a:xfrm>
            <a:custGeom>
              <a:avLst/>
              <a:gdLst/>
              <a:ahLst/>
              <a:cxnLst/>
              <a:rect l="l" t="t" r="r" b="b"/>
              <a:pathLst>
                <a:path w="4171" h="3747" extrusionOk="0">
                  <a:moveTo>
                    <a:pt x="2072" y="1"/>
                  </a:moveTo>
                  <a:cubicBezTo>
                    <a:pt x="1254" y="1"/>
                    <a:pt x="518" y="533"/>
                    <a:pt x="267" y="1367"/>
                  </a:cubicBezTo>
                  <a:cubicBezTo>
                    <a:pt x="1" y="2368"/>
                    <a:pt x="568" y="3369"/>
                    <a:pt x="1568" y="3669"/>
                  </a:cubicBezTo>
                  <a:cubicBezTo>
                    <a:pt x="1744" y="3721"/>
                    <a:pt x="1919" y="3746"/>
                    <a:pt x="2091" y="3746"/>
                  </a:cubicBezTo>
                  <a:cubicBezTo>
                    <a:pt x="2898" y="3746"/>
                    <a:pt x="3622" y="3193"/>
                    <a:pt x="3870" y="2368"/>
                  </a:cubicBezTo>
                  <a:cubicBezTo>
                    <a:pt x="4170" y="1367"/>
                    <a:pt x="3570" y="367"/>
                    <a:pt x="2569" y="66"/>
                  </a:cubicBezTo>
                  <a:cubicBezTo>
                    <a:pt x="2402" y="22"/>
                    <a:pt x="2235" y="1"/>
                    <a:pt x="20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56"/>
            <p:cNvSpPr/>
            <p:nvPr/>
          </p:nvSpPr>
          <p:spPr>
            <a:xfrm>
              <a:off x="5298065" y="1210405"/>
              <a:ext cx="73071" cy="64017"/>
            </a:xfrm>
            <a:custGeom>
              <a:avLst/>
              <a:gdLst/>
              <a:ahLst/>
              <a:cxnLst/>
              <a:rect l="l" t="t" r="r" b="b"/>
              <a:pathLst>
                <a:path w="2502" h="2192" extrusionOk="0">
                  <a:moveTo>
                    <a:pt x="474" y="0"/>
                  </a:moveTo>
                  <a:cubicBezTo>
                    <a:pt x="449" y="0"/>
                    <a:pt x="414" y="11"/>
                    <a:pt x="367" y="35"/>
                  </a:cubicBezTo>
                  <a:cubicBezTo>
                    <a:pt x="350" y="26"/>
                    <a:pt x="332" y="22"/>
                    <a:pt x="312" y="22"/>
                  </a:cubicBezTo>
                  <a:cubicBezTo>
                    <a:pt x="255" y="22"/>
                    <a:pt x="192" y="60"/>
                    <a:pt x="167" y="135"/>
                  </a:cubicBezTo>
                  <a:cubicBezTo>
                    <a:pt x="34" y="468"/>
                    <a:pt x="0" y="835"/>
                    <a:pt x="34" y="1202"/>
                  </a:cubicBezTo>
                  <a:cubicBezTo>
                    <a:pt x="67" y="1402"/>
                    <a:pt x="167" y="1636"/>
                    <a:pt x="300" y="1803"/>
                  </a:cubicBezTo>
                  <a:cubicBezTo>
                    <a:pt x="400" y="2003"/>
                    <a:pt x="667" y="2136"/>
                    <a:pt x="867" y="2170"/>
                  </a:cubicBezTo>
                  <a:cubicBezTo>
                    <a:pt x="950" y="2183"/>
                    <a:pt x="1045" y="2192"/>
                    <a:pt x="1141" y="2192"/>
                  </a:cubicBezTo>
                  <a:cubicBezTo>
                    <a:pt x="1277" y="2192"/>
                    <a:pt x="1417" y="2175"/>
                    <a:pt x="1535" y="2136"/>
                  </a:cubicBezTo>
                  <a:cubicBezTo>
                    <a:pt x="1801" y="2036"/>
                    <a:pt x="1968" y="1936"/>
                    <a:pt x="2102" y="1769"/>
                  </a:cubicBezTo>
                  <a:cubicBezTo>
                    <a:pt x="2335" y="1436"/>
                    <a:pt x="2469" y="1102"/>
                    <a:pt x="2502" y="702"/>
                  </a:cubicBezTo>
                  <a:cubicBezTo>
                    <a:pt x="2502" y="635"/>
                    <a:pt x="2469" y="569"/>
                    <a:pt x="2435" y="535"/>
                  </a:cubicBezTo>
                  <a:cubicBezTo>
                    <a:pt x="2394" y="521"/>
                    <a:pt x="2358" y="513"/>
                    <a:pt x="2326" y="513"/>
                  </a:cubicBezTo>
                  <a:cubicBezTo>
                    <a:pt x="2280" y="513"/>
                    <a:pt x="2241" y="529"/>
                    <a:pt x="2202" y="569"/>
                  </a:cubicBezTo>
                  <a:cubicBezTo>
                    <a:pt x="2035" y="835"/>
                    <a:pt x="1868" y="1136"/>
                    <a:pt x="1668" y="1302"/>
                  </a:cubicBezTo>
                  <a:cubicBezTo>
                    <a:pt x="1513" y="1432"/>
                    <a:pt x="1378" y="1481"/>
                    <a:pt x="1201" y="1481"/>
                  </a:cubicBezTo>
                  <a:cubicBezTo>
                    <a:pt x="1149" y="1481"/>
                    <a:pt x="1094" y="1477"/>
                    <a:pt x="1034" y="1469"/>
                  </a:cubicBezTo>
                  <a:cubicBezTo>
                    <a:pt x="834" y="1436"/>
                    <a:pt x="701" y="1302"/>
                    <a:pt x="634" y="1002"/>
                  </a:cubicBezTo>
                  <a:cubicBezTo>
                    <a:pt x="601" y="702"/>
                    <a:pt x="534" y="435"/>
                    <a:pt x="534" y="102"/>
                  </a:cubicBezTo>
                  <a:cubicBezTo>
                    <a:pt x="534" y="37"/>
                    <a:pt x="520" y="0"/>
                    <a:pt x="4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56"/>
            <p:cNvSpPr/>
            <p:nvPr/>
          </p:nvSpPr>
          <p:spPr>
            <a:xfrm>
              <a:off x="5051275" y="1329650"/>
              <a:ext cx="444500" cy="158550"/>
            </a:xfrm>
            <a:custGeom>
              <a:avLst/>
              <a:gdLst/>
              <a:ahLst/>
              <a:cxnLst/>
              <a:rect l="l" t="t" r="r" b="b"/>
              <a:pathLst>
                <a:path w="17780" h="6342" extrusionOk="0">
                  <a:moveTo>
                    <a:pt x="173" y="1"/>
                  </a:moveTo>
                  <a:cubicBezTo>
                    <a:pt x="116" y="1"/>
                    <a:pt x="75" y="29"/>
                    <a:pt x="34" y="70"/>
                  </a:cubicBezTo>
                  <a:cubicBezTo>
                    <a:pt x="1" y="170"/>
                    <a:pt x="1" y="304"/>
                    <a:pt x="101" y="371"/>
                  </a:cubicBezTo>
                  <a:cubicBezTo>
                    <a:pt x="1335" y="1338"/>
                    <a:pt x="2669" y="2072"/>
                    <a:pt x="4104" y="2806"/>
                  </a:cubicBezTo>
                  <a:cubicBezTo>
                    <a:pt x="5505" y="3506"/>
                    <a:pt x="6906" y="4073"/>
                    <a:pt x="8440" y="4540"/>
                  </a:cubicBezTo>
                  <a:cubicBezTo>
                    <a:pt x="9874" y="5007"/>
                    <a:pt x="11375" y="5407"/>
                    <a:pt x="12943" y="5741"/>
                  </a:cubicBezTo>
                  <a:cubicBezTo>
                    <a:pt x="14444" y="6075"/>
                    <a:pt x="15979" y="6341"/>
                    <a:pt x="17546" y="6341"/>
                  </a:cubicBezTo>
                  <a:cubicBezTo>
                    <a:pt x="17680" y="6341"/>
                    <a:pt x="17780" y="6241"/>
                    <a:pt x="17780" y="6175"/>
                  </a:cubicBezTo>
                  <a:cubicBezTo>
                    <a:pt x="17780" y="6075"/>
                    <a:pt x="17713" y="5975"/>
                    <a:pt x="17613" y="5975"/>
                  </a:cubicBezTo>
                  <a:cubicBezTo>
                    <a:pt x="16846" y="5874"/>
                    <a:pt x="16112" y="5741"/>
                    <a:pt x="15345" y="5574"/>
                  </a:cubicBezTo>
                  <a:cubicBezTo>
                    <a:pt x="14611" y="5474"/>
                    <a:pt x="13844" y="5307"/>
                    <a:pt x="13110" y="5074"/>
                  </a:cubicBezTo>
                  <a:cubicBezTo>
                    <a:pt x="11609" y="4707"/>
                    <a:pt x="10141" y="4240"/>
                    <a:pt x="8673" y="3806"/>
                  </a:cubicBezTo>
                  <a:cubicBezTo>
                    <a:pt x="7206" y="3339"/>
                    <a:pt x="5805" y="2739"/>
                    <a:pt x="4370" y="2172"/>
                  </a:cubicBezTo>
                  <a:cubicBezTo>
                    <a:pt x="3670" y="1838"/>
                    <a:pt x="2969" y="1505"/>
                    <a:pt x="2302" y="1171"/>
                  </a:cubicBezTo>
                  <a:cubicBezTo>
                    <a:pt x="1635" y="804"/>
                    <a:pt x="935" y="404"/>
                    <a:pt x="301" y="37"/>
                  </a:cubicBezTo>
                  <a:cubicBezTo>
                    <a:pt x="250" y="11"/>
                    <a:pt x="209" y="1"/>
                    <a:pt x="173" y="1"/>
                  </a:cubicBezTo>
                  <a:close/>
                </a:path>
              </a:pathLst>
            </a:custGeom>
            <a:solidFill>
              <a:srgbClr val="897E7E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E4323497-A889-45AF-ABD9-A9D4C770192E}"/>
              </a:ext>
            </a:extLst>
          </p:cNvPr>
          <p:cNvSpPr txBox="1"/>
          <p:nvPr/>
        </p:nvSpPr>
        <p:spPr>
          <a:xfrm>
            <a:off x="193067" y="-686912"/>
            <a:ext cx="46092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Thanh </a:t>
            </a:r>
            <a:r>
              <a:rPr lang="en-US" dirty="0" err="1"/>
              <a:t>Yến</a:t>
            </a:r>
            <a:r>
              <a:rPr lang="en-US" dirty="0"/>
              <a:t> </a:t>
            </a:r>
            <a:r>
              <a:rPr lang="en-US" dirty="0" err="1"/>
              <a:t>Trần</a:t>
            </a:r>
            <a:r>
              <a:rPr lang="en-US" dirty="0"/>
              <a:t> 0967 255 149 </a:t>
            </a:r>
            <a:r>
              <a:rPr lang="en-US" dirty="0" err="1"/>
              <a:t>zalo</a:t>
            </a:r>
            <a:r>
              <a:rPr lang="en-US" dirty="0"/>
              <a:t>/ FB https://www.facebook.com/thanhyentrananhngutaymy/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2B82FA2-01DF-4B45-AB8A-69A63DE27B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9476" y="-1437843"/>
            <a:ext cx="2705048" cy="29336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2" name="Google Shape;952;p57"/>
          <p:cNvGrpSpPr/>
          <p:nvPr/>
        </p:nvGrpSpPr>
        <p:grpSpPr>
          <a:xfrm>
            <a:off x="7391440" y="545039"/>
            <a:ext cx="734917" cy="808846"/>
            <a:chOff x="5571650" y="2059975"/>
            <a:chExt cx="445350" cy="490150"/>
          </a:xfrm>
        </p:grpSpPr>
        <p:sp>
          <p:nvSpPr>
            <p:cNvPr id="953" name="Google Shape;953;p57"/>
            <p:cNvSpPr/>
            <p:nvPr/>
          </p:nvSpPr>
          <p:spPr>
            <a:xfrm>
              <a:off x="5571650" y="2059975"/>
              <a:ext cx="445350" cy="490150"/>
            </a:xfrm>
            <a:custGeom>
              <a:avLst/>
              <a:gdLst/>
              <a:ahLst/>
              <a:cxnLst/>
              <a:rect l="l" t="t" r="r" b="b"/>
              <a:pathLst>
                <a:path w="17814" h="19606" extrusionOk="0">
                  <a:moveTo>
                    <a:pt x="11439" y="1"/>
                  </a:moveTo>
                  <a:cubicBezTo>
                    <a:pt x="9178" y="1"/>
                    <a:pt x="1533" y="1745"/>
                    <a:pt x="734" y="3214"/>
                  </a:cubicBezTo>
                  <a:cubicBezTo>
                    <a:pt x="201" y="4181"/>
                    <a:pt x="0" y="7884"/>
                    <a:pt x="701" y="8951"/>
                  </a:cubicBezTo>
                  <a:cubicBezTo>
                    <a:pt x="701" y="8951"/>
                    <a:pt x="990" y="8896"/>
                    <a:pt x="1415" y="8896"/>
                  </a:cubicBezTo>
                  <a:cubicBezTo>
                    <a:pt x="2352" y="8896"/>
                    <a:pt x="3951" y="9165"/>
                    <a:pt x="4570" y="10886"/>
                  </a:cubicBezTo>
                  <a:cubicBezTo>
                    <a:pt x="5871" y="14522"/>
                    <a:pt x="2836" y="15990"/>
                    <a:pt x="2836" y="15990"/>
                  </a:cubicBezTo>
                  <a:cubicBezTo>
                    <a:pt x="2669" y="17190"/>
                    <a:pt x="3403" y="19259"/>
                    <a:pt x="4404" y="19559"/>
                  </a:cubicBezTo>
                  <a:cubicBezTo>
                    <a:pt x="4525" y="19591"/>
                    <a:pt x="4688" y="19605"/>
                    <a:pt x="4881" y="19605"/>
                  </a:cubicBezTo>
                  <a:cubicBezTo>
                    <a:pt x="6278" y="19605"/>
                    <a:pt x="9240" y="18858"/>
                    <a:pt x="9240" y="18858"/>
                  </a:cubicBezTo>
                  <a:cubicBezTo>
                    <a:pt x="9240" y="18858"/>
                    <a:pt x="7839" y="10619"/>
                    <a:pt x="7072" y="7550"/>
                  </a:cubicBezTo>
                  <a:cubicBezTo>
                    <a:pt x="6443" y="4793"/>
                    <a:pt x="6217" y="2628"/>
                    <a:pt x="7412" y="2628"/>
                  </a:cubicBezTo>
                  <a:cubicBezTo>
                    <a:pt x="7547" y="2628"/>
                    <a:pt x="7700" y="2656"/>
                    <a:pt x="7873" y="2713"/>
                  </a:cubicBezTo>
                  <a:cubicBezTo>
                    <a:pt x="10141" y="3481"/>
                    <a:pt x="11375" y="10953"/>
                    <a:pt x="13010" y="17691"/>
                  </a:cubicBezTo>
                  <a:cubicBezTo>
                    <a:pt x="13051" y="17703"/>
                    <a:pt x="13110" y="17708"/>
                    <a:pt x="13185" y="17708"/>
                  </a:cubicBezTo>
                  <a:cubicBezTo>
                    <a:pt x="13964" y="17708"/>
                    <a:pt x="16410" y="17082"/>
                    <a:pt x="17079" y="15956"/>
                  </a:cubicBezTo>
                  <a:cubicBezTo>
                    <a:pt x="17813" y="14689"/>
                    <a:pt x="16846" y="11920"/>
                    <a:pt x="16179" y="11220"/>
                  </a:cubicBezTo>
                  <a:cubicBezTo>
                    <a:pt x="16179" y="11220"/>
                    <a:pt x="15802" y="11322"/>
                    <a:pt x="15286" y="11322"/>
                  </a:cubicBezTo>
                  <a:cubicBezTo>
                    <a:pt x="14362" y="11322"/>
                    <a:pt x="12992" y="10993"/>
                    <a:pt x="12543" y="9151"/>
                  </a:cubicBezTo>
                  <a:cubicBezTo>
                    <a:pt x="11842" y="6383"/>
                    <a:pt x="14711" y="4848"/>
                    <a:pt x="14711" y="4848"/>
                  </a:cubicBezTo>
                  <a:cubicBezTo>
                    <a:pt x="14578" y="3881"/>
                    <a:pt x="13377" y="145"/>
                    <a:pt x="11709" y="12"/>
                  </a:cubicBezTo>
                  <a:cubicBezTo>
                    <a:pt x="11630" y="4"/>
                    <a:pt x="11540" y="1"/>
                    <a:pt x="11439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57"/>
            <p:cNvSpPr/>
            <p:nvPr/>
          </p:nvSpPr>
          <p:spPr>
            <a:xfrm>
              <a:off x="5866850" y="2180325"/>
              <a:ext cx="109275" cy="162675"/>
            </a:xfrm>
            <a:custGeom>
              <a:avLst/>
              <a:gdLst/>
              <a:ahLst/>
              <a:cxnLst/>
              <a:rect l="l" t="t" r="r" b="b"/>
              <a:pathLst>
                <a:path w="4371" h="6507" extrusionOk="0">
                  <a:moveTo>
                    <a:pt x="2870" y="1"/>
                  </a:moveTo>
                  <a:lnTo>
                    <a:pt x="2870" y="1"/>
                  </a:lnTo>
                  <a:cubicBezTo>
                    <a:pt x="2869" y="1"/>
                    <a:pt x="1" y="1536"/>
                    <a:pt x="701" y="4304"/>
                  </a:cubicBezTo>
                  <a:cubicBezTo>
                    <a:pt x="1174" y="6174"/>
                    <a:pt x="2562" y="6507"/>
                    <a:pt x="3488" y="6507"/>
                  </a:cubicBezTo>
                  <a:cubicBezTo>
                    <a:pt x="4000" y="6507"/>
                    <a:pt x="4371" y="6406"/>
                    <a:pt x="4371" y="6406"/>
                  </a:cubicBezTo>
                  <a:cubicBezTo>
                    <a:pt x="3704" y="5738"/>
                    <a:pt x="2269" y="6172"/>
                    <a:pt x="2002" y="3704"/>
                  </a:cubicBezTo>
                  <a:cubicBezTo>
                    <a:pt x="1769" y="2069"/>
                    <a:pt x="2903" y="435"/>
                    <a:pt x="2870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57"/>
            <p:cNvSpPr/>
            <p:nvPr/>
          </p:nvSpPr>
          <p:spPr>
            <a:xfrm>
              <a:off x="5726050" y="2125875"/>
              <a:ext cx="170025" cy="405575"/>
            </a:xfrm>
            <a:custGeom>
              <a:avLst/>
              <a:gdLst/>
              <a:ahLst/>
              <a:cxnLst/>
              <a:rect l="l" t="t" r="r" b="b"/>
              <a:pathLst>
                <a:path w="6801" h="16223" extrusionOk="0">
                  <a:moveTo>
                    <a:pt x="1218" y="0"/>
                  </a:moveTo>
                  <a:cubicBezTo>
                    <a:pt x="0" y="0"/>
                    <a:pt x="201" y="2145"/>
                    <a:pt x="863" y="4914"/>
                  </a:cubicBezTo>
                  <a:cubicBezTo>
                    <a:pt x="1563" y="7950"/>
                    <a:pt x="3031" y="16222"/>
                    <a:pt x="3031" y="16222"/>
                  </a:cubicBezTo>
                  <a:cubicBezTo>
                    <a:pt x="3031" y="16222"/>
                    <a:pt x="3365" y="15388"/>
                    <a:pt x="4132" y="15122"/>
                  </a:cubicBezTo>
                  <a:cubicBezTo>
                    <a:pt x="4397" y="15055"/>
                    <a:pt x="4939" y="14887"/>
                    <a:pt x="5634" y="14887"/>
                  </a:cubicBezTo>
                  <a:cubicBezTo>
                    <a:pt x="5989" y="14887"/>
                    <a:pt x="6383" y="14931"/>
                    <a:pt x="6800" y="15055"/>
                  </a:cubicBezTo>
                  <a:cubicBezTo>
                    <a:pt x="5166" y="8317"/>
                    <a:pt x="3965" y="845"/>
                    <a:pt x="1663" y="77"/>
                  </a:cubicBezTo>
                  <a:cubicBezTo>
                    <a:pt x="1497" y="25"/>
                    <a:pt x="1349" y="0"/>
                    <a:pt x="1218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57"/>
            <p:cNvSpPr/>
            <p:nvPr/>
          </p:nvSpPr>
          <p:spPr>
            <a:xfrm>
              <a:off x="5587500" y="2280575"/>
              <a:ext cx="130950" cy="178325"/>
            </a:xfrm>
            <a:custGeom>
              <a:avLst/>
              <a:gdLst/>
              <a:ahLst/>
              <a:cxnLst/>
              <a:rect l="l" t="t" r="r" b="b"/>
              <a:pathLst>
                <a:path w="5238" h="7133" extrusionOk="0">
                  <a:moveTo>
                    <a:pt x="617" y="1"/>
                  </a:moveTo>
                  <a:cubicBezTo>
                    <a:pt x="295" y="1"/>
                    <a:pt x="68" y="29"/>
                    <a:pt x="13" y="29"/>
                  </a:cubicBezTo>
                  <a:cubicBezTo>
                    <a:pt x="6" y="29"/>
                    <a:pt x="1" y="28"/>
                    <a:pt x="0" y="27"/>
                  </a:cubicBezTo>
                  <a:lnTo>
                    <a:pt x="0" y="27"/>
                  </a:lnTo>
                  <a:cubicBezTo>
                    <a:pt x="67" y="161"/>
                    <a:pt x="167" y="227"/>
                    <a:pt x="234" y="294"/>
                  </a:cubicBezTo>
                  <a:cubicBezTo>
                    <a:pt x="1234" y="794"/>
                    <a:pt x="1668" y="995"/>
                    <a:pt x="2402" y="2963"/>
                  </a:cubicBezTo>
                  <a:cubicBezTo>
                    <a:pt x="2936" y="4397"/>
                    <a:pt x="2335" y="5865"/>
                    <a:pt x="2168" y="7132"/>
                  </a:cubicBezTo>
                  <a:cubicBezTo>
                    <a:pt x="2168" y="7132"/>
                    <a:pt x="5237" y="5665"/>
                    <a:pt x="3903" y="2029"/>
                  </a:cubicBezTo>
                  <a:cubicBezTo>
                    <a:pt x="3256" y="232"/>
                    <a:pt x="1543" y="1"/>
                    <a:pt x="617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57"/>
            <p:cNvSpPr/>
            <p:nvPr/>
          </p:nvSpPr>
          <p:spPr>
            <a:xfrm>
              <a:off x="5808475" y="2290425"/>
              <a:ext cx="33400" cy="33375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701" y="0"/>
                  </a:moveTo>
                  <a:cubicBezTo>
                    <a:pt x="601" y="0"/>
                    <a:pt x="535" y="0"/>
                    <a:pt x="435" y="33"/>
                  </a:cubicBezTo>
                  <a:cubicBezTo>
                    <a:pt x="368" y="100"/>
                    <a:pt x="268" y="134"/>
                    <a:pt x="234" y="167"/>
                  </a:cubicBezTo>
                  <a:cubicBezTo>
                    <a:pt x="168" y="200"/>
                    <a:pt x="101" y="300"/>
                    <a:pt x="68" y="400"/>
                  </a:cubicBezTo>
                  <a:cubicBezTo>
                    <a:pt x="34" y="467"/>
                    <a:pt x="1" y="567"/>
                    <a:pt x="1" y="634"/>
                  </a:cubicBezTo>
                  <a:lnTo>
                    <a:pt x="1" y="801"/>
                  </a:lnTo>
                  <a:cubicBezTo>
                    <a:pt x="34" y="934"/>
                    <a:pt x="68" y="1001"/>
                    <a:pt x="168" y="1101"/>
                  </a:cubicBezTo>
                  <a:lnTo>
                    <a:pt x="268" y="1234"/>
                  </a:lnTo>
                  <a:cubicBezTo>
                    <a:pt x="368" y="1301"/>
                    <a:pt x="501" y="1334"/>
                    <a:pt x="601" y="1334"/>
                  </a:cubicBezTo>
                  <a:cubicBezTo>
                    <a:pt x="701" y="1334"/>
                    <a:pt x="768" y="1334"/>
                    <a:pt x="868" y="1301"/>
                  </a:cubicBezTo>
                  <a:cubicBezTo>
                    <a:pt x="935" y="1268"/>
                    <a:pt x="1035" y="1234"/>
                    <a:pt x="1068" y="1168"/>
                  </a:cubicBezTo>
                  <a:cubicBezTo>
                    <a:pt x="1168" y="1134"/>
                    <a:pt x="1202" y="1034"/>
                    <a:pt x="1235" y="967"/>
                  </a:cubicBezTo>
                  <a:cubicBezTo>
                    <a:pt x="1268" y="901"/>
                    <a:pt x="1335" y="801"/>
                    <a:pt x="1335" y="734"/>
                  </a:cubicBezTo>
                  <a:lnTo>
                    <a:pt x="1335" y="567"/>
                  </a:lnTo>
                  <a:cubicBezTo>
                    <a:pt x="1268" y="434"/>
                    <a:pt x="1235" y="334"/>
                    <a:pt x="1168" y="267"/>
                  </a:cubicBezTo>
                  <a:lnTo>
                    <a:pt x="1035" y="134"/>
                  </a:lnTo>
                  <a:cubicBezTo>
                    <a:pt x="935" y="67"/>
                    <a:pt x="835" y="0"/>
                    <a:pt x="7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57"/>
            <p:cNvSpPr/>
            <p:nvPr/>
          </p:nvSpPr>
          <p:spPr>
            <a:xfrm>
              <a:off x="5604180" y="2176896"/>
              <a:ext cx="20961" cy="22000"/>
            </a:xfrm>
            <a:custGeom>
              <a:avLst/>
              <a:gdLst/>
              <a:ahLst/>
              <a:cxnLst/>
              <a:rect l="l" t="t" r="r" b="b"/>
              <a:pathLst>
                <a:path w="768" h="806" extrusionOk="0">
                  <a:moveTo>
                    <a:pt x="350" y="0"/>
                  </a:moveTo>
                  <a:cubicBezTo>
                    <a:pt x="173" y="0"/>
                    <a:pt x="31" y="158"/>
                    <a:pt x="0" y="371"/>
                  </a:cubicBezTo>
                  <a:cubicBezTo>
                    <a:pt x="0" y="605"/>
                    <a:pt x="134" y="805"/>
                    <a:pt x="367" y="805"/>
                  </a:cubicBezTo>
                  <a:cubicBezTo>
                    <a:pt x="567" y="805"/>
                    <a:pt x="768" y="638"/>
                    <a:pt x="768" y="438"/>
                  </a:cubicBezTo>
                  <a:cubicBezTo>
                    <a:pt x="768" y="205"/>
                    <a:pt x="601" y="5"/>
                    <a:pt x="401" y="5"/>
                  </a:cubicBezTo>
                  <a:cubicBezTo>
                    <a:pt x="384" y="2"/>
                    <a:pt x="367" y="0"/>
                    <a:pt x="3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57"/>
            <p:cNvSpPr/>
            <p:nvPr/>
          </p:nvSpPr>
          <p:spPr>
            <a:xfrm>
              <a:off x="5691567" y="2181564"/>
              <a:ext cx="21889" cy="21863"/>
            </a:xfrm>
            <a:custGeom>
              <a:avLst/>
              <a:gdLst/>
              <a:ahLst/>
              <a:cxnLst/>
              <a:rect l="l" t="t" r="r" b="b"/>
              <a:pathLst>
                <a:path w="802" h="801" extrusionOk="0">
                  <a:moveTo>
                    <a:pt x="401" y="0"/>
                  </a:moveTo>
                  <a:cubicBezTo>
                    <a:pt x="201" y="0"/>
                    <a:pt x="34" y="167"/>
                    <a:pt x="1" y="367"/>
                  </a:cubicBezTo>
                  <a:cubicBezTo>
                    <a:pt x="1" y="601"/>
                    <a:pt x="167" y="801"/>
                    <a:pt x="368" y="801"/>
                  </a:cubicBezTo>
                  <a:cubicBezTo>
                    <a:pt x="568" y="801"/>
                    <a:pt x="801" y="634"/>
                    <a:pt x="801" y="434"/>
                  </a:cubicBezTo>
                  <a:cubicBezTo>
                    <a:pt x="801" y="200"/>
                    <a:pt x="634" y="0"/>
                    <a:pt x="4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57"/>
            <p:cNvSpPr/>
            <p:nvPr/>
          </p:nvSpPr>
          <p:spPr>
            <a:xfrm>
              <a:off x="5633300" y="2210140"/>
              <a:ext cx="49208" cy="23337"/>
            </a:xfrm>
            <a:custGeom>
              <a:avLst/>
              <a:gdLst/>
              <a:ahLst/>
              <a:cxnLst/>
              <a:rect l="l" t="t" r="r" b="b"/>
              <a:pathLst>
                <a:path w="1803" h="855" extrusionOk="0">
                  <a:moveTo>
                    <a:pt x="187" y="1"/>
                  </a:moveTo>
                  <a:cubicBezTo>
                    <a:pt x="174" y="1"/>
                    <a:pt x="159" y="9"/>
                    <a:pt x="134" y="21"/>
                  </a:cubicBezTo>
                  <a:cubicBezTo>
                    <a:pt x="101" y="21"/>
                    <a:pt x="34" y="87"/>
                    <a:pt x="34" y="121"/>
                  </a:cubicBezTo>
                  <a:cubicBezTo>
                    <a:pt x="1" y="321"/>
                    <a:pt x="134" y="521"/>
                    <a:pt x="301" y="655"/>
                  </a:cubicBezTo>
                  <a:cubicBezTo>
                    <a:pt x="501" y="788"/>
                    <a:pt x="668" y="855"/>
                    <a:pt x="868" y="855"/>
                  </a:cubicBezTo>
                  <a:cubicBezTo>
                    <a:pt x="1035" y="855"/>
                    <a:pt x="1302" y="821"/>
                    <a:pt x="1469" y="688"/>
                  </a:cubicBezTo>
                  <a:cubicBezTo>
                    <a:pt x="1635" y="588"/>
                    <a:pt x="1769" y="421"/>
                    <a:pt x="1802" y="188"/>
                  </a:cubicBezTo>
                  <a:cubicBezTo>
                    <a:pt x="1802" y="154"/>
                    <a:pt x="1802" y="154"/>
                    <a:pt x="1769" y="121"/>
                  </a:cubicBezTo>
                  <a:cubicBezTo>
                    <a:pt x="1735" y="104"/>
                    <a:pt x="1710" y="96"/>
                    <a:pt x="1690" y="96"/>
                  </a:cubicBezTo>
                  <a:cubicBezTo>
                    <a:pt x="1669" y="96"/>
                    <a:pt x="1652" y="104"/>
                    <a:pt x="1635" y="121"/>
                  </a:cubicBezTo>
                  <a:cubicBezTo>
                    <a:pt x="1535" y="254"/>
                    <a:pt x="1435" y="321"/>
                    <a:pt x="1302" y="388"/>
                  </a:cubicBezTo>
                  <a:cubicBezTo>
                    <a:pt x="1168" y="421"/>
                    <a:pt x="1035" y="421"/>
                    <a:pt x="935" y="421"/>
                  </a:cubicBezTo>
                  <a:cubicBezTo>
                    <a:pt x="801" y="421"/>
                    <a:pt x="668" y="388"/>
                    <a:pt x="535" y="321"/>
                  </a:cubicBezTo>
                  <a:cubicBezTo>
                    <a:pt x="434" y="288"/>
                    <a:pt x="334" y="221"/>
                    <a:pt x="268" y="87"/>
                  </a:cubicBezTo>
                  <a:cubicBezTo>
                    <a:pt x="225" y="24"/>
                    <a:pt x="210" y="1"/>
                    <a:pt x="1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Google Shape;974;p58"/>
          <p:cNvSpPr txBox="1">
            <a:spLocks/>
          </p:cNvSpPr>
          <p:nvPr/>
        </p:nvSpPr>
        <p:spPr>
          <a:xfrm>
            <a:off x="2622092" y="1886830"/>
            <a:ext cx="4693108" cy="2065179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7200" b="1" dirty="0">
                <a:solidFill>
                  <a:schemeClr val="bg2"/>
                </a:solidFill>
                <a:latin typeface="Gaegu" panose="020B0604020202020204" charset="0"/>
                <a:ea typeface="Gaegu" panose="020B0604020202020204" charset="0"/>
              </a:rPr>
              <a:t>Game Time</a:t>
            </a:r>
          </a:p>
        </p:txBody>
      </p:sp>
    </p:spTree>
    <p:extLst>
      <p:ext uri="{BB962C8B-B14F-4D97-AF65-F5344CB8AC3E}">
        <p14:creationId xmlns:p14="http://schemas.microsoft.com/office/powerpoint/2010/main" val="28256207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000" t="-50000" r="-72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339" y="596558"/>
            <a:ext cx="1059805" cy="1144590"/>
          </a:xfrm>
          <a:prstGeom prst="rect">
            <a:avLst/>
          </a:prstGeom>
        </p:spPr>
      </p:pic>
      <p:pic>
        <p:nvPicPr>
          <p:cNvPr id="7" name="Picture 6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54342" y1="38532" x2="54342" y2="38532"/>
                        <a14:foregroundMark x1="36476" y1="49083" x2="35732" y2="38532"/>
                        <a14:foregroundMark x1="49380" y1="66514" x2="64764" y2="52982"/>
                        <a14:foregroundMark x1="45161" y1="44725" x2="60546" y2="366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292" y="2449439"/>
            <a:ext cx="1676400" cy="1676400"/>
          </a:xfrm>
          <a:prstGeom prst="rect">
            <a:avLst/>
          </a:prstGeom>
        </p:spPr>
      </p:pic>
      <p:pic>
        <p:nvPicPr>
          <p:cNvPr id="8" name="Picture 7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27413" y1="49129" x2="63320" y2="45645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616" y="761308"/>
            <a:ext cx="1404303" cy="1284060"/>
          </a:xfrm>
          <a:prstGeom prst="rect">
            <a:avLst/>
          </a:prstGeom>
        </p:spPr>
      </p:pic>
      <p:pic>
        <p:nvPicPr>
          <p:cNvPr id="9" name="Picture 8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848" b="90152" l="9917" r="986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725" y="3452038"/>
            <a:ext cx="1298493" cy="1402373"/>
          </a:xfrm>
          <a:prstGeom prst="rect">
            <a:avLst/>
          </a:prstGeom>
        </p:spPr>
      </p:pic>
      <p:pic>
        <p:nvPicPr>
          <p:cNvPr id="10" name="Picture 9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87562" l="4878" r="100000"/>
                    </a14:imgEffect>
                    <a14:imgEffect>
                      <a14:sharpenSoften amount="50000"/>
                    </a14:imgEffect>
                    <a14:imgEffect>
                      <a14:saturation sat="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036" y="1047750"/>
            <a:ext cx="1318514" cy="1423996"/>
          </a:xfrm>
          <a:prstGeom prst="rect">
            <a:avLst/>
          </a:prstGeom>
        </p:spPr>
      </p:pic>
      <p:pic>
        <p:nvPicPr>
          <p:cNvPr id="16" name="Stranger_Dange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616527" y="3848423"/>
            <a:ext cx="609600" cy="609600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3176158" y="1047751"/>
            <a:ext cx="380999" cy="24220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1800" kern="1200" dirty="0">
                <a:solidFill>
                  <a:prstClr val="black"/>
                </a:solidFill>
                <a:latin typeface="Calibri"/>
              </a:rPr>
              <a:t>1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78575" y="805544"/>
            <a:ext cx="380999" cy="24220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1800" kern="1200" dirty="0">
                <a:solidFill>
                  <a:prstClr val="black"/>
                </a:solidFill>
                <a:latin typeface="Calibri"/>
              </a:rPr>
              <a:t>2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21241" y="1498942"/>
            <a:ext cx="380999" cy="24220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1800" kern="1200" dirty="0">
                <a:solidFill>
                  <a:prstClr val="black"/>
                </a:solidFill>
                <a:latin typeface="Calibri"/>
              </a:rPr>
              <a:t>3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785738" y="4458026"/>
            <a:ext cx="380999" cy="24220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1800" kern="1200" dirty="0">
                <a:solidFill>
                  <a:prstClr val="black"/>
                </a:solidFill>
                <a:latin typeface="Calibri"/>
              </a:rPr>
              <a:t>4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239493" y="3727322"/>
            <a:ext cx="380999" cy="24220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1800" kern="1200" dirty="0">
                <a:solidFill>
                  <a:prstClr val="black"/>
                </a:solidFill>
                <a:latin typeface="Calibri"/>
              </a:rPr>
              <a:t>5</a:t>
            </a:r>
          </a:p>
        </p:txBody>
      </p:sp>
      <p:pic>
        <p:nvPicPr>
          <p:cNvPr id="24" name="Picture 23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45572"/>
            <a:ext cx="1676400" cy="1676400"/>
          </a:xfrm>
          <a:prstGeom prst="rect">
            <a:avLst/>
          </a:prstGeom>
        </p:spPr>
      </p:pic>
      <p:sp>
        <p:nvSpPr>
          <p:cNvPr id="26" name="Rounded Rectangle 25"/>
          <p:cNvSpPr/>
          <p:nvPr/>
        </p:nvSpPr>
        <p:spPr>
          <a:xfrm>
            <a:off x="723901" y="1759950"/>
            <a:ext cx="380999" cy="24220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1800" kern="1200">
                <a:solidFill>
                  <a:prstClr val="black"/>
                </a:solidFill>
                <a:latin typeface="Calibri"/>
              </a:rPr>
              <a:t>6</a:t>
            </a:r>
            <a:endParaRPr lang="en-US" sz="1800" kern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Notched Right Arrow 17">
            <a:hlinkClick r:id="" action="ppaction://noaction"/>
          </p:cNvPr>
          <p:cNvSpPr/>
          <p:nvPr/>
        </p:nvSpPr>
        <p:spPr>
          <a:xfrm>
            <a:off x="8225877" y="4643047"/>
            <a:ext cx="838200" cy="422728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800" kern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54595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7547" numSld="8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-179852" y="354916"/>
            <a:ext cx="8311480" cy="1454834"/>
            <a:chOff x="-234280" y="354915"/>
            <a:chExt cx="8311480" cy="914400"/>
          </a:xfrm>
        </p:grpSpPr>
        <p:sp>
          <p:nvSpPr>
            <p:cNvPr id="5" name="Rounded Rectangle 4"/>
            <p:cNvSpPr/>
            <p:nvPr/>
          </p:nvSpPr>
          <p:spPr>
            <a:xfrm>
              <a:off x="1012373" y="354915"/>
              <a:ext cx="7064827" cy="914400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800" kern="12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-234280" y="679914"/>
              <a:ext cx="6831872" cy="3288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en-US" sz="2800" b="1" kern="1200" dirty="0">
                  <a:solidFill>
                    <a:prstClr val="black"/>
                  </a:solidFill>
                  <a:latin typeface="AvantGarde" pitchFamily="2" charset="0"/>
                  <a:ea typeface="AvantGarde" pitchFamily="2" charset="0"/>
                  <a:cs typeface="AvantGarde" pitchFamily="2" charset="0"/>
                </a:rPr>
                <a:t>LOOK AND CHOOSE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578427" y="2038350"/>
            <a:ext cx="6553200" cy="762000"/>
            <a:chOff x="1524000" y="1809750"/>
            <a:chExt cx="6553200" cy="762000"/>
          </a:xfrm>
        </p:grpSpPr>
        <p:sp>
          <p:nvSpPr>
            <p:cNvPr id="7" name="Rectangle 6"/>
            <p:cNvSpPr/>
            <p:nvPr/>
          </p:nvSpPr>
          <p:spPr>
            <a:xfrm>
              <a:off x="1524000" y="1809750"/>
              <a:ext cx="6553200" cy="762000"/>
            </a:xfrm>
            <a:prstGeom prst="rect">
              <a:avLst/>
            </a:prstGeom>
            <a:solidFill>
              <a:srgbClr val="FF9933"/>
            </a:solidFill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800" kern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578427" y="1907722"/>
              <a:ext cx="64182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buClrTx/>
              </a:pPr>
              <a:r>
                <a:rPr lang="en-US" sz="2400" b="1" kern="1200" dirty="0">
                  <a:solidFill>
                    <a:prstClr val="black"/>
                  </a:solidFill>
                  <a:latin typeface="AvantGarde" pitchFamily="2" charset="0"/>
                  <a:ea typeface="AvantGarde" pitchFamily="2" charset="0"/>
                  <a:cs typeface="AvantGarde" pitchFamily="2" charset="0"/>
                </a:rPr>
                <a:t>A. Sit down</a:t>
              </a:r>
            </a:p>
          </p:txBody>
        </p:sp>
      </p:grpSp>
      <p:sp>
        <p:nvSpPr>
          <p:cNvPr id="9" name="Notched Right Arrow 8">
            <a:hlinkClick r:id="rId5" action="ppaction://hlinksldjump"/>
          </p:cNvPr>
          <p:cNvSpPr/>
          <p:nvPr/>
        </p:nvSpPr>
        <p:spPr>
          <a:xfrm>
            <a:off x="8120744" y="4640037"/>
            <a:ext cx="838200" cy="422728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800" kern="120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1578428" y="2952750"/>
            <a:ext cx="6553200" cy="762000"/>
            <a:chOff x="1524000" y="1809750"/>
            <a:chExt cx="6553200" cy="762000"/>
          </a:xfrm>
        </p:grpSpPr>
        <p:sp>
          <p:nvSpPr>
            <p:cNvPr id="28" name="Rectangle 27"/>
            <p:cNvSpPr/>
            <p:nvPr/>
          </p:nvSpPr>
          <p:spPr>
            <a:xfrm>
              <a:off x="1524000" y="1809750"/>
              <a:ext cx="6553200" cy="762000"/>
            </a:xfrm>
            <a:prstGeom prst="rect">
              <a:avLst/>
            </a:prstGeom>
            <a:solidFill>
              <a:srgbClr val="FF9933"/>
            </a:solidFill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800" kern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578427" y="1907722"/>
              <a:ext cx="64182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buClrTx/>
              </a:pPr>
              <a:r>
                <a:rPr lang="en-US" sz="2400" b="1" kern="1200" dirty="0">
                  <a:solidFill>
                    <a:prstClr val="black"/>
                  </a:solidFill>
                  <a:latin typeface="AvantGarde" pitchFamily="2" charset="0"/>
                  <a:ea typeface="AvantGarde" pitchFamily="2" charset="0"/>
                  <a:cs typeface="AvantGarde" pitchFamily="2" charset="0"/>
                </a:rPr>
                <a:t>B. Hands up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578428" y="3878036"/>
            <a:ext cx="6553200" cy="762000"/>
            <a:chOff x="1524000" y="1809750"/>
            <a:chExt cx="6553200" cy="762000"/>
          </a:xfrm>
        </p:grpSpPr>
        <p:sp>
          <p:nvSpPr>
            <p:cNvPr id="31" name="Rectangle 30"/>
            <p:cNvSpPr/>
            <p:nvPr/>
          </p:nvSpPr>
          <p:spPr>
            <a:xfrm>
              <a:off x="1524000" y="1809750"/>
              <a:ext cx="6553200" cy="762000"/>
            </a:xfrm>
            <a:prstGeom prst="rect">
              <a:avLst/>
            </a:prstGeom>
            <a:solidFill>
              <a:srgbClr val="FF9933"/>
            </a:solidFill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800" kern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578427" y="1907722"/>
              <a:ext cx="64182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buClrTx/>
              </a:pPr>
              <a:r>
                <a:rPr lang="en-US" sz="2400" b="1" kern="1200" dirty="0">
                  <a:solidFill>
                    <a:prstClr val="black"/>
                  </a:solidFill>
                  <a:latin typeface="AvantGarde" pitchFamily="2" charset="0"/>
                  <a:ea typeface="AvantGarde" pitchFamily="2" charset="0"/>
                  <a:cs typeface="AvantGarde" pitchFamily="2" charset="0"/>
                </a:rPr>
                <a:t>C. Stand up</a:t>
              </a: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8C73202A-DFDA-497D-B377-24F8C66DD6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1" y="3812722"/>
            <a:ext cx="816428" cy="79874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5ACB5494-1D84-4AB1-AFC9-2D23BA91010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6088" y="2952751"/>
            <a:ext cx="751113" cy="72216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ACB5494-1D84-4AB1-AFC9-2D23BA91010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961" y="2050107"/>
            <a:ext cx="751113" cy="72216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7562" l="4878" r="100000"/>
                    </a14:imgEffect>
                    <a14:imgEffect>
                      <a14:sharpenSoften amount="50000"/>
                    </a14:imgEffect>
                    <a14:imgEffect>
                      <a14:saturation sat="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920" y="-142950"/>
            <a:ext cx="1316880" cy="142223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656" y="408691"/>
            <a:ext cx="1281116" cy="130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4410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290110" y="209551"/>
            <a:ext cx="6787091" cy="1066800"/>
            <a:chOff x="1290109" y="282064"/>
            <a:chExt cx="6787091" cy="800099"/>
          </a:xfrm>
        </p:grpSpPr>
        <p:sp>
          <p:nvSpPr>
            <p:cNvPr id="5" name="Rounded Rectangle 4"/>
            <p:cNvSpPr/>
            <p:nvPr/>
          </p:nvSpPr>
          <p:spPr>
            <a:xfrm>
              <a:off x="1524000" y="282064"/>
              <a:ext cx="6553200" cy="80009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800" kern="12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290109" y="494580"/>
              <a:ext cx="6553200" cy="484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en-US" sz="3600" b="1" kern="1200" dirty="0">
                  <a:solidFill>
                    <a:prstClr val="black"/>
                  </a:solidFill>
                  <a:latin typeface="AvantGarde" pitchFamily="2" charset="0"/>
                  <a:ea typeface="AvantGarde" pitchFamily="2" charset="0"/>
                  <a:cs typeface="AvantGarde" pitchFamily="2" charset="0"/>
                </a:rPr>
                <a:t>Listen and choose</a:t>
              </a:r>
            </a:p>
          </p:txBody>
        </p:sp>
      </p:grpSp>
      <p:sp>
        <p:nvSpPr>
          <p:cNvPr id="7" name="Rectangle 6"/>
          <p:cNvSpPr/>
          <p:nvPr/>
        </p:nvSpPr>
        <p:spPr>
          <a:xfrm>
            <a:off x="536275" y="1810690"/>
            <a:ext cx="2230570" cy="1699756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800" kern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Notched Right Arrow 8">
            <a:hlinkClick r:id="rId8" action="ppaction://hlinksldjump"/>
          </p:cNvPr>
          <p:cNvSpPr/>
          <p:nvPr/>
        </p:nvSpPr>
        <p:spPr>
          <a:xfrm>
            <a:off x="8157308" y="4635501"/>
            <a:ext cx="838200" cy="422728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80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358905" y="1823558"/>
            <a:ext cx="2350628" cy="1715927"/>
          </a:xfrm>
          <a:prstGeom prst="rect">
            <a:avLst/>
          </a:prstGeom>
          <a:blipFill>
            <a:blip r:embed="rId9"/>
            <a:stretch>
              <a:fillRect/>
            </a:stretch>
          </a:blip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800" kern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6368448" y="1863745"/>
            <a:ext cx="2208782" cy="1737254"/>
            <a:chOff x="1521482" y="1660533"/>
            <a:chExt cx="6809543" cy="1070408"/>
          </a:xfrm>
          <a:blipFill>
            <a:blip r:embed="rId10"/>
            <a:stretch>
              <a:fillRect/>
            </a:stretch>
          </a:blipFill>
        </p:grpSpPr>
        <p:sp>
          <p:nvSpPr>
            <p:cNvPr id="31" name="Rectangle 30"/>
            <p:cNvSpPr/>
            <p:nvPr/>
          </p:nvSpPr>
          <p:spPr>
            <a:xfrm>
              <a:off x="1521482" y="1660533"/>
              <a:ext cx="6809543" cy="1070408"/>
            </a:xfrm>
            <a:prstGeom prst="rect">
              <a:avLst/>
            </a:prstGeom>
            <a:grpFill/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800" kern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521482" y="1954044"/>
              <a:ext cx="6418219" cy="28445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defTabSz="685800">
                <a:buClrTx/>
              </a:pPr>
              <a:endParaRPr lang="en-US" sz="2400" b="1" kern="1200" dirty="0">
                <a:solidFill>
                  <a:prstClr val="black"/>
                </a:solidFill>
                <a:latin typeface="AvantGarde" pitchFamily="2" charset="0"/>
                <a:ea typeface="AvantGarde" pitchFamily="2" charset="0"/>
                <a:cs typeface="AvantGarde" pitchFamily="2" charset="0"/>
              </a:endParaRP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8C73202A-DFDA-497D-B377-24F8C66DD60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20" y="2821120"/>
            <a:ext cx="816428" cy="79874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5ACB5494-1D84-4AB1-AFC9-2D23BA91010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548" y="2894241"/>
            <a:ext cx="751113" cy="72216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ACB5494-1D84-4AB1-AFC9-2D23BA91010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827" y="2897699"/>
            <a:ext cx="751113" cy="722160"/>
          </a:xfrm>
          <a:prstGeom prst="rect">
            <a:avLst/>
          </a:prstGeom>
        </p:spPr>
      </p:pic>
      <p:pic>
        <p:nvPicPr>
          <p:cNvPr id="22" name="Picture 21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418" y="0"/>
            <a:ext cx="1534583" cy="1657350"/>
          </a:xfrm>
          <a:prstGeom prst="rect">
            <a:avLst/>
          </a:prstGeom>
        </p:spPr>
      </p:pic>
      <p:pic>
        <p:nvPicPr>
          <p:cNvPr id="2" name="sit down, please">
            <a:hlinkClick r:id="" action="ppaction://media"/>
            <a:extLst>
              <a:ext uri="{FF2B5EF4-FFF2-40B4-BE49-F238E27FC236}">
                <a16:creationId xmlns:a16="http://schemas.microsoft.com/office/drawing/2014/main" xmlns="" id="{3E53DD28-7596-40F5-A263-5BEA447A6D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801608" y="65812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7369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272528" y="209551"/>
            <a:ext cx="6804673" cy="1066800"/>
            <a:chOff x="1272527" y="282064"/>
            <a:chExt cx="6804673" cy="800099"/>
          </a:xfrm>
        </p:grpSpPr>
        <p:sp>
          <p:nvSpPr>
            <p:cNvPr id="5" name="Rounded Rectangle 4"/>
            <p:cNvSpPr/>
            <p:nvPr/>
          </p:nvSpPr>
          <p:spPr>
            <a:xfrm>
              <a:off x="1524000" y="282064"/>
              <a:ext cx="6553200" cy="80009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800" kern="12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290109" y="494580"/>
              <a:ext cx="6553200" cy="484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en-US" sz="3600" b="1" kern="1200">
                  <a:solidFill>
                    <a:prstClr val="black"/>
                  </a:solidFill>
                  <a:latin typeface="AvantGarde" pitchFamily="2" charset="0"/>
                  <a:ea typeface="AvantGarde" pitchFamily="2" charset="0"/>
                  <a:cs typeface="AvantGarde" pitchFamily="2" charset="0"/>
                </a:rPr>
                <a:t>Stand up </a:t>
              </a:r>
              <a:r>
                <a:rPr lang="en-US" sz="3600" b="1" kern="1200" dirty="0">
                  <a:solidFill>
                    <a:prstClr val="black"/>
                  </a:solidFill>
                  <a:latin typeface="AvantGarde" pitchFamily="2" charset="0"/>
                  <a:ea typeface="AvantGarde" pitchFamily="2" charset="0"/>
                  <a:cs typeface="AvantGarde" pitchFamily="2" charset="0"/>
                </a:rPr>
                <a:t>,please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2426F1D2-6367-41EC-8417-D93330CC5261}"/>
                </a:ext>
              </a:extLst>
            </p:cNvPr>
            <p:cNvSpPr txBox="1"/>
            <p:nvPr/>
          </p:nvSpPr>
          <p:spPr>
            <a:xfrm>
              <a:off x="1272527" y="500872"/>
              <a:ext cx="6553200" cy="484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en-US" sz="3600" b="1" kern="1200">
                  <a:solidFill>
                    <a:prstClr val="black"/>
                  </a:solidFill>
                  <a:latin typeface="AvantGarde" pitchFamily="2" charset="0"/>
                  <a:ea typeface="AvantGarde" pitchFamily="2" charset="0"/>
                  <a:cs typeface="AvantGarde" pitchFamily="2" charset="0"/>
                </a:rPr>
                <a:t>Stand up </a:t>
              </a:r>
              <a:r>
                <a:rPr lang="en-US" sz="3600" b="1" kern="1200" dirty="0">
                  <a:solidFill>
                    <a:prstClr val="black"/>
                  </a:solidFill>
                  <a:latin typeface="AvantGarde" pitchFamily="2" charset="0"/>
                  <a:ea typeface="AvantGarde" pitchFamily="2" charset="0"/>
                  <a:cs typeface="AvantGarde" pitchFamily="2" charset="0"/>
                </a:rPr>
                <a:t>,please</a:t>
              </a:r>
            </a:p>
          </p:txBody>
        </p:sp>
      </p:grpSp>
      <p:sp>
        <p:nvSpPr>
          <p:cNvPr id="7" name="Rectangle 6"/>
          <p:cNvSpPr/>
          <p:nvPr/>
        </p:nvSpPr>
        <p:spPr>
          <a:xfrm>
            <a:off x="3342637" y="1885495"/>
            <a:ext cx="2230570" cy="1699756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800" kern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Notched Right Arrow 8">
            <a:hlinkClick r:id="rId5" action="ppaction://hlinksldjump"/>
          </p:cNvPr>
          <p:cNvSpPr/>
          <p:nvPr/>
        </p:nvSpPr>
        <p:spPr>
          <a:xfrm>
            <a:off x="8157308" y="4635501"/>
            <a:ext cx="838200" cy="422728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80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48687" y="1903933"/>
            <a:ext cx="2350628" cy="1619381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800" kern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6152092" y="1952493"/>
            <a:ext cx="2208782" cy="1737254"/>
            <a:chOff x="1521482" y="1660533"/>
            <a:chExt cx="6809543" cy="1070408"/>
          </a:xfrm>
          <a:blipFill>
            <a:blip r:embed="rId7"/>
            <a:stretch>
              <a:fillRect/>
            </a:stretch>
          </a:blipFill>
        </p:grpSpPr>
        <p:sp>
          <p:nvSpPr>
            <p:cNvPr id="31" name="Rectangle 30"/>
            <p:cNvSpPr/>
            <p:nvPr/>
          </p:nvSpPr>
          <p:spPr>
            <a:xfrm>
              <a:off x="1521482" y="1660533"/>
              <a:ext cx="6809543" cy="1070408"/>
            </a:xfrm>
            <a:prstGeom prst="rect">
              <a:avLst/>
            </a:prstGeom>
            <a:grpFill/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800" kern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521482" y="1954044"/>
              <a:ext cx="6418219" cy="28445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defTabSz="685800">
                <a:buClrTx/>
              </a:pPr>
              <a:endParaRPr lang="en-US" sz="2400" b="1" kern="1200" dirty="0">
                <a:solidFill>
                  <a:prstClr val="black"/>
                </a:solidFill>
                <a:latin typeface="AvantGarde" pitchFamily="2" charset="0"/>
                <a:ea typeface="AvantGarde" pitchFamily="2" charset="0"/>
                <a:cs typeface="AvantGarde" pitchFamily="2" charset="0"/>
              </a:endParaRP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8C73202A-DFDA-497D-B377-24F8C66DD60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5728" y="2890522"/>
            <a:ext cx="816428" cy="79874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5ACB5494-1D84-4AB1-AFC9-2D23BA91010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531" y="2759770"/>
            <a:ext cx="751113" cy="72216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ACB5494-1D84-4AB1-AFC9-2D23BA91010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650" y="2801153"/>
            <a:ext cx="751113" cy="722160"/>
          </a:xfrm>
          <a:prstGeom prst="rect">
            <a:avLst/>
          </a:prstGeom>
        </p:spPr>
      </p:pic>
      <p:pic>
        <p:nvPicPr>
          <p:cNvPr id="22" name="Picture 21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418" y="0"/>
            <a:ext cx="1534583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4617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  <p:bldP spid="2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524000" y="354914"/>
            <a:ext cx="6553200" cy="1454835"/>
            <a:chOff x="1524000" y="354915"/>
            <a:chExt cx="6553200" cy="914400"/>
          </a:xfrm>
        </p:grpSpPr>
        <p:sp>
          <p:nvSpPr>
            <p:cNvPr id="5" name="Rounded Rectangle 4"/>
            <p:cNvSpPr/>
            <p:nvPr/>
          </p:nvSpPr>
          <p:spPr>
            <a:xfrm>
              <a:off x="1524000" y="354915"/>
              <a:ext cx="6553200" cy="914400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800" kern="12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676400" y="451711"/>
              <a:ext cx="6172200" cy="3675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en-US" sz="3200" b="1" kern="1200" dirty="0">
                  <a:solidFill>
                    <a:prstClr val="black"/>
                  </a:solidFill>
                  <a:latin typeface="AvantGarde" pitchFamily="2" charset="0"/>
                  <a:ea typeface="AvantGarde" pitchFamily="2" charset="0"/>
                  <a:cs typeface="AvantGarde" pitchFamily="2" charset="0"/>
                </a:rPr>
                <a:t>Listen and choose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544680" y="1949360"/>
            <a:ext cx="6553200" cy="1082857"/>
            <a:chOff x="1524000" y="1809750"/>
            <a:chExt cx="6553200" cy="1082857"/>
          </a:xfrm>
        </p:grpSpPr>
        <p:sp>
          <p:nvSpPr>
            <p:cNvPr id="7" name="Rectangle 6"/>
            <p:cNvSpPr/>
            <p:nvPr/>
          </p:nvSpPr>
          <p:spPr>
            <a:xfrm>
              <a:off x="1524000" y="1809750"/>
              <a:ext cx="6553200" cy="762000"/>
            </a:xfrm>
            <a:prstGeom prst="rect">
              <a:avLst/>
            </a:prstGeom>
            <a:solidFill>
              <a:srgbClr val="FF9933"/>
            </a:solidFill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800" kern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578427" y="1907722"/>
              <a:ext cx="6418218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buClrTx/>
              </a:pPr>
              <a:r>
                <a:rPr lang="en-US" sz="2800" b="1" kern="1200" dirty="0">
                  <a:solidFill>
                    <a:prstClr val="black"/>
                  </a:solidFill>
                  <a:latin typeface="AvantGarde" pitchFamily="2" charset="0"/>
                  <a:ea typeface="AvantGarde" pitchFamily="2" charset="0"/>
                  <a:cs typeface="AvantGarde" pitchFamily="2" charset="0"/>
                </a:rPr>
                <a:t>A</a:t>
              </a:r>
              <a:r>
                <a:rPr lang="en-US" sz="2800" b="1" kern="1200">
                  <a:solidFill>
                    <a:prstClr val="black"/>
                  </a:solidFill>
                  <a:latin typeface="AvantGarde" pitchFamily="2" charset="0"/>
                  <a:ea typeface="AvantGarde" pitchFamily="2" charset="0"/>
                  <a:cs typeface="AvantGarde" pitchFamily="2" charset="0"/>
                </a:rPr>
                <a:t>. </a:t>
              </a:r>
              <a:r>
                <a:rPr lang="en-US" sz="3000" b="1" kern="1200">
                  <a:solidFill>
                    <a:prstClr val="black"/>
                  </a:solidFill>
                  <a:latin typeface="AvantGarde" pitchFamily="2" charset="0"/>
                  <a:ea typeface="AvantGarde" pitchFamily="2" charset="0"/>
                  <a:cs typeface="AvantGarde" pitchFamily="2" charset="0"/>
                </a:rPr>
                <a:t>Close your book, please!</a:t>
              </a:r>
              <a:endParaRPr lang="en-US" sz="3000" b="1" kern="1200" dirty="0">
                <a:solidFill>
                  <a:prstClr val="black"/>
                </a:solidFill>
                <a:latin typeface="AvantGarde" pitchFamily="2" charset="0"/>
                <a:ea typeface="AvantGarde" pitchFamily="2" charset="0"/>
                <a:cs typeface="AvantGarde" pitchFamily="2" charset="0"/>
              </a:endParaRPr>
            </a:p>
            <a:p>
              <a:pPr defTabSz="685800">
                <a:buClrTx/>
              </a:pPr>
              <a:endParaRPr lang="en-US" sz="2800" b="1" kern="1200" dirty="0">
                <a:solidFill>
                  <a:prstClr val="black"/>
                </a:solidFill>
                <a:latin typeface="AvantGarde" pitchFamily="2" charset="0"/>
                <a:ea typeface="AvantGarde" pitchFamily="2" charset="0"/>
                <a:cs typeface="AvantGarde" pitchFamily="2" charset="0"/>
              </a:endParaRPr>
            </a:p>
          </p:txBody>
        </p:sp>
      </p:grpSp>
      <p:sp>
        <p:nvSpPr>
          <p:cNvPr id="9" name="Notched Right Arrow 8">
            <a:hlinkClick r:id="rId6" action="ppaction://hlinksldjump"/>
          </p:cNvPr>
          <p:cNvSpPr/>
          <p:nvPr/>
        </p:nvSpPr>
        <p:spPr>
          <a:xfrm>
            <a:off x="8120744" y="4640037"/>
            <a:ext cx="838200" cy="422728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800" kern="120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1578428" y="2952751"/>
            <a:ext cx="6553200" cy="762000"/>
            <a:chOff x="1524000" y="1809750"/>
            <a:chExt cx="6553200" cy="762000"/>
          </a:xfrm>
        </p:grpSpPr>
        <p:sp>
          <p:nvSpPr>
            <p:cNvPr id="28" name="Rectangle 27"/>
            <p:cNvSpPr/>
            <p:nvPr/>
          </p:nvSpPr>
          <p:spPr>
            <a:xfrm>
              <a:off x="1524000" y="1809750"/>
              <a:ext cx="6553200" cy="762000"/>
            </a:xfrm>
            <a:prstGeom prst="rect">
              <a:avLst/>
            </a:prstGeom>
            <a:solidFill>
              <a:srgbClr val="FF9933"/>
            </a:solidFill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800" kern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578427" y="1907722"/>
              <a:ext cx="641821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buClrTx/>
              </a:pPr>
              <a:r>
                <a:rPr lang="en-US" sz="2800" b="1" kern="1200" dirty="0">
                  <a:solidFill>
                    <a:prstClr val="black"/>
                  </a:solidFill>
                  <a:latin typeface="AvantGarde" pitchFamily="2" charset="0"/>
                  <a:ea typeface="AvantGarde" pitchFamily="2" charset="0"/>
                  <a:cs typeface="AvantGarde" pitchFamily="2" charset="0"/>
                </a:rPr>
                <a:t>B</a:t>
              </a:r>
              <a:r>
                <a:rPr lang="en-US" sz="2800" b="1" kern="1200">
                  <a:solidFill>
                    <a:prstClr val="black"/>
                  </a:solidFill>
                  <a:latin typeface="AvantGarde" pitchFamily="2" charset="0"/>
                  <a:ea typeface="AvantGarde" pitchFamily="2" charset="0"/>
                  <a:cs typeface="AvantGarde" pitchFamily="2" charset="0"/>
                </a:rPr>
                <a:t>. </a:t>
              </a:r>
              <a:r>
                <a:rPr lang="en-US" sz="3000" b="1" kern="1200">
                  <a:solidFill>
                    <a:prstClr val="black"/>
                  </a:solidFill>
                  <a:latin typeface="AvantGarde" pitchFamily="2" charset="0"/>
                  <a:ea typeface="AvantGarde" pitchFamily="2" charset="0"/>
                  <a:cs typeface="AvantGarde" pitchFamily="2" charset="0"/>
                </a:rPr>
                <a:t>Open your book,please!</a:t>
              </a:r>
              <a:endParaRPr lang="en-US" sz="2800" b="1" kern="1200" dirty="0">
                <a:solidFill>
                  <a:prstClr val="black"/>
                </a:solidFill>
                <a:latin typeface="AvantGarde" pitchFamily="2" charset="0"/>
                <a:ea typeface="AvantGarde" pitchFamily="2" charset="0"/>
                <a:cs typeface="AvantGarde" pitchFamily="2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557744" y="3885218"/>
            <a:ext cx="6553200" cy="762000"/>
            <a:chOff x="1524000" y="1809750"/>
            <a:chExt cx="6553200" cy="762000"/>
          </a:xfrm>
        </p:grpSpPr>
        <p:sp>
          <p:nvSpPr>
            <p:cNvPr id="31" name="Rectangle 30"/>
            <p:cNvSpPr/>
            <p:nvPr/>
          </p:nvSpPr>
          <p:spPr>
            <a:xfrm>
              <a:off x="1524000" y="1809750"/>
              <a:ext cx="6553200" cy="762000"/>
            </a:xfrm>
            <a:prstGeom prst="rect">
              <a:avLst/>
            </a:prstGeom>
            <a:solidFill>
              <a:srgbClr val="FF9933"/>
            </a:solidFill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800" kern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578427" y="1907722"/>
              <a:ext cx="641821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buClrTx/>
              </a:pPr>
              <a:r>
                <a:rPr lang="en-US" sz="2800" b="1" kern="1200" dirty="0">
                  <a:solidFill>
                    <a:prstClr val="black"/>
                  </a:solidFill>
                  <a:latin typeface="AvantGarde" pitchFamily="2" charset="0"/>
                  <a:ea typeface="AvantGarde" pitchFamily="2" charset="0"/>
                  <a:cs typeface="AvantGarde" pitchFamily="2" charset="0"/>
                </a:rPr>
                <a:t>C. </a:t>
              </a:r>
              <a:r>
                <a:rPr lang="en-US" sz="3000" b="1" kern="1200">
                  <a:solidFill>
                    <a:prstClr val="black"/>
                  </a:solidFill>
                  <a:latin typeface="AvantGarde" pitchFamily="2" charset="0"/>
                  <a:ea typeface="AvantGarde" pitchFamily="2" charset="0"/>
                  <a:cs typeface="AvantGarde" pitchFamily="2" charset="0"/>
                </a:rPr>
                <a:t>Stand up, please!</a:t>
              </a:r>
              <a:endParaRPr lang="en-US" sz="3000" b="1" kern="1200" dirty="0">
                <a:solidFill>
                  <a:prstClr val="black"/>
                </a:solidFill>
                <a:latin typeface="AvantGarde" pitchFamily="2" charset="0"/>
                <a:ea typeface="AvantGarde" pitchFamily="2" charset="0"/>
                <a:cs typeface="AvantGarde" pitchFamily="2" charset="0"/>
              </a:endParaRP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8C73202A-DFDA-497D-B377-24F8C66DD6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516" y="2912962"/>
            <a:ext cx="816428" cy="79874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5ACB5494-1D84-4AB1-AFC9-2D23BA91010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517" y="3885218"/>
            <a:ext cx="751113" cy="72216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ACB5494-1D84-4AB1-AFC9-2D23BA91010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961" y="2050107"/>
            <a:ext cx="751113" cy="722160"/>
          </a:xfrm>
          <a:prstGeom prst="rect">
            <a:avLst/>
          </a:prstGeom>
        </p:spPr>
      </p:pic>
      <p:pic>
        <p:nvPicPr>
          <p:cNvPr id="21" name="Picture 20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27413" y1="49129" x2="63320" y2="45645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517" y="-95250"/>
            <a:ext cx="1833383" cy="1676400"/>
          </a:xfrm>
          <a:prstGeom prst="rect">
            <a:avLst/>
          </a:prstGeom>
        </p:spPr>
      </p:pic>
      <p:pic>
        <p:nvPicPr>
          <p:cNvPr id="2" name="Open your book,please!">
            <a:hlinkClick r:id="" action="ppaction://media"/>
            <a:extLst>
              <a:ext uri="{FF2B5EF4-FFF2-40B4-BE49-F238E27FC236}">
                <a16:creationId xmlns:a16="http://schemas.microsoft.com/office/drawing/2014/main" xmlns="" id="{E38023F9-EB01-4DCD-84CE-569CBCF9F4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811917" y="78526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6932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257380" y="192261"/>
            <a:ext cx="6553200" cy="1180880"/>
            <a:chOff x="1524000" y="71976"/>
            <a:chExt cx="6553200" cy="742212"/>
          </a:xfrm>
        </p:grpSpPr>
        <p:sp>
          <p:nvSpPr>
            <p:cNvPr id="5" name="Rounded Rectangle 4"/>
            <p:cNvSpPr/>
            <p:nvPr/>
          </p:nvSpPr>
          <p:spPr>
            <a:xfrm>
              <a:off x="1524000" y="71976"/>
              <a:ext cx="6553200" cy="7422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800" kern="12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676400" y="214508"/>
              <a:ext cx="3433682" cy="3288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en-US" sz="2800" b="1" kern="1200">
                  <a:solidFill>
                    <a:prstClr val="black"/>
                  </a:solidFill>
                  <a:latin typeface="AvantGarde" pitchFamily="2" charset="0"/>
                  <a:ea typeface="AvantGarde" pitchFamily="2" charset="0"/>
                  <a:cs typeface="AvantGarde" pitchFamily="2" charset="0"/>
                </a:rPr>
                <a:t>s_t d_wn</a:t>
              </a:r>
              <a:endParaRPr lang="en-US" sz="2800" b="1" kern="1200" dirty="0">
                <a:solidFill>
                  <a:prstClr val="black"/>
                </a:solidFill>
                <a:latin typeface="AvantGarde" pitchFamily="2" charset="0"/>
                <a:ea typeface="AvantGarde" pitchFamily="2" charset="0"/>
                <a:cs typeface="AvantGarde" pitchFamily="2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337936" y="1483700"/>
            <a:ext cx="6553200" cy="762000"/>
            <a:chOff x="1524000" y="1613806"/>
            <a:chExt cx="6553200" cy="762000"/>
          </a:xfrm>
        </p:grpSpPr>
        <p:sp>
          <p:nvSpPr>
            <p:cNvPr id="7" name="Rectangle 6"/>
            <p:cNvSpPr/>
            <p:nvPr/>
          </p:nvSpPr>
          <p:spPr>
            <a:xfrm>
              <a:off x="1524000" y="1613806"/>
              <a:ext cx="6553200" cy="762000"/>
            </a:xfrm>
            <a:prstGeom prst="rect">
              <a:avLst/>
            </a:prstGeom>
            <a:solidFill>
              <a:srgbClr val="FF9933"/>
            </a:solidFill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800" kern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578427" y="1711778"/>
              <a:ext cx="6418218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buClrTx/>
              </a:pPr>
              <a:r>
                <a:rPr lang="en-US" sz="2700" b="1" kern="1200" dirty="0">
                  <a:solidFill>
                    <a:prstClr val="black"/>
                  </a:solidFill>
                  <a:latin typeface="AvantGarde" pitchFamily="2" charset="0"/>
                  <a:ea typeface="AvantGarde" pitchFamily="2" charset="0"/>
                  <a:cs typeface="AvantGarde" pitchFamily="2" charset="0"/>
                </a:rPr>
                <a:t>A.  u-a</a:t>
              </a:r>
            </a:p>
          </p:txBody>
        </p:sp>
      </p:grpSp>
      <p:sp>
        <p:nvSpPr>
          <p:cNvPr id="9" name="Notched Right Arrow 8">
            <a:hlinkClick r:id="rId4" action="ppaction://hlinksldjump"/>
          </p:cNvPr>
          <p:cNvSpPr/>
          <p:nvPr/>
        </p:nvSpPr>
        <p:spPr>
          <a:xfrm>
            <a:off x="8241078" y="4787901"/>
            <a:ext cx="838200" cy="422728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800" kern="120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1380986" y="2485190"/>
            <a:ext cx="6553200" cy="1012642"/>
            <a:chOff x="1524000" y="1809750"/>
            <a:chExt cx="6553200" cy="762000"/>
          </a:xfrm>
        </p:grpSpPr>
        <p:sp>
          <p:nvSpPr>
            <p:cNvPr id="28" name="Rectangle 27"/>
            <p:cNvSpPr/>
            <p:nvPr/>
          </p:nvSpPr>
          <p:spPr>
            <a:xfrm>
              <a:off x="1524000" y="1809750"/>
              <a:ext cx="6553200" cy="762000"/>
            </a:xfrm>
            <a:prstGeom prst="rect">
              <a:avLst/>
            </a:prstGeom>
            <a:solidFill>
              <a:srgbClr val="FF9933"/>
            </a:solidFill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800" kern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525497" y="1967239"/>
              <a:ext cx="6418218" cy="382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buClrTx/>
              </a:pPr>
              <a:r>
                <a:rPr lang="en-US" sz="2700" b="1" kern="1200" dirty="0">
                  <a:solidFill>
                    <a:prstClr val="black"/>
                  </a:solidFill>
                  <a:latin typeface="AvantGarde" pitchFamily="2" charset="0"/>
                  <a:ea typeface="AvantGarde" pitchFamily="2" charset="0"/>
                  <a:cs typeface="AvantGarde" pitchFamily="2" charset="0"/>
                </a:rPr>
                <a:t>B</a:t>
              </a:r>
              <a:r>
                <a:rPr lang="en-US" sz="2700" b="1" kern="1200">
                  <a:solidFill>
                    <a:prstClr val="black"/>
                  </a:solidFill>
                  <a:latin typeface="AvantGarde" pitchFamily="2" charset="0"/>
                  <a:ea typeface="AvantGarde" pitchFamily="2" charset="0"/>
                  <a:cs typeface="AvantGarde" pitchFamily="2" charset="0"/>
                </a:rPr>
                <a:t>.  i-o</a:t>
              </a:r>
              <a:endParaRPr lang="en-US" sz="2700" b="1" kern="1200" dirty="0">
                <a:solidFill>
                  <a:prstClr val="black"/>
                </a:solidFill>
                <a:latin typeface="AvantGarde" pitchFamily="2" charset="0"/>
                <a:ea typeface="AvantGarde" pitchFamily="2" charset="0"/>
                <a:cs typeface="AvantGarde" pitchFamily="2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418492" y="3826999"/>
            <a:ext cx="6553200" cy="762000"/>
            <a:chOff x="1524000" y="2027464"/>
            <a:chExt cx="6553200" cy="762000"/>
          </a:xfrm>
        </p:grpSpPr>
        <p:sp>
          <p:nvSpPr>
            <p:cNvPr id="31" name="Rectangle 30"/>
            <p:cNvSpPr/>
            <p:nvPr/>
          </p:nvSpPr>
          <p:spPr>
            <a:xfrm>
              <a:off x="1524000" y="2027464"/>
              <a:ext cx="6553200" cy="762000"/>
            </a:xfrm>
            <a:prstGeom prst="rect">
              <a:avLst/>
            </a:prstGeom>
            <a:solidFill>
              <a:srgbClr val="FF9933"/>
            </a:solidFill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800" kern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591491" y="2114112"/>
              <a:ext cx="6418218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buClrTx/>
              </a:pPr>
              <a:r>
                <a:rPr lang="en-US" sz="2700" b="1" kern="1200" dirty="0">
                  <a:solidFill>
                    <a:prstClr val="black"/>
                  </a:solidFill>
                  <a:latin typeface="AvantGarde" pitchFamily="2" charset="0"/>
                  <a:ea typeface="AvantGarde" pitchFamily="2" charset="0"/>
                  <a:cs typeface="AvantGarde" pitchFamily="2" charset="0"/>
                </a:rPr>
                <a:t>C. e-o</a:t>
              </a: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8C73202A-DFDA-497D-B377-24F8C66DD6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7759" y="2466821"/>
            <a:ext cx="816428" cy="79874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5ACB5494-1D84-4AB1-AFC9-2D23BA9101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7758" y="3846920"/>
            <a:ext cx="751113" cy="72216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ACB5494-1D84-4AB1-AFC9-2D23BA9101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024" y="1279371"/>
            <a:ext cx="751113" cy="722160"/>
          </a:xfrm>
          <a:prstGeom prst="rect">
            <a:avLst/>
          </a:prstGeom>
        </p:spPr>
      </p:pic>
      <p:pic>
        <p:nvPicPr>
          <p:cNvPr id="21" name="Picture 20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54342" y1="38532" x2="54342" y2="38532"/>
                        <a14:foregroundMark x1="36476" y1="49083" x2="35732" y2="38532"/>
                        <a14:foregroundMark x1="49380" y1="66514" x2="64764" y2="52982"/>
                        <a14:foregroundMark x1="45161" y1="44725" x2="60546" y2="366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8611" y="-251416"/>
            <a:ext cx="1666211" cy="166621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322645" y="285227"/>
            <a:ext cx="1337318" cy="95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92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3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396000" y="209552"/>
            <a:ext cx="6681201" cy="1323701"/>
            <a:chOff x="1395999" y="282064"/>
            <a:chExt cx="6681201" cy="800099"/>
          </a:xfrm>
        </p:grpSpPr>
        <p:sp>
          <p:nvSpPr>
            <p:cNvPr id="5" name="Rounded Rectangle 4"/>
            <p:cNvSpPr/>
            <p:nvPr/>
          </p:nvSpPr>
          <p:spPr>
            <a:xfrm>
              <a:off x="1524000" y="282064"/>
              <a:ext cx="6553200" cy="80009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800" kern="12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395999" y="418053"/>
              <a:ext cx="6553200" cy="316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en-US" sz="2800" b="1" kern="1200" dirty="0">
                  <a:solidFill>
                    <a:prstClr val="black"/>
                  </a:solidFill>
                  <a:latin typeface="AvantGarde" pitchFamily="2" charset="0"/>
                  <a:ea typeface="AvantGarde" pitchFamily="2" charset="0"/>
                  <a:cs typeface="AvantGarde" pitchFamily="2" charset="0"/>
                </a:rPr>
                <a:t> Reorder </a:t>
              </a:r>
              <a:r>
                <a:rPr lang="en-US" sz="2800" b="1" kern="1200">
                  <a:solidFill>
                    <a:prstClr val="black"/>
                  </a:solidFill>
                  <a:latin typeface="AvantGarde" pitchFamily="2" charset="0"/>
                  <a:ea typeface="AvantGarde" pitchFamily="2" charset="0"/>
                  <a:cs typeface="AvantGarde" pitchFamily="2" charset="0"/>
                </a:rPr>
                <a:t>: s-t-i w-o-d-n</a:t>
              </a:r>
              <a:endParaRPr lang="en-US" sz="2800" b="1" kern="1200" dirty="0">
                <a:solidFill>
                  <a:prstClr val="black"/>
                </a:solidFill>
                <a:latin typeface="AvantGarde" pitchFamily="2" charset="0"/>
                <a:ea typeface="AvantGarde" pitchFamily="2" charset="0"/>
                <a:cs typeface="AvantGarde" pitchFamily="2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578427" y="2920550"/>
            <a:ext cx="6553200" cy="964671"/>
            <a:chOff x="1524000" y="1809750"/>
            <a:chExt cx="6553200" cy="762000"/>
          </a:xfrm>
        </p:grpSpPr>
        <p:sp>
          <p:nvSpPr>
            <p:cNvPr id="7" name="Rectangle 6"/>
            <p:cNvSpPr/>
            <p:nvPr/>
          </p:nvSpPr>
          <p:spPr>
            <a:xfrm>
              <a:off x="1524000" y="1809750"/>
              <a:ext cx="6553200" cy="762000"/>
            </a:xfrm>
            <a:prstGeom prst="rect">
              <a:avLst/>
            </a:prstGeom>
            <a:solidFill>
              <a:srgbClr val="FF9933"/>
            </a:solidFill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800" kern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572491" y="2032583"/>
              <a:ext cx="6418218" cy="3646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buClrTx/>
              </a:pPr>
              <a:r>
                <a:rPr lang="en-US" sz="2400" b="1" kern="1200" dirty="0">
                  <a:solidFill>
                    <a:prstClr val="black"/>
                  </a:solidFill>
                  <a:latin typeface="AvantGarde" pitchFamily="2" charset="0"/>
                  <a:ea typeface="AvantGarde" pitchFamily="2" charset="0"/>
                  <a:cs typeface="AvantGarde" pitchFamily="2" charset="0"/>
                </a:rPr>
                <a:t>B</a:t>
              </a:r>
              <a:r>
                <a:rPr lang="en-US" sz="2400" b="1" kern="1200">
                  <a:solidFill>
                    <a:prstClr val="black"/>
                  </a:solidFill>
                  <a:latin typeface="AvantGarde" pitchFamily="2" charset="0"/>
                  <a:ea typeface="AvantGarde" pitchFamily="2" charset="0"/>
                  <a:cs typeface="AvantGarde" pitchFamily="2" charset="0"/>
                </a:rPr>
                <a:t>. sti wodn</a:t>
              </a:r>
              <a:endParaRPr lang="en-US" sz="2400" b="1" kern="1200" dirty="0">
                <a:solidFill>
                  <a:prstClr val="black"/>
                </a:solidFill>
                <a:latin typeface="AvantGarde" pitchFamily="2" charset="0"/>
                <a:ea typeface="AvantGarde" pitchFamily="2" charset="0"/>
                <a:cs typeface="AvantGarde" pitchFamily="2" charset="0"/>
              </a:endParaRPr>
            </a:p>
          </p:txBody>
        </p:sp>
      </p:grpSp>
      <p:sp>
        <p:nvSpPr>
          <p:cNvPr id="9" name="Notched Right Arrow 8">
            <a:hlinkClick r:id="rId4" action="ppaction://hlinksldjump"/>
          </p:cNvPr>
          <p:cNvSpPr/>
          <p:nvPr/>
        </p:nvSpPr>
        <p:spPr>
          <a:xfrm>
            <a:off x="8120744" y="4640037"/>
            <a:ext cx="838200" cy="422728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800" kern="120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1557744" y="1657350"/>
            <a:ext cx="6553200" cy="1066800"/>
            <a:chOff x="1524000" y="1809750"/>
            <a:chExt cx="6553200" cy="762000"/>
          </a:xfrm>
        </p:grpSpPr>
        <p:sp>
          <p:nvSpPr>
            <p:cNvPr id="28" name="Rectangle 27"/>
            <p:cNvSpPr/>
            <p:nvPr/>
          </p:nvSpPr>
          <p:spPr>
            <a:xfrm>
              <a:off x="1524000" y="1809750"/>
              <a:ext cx="6553200" cy="762000"/>
            </a:xfrm>
            <a:prstGeom prst="rect">
              <a:avLst/>
            </a:prstGeom>
            <a:solidFill>
              <a:srgbClr val="FF9933"/>
            </a:solidFill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800" kern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625238" y="2004251"/>
              <a:ext cx="6418218" cy="329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buClrTx/>
              </a:pPr>
              <a:r>
                <a:rPr lang="en-US" sz="2400" b="1" kern="1200" dirty="0">
                  <a:solidFill>
                    <a:prstClr val="black"/>
                  </a:solidFill>
                  <a:latin typeface="AvantGarde" pitchFamily="2" charset="0"/>
                  <a:ea typeface="AvantGarde" pitchFamily="2" charset="0"/>
                  <a:cs typeface="AvantGarde" pitchFamily="2" charset="0"/>
                </a:rPr>
                <a:t>A</a:t>
              </a:r>
              <a:r>
                <a:rPr lang="en-US" sz="2400" b="1" kern="1200">
                  <a:solidFill>
                    <a:prstClr val="black"/>
                  </a:solidFill>
                  <a:latin typeface="AvantGarde" pitchFamily="2" charset="0"/>
                  <a:ea typeface="AvantGarde" pitchFamily="2" charset="0"/>
                  <a:cs typeface="AvantGarde" pitchFamily="2" charset="0"/>
                </a:rPr>
                <a:t>. sit down</a:t>
              </a:r>
              <a:endParaRPr lang="en-US" sz="2400" b="1" kern="1200" dirty="0">
                <a:solidFill>
                  <a:prstClr val="black"/>
                </a:solidFill>
                <a:latin typeface="AvantGarde" pitchFamily="2" charset="0"/>
                <a:ea typeface="AvantGarde" pitchFamily="2" charset="0"/>
                <a:cs typeface="AvantGarde" pitchFamily="2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567544" y="4071366"/>
            <a:ext cx="6553200" cy="986862"/>
            <a:chOff x="1558045" y="1690472"/>
            <a:chExt cx="6553200" cy="986862"/>
          </a:xfrm>
        </p:grpSpPr>
        <p:sp>
          <p:nvSpPr>
            <p:cNvPr id="31" name="Rectangle 30"/>
            <p:cNvSpPr/>
            <p:nvPr/>
          </p:nvSpPr>
          <p:spPr>
            <a:xfrm>
              <a:off x="1558045" y="1690472"/>
              <a:ext cx="6553200" cy="986862"/>
            </a:xfrm>
            <a:prstGeom prst="rect">
              <a:avLst/>
            </a:prstGeom>
            <a:solidFill>
              <a:srgbClr val="FF9933"/>
            </a:solidFill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n-US" sz="1800" kern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578427" y="1995651"/>
              <a:ext cx="64182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buClrTx/>
              </a:pPr>
              <a:r>
                <a:rPr lang="en-US" sz="2400" b="1" kern="1200" dirty="0">
                  <a:solidFill>
                    <a:prstClr val="black"/>
                  </a:solidFill>
                  <a:latin typeface="AvantGarde" pitchFamily="2" charset="0"/>
                  <a:ea typeface="AvantGarde" pitchFamily="2" charset="0"/>
                  <a:cs typeface="AvantGarde" pitchFamily="2" charset="0"/>
                </a:rPr>
                <a:t>C. Go </a:t>
              </a:r>
              <a:r>
                <a:rPr lang="en-US" sz="2400" b="1" kern="1200">
                  <a:solidFill>
                    <a:prstClr val="black"/>
                  </a:solidFill>
                  <a:latin typeface="AvantGarde" pitchFamily="2" charset="0"/>
                  <a:ea typeface="AvantGarde" pitchFamily="2" charset="0"/>
                  <a:cs typeface="AvantGarde" pitchFamily="2" charset="0"/>
                </a:rPr>
                <a:t>to school </a:t>
              </a:r>
              <a:endParaRPr lang="en-US" sz="2400" b="1" kern="1200" dirty="0">
                <a:solidFill>
                  <a:prstClr val="black"/>
                </a:solidFill>
                <a:latin typeface="AvantGarde" pitchFamily="2" charset="0"/>
                <a:ea typeface="AvantGarde" pitchFamily="2" charset="0"/>
                <a:cs typeface="AvantGarde" pitchFamily="2" charset="0"/>
              </a:endParaRP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8C73202A-DFDA-497D-B377-24F8C66DD6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279" y="1777243"/>
            <a:ext cx="816428" cy="79874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5ACB5494-1D84-4AB1-AFC9-2D23BA9101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031" y="4259650"/>
            <a:ext cx="751113" cy="72216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ACB5494-1D84-4AB1-AFC9-2D23BA9101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3860" y="3064944"/>
            <a:ext cx="751113" cy="722160"/>
          </a:xfrm>
          <a:prstGeom prst="rect">
            <a:avLst/>
          </a:prstGeom>
        </p:spPr>
      </p:pic>
      <p:pic>
        <p:nvPicPr>
          <p:cNvPr id="23" name="Picture 22">
            <a:hlinkClick r:id="" action="ppaction://noaction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826" y="146831"/>
            <a:ext cx="8382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8448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3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4">
            <a:extLst>
              <a:ext uri="{FF2B5EF4-FFF2-40B4-BE49-F238E27FC236}">
                <a16:creationId xmlns:a16="http://schemas.microsoft.com/office/drawing/2014/main" xmlns="" id="{7D5043FA-9A55-4D12-86C0-294D4A94F6F8}"/>
              </a:ext>
            </a:extLst>
          </p:cNvPr>
          <p:cNvSpPr/>
          <p:nvPr/>
        </p:nvSpPr>
        <p:spPr>
          <a:xfrm>
            <a:off x="1138107" y="243107"/>
            <a:ext cx="6553200" cy="10668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800" kern="12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1A7F6EF-79F8-40D2-A663-702AC4189DB1}"/>
              </a:ext>
            </a:extLst>
          </p:cNvPr>
          <p:cNvSpPr txBox="1"/>
          <p:nvPr/>
        </p:nvSpPr>
        <p:spPr>
          <a:xfrm>
            <a:off x="1272528" y="501295"/>
            <a:ext cx="655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n-US" sz="3600" b="1" kern="1200">
                <a:solidFill>
                  <a:prstClr val="black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Close your book </a:t>
            </a:r>
            <a:r>
              <a:rPr lang="en-US" sz="3600" b="1" kern="1200" dirty="0">
                <a:solidFill>
                  <a:prstClr val="black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,please</a:t>
            </a:r>
          </a:p>
        </p:txBody>
      </p:sp>
      <p:sp>
        <p:nvSpPr>
          <p:cNvPr id="5" name="close book - 9Slide.vn">
            <a:extLst>
              <a:ext uri="{FF2B5EF4-FFF2-40B4-BE49-F238E27FC236}">
                <a16:creationId xmlns:a16="http://schemas.microsoft.com/office/drawing/2014/main" xmlns="" id="{9B6C2FEE-650B-41E0-9EC8-8422CC775BD7}"/>
              </a:ext>
            </a:extLst>
          </p:cNvPr>
          <p:cNvSpPr/>
          <p:nvPr/>
        </p:nvSpPr>
        <p:spPr>
          <a:xfrm>
            <a:off x="904664" y="1672907"/>
            <a:ext cx="2248249" cy="2172574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it down - 9Slide.vn">
            <a:extLst>
              <a:ext uri="{FF2B5EF4-FFF2-40B4-BE49-F238E27FC236}">
                <a16:creationId xmlns:a16="http://schemas.microsoft.com/office/drawing/2014/main" xmlns="" id="{3EBBFF0A-0048-4DFF-912F-D2B62664CFA0}"/>
              </a:ext>
            </a:extLst>
          </p:cNvPr>
          <p:cNvSpPr/>
          <p:nvPr/>
        </p:nvSpPr>
        <p:spPr>
          <a:xfrm>
            <a:off x="3514988" y="1661020"/>
            <a:ext cx="2248249" cy="2172574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tand up - 9Slide.vn">
            <a:extLst>
              <a:ext uri="{FF2B5EF4-FFF2-40B4-BE49-F238E27FC236}">
                <a16:creationId xmlns:a16="http://schemas.microsoft.com/office/drawing/2014/main" xmlns="" id="{58129B6B-6869-4B6D-9C84-B47AC928F4F1}"/>
              </a:ext>
            </a:extLst>
          </p:cNvPr>
          <p:cNvSpPr/>
          <p:nvPr/>
        </p:nvSpPr>
        <p:spPr>
          <a:xfrm>
            <a:off x="6140742" y="1568095"/>
            <a:ext cx="2248249" cy="2172574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2653" t="-28992" r="2985" b="-21386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0677D7E-038B-431A-A9D6-592D8BDEE31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320" y="3241648"/>
            <a:ext cx="751113" cy="7221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3388CC7-6393-4BE4-B8BE-AB669D7A9B5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887" y="2937038"/>
            <a:ext cx="816428" cy="7987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1B1A740-A2B1-4390-98D9-DD5EB31B15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077" y="2975328"/>
            <a:ext cx="751113" cy="722160"/>
          </a:xfrm>
          <a:prstGeom prst="rect">
            <a:avLst/>
          </a:prstGeom>
        </p:spPr>
      </p:pic>
      <p:pic>
        <p:nvPicPr>
          <p:cNvPr id="11" name="Picture 10">
            <a:hlinkClick r:id="rId9" action="ppaction://hlinksldjump"/>
            <a:extLst>
              <a:ext uri="{FF2B5EF4-FFF2-40B4-BE49-F238E27FC236}">
                <a16:creationId xmlns:a16="http://schemas.microsoft.com/office/drawing/2014/main" xmlns="" id="{5C9BABEE-A64E-4B1E-9BB2-19BA08C12C9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258" y="-89255"/>
            <a:ext cx="1534583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6309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32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B5344FDF-B82F-45F6-A5C5-6F409C050A8E}"/>
              </a:ext>
            </a:extLst>
          </p:cNvPr>
          <p:cNvSpPr/>
          <p:nvPr/>
        </p:nvSpPr>
        <p:spPr>
          <a:xfrm>
            <a:off x="620873" y="366556"/>
            <a:ext cx="8061820" cy="4504365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D85E908-4C36-4B96-930C-62A5FD7774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2930" y="494675"/>
            <a:ext cx="5764766" cy="6734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E2EE664-E1F7-4B07-AE1B-C41F8F374C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230" y="1481125"/>
            <a:ext cx="3935021" cy="234850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6F51EC4-E2CD-4AC7-8754-D69EA3ABB7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9809" y="1168166"/>
            <a:ext cx="4009850" cy="2553824"/>
          </a:xfrm>
          <a:prstGeom prst="rect">
            <a:avLst/>
          </a:prstGeom>
        </p:spPr>
      </p:pic>
      <p:pic>
        <p:nvPicPr>
          <p:cNvPr id="13" name="Track 67">
            <a:hlinkClick r:id="" action="ppaction://media"/>
            <a:extLst>
              <a:ext uri="{FF2B5EF4-FFF2-40B4-BE49-F238E27FC236}">
                <a16:creationId xmlns:a16="http://schemas.microsoft.com/office/drawing/2014/main" xmlns="" id="{CA16744B-9D40-44B6-9B16-844F6C4B0AF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4473" y="4737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9642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2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58"/>
          <p:cNvSpPr txBox="1">
            <a:spLocks noGrp="1"/>
          </p:cNvSpPr>
          <p:nvPr>
            <p:ph type="title"/>
          </p:nvPr>
        </p:nvSpPr>
        <p:spPr>
          <a:xfrm>
            <a:off x="623400" y="445025"/>
            <a:ext cx="780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966" name="Google Shape;966;p58"/>
          <p:cNvSpPr txBox="1">
            <a:spLocks noGrp="1"/>
          </p:cNvSpPr>
          <p:nvPr>
            <p:ph type="title" idx="2"/>
          </p:nvPr>
        </p:nvSpPr>
        <p:spPr>
          <a:xfrm flipH="1">
            <a:off x="4451153" y="1423725"/>
            <a:ext cx="2943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2"/>
                </a:solidFill>
              </a:rPr>
              <a:t>02</a:t>
            </a:r>
            <a:endParaRPr sz="6000">
              <a:solidFill>
                <a:schemeClr val="accent2"/>
              </a:solidFill>
            </a:endParaRPr>
          </a:p>
        </p:txBody>
      </p:sp>
      <p:sp>
        <p:nvSpPr>
          <p:cNvPr id="967" name="Google Shape;967;p58"/>
          <p:cNvSpPr txBox="1">
            <a:spLocks noGrp="1"/>
          </p:cNvSpPr>
          <p:nvPr>
            <p:ph type="title" idx="3"/>
          </p:nvPr>
        </p:nvSpPr>
        <p:spPr>
          <a:xfrm flipH="1">
            <a:off x="4451153" y="3101250"/>
            <a:ext cx="2943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4"/>
                </a:solidFill>
              </a:rPr>
              <a:t>04</a:t>
            </a:r>
            <a:endParaRPr sz="6000">
              <a:solidFill>
                <a:schemeClr val="accent4"/>
              </a:solidFill>
            </a:endParaRPr>
          </a:p>
        </p:txBody>
      </p:sp>
      <p:sp>
        <p:nvSpPr>
          <p:cNvPr id="968" name="Google Shape;968;p58"/>
          <p:cNvSpPr txBox="1">
            <a:spLocks noGrp="1"/>
          </p:cNvSpPr>
          <p:nvPr>
            <p:ph type="title" idx="4"/>
          </p:nvPr>
        </p:nvSpPr>
        <p:spPr>
          <a:xfrm flipH="1">
            <a:off x="1586451" y="1278687"/>
            <a:ext cx="2943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3"/>
                </a:solidFill>
              </a:rPr>
              <a:t>01</a:t>
            </a:r>
            <a:endParaRPr sz="6000">
              <a:solidFill>
                <a:schemeClr val="accent3"/>
              </a:solidFill>
            </a:endParaRPr>
          </a:p>
        </p:txBody>
      </p:sp>
      <p:sp>
        <p:nvSpPr>
          <p:cNvPr id="969" name="Google Shape;969;p58"/>
          <p:cNvSpPr txBox="1">
            <a:spLocks noGrp="1"/>
          </p:cNvSpPr>
          <p:nvPr>
            <p:ph type="title" idx="5"/>
          </p:nvPr>
        </p:nvSpPr>
        <p:spPr>
          <a:xfrm flipH="1">
            <a:off x="1652627" y="3101250"/>
            <a:ext cx="2943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1"/>
                </a:solidFill>
              </a:rPr>
              <a:t>03</a:t>
            </a:r>
            <a:endParaRPr sz="6000">
              <a:solidFill>
                <a:schemeClr val="accent1"/>
              </a:solidFill>
            </a:endParaRPr>
          </a:p>
        </p:txBody>
      </p:sp>
      <p:sp>
        <p:nvSpPr>
          <p:cNvPr id="974" name="Google Shape;974;p58"/>
          <p:cNvSpPr txBox="1">
            <a:spLocks noGrp="1"/>
          </p:cNvSpPr>
          <p:nvPr>
            <p:ph type="title" idx="9"/>
          </p:nvPr>
        </p:nvSpPr>
        <p:spPr>
          <a:xfrm>
            <a:off x="1910141" y="1727438"/>
            <a:ext cx="2217323" cy="844312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Warm up</a:t>
            </a:r>
            <a:endParaRPr sz="4400" dirty="0"/>
          </a:p>
        </p:txBody>
      </p:sp>
      <p:sp>
        <p:nvSpPr>
          <p:cNvPr id="975" name="Google Shape;975;p58"/>
          <p:cNvSpPr txBox="1">
            <a:spLocks noGrp="1"/>
          </p:cNvSpPr>
          <p:nvPr>
            <p:ph type="title" idx="13"/>
          </p:nvPr>
        </p:nvSpPr>
        <p:spPr>
          <a:xfrm>
            <a:off x="4771434" y="1490096"/>
            <a:ext cx="2623319" cy="1312933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Vocabulary</a:t>
            </a:r>
            <a:endParaRPr sz="4400" dirty="0"/>
          </a:p>
        </p:txBody>
      </p:sp>
      <p:sp>
        <p:nvSpPr>
          <p:cNvPr id="976" name="Google Shape;976;p58"/>
          <p:cNvSpPr txBox="1">
            <a:spLocks noGrp="1"/>
          </p:cNvSpPr>
          <p:nvPr>
            <p:ph type="title" idx="14"/>
          </p:nvPr>
        </p:nvSpPr>
        <p:spPr>
          <a:xfrm>
            <a:off x="4934141" y="3462749"/>
            <a:ext cx="2867619" cy="983415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/>
              <a:t>Game Time</a:t>
            </a:r>
            <a:endParaRPr sz="4400"/>
          </a:p>
        </p:txBody>
      </p:sp>
      <p:sp>
        <p:nvSpPr>
          <p:cNvPr id="977" name="Google Shape;977;p58"/>
          <p:cNvSpPr txBox="1">
            <a:spLocks noGrp="1"/>
          </p:cNvSpPr>
          <p:nvPr>
            <p:ph type="title" idx="15"/>
          </p:nvPr>
        </p:nvSpPr>
        <p:spPr>
          <a:xfrm>
            <a:off x="2135626" y="3462750"/>
            <a:ext cx="2167925" cy="874358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/>
              <a:t>Sentence</a:t>
            </a:r>
            <a:endParaRPr sz="4400"/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B5344FDF-B82F-45F6-A5C5-6F409C050A8E}"/>
              </a:ext>
            </a:extLst>
          </p:cNvPr>
          <p:cNvSpPr/>
          <p:nvPr/>
        </p:nvSpPr>
        <p:spPr>
          <a:xfrm>
            <a:off x="654341" y="411584"/>
            <a:ext cx="8061820" cy="4504365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D85E908-4C36-4B96-930C-62A5FD7774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2930" y="494675"/>
            <a:ext cx="5764766" cy="6734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E2EE664-E1F7-4B07-AE1B-C41F8F374C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3276" y="1397498"/>
            <a:ext cx="4658380" cy="2780219"/>
          </a:xfrm>
          <a:prstGeom prst="rect">
            <a:avLst/>
          </a:prstGeom>
        </p:spPr>
      </p:pic>
      <p:pic>
        <p:nvPicPr>
          <p:cNvPr id="13" name="Track 67">
            <a:hlinkClick r:id="" action="ppaction://media"/>
            <a:extLst>
              <a:ext uri="{FF2B5EF4-FFF2-40B4-BE49-F238E27FC236}">
                <a16:creationId xmlns:a16="http://schemas.microsoft.com/office/drawing/2014/main" xmlns="" id="{CA16744B-9D40-44B6-9B16-844F6C4B0AF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7599" end="8788.06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03219" y="142139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042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9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B5344FDF-B82F-45F6-A5C5-6F409C050A8E}"/>
              </a:ext>
            </a:extLst>
          </p:cNvPr>
          <p:cNvSpPr/>
          <p:nvPr/>
        </p:nvSpPr>
        <p:spPr>
          <a:xfrm>
            <a:off x="541090" y="494675"/>
            <a:ext cx="8061820" cy="4504365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D85E908-4C36-4B96-930C-62A5FD7774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2930" y="494675"/>
            <a:ext cx="5764766" cy="67349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6F51EC4-E2CD-4AC7-8754-D69EA3ABB7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5282" y="1251257"/>
            <a:ext cx="5038100" cy="3208704"/>
          </a:xfrm>
          <a:prstGeom prst="rect">
            <a:avLst/>
          </a:prstGeom>
        </p:spPr>
      </p:pic>
      <p:pic>
        <p:nvPicPr>
          <p:cNvPr id="13" name="Track 67">
            <a:hlinkClick r:id="" action="ppaction://media"/>
            <a:extLst>
              <a:ext uri="{FF2B5EF4-FFF2-40B4-BE49-F238E27FC236}">
                <a16:creationId xmlns:a16="http://schemas.microsoft.com/office/drawing/2014/main" xmlns="" id="{CA16744B-9D40-44B6-9B16-844F6C4B0AF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8961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4473" y="4737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9836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2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2973D7AD-680C-4BF7-B8BD-C7A9592D43CE}"/>
              </a:ext>
            </a:extLst>
          </p:cNvPr>
          <p:cNvSpPr/>
          <p:nvPr/>
        </p:nvSpPr>
        <p:spPr>
          <a:xfrm>
            <a:off x="431815" y="300002"/>
            <a:ext cx="8162488" cy="4705425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A383876-DE80-468B-876A-5D75FE57F7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536" y="583327"/>
            <a:ext cx="5546987" cy="6535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B472BD9-5BE7-4B7E-BEE6-C9711FE367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624" y="1620293"/>
            <a:ext cx="7707730" cy="1691014"/>
          </a:xfrm>
          <a:prstGeom prst="rect">
            <a:avLst/>
          </a:prstGeom>
        </p:spPr>
      </p:pic>
      <p:pic>
        <p:nvPicPr>
          <p:cNvPr id="8" name="Track 68">
            <a:hlinkClick r:id="" action="ppaction://media"/>
            <a:extLst>
              <a:ext uri="{FF2B5EF4-FFF2-40B4-BE49-F238E27FC236}">
                <a16:creationId xmlns:a16="http://schemas.microsoft.com/office/drawing/2014/main" xmlns="" id="{F00BED4B-2538-4449-82EE-CCFE38CD9A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3813" y="407151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5443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2" name="Google Shape;952;p57"/>
          <p:cNvGrpSpPr/>
          <p:nvPr/>
        </p:nvGrpSpPr>
        <p:grpSpPr>
          <a:xfrm>
            <a:off x="7055419" y="360481"/>
            <a:ext cx="734917" cy="808846"/>
            <a:chOff x="5571650" y="2059975"/>
            <a:chExt cx="445350" cy="490150"/>
          </a:xfrm>
        </p:grpSpPr>
        <p:sp>
          <p:nvSpPr>
            <p:cNvPr id="953" name="Google Shape;953;p57"/>
            <p:cNvSpPr/>
            <p:nvPr/>
          </p:nvSpPr>
          <p:spPr>
            <a:xfrm>
              <a:off x="5571650" y="2059975"/>
              <a:ext cx="445350" cy="490150"/>
            </a:xfrm>
            <a:custGeom>
              <a:avLst/>
              <a:gdLst/>
              <a:ahLst/>
              <a:cxnLst/>
              <a:rect l="l" t="t" r="r" b="b"/>
              <a:pathLst>
                <a:path w="17814" h="19606" extrusionOk="0">
                  <a:moveTo>
                    <a:pt x="11439" y="1"/>
                  </a:moveTo>
                  <a:cubicBezTo>
                    <a:pt x="9178" y="1"/>
                    <a:pt x="1533" y="1745"/>
                    <a:pt x="734" y="3214"/>
                  </a:cubicBezTo>
                  <a:cubicBezTo>
                    <a:pt x="201" y="4181"/>
                    <a:pt x="0" y="7884"/>
                    <a:pt x="701" y="8951"/>
                  </a:cubicBezTo>
                  <a:cubicBezTo>
                    <a:pt x="701" y="8951"/>
                    <a:pt x="990" y="8896"/>
                    <a:pt x="1415" y="8896"/>
                  </a:cubicBezTo>
                  <a:cubicBezTo>
                    <a:pt x="2352" y="8896"/>
                    <a:pt x="3951" y="9165"/>
                    <a:pt x="4570" y="10886"/>
                  </a:cubicBezTo>
                  <a:cubicBezTo>
                    <a:pt x="5871" y="14522"/>
                    <a:pt x="2836" y="15990"/>
                    <a:pt x="2836" y="15990"/>
                  </a:cubicBezTo>
                  <a:cubicBezTo>
                    <a:pt x="2669" y="17190"/>
                    <a:pt x="3403" y="19259"/>
                    <a:pt x="4404" y="19559"/>
                  </a:cubicBezTo>
                  <a:cubicBezTo>
                    <a:pt x="4525" y="19591"/>
                    <a:pt x="4688" y="19605"/>
                    <a:pt x="4881" y="19605"/>
                  </a:cubicBezTo>
                  <a:cubicBezTo>
                    <a:pt x="6278" y="19605"/>
                    <a:pt x="9240" y="18858"/>
                    <a:pt x="9240" y="18858"/>
                  </a:cubicBezTo>
                  <a:cubicBezTo>
                    <a:pt x="9240" y="18858"/>
                    <a:pt x="7839" y="10619"/>
                    <a:pt x="7072" y="7550"/>
                  </a:cubicBezTo>
                  <a:cubicBezTo>
                    <a:pt x="6443" y="4793"/>
                    <a:pt x="6217" y="2628"/>
                    <a:pt x="7412" y="2628"/>
                  </a:cubicBezTo>
                  <a:cubicBezTo>
                    <a:pt x="7547" y="2628"/>
                    <a:pt x="7700" y="2656"/>
                    <a:pt x="7873" y="2713"/>
                  </a:cubicBezTo>
                  <a:cubicBezTo>
                    <a:pt x="10141" y="3481"/>
                    <a:pt x="11375" y="10953"/>
                    <a:pt x="13010" y="17691"/>
                  </a:cubicBezTo>
                  <a:cubicBezTo>
                    <a:pt x="13051" y="17703"/>
                    <a:pt x="13110" y="17708"/>
                    <a:pt x="13185" y="17708"/>
                  </a:cubicBezTo>
                  <a:cubicBezTo>
                    <a:pt x="13964" y="17708"/>
                    <a:pt x="16410" y="17082"/>
                    <a:pt x="17079" y="15956"/>
                  </a:cubicBezTo>
                  <a:cubicBezTo>
                    <a:pt x="17813" y="14689"/>
                    <a:pt x="16846" y="11920"/>
                    <a:pt x="16179" y="11220"/>
                  </a:cubicBezTo>
                  <a:cubicBezTo>
                    <a:pt x="16179" y="11220"/>
                    <a:pt x="15802" y="11322"/>
                    <a:pt x="15286" y="11322"/>
                  </a:cubicBezTo>
                  <a:cubicBezTo>
                    <a:pt x="14362" y="11322"/>
                    <a:pt x="12992" y="10993"/>
                    <a:pt x="12543" y="9151"/>
                  </a:cubicBezTo>
                  <a:cubicBezTo>
                    <a:pt x="11842" y="6383"/>
                    <a:pt x="14711" y="4848"/>
                    <a:pt x="14711" y="4848"/>
                  </a:cubicBezTo>
                  <a:cubicBezTo>
                    <a:pt x="14578" y="3881"/>
                    <a:pt x="13377" y="145"/>
                    <a:pt x="11709" y="12"/>
                  </a:cubicBezTo>
                  <a:cubicBezTo>
                    <a:pt x="11630" y="4"/>
                    <a:pt x="11540" y="1"/>
                    <a:pt x="11439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57"/>
            <p:cNvSpPr/>
            <p:nvPr/>
          </p:nvSpPr>
          <p:spPr>
            <a:xfrm>
              <a:off x="5866850" y="2180325"/>
              <a:ext cx="109275" cy="162675"/>
            </a:xfrm>
            <a:custGeom>
              <a:avLst/>
              <a:gdLst/>
              <a:ahLst/>
              <a:cxnLst/>
              <a:rect l="l" t="t" r="r" b="b"/>
              <a:pathLst>
                <a:path w="4371" h="6507" extrusionOk="0">
                  <a:moveTo>
                    <a:pt x="2870" y="1"/>
                  </a:moveTo>
                  <a:lnTo>
                    <a:pt x="2870" y="1"/>
                  </a:lnTo>
                  <a:cubicBezTo>
                    <a:pt x="2869" y="1"/>
                    <a:pt x="1" y="1536"/>
                    <a:pt x="701" y="4304"/>
                  </a:cubicBezTo>
                  <a:cubicBezTo>
                    <a:pt x="1174" y="6174"/>
                    <a:pt x="2562" y="6507"/>
                    <a:pt x="3488" y="6507"/>
                  </a:cubicBezTo>
                  <a:cubicBezTo>
                    <a:pt x="4000" y="6507"/>
                    <a:pt x="4371" y="6406"/>
                    <a:pt x="4371" y="6406"/>
                  </a:cubicBezTo>
                  <a:cubicBezTo>
                    <a:pt x="3704" y="5738"/>
                    <a:pt x="2269" y="6172"/>
                    <a:pt x="2002" y="3704"/>
                  </a:cubicBezTo>
                  <a:cubicBezTo>
                    <a:pt x="1769" y="2069"/>
                    <a:pt x="2903" y="435"/>
                    <a:pt x="2870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57"/>
            <p:cNvSpPr/>
            <p:nvPr/>
          </p:nvSpPr>
          <p:spPr>
            <a:xfrm>
              <a:off x="5726050" y="2125875"/>
              <a:ext cx="170025" cy="405575"/>
            </a:xfrm>
            <a:custGeom>
              <a:avLst/>
              <a:gdLst/>
              <a:ahLst/>
              <a:cxnLst/>
              <a:rect l="l" t="t" r="r" b="b"/>
              <a:pathLst>
                <a:path w="6801" h="16223" extrusionOk="0">
                  <a:moveTo>
                    <a:pt x="1218" y="0"/>
                  </a:moveTo>
                  <a:cubicBezTo>
                    <a:pt x="0" y="0"/>
                    <a:pt x="201" y="2145"/>
                    <a:pt x="863" y="4914"/>
                  </a:cubicBezTo>
                  <a:cubicBezTo>
                    <a:pt x="1563" y="7950"/>
                    <a:pt x="3031" y="16222"/>
                    <a:pt x="3031" y="16222"/>
                  </a:cubicBezTo>
                  <a:cubicBezTo>
                    <a:pt x="3031" y="16222"/>
                    <a:pt x="3365" y="15388"/>
                    <a:pt x="4132" y="15122"/>
                  </a:cubicBezTo>
                  <a:cubicBezTo>
                    <a:pt x="4397" y="15055"/>
                    <a:pt x="4939" y="14887"/>
                    <a:pt x="5634" y="14887"/>
                  </a:cubicBezTo>
                  <a:cubicBezTo>
                    <a:pt x="5989" y="14887"/>
                    <a:pt x="6383" y="14931"/>
                    <a:pt x="6800" y="15055"/>
                  </a:cubicBezTo>
                  <a:cubicBezTo>
                    <a:pt x="5166" y="8317"/>
                    <a:pt x="3965" y="845"/>
                    <a:pt x="1663" y="77"/>
                  </a:cubicBezTo>
                  <a:cubicBezTo>
                    <a:pt x="1497" y="25"/>
                    <a:pt x="1349" y="0"/>
                    <a:pt x="1218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57"/>
            <p:cNvSpPr/>
            <p:nvPr/>
          </p:nvSpPr>
          <p:spPr>
            <a:xfrm>
              <a:off x="5587500" y="2280575"/>
              <a:ext cx="130950" cy="178325"/>
            </a:xfrm>
            <a:custGeom>
              <a:avLst/>
              <a:gdLst/>
              <a:ahLst/>
              <a:cxnLst/>
              <a:rect l="l" t="t" r="r" b="b"/>
              <a:pathLst>
                <a:path w="5238" h="7133" extrusionOk="0">
                  <a:moveTo>
                    <a:pt x="617" y="1"/>
                  </a:moveTo>
                  <a:cubicBezTo>
                    <a:pt x="295" y="1"/>
                    <a:pt x="68" y="29"/>
                    <a:pt x="13" y="29"/>
                  </a:cubicBezTo>
                  <a:cubicBezTo>
                    <a:pt x="6" y="29"/>
                    <a:pt x="1" y="28"/>
                    <a:pt x="0" y="27"/>
                  </a:cubicBezTo>
                  <a:lnTo>
                    <a:pt x="0" y="27"/>
                  </a:lnTo>
                  <a:cubicBezTo>
                    <a:pt x="67" y="161"/>
                    <a:pt x="167" y="227"/>
                    <a:pt x="234" y="294"/>
                  </a:cubicBezTo>
                  <a:cubicBezTo>
                    <a:pt x="1234" y="794"/>
                    <a:pt x="1668" y="995"/>
                    <a:pt x="2402" y="2963"/>
                  </a:cubicBezTo>
                  <a:cubicBezTo>
                    <a:pt x="2936" y="4397"/>
                    <a:pt x="2335" y="5865"/>
                    <a:pt x="2168" y="7132"/>
                  </a:cubicBezTo>
                  <a:cubicBezTo>
                    <a:pt x="2168" y="7132"/>
                    <a:pt x="5237" y="5665"/>
                    <a:pt x="3903" y="2029"/>
                  </a:cubicBezTo>
                  <a:cubicBezTo>
                    <a:pt x="3256" y="232"/>
                    <a:pt x="1543" y="1"/>
                    <a:pt x="617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57"/>
            <p:cNvSpPr/>
            <p:nvPr/>
          </p:nvSpPr>
          <p:spPr>
            <a:xfrm>
              <a:off x="5808475" y="2290425"/>
              <a:ext cx="33400" cy="33375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701" y="0"/>
                  </a:moveTo>
                  <a:cubicBezTo>
                    <a:pt x="601" y="0"/>
                    <a:pt x="535" y="0"/>
                    <a:pt x="435" y="33"/>
                  </a:cubicBezTo>
                  <a:cubicBezTo>
                    <a:pt x="368" y="100"/>
                    <a:pt x="268" y="134"/>
                    <a:pt x="234" y="167"/>
                  </a:cubicBezTo>
                  <a:cubicBezTo>
                    <a:pt x="168" y="200"/>
                    <a:pt x="101" y="300"/>
                    <a:pt x="68" y="400"/>
                  </a:cubicBezTo>
                  <a:cubicBezTo>
                    <a:pt x="34" y="467"/>
                    <a:pt x="1" y="567"/>
                    <a:pt x="1" y="634"/>
                  </a:cubicBezTo>
                  <a:lnTo>
                    <a:pt x="1" y="801"/>
                  </a:lnTo>
                  <a:cubicBezTo>
                    <a:pt x="34" y="934"/>
                    <a:pt x="68" y="1001"/>
                    <a:pt x="168" y="1101"/>
                  </a:cubicBezTo>
                  <a:lnTo>
                    <a:pt x="268" y="1234"/>
                  </a:lnTo>
                  <a:cubicBezTo>
                    <a:pt x="368" y="1301"/>
                    <a:pt x="501" y="1334"/>
                    <a:pt x="601" y="1334"/>
                  </a:cubicBezTo>
                  <a:cubicBezTo>
                    <a:pt x="701" y="1334"/>
                    <a:pt x="768" y="1334"/>
                    <a:pt x="868" y="1301"/>
                  </a:cubicBezTo>
                  <a:cubicBezTo>
                    <a:pt x="935" y="1268"/>
                    <a:pt x="1035" y="1234"/>
                    <a:pt x="1068" y="1168"/>
                  </a:cubicBezTo>
                  <a:cubicBezTo>
                    <a:pt x="1168" y="1134"/>
                    <a:pt x="1202" y="1034"/>
                    <a:pt x="1235" y="967"/>
                  </a:cubicBezTo>
                  <a:cubicBezTo>
                    <a:pt x="1268" y="901"/>
                    <a:pt x="1335" y="801"/>
                    <a:pt x="1335" y="734"/>
                  </a:cubicBezTo>
                  <a:lnTo>
                    <a:pt x="1335" y="567"/>
                  </a:lnTo>
                  <a:cubicBezTo>
                    <a:pt x="1268" y="434"/>
                    <a:pt x="1235" y="334"/>
                    <a:pt x="1168" y="267"/>
                  </a:cubicBezTo>
                  <a:lnTo>
                    <a:pt x="1035" y="134"/>
                  </a:lnTo>
                  <a:cubicBezTo>
                    <a:pt x="935" y="67"/>
                    <a:pt x="835" y="0"/>
                    <a:pt x="7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57"/>
            <p:cNvSpPr/>
            <p:nvPr/>
          </p:nvSpPr>
          <p:spPr>
            <a:xfrm>
              <a:off x="5604180" y="2176896"/>
              <a:ext cx="20961" cy="22000"/>
            </a:xfrm>
            <a:custGeom>
              <a:avLst/>
              <a:gdLst/>
              <a:ahLst/>
              <a:cxnLst/>
              <a:rect l="l" t="t" r="r" b="b"/>
              <a:pathLst>
                <a:path w="768" h="806" extrusionOk="0">
                  <a:moveTo>
                    <a:pt x="350" y="0"/>
                  </a:moveTo>
                  <a:cubicBezTo>
                    <a:pt x="173" y="0"/>
                    <a:pt x="31" y="158"/>
                    <a:pt x="0" y="371"/>
                  </a:cubicBezTo>
                  <a:cubicBezTo>
                    <a:pt x="0" y="605"/>
                    <a:pt x="134" y="805"/>
                    <a:pt x="367" y="805"/>
                  </a:cubicBezTo>
                  <a:cubicBezTo>
                    <a:pt x="567" y="805"/>
                    <a:pt x="768" y="638"/>
                    <a:pt x="768" y="438"/>
                  </a:cubicBezTo>
                  <a:cubicBezTo>
                    <a:pt x="768" y="205"/>
                    <a:pt x="601" y="5"/>
                    <a:pt x="401" y="5"/>
                  </a:cubicBezTo>
                  <a:cubicBezTo>
                    <a:pt x="384" y="2"/>
                    <a:pt x="367" y="0"/>
                    <a:pt x="3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57"/>
            <p:cNvSpPr/>
            <p:nvPr/>
          </p:nvSpPr>
          <p:spPr>
            <a:xfrm>
              <a:off x="5691567" y="2181564"/>
              <a:ext cx="21889" cy="21863"/>
            </a:xfrm>
            <a:custGeom>
              <a:avLst/>
              <a:gdLst/>
              <a:ahLst/>
              <a:cxnLst/>
              <a:rect l="l" t="t" r="r" b="b"/>
              <a:pathLst>
                <a:path w="802" h="801" extrusionOk="0">
                  <a:moveTo>
                    <a:pt x="401" y="0"/>
                  </a:moveTo>
                  <a:cubicBezTo>
                    <a:pt x="201" y="0"/>
                    <a:pt x="34" y="167"/>
                    <a:pt x="1" y="367"/>
                  </a:cubicBezTo>
                  <a:cubicBezTo>
                    <a:pt x="1" y="601"/>
                    <a:pt x="167" y="801"/>
                    <a:pt x="368" y="801"/>
                  </a:cubicBezTo>
                  <a:cubicBezTo>
                    <a:pt x="568" y="801"/>
                    <a:pt x="801" y="634"/>
                    <a:pt x="801" y="434"/>
                  </a:cubicBezTo>
                  <a:cubicBezTo>
                    <a:pt x="801" y="200"/>
                    <a:pt x="634" y="0"/>
                    <a:pt x="4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57"/>
            <p:cNvSpPr/>
            <p:nvPr/>
          </p:nvSpPr>
          <p:spPr>
            <a:xfrm>
              <a:off x="5633300" y="2210140"/>
              <a:ext cx="49208" cy="23337"/>
            </a:xfrm>
            <a:custGeom>
              <a:avLst/>
              <a:gdLst/>
              <a:ahLst/>
              <a:cxnLst/>
              <a:rect l="l" t="t" r="r" b="b"/>
              <a:pathLst>
                <a:path w="1803" h="855" extrusionOk="0">
                  <a:moveTo>
                    <a:pt x="187" y="1"/>
                  </a:moveTo>
                  <a:cubicBezTo>
                    <a:pt x="174" y="1"/>
                    <a:pt x="159" y="9"/>
                    <a:pt x="134" y="21"/>
                  </a:cubicBezTo>
                  <a:cubicBezTo>
                    <a:pt x="101" y="21"/>
                    <a:pt x="34" y="87"/>
                    <a:pt x="34" y="121"/>
                  </a:cubicBezTo>
                  <a:cubicBezTo>
                    <a:pt x="1" y="321"/>
                    <a:pt x="134" y="521"/>
                    <a:pt x="301" y="655"/>
                  </a:cubicBezTo>
                  <a:cubicBezTo>
                    <a:pt x="501" y="788"/>
                    <a:pt x="668" y="855"/>
                    <a:pt x="868" y="855"/>
                  </a:cubicBezTo>
                  <a:cubicBezTo>
                    <a:pt x="1035" y="855"/>
                    <a:pt x="1302" y="821"/>
                    <a:pt x="1469" y="688"/>
                  </a:cubicBezTo>
                  <a:cubicBezTo>
                    <a:pt x="1635" y="588"/>
                    <a:pt x="1769" y="421"/>
                    <a:pt x="1802" y="188"/>
                  </a:cubicBezTo>
                  <a:cubicBezTo>
                    <a:pt x="1802" y="154"/>
                    <a:pt x="1802" y="154"/>
                    <a:pt x="1769" y="121"/>
                  </a:cubicBezTo>
                  <a:cubicBezTo>
                    <a:pt x="1735" y="104"/>
                    <a:pt x="1710" y="96"/>
                    <a:pt x="1690" y="96"/>
                  </a:cubicBezTo>
                  <a:cubicBezTo>
                    <a:pt x="1669" y="96"/>
                    <a:pt x="1652" y="104"/>
                    <a:pt x="1635" y="121"/>
                  </a:cubicBezTo>
                  <a:cubicBezTo>
                    <a:pt x="1535" y="254"/>
                    <a:pt x="1435" y="321"/>
                    <a:pt x="1302" y="388"/>
                  </a:cubicBezTo>
                  <a:cubicBezTo>
                    <a:pt x="1168" y="421"/>
                    <a:pt x="1035" y="421"/>
                    <a:pt x="935" y="421"/>
                  </a:cubicBezTo>
                  <a:cubicBezTo>
                    <a:pt x="801" y="421"/>
                    <a:pt x="668" y="388"/>
                    <a:pt x="535" y="321"/>
                  </a:cubicBezTo>
                  <a:cubicBezTo>
                    <a:pt x="434" y="288"/>
                    <a:pt x="334" y="221"/>
                    <a:pt x="268" y="87"/>
                  </a:cubicBezTo>
                  <a:cubicBezTo>
                    <a:pt x="225" y="24"/>
                    <a:pt x="210" y="1"/>
                    <a:pt x="1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D58BA7A-C0AD-4C62-B3C7-ACCC430AB376}"/>
              </a:ext>
            </a:extLst>
          </p:cNvPr>
          <p:cNvSpPr txBox="1"/>
          <p:nvPr/>
        </p:nvSpPr>
        <p:spPr>
          <a:xfrm>
            <a:off x="2710840" y="-89209"/>
            <a:ext cx="4391990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Gaegu"/>
              <a:buNone/>
              <a:tabLst/>
              <a:defRPr/>
            </a:pPr>
            <a:r>
              <a:rPr kumimoji="0" lang="en" sz="8800" b="1" i="0" u="none" strike="noStrike" kern="0" cap="none" spc="0" normalizeH="0" baseline="0" noProof="0" dirty="0">
                <a:ln>
                  <a:noFill/>
                </a:ln>
                <a:solidFill>
                  <a:srgbClr val="FBAF42"/>
                </a:solidFill>
                <a:effectLst/>
                <a:uLnTx/>
                <a:uFillTx/>
                <a:latin typeface="Gaegu"/>
                <a:ea typeface="Gaegu"/>
                <a:sym typeface="Gaegu"/>
              </a:rPr>
              <a:t>03</a:t>
            </a:r>
            <a:r>
              <a:rPr kumimoji="0" lang="en" sz="13800" b="1" i="0" u="none" strike="noStrike" kern="0" cap="none" spc="0" normalizeH="0" baseline="0" noProof="0" dirty="0">
                <a:ln>
                  <a:noFill/>
                </a:ln>
                <a:solidFill>
                  <a:srgbClr val="FBAF42"/>
                </a:solidFill>
                <a:effectLst/>
                <a:uLnTx/>
                <a:uFillTx/>
                <a:latin typeface="Gaegu"/>
                <a:ea typeface="Gaegu"/>
                <a:sym typeface="Gaegu"/>
              </a:rPr>
              <a:t>.</a:t>
            </a:r>
          </a:p>
        </p:txBody>
      </p:sp>
      <p:sp>
        <p:nvSpPr>
          <p:cNvPr id="14" name="Google Shape;974;p58"/>
          <p:cNvSpPr txBox="1">
            <a:spLocks/>
          </p:cNvSpPr>
          <p:nvPr/>
        </p:nvSpPr>
        <p:spPr>
          <a:xfrm>
            <a:off x="2622092" y="1886830"/>
            <a:ext cx="4693108" cy="2065179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7200" b="1" dirty="0">
                <a:solidFill>
                  <a:schemeClr val="bg2"/>
                </a:solidFill>
                <a:latin typeface="Gaegu" panose="020B0604020202020204" charset="0"/>
                <a:ea typeface="Gaegu" panose="020B0604020202020204" charset="0"/>
              </a:rPr>
              <a:t>Sentence</a:t>
            </a:r>
          </a:p>
        </p:txBody>
      </p:sp>
    </p:spTree>
    <p:extLst>
      <p:ext uri="{BB962C8B-B14F-4D97-AF65-F5344CB8AC3E}">
        <p14:creationId xmlns:p14="http://schemas.microsoft.com/office/powerpoint/2010/main" val="31524227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-1428553" y="-1029579"/>
            <a:ext cx="2911295" cy="243169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-321947" y="667712"/>
            <a:ext cx="906742" cy="89574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3296122" y="953853"/>
            <a:ext cx="2832781" cy="152675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036903" y="1229841"/>
            <a:ext cx="3148630" cy="491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More Sugar"/>
              </a:rPr>
              <a:t>......., please!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-2093629">
            <a:off x="-1073992" y="3605981"/>
            <a:ext cx="2637197" cy="247566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-1759738">
            <a:off x="4746921" y="4349815"/>
            <a:ext cx="7765458" cy="129258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8378998" y="3753564"/>
            <a:ext cx="886336" cy="87558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5400000" flipH="1">
            <a:off x="-1407988" y="3824736"/>
            <a:ext cx="1368175" cy="150198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 rot="-1480443" flipH="1">
            <a:off x="2335704" y="1707392"/>
            <a:ext cx="762634" cy="23546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 rot="3930396">
            <a:off x="5242103" y="2558909"/>
            <a:ext cx="702693" cy="21695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 rot="1515768">
            <a:off x="6091469" y="1750748"/>
            <a:ext cx="698950" cy="215801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7F61E341-4ABA-471E-85FD-731642B2075D}"/>
              </a:ext>
            </a:extLst>
          </p:cNvPr>
          <p:cNvGrpSpPr/>
          <p:nvPr/>
        </p:nvGrpSpPr>
        <p:grpSpPr>
          <a:xfrm>
            <a:off x="844601" y="883213"/>
            <a:ext cx="1724054" cy="2141163"/>
            <a:chOff x="844601" y="883213"/>
            <a:chExt cx="1724054" cy="2141163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rcRect/>
            <a:stretch>
              <a:fillRect/>
            </a:stretch>
          </p:blipFill>
          <p:spPr>
            <a:xfrm>
              <a:off x="844601" y="1761507"/>
              <a:ext cx="1724054" cy="1262869"/>
            </a:xfrm>
            <a:prstGeom prst="rect">
              <a:avLst/>
            </a:prstGeom>
          </p:spPr>
        </p:pic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xmlns="" id="{2E23264D-0011-4C86-A329-20A42917EF44}"/>
                </a:ext>
              </a:extLst>
            </p:cNvPr>
            <p:cNvGrpSpPr/>
            <p:nvPr/>
          </p:nvGrpSpPr>
          <p:grpSpPr>
            <a:xfrm>
              <a:off x="1211991" y="883213"/>
              <a:ext cx="1200519" cy="1742799"/>
              <a:chOff x="1270411" y="801390"/>
              <a:chExt cx="1200519" cy="1742799"/>
            </a:xfrm>
          </p:grpSpPr>
          <p:pic>
            <p:nvPicPr>
              <p:cNvPr id="18" name="Picture 18"/>
              <p:cNvPicPr>
                <a:picLocks noChangeAspect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2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034253" y="801390"/>
                <a:ext cx="436677" cy="1729415"/>
              </a:xfrm>
              <a:prstGeom prst="rect">
                <a:avLst/>
              </a:prstGeom>
            </p:spPr>
          </p:pic>
          <p:pic>
            <p:nvPicPr>
              <p:cNvPr id="19" name="Picture 19"/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22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70411" y="1315496"/>
                <a:ext cx="747967" cy="1228693"/>
              </a:xfrm>
              <a:prstGeom prst="rect">
                <a:avLst/>
              </a:prstGeom>
            </p:spPr>
          </p:pic>
          <p:pic>
            <p:nvPicPr>
              <p:cNvPr id="21" name="Picture 21"/>
              <p:cNvPicPr>
                <a:picLocks noChangeAspect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24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771965" y="1084234"/>
                <a:ext cx="230537" cy="720428"/>
              </a:xfrm>
              <a:prstGeom prst="rect">
                <a:avLst/>
              </a:prstGeom>
            </p:spPr>
          </p:pic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AF82F3BE-9A74-4EDB-9748-D2AA4181C4AD}"/>
              </a:ext>
            </a:extLst>
          </p:cNvPr>
          <p:cNvGrpSpPr/>
          <p:nvPr/>
        </p:nvGrpSpPr>
        <p:grpSpPr>
          <a:xfrm>
            <a:off x="2317754" y="2302304"/>
            <a:ext cx="2456617" cy="2195156"/>
            <a:chOff x="2343939" y="2211877"/>
            <a:chExt cx="2456617" cy="2195156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xmlns="" id="{4CB75748-E2E5-4ABE-B76A-93D531D5CBC7}"/>
                </a:ext>
              </a:extLst>
            </p:cNvPr>
            <p:cNvGrpSpPr/>
            <p:nvPr/>
          </p:nvGrpSpPr>
          <p:grpSpPr>
            <a:xfrm>
              <a:off x="2343939" y="2612628"/>
              <a:ext cx="2370176" cy="1794405"/>
              <a:chOff x="5153838" y="5057068"/>
              <a:chExt cx="4740351" cy="3588810"/>
            </a:xfrm>
          </p:grpSpPr>
          <p:pic>
            <p:nvPicPr>
              <p:cNvPr id="11" name="Picture 11"/>
              <p:cNvPicPr>
                <a:picLocks noChangeAspect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26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5153838" y="6120140"/>
                <a:ext cx="3448107" cy="2525738"/>
              </a:xfrm>
              <a:prstGeom prst="rect">
                <a:avLst/>
              </a:prstGeom>
            </p:spPr>
          </p:pic>
          <p:pic>
            <p:nvPicPr>
              <p:cNvPr id="15" name="Picture 15"/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6"/>
                  </a:ext>
                </a:extLst>
              </a:blip>
              <a:srcRect/>
              <a:stretch>
                <a:fillRect/>
              </a:stretch>
            </p:blipFill>
            <p:spPr>
              <a:xfrm rot="21404252" flipH="1">
                <a:off x="8393811" y="5057068"/>
                <a:ext cx="1500378" cy="463242"/>
              </a:xfrm>
              <a:prstGeom prst="rect">
                <a:avLst/>
              </a:prstGeom>
            </p:spPr>
          </p:pic>
          <p:pic>
            <p:nvPicPr>
              <p:cNvPr id="20" name="Picture 20"/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22"/>
                  </a:ext>
                </a:extLst>
              </a:blip>
              <a:srcRect/>
              <a:stretch>
                <a:fillRect/>
              </a:stretch>
            </p:blipFill>
            <p:spPr>
              <a:xfrm flipH="1">
                <a:off x="6736190" y="5143500"/>
                <a:ext cx="1495933" cy="2457386"/>
              </a:xfrm>
              <a:prstGeom prst="rect">
                <a:avLst/>
              </a:prstGeom>
            </p:spPr>
          </p:pic>
          <p:pic>
            <p:nvPicPr>
              <p:cNvPr id="22" name="Picture 22"/>
              <p:cNvPicPr>
                <a:picLocks noChangeAspect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24"/>
                  </a:ext>
                </a:extLst>
              </a:blip>
              <a:srcRect/>
              <a:stretch>
                <a:fillRect/>
              </a:stretch>
            </p:blipFill>
            <p:spPr>
              <a:xfrm flipV="1">
                <a:off x="5766618" y="5406171"/>
                <a:ext cx="461074" cy="1440856"/>
              </a:xfrm>
              <a:prstGeom prst="rect">
                <a:avLst/>
              </a:prstGeom>
            </p:spPr>
          </p:pic>
        </p:grpSp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28"/>
                </a:ext>
              </a:extLst>
            </a:blip>
            <a:srcRect/>
            <a:stretch>
              <a:fillRect/>
            </a:stretch>
          </p:blipFill>
          <p:spPr>
            <a:xfrm flipH="1">
              <a:off x="2871100" y="2211877"/>
              <a:ext cx="1929456" cy="1804042"/>
            </a:xfrm>
            <a:prstGeom prst="rect">
              <a:avLst/>
            </a:prstGeom>
          </p:spPr>
        </p:pic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0"/>
              </a:ext>
            </a:extLst>
          </a:blip>
          <a:srcRect/>
          <a:stretch>
            <a:fillRect/>
          </a:stretch>
        </p:blipFill>
        <p:spPr>
          <a:xfrm flipV="1">
            <a:off x="5475931" y="2944626"/>
            <a:ext cx="965013" cy="478888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43EC2333-BEDA-4A66-BF88-D6AF0CB34000}"/>
              </a:ext>
            </a:extLst>
          </p:cNvPr>
          <p:cNvGrpSpPr/>
          <p:nvPr/>
        </p:nvGrpSpPr>
        <p:grpSpPr>
          <a:xfrm>
            <a:off x="6549938" y="883213"/>
            <a:ext cx="1724054" cy="2110316"/>
            <a:chOff x="6549728" y="974425"/>
            <a:chExt cx="1724054" cy="2110316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2"/>
                </a:ext>
              </a:extLst>
            </a:blip>
            <a:srcRect/>
            <a:stretch>
              <a:fillRect/>
            </a:stretch>
          </p:blipFill>
          <p:spPr>
            <a:xfrm flipH="1">
              <a:off x="6549728" y="1821872"/>
              <a:ext cx="1724054" cy="1262869"/>
            </a:xfrm>
            <a:prstGeom prst="rect">
              <a:avLst/>
            </a:prstGeom>
          </p:spPr>
        </p:pic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0"/>
                </a:ext>
              </a:extLst>
            </a:blip>
            <a:srcRect/>
            <a:stretch>
              <a:fillRect/>
            </a:stretch>
          </p:blipFill>
          <p:spPr>
            <a:xfrm flipH="1" flipV="1">
              <a:off x="6847554" y="974425"/>
              <a:ext cx="1186966" cy="589032"/>
            </a:xfrm>
            <a:prstGeom prst="rect">
              <a:avLst/>
            </a:prstGeom>
          </p:spPr>
        </p:pic>
        <p:pic>
          <p:nvPicPr>
            <p:cNvPr id="27" name="Picture 27"/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4"/>
                </a:ext>
              </a:extLst>
            </a:blip>
            <a:srcRect/>
            <a:stretch>
              <a:fillRect/>
            </a:stretch>
          </p:blipFill>
          <p:spPr>
            <a:xfrm>
              <a:off x="6707512" y="1547270"/>
              <a:ext cx="1150203" cy="956106"/>
            </a:xfrm>
            <a:prstGeom prst="rect">
              <a:avLst/>
            </a:prstGeom>
          </p:spPr>
        </p:pic>
      </p:grpSp>
      <p:sp>
        <p:nvSpPr>
          <p:cNvPr id="28" name="TextBox 28"/>
          <p:cNvSpPr txBox="1"/>
          <p:nvPr/>
        </p:nvSpPr>
        <p:spPr>
          <a:xfrm>
            <a:off x="940949" y="2990200"/>
            <a:ext cx="1386407" cy="422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200" spc="65" dirty="0">
                <a:solidFill>
                  <a:schemeClr val="bg2"/>
                </a:solidFill>
                <a:latin typeface="More Sugar"/>
              </a:rPr>
              <a:t>stand up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501753" y="4418066"/>
            <a:ext cx="1332453" cy="422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200" spc="65" dirty="0">
                <a:solidFill>
                  <a:schemeClr val="bg2"/>
                </a:solidFill>
                <a:latin typeface="More Sugar"/>
              </a:rPr>
              <a:t>sit down 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3D78DFC7-E222-4192-AC2A-49F1F361C06E}"/>
              </a:ext>
            </a:extLst>
          </p:cNvPr>
          <p:cNvGrpSpPr/>
          <p:nvPr/>
        </p:nvGrpSpPr>
        <p:grpSpPr>
          <a:xfrm>
            <a:off x="4789486" y="3055279"/>
            <a:ext cx="1774202" cy="1314857"/>
            <a:chOff x="4789486" y="3055279"/>
            <a:chExt cx="1774202" cy="1314857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6"/>
                </a:ext>
              </a:extLst>
            </a:blip>
            <a:srcRect/>
            <a:stretch>
              <a:fillRect/>
            </a:stretch>
          </p:blipFill>
          <p:spPr>
            <a:xfrm flipH="1">
              <a:off x="4839634" y="3107267"/>
              <a:ext cx="1724054" cy="1262869"/>
            </a:xfrm>
            <a:prstGeom prst="rect">
              <a:avLst/>
            </a:prstGeom>
          </p:spPr>
        </p:pic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8"/>
                </a:ext>
              </a:extLst>
            </a:blip>
            <a:srcRect/>
            <a:stretch>
              <a:fillRect/>
            </a:stretch>
          </p:blipFill>
          <p:spPr>
            <a:xfrm>
              <a:off x="4789486" y="3055279"/>
              <a:ext cx="1512910" cy="1314857"/>
            </a:xfrm>
            <a:prstGeom prst="rect">
              <a:avLst/>
            </a:prstGeom>
          </p:spPr>
        </p:pic>
      </p:grpSp>
      <p:sp>
        <p:nvSpPr>
          <p:cNvPr id="30" name="TextBox 30"/>
          <p:cNvSpPr txBox="1"/>
          <p:nvPr/>
        </p:nvSpPr>
        <p:spPr>
          <a:xfrm>
            <a:off x="4506115" y="4455991"/>
            <a:ext cx="2088985" cy="410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200" spc="65" dirty="0">
                <a:solidFill>
                  <a:schemeClr val="bg2"/>
                </a:solidFill>
                <a:latin typeface="More Sugar"/>
              </a:rPr>
              <a:t>close your book 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672472" y="3055279"/>
            <a:ext cx="2088986" cy="410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200" spc="65" dirty="0">
                <a:solidFill>
                  <a:schemeClr val="bg2"/>
                </a:solidFill>
                <a:latin typeface="More Sugar"/>
              </a:rPr>
              <a:t>open your book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2" name="Google Shape;952;p57"/>
          <p:cNvGrpSpPr/>
          <p:nvPr/>
        </p:nvGrpSpPr>
        <p:grpSpPr>
          <a:xfrm>
            <a:off x="7391440" y="545039"/>
            <a:ext cx="734917" cy="808846"/>
            <a:chOff x="5571650" y="2059975"/>
            <a:chExt cx="445350" cy="490150"/>
          </a:xfrm>
        </p:grpSpPr>
        <p:sp>
          <p:nvSpPr>
            <p:cNvPr id="953" name="Google Shape;953;p57"/>
            <p:cNvSpPr/>
            <p:nvPr/>
          </p:nvSpPr>
          <p:spPr>
            <a:xfrm>
              <a:off x="5571650" y="2059975"/>
              <a:ext cx="445350" cy="490150"/>
            </a:xfrm>
            <a:custGeom>
              <a:avLst/>
              <a:gdLst/>
              <a:ahLst/>
              <a:cxnLst/>
              <a:rect l="l" t="t" r="r" b="b"/>
              <a:pathLst>
                <a:path w="17814" h="19606" extrusionOk="0">
                  <a:moveTo>
                    <a:pt x="11439" y="1"/>
                  </a:moveTo>
                  <a:cubicBezTo>
                    <a:pt x="9178" y="1"/>
                    <a:pt x="1533" y="1745"/>
                    <a:pt x="734" y="3214"/>
                  </a:cubicBezTo>
                  <a:cubicBezTo>
                    <a:pt x="201" y="4181"/>
                    <a:pt x="0" y="7884"/>
                    <a:pt x="701" y="8951"/>
                  </a:cubicBezTo>
                  <a:cubicBezTo>
                    <a:pt x="701" y="8951"/>
                    <a:pt x="990" y="8896"/>
                    <a:pt x="1415" y="8896"/>
                  </a:cubicBezTo>
                  <a:cubicBezTo>
                    <a:pt x="2352" y="8896"/>
                    <a:pt x="3951" y="9165"/>
                    <a:pt x="4570" y="10886"/>
                  </a:cubicBezTo>
                  <a:cubicBezTo>
                    <a:pt x="5871" y="14522"/>
                    <a:pt x="2836" y="15990"/>
                    <a:pt x="2836" y="15990"/>
                  </a:cubicBezTo>
                  <a:cubicBezTo>
                    <a:pt x="2669" y="17190"/>
                    <a:pt x="3403" y="19259"/>
                    <a:pt x="4404" y="19559"/>
                  </a:cubicBezTo>
                  <a:cubicBezTo>
                    <a:pt x="4525" y="19591"/>
                    <a:pt x="4688" y="19605"/>
                    <a:pt x="4881" y="19605"/>
                  </a:cubicBezTo>
                  <a:cubicBezTo>
                    <a:pt x="6278" y="19605"/>
                    <a:pt x="9240" y="18858"/>
                    <a:pt x="9240" y="18858"/>
                  </a:cubicBezTo>
                  <a:cubicBezTo>
                    <a:pt x="9240" y="18858"/>
                    <a:pt x="7839" y="10619"/>
                    <a:pt x="7072" y="7550"/>
                  </a:cubicBezTo>
                  <a:cubicBezTo>
                    <a:pt x="6443" y="4793"/>
                    <a:pt x="6217" y="2628"/>
                    <a:pt x="7412" y="2628"/>
                  </a:cubicBezTo>
                  <a:cubicBezTo>
                    <a:pt x="7547" y="2628"/>
                    <a:pt x="7700" y="2656"/>
                    <a:pt x="7873" y="2713"/>
                  </a:cubicBezTo>
                  <a:cubicBezTo>
                    <a:pt x="10141" y="3481"/>
                    <a:pt x="11375" y="10953"/>
                    <a:pt x="13010" y="17691"/>
                  </a:cubicBezTo>
                  <a:cubicBezTo>
                    <a:pt x="13051" y="17703"/>
                    <a:pt x="13110" y="17708"/>
                    <a:pt x="13185" y="17708"/>
                  </a:cubicBezTo>
                  <a:cubicBezTo>
                    <a:pt x="13964" y="17708"/>
                    <a:pt x="16410" y="17082"/>
                    <a:pt x="17079" y="15956"/>
                  </a:cubicBezTo>
                  <a:cubicBezTo>
                    <a:pt x="17813" y="14689"/>
                    <a:pt x="16846" y="11920"/>
                    <a:pt x="16179" y="11220"/>
                  </a:cubicBezTo>
                  <a:cubicBezTo>
                    <a:pt x="16179" y="11220"/>
                    <a:pt x="15802" y="11322"/>
                    <a:pt x="15286" y="11322"/>
                  </a:cubicBezTo>
                  <a:cubicBezTo>
                    <a:pt x="14362" y="11322"/>
                    <a:pt x="12992" y="10993"/>
                    <a:pt x="12543" y="9151"/>
                  </a:cubicBezTo>
                  <a:cubicBezTo>
                    <a:pt x="11842" y="6383"/>
                    <a:pt x="14711" y="4848"/>
                    <a:pt x="14711" y="4848"/>
                  </a:cubicBezTo>
                  <a:cubicBezTo>
                    <a:pt x="14578" y="3881"/>
                    <a:pt x="13377" y="145"/>
                    <a:pt x="11709" y="12"/>
                  </a:cubicBezTo>
                  <a:cubicBezTo>
                    <a:pt x="11630" y="4"/>
                    <a:pt x="11540" y="1"/>
                    <a:pt x="11439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57"/>
            <p:cNvSpPr/>
            <p:nvPr/>
          </p:nvSpPr>
          <p:spPr>
            <a:xfrm>
              <a:off x="5866850" y="2180325"/>
              <a:ext cx="109275" cy="162675"/>
            </a:xfrm>
            <a:custGeom>
              <a:avLst/>
              <a:gdLst/>
              <a:ahLst/>
              <a:cxnLst/>
              <a:rect l="l" t="t" r="r" b="b"/>
              <a:pathLst>
                <a:path w="4371" h="6507" extrusionOk="0">
                  <a:moveTo>
                    <a:pt x="2870" y="1"/>
                  </a:moveTo>
                  <a:lnTo>
                    <a:pt x="2870" y="1"/>
                  </a:lnTo>
                  <a:cubicBezTo>
                    <a:pt x="2869" y="1"/>
                    <a:pt x="1" y="1536"/>
                    <a:pt x="701" y="4304"/>
                  </a:cubicBezTo>
                  <a:cubicBezTo>
                    <a:pt x="1174" y="6174"/>
                    <a:pt x="2562" y="6507"/>
                    <a:pt x="3488" y="6507"/>
                  </a:cubicBezTo>
                  <a:cubicBezTo>
                    <a:pt x="4000" y="6507"/>
                    <a:pt x="4371" y="6406"/>
                    <a:pt x="4371" y="6406"/>
                  </a:cubicBezTo>
                  <a:cubicBezTo>
                    <a:pt x="3704" y="5738"/>
                    <a:pt x="2269" y="6172"/>
                    <a:pt x="2002" y="3704"/>
                  </a:cubicBezTo>
                  <a:cubicBezTo>
                    <a:pt x="1769" y="2069"/>
                    <a:pt x="2903" y="435"/>
                    <a:pt x="2870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57"/>
            <p:cNvSpPr/>
            <p:nvPr/>
          </p:nvSpPr>
          <p:spPr>
            <a:xfrm>
              <a:off x="5726050" y="2125875"/>
              <a:ext cx="170025" cy="405575"/>
            </a:xfrm>
            <a:custGeom>
              <a:avLst/>
              <a:gdLst/>
              <a:ahLst/>
              <a:cxnLst/>
              <a:rect l="l" t="t" r="r" b="b"/>
              <a:pathLst>
                <a:path w="6801" h="16223" extrusionOk="0">
                  <a:moveTo>
                    <a:pt x="1218" y="0"/>
                  </a:moveTo>
                  <a:cubicBezTo>
                    <a:pt x="0" y="0"/>
                    <a:pt x="201" y="2145"/>
                    <a:pt x="863" y="4914"/>
                  </a:cubicBezTo>
                  <a:cubicBezTo>
                    <a:pt x="1563" y="7950"/>
                    <a:pt x="3031" y="16222"/>
                    <a:pt x="3031" y="16222"/>
                  </a:cubicBezTo>
                  <a:cubicBezTo>
                    <a:pt x="3031" y="16222"/>
                    <a:pt x="3365" y="15388"/>
                    <a:pt x="4132" y="15122"/>
                  </a:cubicBezTo>
                  <a:cubicBezTo>
                    <a:pt x="4397" y="15055"/>
                    <a:pt x="4939" y="14887"/>
                    <a:pt x="5634" y="14887"/>
                  </a:cubicBezTo>
                  <a:cubicBezTo>
                    <a:pt x="5989" y="14887"/>
                    <a:pt x="6383" y="14931"/>
                    <a:pt x="6800" y="15055"/>
                  </a:cubicBezTo>
                  <a:cubicBezTo>
                    <a:pt x="5166" y="8317"/>
                    <a:pt x="3965" y="845"/>
                    <a:pt x="1663" y="77"/>
                  </a:cubicBezTo>
                  <a:cubicBezTo>
                    <a:pt x="1497" y="25"/>
                    <a:pt x="1349" y="0"/>
                    <a:pt x="1218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57"/>
            <p:cNvSpPr/>
            <p:nvPr/>
          </p:nvSpPr>
          <p:spPr>
            <a:xfrm>
              <a:off x="5587500" y="2280575"/>
              <a:ext cx="130950" cy="178325"/>
            </a:xfrm>
            <a:custGeom>
              <a:avLst/>
              <a:gdLst/>
              <a:ahLst/>
              <a:cxnLst/>
              <a:rect l="l" t="t" r="r" b="b"/>
              <a:pathLst>
                <a:path w="5238" h="7133" extrusionOk="0">
                  <a:moveTo>
                    <a:pt x="617" y="1"/>
                  </a:moveTo>
                  <a:cubicBezTo>
                    <a:pt x="295" y="1"/>
                    <a:pt x="68" y="29"/>
                    <a:pt x="13" y="29"/>
                  </a:cubicBezTo>
                  <a:cubicBezTo>
                    <a:pt x="6" y="29"/>
                    <a:pt x="1" y="28"/>
                    <a:pt x="0" y="27"/>
                  </a:cubicBezTo>
                  <a:lnTo>
                    <a:pt x="0" y="27"/>
                  </a:lnTo>
                  <a:cubicBezTo>
                    <a:pt x="67" y="161"/>
                    <a:pt x="167" y="227"/>
                    <a:pt x="234" y="294"/>
                  </a:cubicBezTo>
                  <a:cubicBezTo>
                    <a:pt x="1234" y="794"/>
                    <a:pt x="1668" y="995"/>
                    <a:pt x="2402" y="2963"/>
                  </a:cubicBezTo>
                  <a:cubicBezTo>
                    <a:pt x="2936" y="4397"/>
                    <a:pt x="2335" y="5865"/>
                    <a:pt x="2168" y="7132"/>
                  </a:cubicBezTo>
                  <a:cubicBezTo>
                    <a:pt x="2168" y="7132"/>
                    <a:pt x="5237" y="5665"/>
                    <a:pt x="3903" y="2029"/>
                  </a:cubicBezTo>
                  <a:cubicBezTo>
                    <a:pt x="3256" y="232"/>
                    <a:pt x="1543" y="1"/>
                    <a:pt x="617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57"/>
            <p:cNvSpPr/>
            <p:nvPr/>
          </p:nvSpPr>
          <p:spPr>
            <a:xfrm>
              <a:off x="5808475" y="2290425"/>
              <a:ext cx="33400" cy="33375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701" y="0"/>
                  </a:moveTo>
                  <a:cubicBezTo>
                    <a:pt x="601" y="0"/>
                    <a:pt x="535" y="0"/>
                    <a:pt x="435" y="33"/>
                  </a:cubicBezTo>
                  <a:cubicBezTo>
                    <a:pt x="368" y="100"/>
                    <a:pt x="268" y="134"/>
                    <a:pt x="234" y="167"/>
                  </a:cubicBezTo>
                  <a:cubicBezTo>
                    <a:pt x="168" y="200"/>
                    <a:pt x="101" y="300"/>
                    <a:pt x="68" y="400"/>
                  </a:cubicBezTo>
                  <a:cubicBezTo>
                    <a:pt x="34" y="467"/>
                    <a:pt x="1" y="567"/>
                    <a:pt x="1" y="634"/>
                  </a:cubicBezTo>
                  <a:lnTo>
                    <a:pt x="1" y="801"/>
                  </a:lnTo>
                  <a:cubicBezTo>
                    <a:pt x="34" y="934"/>
                    <a:pt x="68" y="1001"/>
                    <a:pt x="168" y="1101"/>
                  </a:cubicBezTo>
                  <a:lnTo>
                    <a:pt x="268" y="1234"/>
                  </a:lnTo>
                  <a:cubicBezTo>
                    <a:pt x="368" y="1301"/>
                    <a:pt x="501" y="1334"/>
                    <a:pt x="601" y="1334"/>
                  </a:cubicBezTo>
                  <a:cubicBezTo>
                    <a:pt x="701" y="1334"/>
                    <a:pt x="768" y="1334"/>
                    <a:pt x="868" y="1301"/>
                  </a:cubicBezTo>
                  <a:cubicBezTo>
                    <a:pt x="935" y="1268"/>
                    <a:pt x="1035" y="1234"/>
                    <a:pt x="1068" y="1168"/>
                  </a:cubicBezTo>
                  <a:cubicBezTo>
                    <a:pt x="1168" y="1134"/>
                    <a:pt x="1202" y="1034"/>
                    <a:pt x="1235" y="967"/>
                  </a:cubicBezTo>
                  <a:cubicBezTo>
                    <a:pt x="1268" y="901"/>
                    <a:pt x="1335" y="801"/>
                    <a:pt x="1335" y="734"/>
                  </a:cubicBezTo>
                  <a:lnTo>
                    <a:pt x="1335" y="567"/>
                  </a:lnTo>
                  <a:cubicBezTo>
                    <a:pt x="1268" y="434"/>
                    <a:pt x="1235" y="334"/>
                    <a:pt x="1168" y="267"/>
                  </a:cubicBezTo>
                  <a:lnTo>
                    <a:pt x="1035" y="134"/>
                  </a:lnTo>
                  <a:cubicBezTo>
                    <a:pt x="935" y="67"/>
                    <a:pt x="835" y="0"/>
                    <a:pt x="7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57"/>
            <p:cNvSpPr/>
            <p:nvPr/>
          </p:nvSpPr>
          <p:spPr>
            <a:xfrm>
              <a:off x="5604180" y="2176896"/>
              <a:ext cx="20961" cy="22000"/>
            </a:xfrm>
            <a:custGeom>
              <a:avLst/>
              <a:gdLst/>
              <a:ahLst/>
              <a:cxnLst/>
              <a:rect l="l" t="t" r="r" b="b"/>
              <a:pathLst>
                <a:path w="768" h="806" extrusionOk="0">
                  <a:moveTo>
                    <a:pt x="350" y="0"/>
                  </a:moveTo>
                  <a:cubicBezTo>
                    <a:pt x="173" y="0"/>
                    <a:pt x="31" y="158"/>
                    <a:pt x="0" y="371"/>
                  </a:cubicBezTo>
                  <a:cubicBezTo>
                    <a:pt x="0" y="605"/>
                    <a:pt x="134" y="805"/>
                    <a:pt x="367" y="805"/>
                  </a:cubicBezTo>
                  <a:cubicBezTo>
                    <a:pt x="567" y="805"/>
                    <a:pt x="768" y="638"/>
                    <a:pt x="768" y="438"/>
                  </a:cubicBezTo>
                  <a:cubicBezTo>
                    <a:pt x="768" y="205"/>
                    <a:pt x="601" y="5"/>
                    <a:pt x="401" y="5"/>
                  </a:cubicBezTo>
                  <a:cubicBezTo>
                    <a:pt x="384" y="2"/>
                    <a:pt x="367" y="0"/>
                    <a:pt x="3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57"/>
            <p:cNvSpPr/>
            <p:nvPr/>
          </p:nvSpPr>
          <p:spPr>
            <a:xfrm>
              <a:off x="5691567" y="2181564"/>
              <a:ext cx="21889" cy="21863"/>
            </a:xfrm>
            <a:custGeom>
              <a:avLst/>
              <a:gdLst/>
              <a:ahLst/>
              <a:cxnLst/>
              <a:rect l="l" t="t" r="r" b="b"/>
              <a:pathLst>
                <a:path w="802" h="801" extrusionOk="0">
                  <a:moveTo>
                    <a:pt x="401" y="0"/>
                  </a:moveTo>
                  <a:cubicBezTo>
                    <a:pt x="201" y="0"/>
                    <a:pt x="34" y="167"/>
                    <a:pt x="1" y="367"/>
                  </a:cubicBezTo>
                  <a:cubicBezTo>
                    <a:pt x="1" y="601"/>
                    <a:pt x="167" y="801"/>
                    <a:pt x="368" y="801"/>
                  </a:cubicBezTo>
                  <a:cubicBezTo>
                    <a:pt x="568" y="801"/>
                    <a:pt x="801" y="634"/>
                    <a:pt x="801" y="434"/>
                  </a:cubicBezTo>
                  <a:cubicBezTo>
                    <a:pt x="801" y="200"/>
                    <a:pt x="634" y="0"/>
                    <a:pt x="4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57"/>
            <p:cNvSpPr/>
            <p:nvPr/>
          </p:nvSpPr>
          <p:spPr>
            <a:xfrm>
              <a:off x="5633300" y="2210140"/>
              <a:ext cx="49208" cy="23337"/>
            </a:xfrm>
            <a:custGeom>
              <a:avLst/>
              <a:gdLst/>
              <a:ahLst/>
              <a:cxnLst/>
              <a:rect l="l" t="t" r="r" b="b"/>
              <a:pathLst>
                <a:path w="1803" h="855" extrusionOk="0">
                  <a:moveTo>
                    <a:pt x="187" y="1"/>
                  </a:moveTo>
                  <a:cubicBezTo>
                    <a:pt x="174" y="1"/>
                    <a:pt x="159" y="9"/>
                    <a:pt x="134" y="21"/>
                  </a:cubicBezTo>
                  <a:cubicBezTo>
                    <a:pt x="101" y="21"/>
                    <a:pt x="34" y="87"/>
                    <a:pt x="34" y="121"/>
                  </a:cubicBezTo>
                  <a:cubicBezTo>
                    <a:pt x="1" y="321"/>
                    <a:pt x="134" y="521"/>
                    <a:pt x="301" y="655"/>
                  </a:cubicBezTo>
                  <a:cubicBezTo>
                    <a:pt x="501" y="788"/>
                    <a:pt x="668" y="855"/>
                    <a:pt x="868" y="855"/>
                  </a:cubicBezTo>
                  <a:cubicBezTo>
                    <a:pt x="1035" y="855"/>
                    <a:pt x="1302" y="821"/>
                    <a:pt x="1469" y="688"/>
                  </a:cubicBezTo>
                  <a:cubicBezTo>
                    <a:pt x="1635" y="588"/>
                    <a:pt x="1769" y="421"/>
                    <a:pt x="1802" y="188"/>
                  </a:cubicBezTo>
                  <a:cubicBezTo>
                    <a:pt x="1802" y="154"/>
                    <a:pt x="1802" y="154"/>
                    <a:pt x="1769" y="121"/>
                  </a:cubicBezTo>
                  <a:cubicBezTo>
                    <a:pt x="1735" y="104"/>
                    <a:pt x="1710" y="96"/>
                    <a:pt x="1690" y="96"/>
                  </a:cubicBezTo>
                  <a:cubicBezTo>
                    <a:pt x="1669" y="96"/>
                    <a:pt x="1652" y="104"/>
                    <a:pt x="1635" y="121"/>
                  </a:cubicBezTo>
                  <a:cubicBezTo>
                    <a:pt x="1535" y="254"/>
                    <a:pt x="1435" y="321"/>
                    <a:pt x="1302" y="388"/>
                  </a:cubicBezTo>
                  <a:cubicBezTo>
                    <a:pt x="1168" y="421"/>
                    <a:pt x="1035" y="421"/>
                    <a:pt x="935" y="421"/>
                  </a:cubicBezTo>
                  <a:cubicBezTo>
                    <a:pt x="801" y="421"/>
                    <a:pt x="668" y="388"/>
                    <a:pt x="535" y="321"/>
                  </a:cubicBezTo>
                  <a:cubicBezTo>
                    <a:pt x="434" y="288"/>
                    <a:pt x="334" y="221"/>
                    <a:pt x="268" y="87"/>
                  </a:cubicBezTo>
                  <a:cubicBezTo>
                    <a:pt x="225" y="24"/>
                    <a:pt x="210" y="1"/>
                    <a:pt x="1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Google Shape;974;p58"/>
          <p:cNvSpPr txBox="1">
            <a:spLocks/>
          </p:cNvSpPr>
          <p:nvPr/>
        </p:nvSpPr>
        <p:spPr>
          <a:xfrm>
            <a:off x="2622092" y="1886830"/>
            <a:ext cx="4693108" cy="2065179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7200" b="1" dirty="0">
                <a:solidFill>
                  <a:schemeClr val="bg2"/>
                </a:solidFill>
                <a:latin typeface="Gaegu" panose="020B0604020202020204" charset="0"/>
                <a:ea typeface="Gaegu" panose="020B0604020202020204" charset="0"/>
              </a:rPr>
              <a:t>Game Time</a:t>
            </a:r>
          </a:p>
        </p:txBody>
      </p:sp>
    </p:spTree>
    <p:extLst>
      <p:ext uri="{BB962C8B-B14F-4D97-AF65-F5344CB8AC3E}">
        <p14:creationId xmlns:p14="http://schemas.microsoft.com/office/powerpoint/2010/main" val="40030432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20 Imagen">
            <a:extLst>
              <a:ext uri="{FF2B5EF4-FFF2-40B4-BE49-F238E27FC236}">
                <a16:creationId xmlns:a16="http://schemas.microsoft.com/office/drawing/2014/main" xmlns="" id="{0D9C3F14-59B2-4B82-9DFE-2BDE337AA7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5" y="-20241"/>
            <a:ext cx="6849666" cy="5143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101A1287-EEC6-4799-9C22-83860EEBD56C}"/>
              </a:ext>
            </a:extLst>
          </p:cNvPr>
          <p:cNvSpPr txBox="1"/>
          <p:nvPr/>
        </p:nvSpPr>
        <p:spPr>
          <a:xfrm>
            <a:off x="3923928" y="4245936"/>
            <a:ext cx="1350150" cy="459700"/>
          </a:xfrm>
          <a:prstGeom prst="round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 defTabSz="685800">
              <a:buClrTx/>
              <a:defRPr/>
            </a:pPr>
            <a:r>
              <a:rPr lang="es-ES_tradnl" sz="2100" b="1" dirty="0">
                <a:gradFill>
                  <a:gsLst>
                    <a:gs pos="0">
                      <a:srgbClr val="00B050"/>
                    </a:gs>
                    <a:gs pos="100000">
                      <a:srgbClr val="FF0066"/>
                    </a:gs>
                  </a:gsLst>
                  <a:lin ang="5400000" scaled="1"/>
                </a:gradFill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START</a:t>
            </a:r>
            <a:endParaRPr lang="es-ES" sz="2100" b="1" dirty="0">
              <a:gradFill>
                <a:gsLst>
                  <a:gs pos="0">
                    <a:srgbClr val="00B050"/>
                  </a:gs>
                  <a:gs pos="100000">
                    <a:srgbClr val="FF0066"/>
                  </a:gs>
                </a:gsLst>
                <a:lin ang="5400000" scaled="1"/>
              </a:gradFill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24" name="23 Rectángulo redondeado">
            <a:extLst>
              <a:ext uri="{FF2B5EF4-FFF2-40B4-BE49-F238E27FC236}">
                <a16:creationId xmlns:a16="http://schemas.microsoft.com/office/drawing/2014/main" xmlns="" id="{94BC9C3D-C745-4AF4-86DE-29F83151B52C}"/>
              </a:ext>
            </a:extLst>
          </p:cNvPr>
          <p:cNvSpPr/>
          <p:nvPr/>
        </p:nvSpPr>
        <p:spPr>
          <a:xfrm>
            <a:off x="1277634" y="2085696"/>
            <a:ext cx="281732" cy="594066"/>
          </a:xfrm>
          <a:prstGeom prst="round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s-ES" sz="135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14343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E556AE5E-46EE-445C-87AA-E7E4BB03669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2" y="2144317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19BFD4DC-4667-4C2D-A4D9-EDBC0FE21E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2" y="2275285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D91FA8F7-8844-4EF2-8C87-A5B5F56CC65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2" y="2383632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980672D2-0F7D-49F9-93A1-F2784723D27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2" y="2491979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28 Rectángulo redondeado">
            <a:extLst>
              <a:ext uri="{FF2B5EF4-FFF2-40B4-BE49-F238E27FC236}">
                <a16:creationId xmlns:a16="http://schemas.microsoft.com/office/drawing/2014/main" xmlns="" id="{B2D36130-14DE-47C7-AED9-2DC530028CAA}"/>
              </a:ext>
            </a:extLst>
          </p:cNvPr>
          <p:cNvSpPr/>
          <p:nvPr/>
        </p:nvSpPr>
        <p:spPr>
          <a:xfrm>
            <a:off x="7584634" y="2085696"/>
            <a:ext cx="281732" cy="594066"/>
          </a:xfrm>
          <a:prstGeom prst="round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s-ES" sz="135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14350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53362998-5A42-448B-9D8A-825DA7D68C2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144" y="2144317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1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A4749DD4-D997-4413-A18D-554CB3ABC47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144" y="2275285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2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E1537D78-29AB-4727-B149-7C35095C1A0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144" y="2383632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3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8F69D006-0DF3-44BD-8287-D05FB7401D3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144" y="2491979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1BE8ABE-F88F-4BA7-94E0-F609A5BA3A1C}"/>
              </a:ext>
            </a:extLst>
          </p:cNvPr>
          <p:cNvSpPr/>
          <p:nvPr/>
        </p:nvSpPr>
        <p:spPr>
          <a:xfrm>
            <a:off x="2937918" y="1401366"/>
            <a:ext cx="3321743" cy="212365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US" sz="66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+mn-ea"/>
                <a:cs typeface="+mn-cs"/>
              </a:rPr>
              <a:t>MAKING </a:t>
            </a: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US" sz="66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+mn-ea"/>
                <a:cs typeface="+mn-cs"/>
              </a:rPr>
              <a:t>PHRASE</a:t>
            </a:r>
          </a:p>
        </p:txBody>
      </p:sp>
    </p:spTree>
    <p:extLst>
      <p:ext uri="{BB962C8B-B14F-4D97-AF65-F5344CB8AC3E}">
        <p14:creationId xmlns:p14="http://schemas.microsoft.com/office/powerpoint/2010/main" val="1423258534"/>
      </p:ext>
    </p:extLst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20 Imagen">
            <a:extLst>
              <a:ext uri="{FF2B5EF4-FFF2-40B4-BE49-F238E27FC236}">
                <a16:creationId xmlns:a16="http://schemas.microsoft.com/office/drawing/2014/main" xmlns="" id="{9E6D0B7B-D9AB-422B-8799-B06B8AE06C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5" y="-20241"/>
            <a:ext cx="6849666" cy="5143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23 Rectángulo redondeado">
            <a:extLst>
              <a:ext uri="{FF2B5EF4-FFF2-40B4-BE49-F238E27FC236}">
                <a16:creationId xmlns:a16="http://schemas.microsoft.com/office/drawing/2014/main" xmlns="" id="{7E9DA30C-6602-435D-9013-AE2400750188}"/>
              </a:ext>
            </a:extLst>
          </p:cNvPr>
          <p:cNvSpPr/>
          <p:nvPr/>
        </p:nvSpPr>
        <p:spPr>
          <a:xfrm>
            <a:off x="1277634" y="2085696"/>
            <a:ext cx="281732" cy="594066"/>
          </a:xfrm>
          <a:prstGeom prst="round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s-ES" sz="135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15366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5CD52B83-F22D-481C-9CA7-97180DCDB58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2" y="2144317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30CFFC16-8035-4560-9648-FD8B5FE897B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2" y="2275285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F3689B40-21BD-4E35-85A9-4DDE4FB5B9F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2" y="2383632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9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80B710B8-59AD-4971-B986-83E422FB471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2" y="2491979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28 Rectángulo redondeado">
            <a:extLst>
              <a:ext uri="{FF2B5EF4-FFF2-40B4-BE49-F238E27FC236}">
                <a16:creationId xmlns:a16="http://schemas.microsoft.com/office/drawing/2014/main" xmlns="" id="{6CC406BA-C154-4178-A23C-B923C3602D71}"/>
              </a:ext>
            </a:extLst>
          </p:cNvPr>
          <p:cNvSpPr/>
          <p:nvPr/>
        </p:nvSpPr>
        <p:spPr>
          <a:xfrm>
            <a:off x="7584634" y="2085696"/>
            <a:ext cx="281732" cy="594066"/>
          </a:xfrm>
          <a:prstGeom prst="round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s-ES" sz="135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15373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20F395C6-011B-4447-B63A-6670797977F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144" y="2144317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4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102A007E-3C16-456C-A02F-EF39469C4EA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144" y="2275285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AD753E9C-80AD-4355-B002-52252E21EB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144" y="2383632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6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46BC5CCF-9222-4E60-A1B7-01F99623FE1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144" y="2491979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16 CuadroTexto">
            <a:extLst>
              <a:ext uri="{FF2B5EF4-FFF2-40B4-BE49-F238E27FC236}">
                <a16:creationId xmlns:a16="http://schemas.microsoft.com/office/drawing/2014/main" xmlns="" id="{FB78EA11-5F0E-4BE5-A0C7-E59BBFD13F2F}"/>
              </a:ext>
            </a:extLst>
          </p:cNvPr>
          <p:cNvSpPr txBox="1"/>
          <p:nvPr/>
        </p:nvSpPr>
        <p:spPr>
          <a:xfrm>
            <a:off x="1763688" y="1775379"/>
            <a:ext cx="5766941" cy="161582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685800">
              <a:buClrTx/>
              <a:defRPr/>
            </a:pPr>
            <a:r>
              <a:rPr lang="es-ES_tradnl" sz="3300" b="1" dirty="0">
                <a:gradFill>
                  <a:gsLst>
                    <a:gs pos="0">
                      <a:srgbClr val="00B050"/>
                    </a:gs>
                    <a:gs pos="100000">
                      <a:srgbClr val="FF0066"/>
                    </a:gs>
                  </a:gsLst>
                  <a:lin ang="5400000" scaled="1"/>
                </a:gradFill>
                <a:latin typeface="#9Slide03 FS Neusa Regular" panose="00000500000000000000" pitchFamily="2" charset="0"/>
                <a:ea typeface="+mn-ea"/>
                <a:cs typeface="Aharoni" panose="02010803020104030203" pitchFamily="2" charset="-79"/>
              </a:rPr>
              <a:t>Look at </a:t>
            </a:r>
            <a:r>
              <a:rPr lang="es-ES_tradnl" sz="3300" b="1" dirty="0" err="1">
                <a:gradFill>
                  <a:gsLst>
                    <a:gs pos="0">
                      <a:srgbClr val="00B050"/>
                    </a:gs>
                    <a:gs pos="100000">
                      <a:srgbClr val="FF0066"/>
                    </a:gs>
                  </a:gsLst>
                  <a:lin ang="5400000" scaled="1"/>
                </a:gradFill>
                <a:latin typeface="#9Slide03 FS Neusa Regular" panose="00000500000000000000" pitchFamily="2" charset="0"/>
                <a:ea typeface="+mn-ea"/>
                <a:cs typeface="Aharoni" panose="02010803020104030203" pitchFamily="2" charset="-79"/>
              </a:rPr>
              <a:t>the</a:t>
            </a:r>
            <a:r>
              <a:rPr lang="es-ES_tradnl" sz="3300" b="1" dirty="0">
                <a:gradFill>
                  <a:gsLst>
                    <a:gs pos="0">
                      <a:srgbClr val="00B050"/>
                    </a:gs>
                    <a:gs pos="100000">
                      <a:srgbClr val="FF0066"/>
                    </a:gs>
                  </a:gsLst>
                  <a:lin ang="5400000" scaled="1"/>
                </a:gradFill>
                <a:latin typeface="#9Slide03 FS Neusa Regular" panose="00000500000000000000" pitchFamily="2" charset="0"/>
                <a:ea typeface="+mn-ea"/>
                <a:cs typeface="Aharoni" panose="02010803020104030203" pitchFamily="2" charset="-79"/>
              </a:rPr>
              <a:t> </a:t>
            </a:r>
            <a:r>
              <a:rPr lang="es-ES_tradnl" sz="3300" b="1" dirty="0" err="1">
                <a:gradFill>
                  <a:gsLst>
                    <a:gs pos="0">
                      <a:srgbClr val="00B050"/>
                    </a:gs>
                    <a:gs pos="100000">
                      <a:srgbClr val="FF0066"/>
                    </a:gs>
                  </a:gsLst>
                  <a:lin ang="5400000" scaled="1"/>
                </a:gradFill>
                <a:latin typeface="#9Slide03 FS Neusa Regular" panose="00000500000000000000" pitchFamily="2" charset="0"/>
                <a:ea typeface="+mn-ea"/>
                <a:cs typeface="Aharoni" panose="02010803020104030203" pitchFamily="2" charset="-79"/>
              </a:rPr>
              <a:t>picture</a:t>
            </a:r>
            <a:r>
              <a:rPr lang="es-ES_tradnl" sz="3300" b="1" dirty="0">
                <a:gradFill>
                  <a:gsLst>
                    <a:gs pos="0">
                      <a:srgbClr val="00B050"/>
                    </a:gs>
                    <a:gs pos="100000">
                      <a:srgbClr val="FF0066"/>
                    </a:gs>
                  </a:gsLst>
                  <a:lin ang="5400000" scaled="1"/>
                </a:gradFill>
                <a:latin typeface="#9Slide03 FS Neusa Regular" panose="00000500000000000000" pitchFamily="2" charset="0"/>
                <a:ea typeface="+mn-ea"/>
                <a:cs typeface="Aharoni" panose="02010803020104030203" pitchFamily="2" charset="-79"/>
              </a:rPr>
              <a:t> and </a:t>
            </a:r>
            <a:r>
              <a:rPr lang="es-ES_tradnl" sz="3300" b="1" dirty="0" err="1">
                <a:gradFill>
                  <a:gsLst>
                    <a:gs pos="0">
                      <a:srgbClr val="00B050"/>
                    </a:gs>
                    <a:gs pos="100000">
                      <a:srgbClr val="FF0066"/>
                    </a:gs>
                  </a:gsLst>
                  <a:lin ang="5400000" scaled="1"/>
                </a:gradFill>
                <a:latin typeface="#9Slide03 FS Neusa Regular" panose="00000500000000000000" pitchFamily="2" charset="0"/>
                <a:ea typeface="+mn-ea"/>
                <a:cs typeface="Aharoni" panose="02010803020104030203" pitchFamily="2" charset="-79"/>
              </a:rPr>
              <a:t>make</a:t>
            </a:r>
            <a:r>
              <a:rPr lang="es-ES_tradnl" sz="3300" b="1" dirty="0">
                <a:gradFill>
                  <a:gsLst>
                    <a:gs pos="0">
                      <a:srgbClr val="00B050"/>
                    </a:gs>
                    <a:gs pos="100000">
                      <a:srgbClr val="FF0066"/>
                    </a:gs>
                  </a:gsLst>
                  <a:lin ang="5400000" scaled="1"/>
                </a:gradFill>
                <a:latin typeface="#9Slide03 FS Neusa Regular" panose="00000500000000000000" pitchFamily="2" charset="0"/>
                <a:ea typeface="+mn-ea"/>
                <a:cs typeface="Aharoni" panose="02010803020104030203" pitchFamily="2" charset="-79"/>
              </a:rPr>
              <a:t> a </a:t>
            </a:r>
            <a:r>
              <a:rPr lang="es-ES_tradnl" sz="3300" b="1" dirty="0" err="1">
                <a:gradFill>
                  <a:gsLst>
                    <a:gs pos="0">
                      <a:srgbClr val="00B050"/>
                    </a:gs>
                    <a:gs pos="100000">
                      <a:srgbClr val="FF0066"/>
                    </a:gs>
                  </a:gsLst>
                  <a:lin ang="5400000" scaled="1"/>
                </a:gradFill>
                <a:latin typeface="#9Slide03 FS Neusa Regular" panose="00000500000000000000" pitchFamily="2" charset="0"/>
                <a:ea typeface="+mn-ea"/>
                <a:cs typeface="Aharoni" panose="02010803020104030203" pitchFamily="2" charset="-79"/>
              </a:rPr>
              <a:t>phrase</a:t>
            </a:r>
            <a:r>
              <a:rPr lang="es-ES_tradnl" sz="3300" b="1" dirty="0">
                <a:gradFill>
                  <a:gsLst>
                    <a:gs pos="0">
                      <a:srgbClr val="00B050"/>
                    </a:gs>
                    <a:gs pos="100000">
                      <a:srgbClr val="FF0066"/>
                    </a:gs>
                  </a:gsLst>
                  <a:lin ang="5400000" scaled="1"/>
                </a:gradFill>
                <a:latin typeface="#9Slide03 FS Neusa Regular" panose="00000500000000000000" pitchFamily="2" charset="0"/>
                <a:ea typeface="+mn-ea"/>
                <a:cs typeface="Aharoni" panose="02010803020104030203" pitchFamily="2" charset="-79"/>
              </a:rPr>
              <a:t> </a:t>
            </a:r>
            <a:r>
              <a:rPr lang="es-ES_tradnl" sz="3300" b="1" dirty="0" err="1">
                <a:gradFill>
                  <a:gsLst>
                    <a:gs pos="0">
                      <a:srgbClr val="00B050"/>
                    </a:gs>
                    <a:gs pos="100000">
                      <a:srgbClr val="FF0066"/>
                    </a:gs>
                  </a:gsLst>
                  <a:lin ang="5400000" scaled="1"/>
                </a:gradFill>
                <a:latin typeface="#9Slide03 FS Neusa Regular" panose="00000500000000000000" pitchFamily="2" charset="0"/>
                <a:ea typeface="+mn-ea"/>
                <a:cs typeface="Aharoni" panose="02010803020104030203" pitchFamily="2" charset="-79"/>
              </a:rPr>
              <a:t>by</a:t>
            </a:r>
            <a:r>
              <a:rPr lang="es-ES_tradnl" sz="3300" b="1" dirty="0">
                <a:gradFill>
                  <a:gsLst>
                    <a:gs pos="0">
                      <a:srgbClr val="00B050"/>
                    </a:gs>
                    <a:gs pos="100000">
                      <a:srgbClr val="FF0066"/>
                    </a:gs>
                  </a:gsLst>
                  <a:lin ang="5400000" scaled="1"/>
                </a:gradFill>
                <a:latin typeface="#9Slide03 FS Neusa Regular" panose="00000500000000000000" pitchFamily="2" charset="0"/>
                <a:ea typeface="+mn-ea"/>
                <a:cs typeface="Aharoni" panose="02010803020104030203" pitchFamily="2" charset="-79"/>
              </a:rPr>
              <a:t> </a:t>
            </a:r>
            <a:r>
              <a:rPr lang="es-ES_tradnl" sz="3300" b="1" dirty="0" err="1">
                <a:gradFill>
                  <a:gsLst>
                    <a:gs pos="0">
                      <a:srgbClr val="00B050"/>
                    </a:gs>
                    <a:gs pos="100000">
                      <a:srgbClr val="FF0066"/>
                    </a:gs>
                  </a:gsLst>
                  <a:lin ang="5400000" scaled="1"/>
                </a:gradFill>
                <a:latin typeface="#9Slide03 FS Neusa Regular" panose="00000500000000000000" pitchFamily="2" charset="0"/>
                <a:ea typeface="+mn-ea"/>
                <a:cs typeface="Aharoni" panose="02010803020104030203" pitchFamily="2" charset="-79"/>
              </a:rPr>
              <a:t>clicking</a:t>
            </a:r>
            <a:r>
              <a:rPr lang="es-ES_tradnl" sz="3300" b="1" dirty="0">
                <a:gradFill>
                  <a:gsLst>
                    <a:gs pos="0">
                      <a:srgbClr val="00B050"/>
                    </a:gs>
                    <a:gs pos="100000">
                      <a:srgbClr val="FF0066"/>
                    </a:gs>
                  </a:gsLst>
                  <a:lin ang="5400000" scaled="1"/>
                </a:gradFill>
                <a:latin typeface="#9Slide03 FS Neusa Regular" panose="00000500000000000000" pitchFamily="2" charset="0"/>
                <a:ea typeface="+mn-ea"/>
                <a:cs typeface="Aharoni" panose="02010803020104030203" pitchFamily="2" charset="-79"/>
              </a:rPr>
              <a:t> </a:t>
            </a:r>
          </a:p>
          <a:p>
            <a:pPr algn="ctr" defTabSz="685800">
              <a:buClrTx/>
              <a:defRPr/>
            </a:pPr>
            <a:r>
              <a:rPr lang="es-ES_tradnl" sz="3300" b="1" dirty="0" err="1">
                <a:gradFill>
                  <a:gsLst>
                    <a:gs pos="0">
                      <a:srgbClr val="00B050"/>
                    </a:gs>
                    <a:gs pos="100000">
                      <a:srgbClr val="FF0066"/>
                    </a:gs>
                  </a:gsLst>
                  <a:lin ang="5400000" scaled="1"/>
                </a:gradFill>
                <a:latin typeface="#9Slide03 FS Neusa Regular" panose="00000500000000000000" pitchFamily="2" charset="0"/>
                <a:ea typeface="+mn-ea"/>
                <a:cs typeface="Aharoni" panose="02010803020104030203" pitchFamily="2" charset="-79"/>
              </a:rPr>
              <a:t>on</a:t>
            </a:r>
            <a:r>
              <a:rPr lang="es-ES_tradnl" sz="3300" b="1" dirty="0">
                <a:gradFill>
                  <a:gsLst>
                    <a:gs pos="0">
                      <a:srgbClr val="00B050"/>
                    </a:gs>
                    <a:gs pos="100000">
                      <a:srgbClr val="FF0066"/>
                    </a:gs>
                  </a:gsLst>
                  <a:lin ang="5400000" scaled="1"/>
                </a:gradFill>
                <a:latin typeface="#9Slide03 FS Neusa Regular" panose="00000500000000000000" pitchFamily="2" charset="0"/>
                <a:ea typeface="+mn-ea"/>
                <a:cs typeface="Aharoni" panose="02010803020104030203" pitchFamily="2" charset="-79"/>
              </a:rPr>
              <a:t> </a:t>
            </a:r>
            <a:r>
              <a:rPr lang="es-ES_tradnl" sz="3300" b="1" dirty="0" err="1">
                <a:gradFill>
                  <a:gsLst>
                    <a:gs pos="0">
                      <a:srgbClr val="00B050"/>
                    </a:gs>
                    <a:gs pos="100000">
                      <a:srgbClr val="FF0066"/>
                    </a:gs>
                  </a:gsLst>
                  <a:lin ang="5400000" scaled="1"/>
                </a:gradFill>
                <a:latin typeface="#9Slide03 FS Neusa Regular" panose="00000500000000000000" pitchFamily="2" charset="0"/>
                <a:ea typeface="+mn-ea"/>
                <a:cs typeface="Aharoni" panose="02010803020104030203" pitchFamily="2" charset="-79"/>
              </a:rPr>
              <a:t>the</a:t>
            </a:r>
            <a:r>
              <a:rPr lang="es-ES_tradnl" sz="3300" b="1" dirty="0">
                <a:gradFill>
                  <a:gsLst>
                    <a:gs pos="0">
                      <a:srgbClr val="00B050"/>
                    </a:gs>
                    <a:gs pos="100000">
                      <a:srgbClr val="FF0066"/>
                    </a:gs>
                  </a:gsLst>
                  <a:lin ang="5400000" scaled="1"/>
                </a:gradFill>
                <a:latin typeface="#9Slide03 FS Neusa Regular" panose="00000500000000000000" pitchFamily="2" charset="0"/>
                <a:ea typeface="+mn-ea"/>
                <a:cs typeface="Aharoni" panose="02010803020104030203" pitchFamily="2" charset="-79"/>
              </a:rPr>
              <a:t> </a:t>
            </a:r>
            <a:r>
              <a:rPr lang="es-ES_tradnl" sz="3300" b="1" dirty="0" err="1">
                <a:gradFill>
                  <a:gsLst>
                    <a:gs pos="0">
                      <a:srgbClr val="00B050"/>
                    </a:gs>
                    <a:gs pos="100000">
                      <a:srgbClr val="FF0066"/>
                    </a:gs>
                  </a:gsLst>
                  <a:lin ang="5400000" scaled="1"/>
                </a:gradFill>
                <a:latin typeface="#9Slide03 FS Neusa Regular" panose="00000500000000000000" pitchFamily="2" charset="0"/>
                <a:ea typeface="+mn-ea"/>
                <a:cs typeface="Aharoni" panose="02010803020104030203" pitchFamily="2" charset="-79"/>
              </a:rPr>
              <a:t>right</a:t>
            </a:r>
            <a:r>
              <a:rPr lang="es-ES_tradnl" sz="3300" b="1" dirty="0">
                <a:gradFill>
                  <a:gsLst>
                    <a:gs pos="0">
                      <a:srgbClr val="00B050"/>
                    </a:gs>
                    <a:gs pos="100000">
                      <a:srgbClr val="FF0066"/>
                    </a:gs>
                  </a:gsLst>
                  <a:lin ang="5400000" scaled="1"/>
                </a:gradFill>
                <a:latin typeface="#9Slide03 FS Neusa Regular" panose="00000500000000000000" pitchFamily="2" charset="0"/>
                <a:ea typeface="+mn-ea"/>
                <a:cs typeface="Aharoni" panose="02010803020104030203" pitchFamily="2" charset="-79"/>
              </a:rPr>
              <a:t> </a:t>
            </a:r>
            <a:r>
              <a:rPr lang="es-ES_tradnl" sz="3300" b="1" dirty="0" err="1">
                <a:gradFill>
                  <a:gsLst>
                    <a:gs pos="0">
                      <a:srgbClr val="00B050"/>
                    </a:gs>
                    <a:gs pos="100000">
                      <a:srgbClr val="FF0066"/>
                    </a:gs>
                  </a:gsLst>
                  <a:lin ang="5400000" scaled="1"/>
                </a:gradFill>
                <a:latin typeface="#9Slide03 FS Neusa Regular" panose="00000500000000000000" pitchFamily="2" charset="0"/>
                <a:ea typeface="+mn-ea"/>
                <a:cs typeface="Aharoni" panose="02010803020104030203" pitchFamily="2" charset="-79"/>
              </a:rPr>
              <a:t>words</a:t>
            </a:r>
            <a:r>
              <a:rPr lang="es-ES_tradnl" sz="3300" b="1" dirty="0">
                <a:gradFill>
                  <a:gsLst>
                    <a:gs pos="0">
                      <a:srgbClr val="00B050"/>
                    </a:gs>
                    <a:gs pos="100000">
                      <a:srgbClr val="FF0066"/>
                    </a:gs>
                  </a:gsLst>
                  <a:lin ang="5400000" scaled="1"/>
                </a:gradFill>
                <a:latin typeface="#9Slide03 FS Neusa Regular" panose="00000500000000000000" pitchFamily="2" charset="0"/>
                <a:ea typeface="+mn-ea"/>
                <a:cs typeface="Aharoni" panose="02010803020104030203" pitchFamily="2" charset="-79"/>
              </a:rPr>
              <a:t>.</a:t>
            </a:r>
            <a:endParaRPr lang="es-ES" sz="3300" b="1" dirty="0">
              <a:gradFill>
                <a:gsLst>
                  <a:gs pos="0">
                    <a:srgbClr val="00B050"/>
                  </a:gs>
                  <a:gs pos="100000">
                    <a:srgbClr val="FF0066"/>
                  </a:gs>
                </a:gsLst>
                <a:lin ang="5400000" scaled="1"/>
              </a:gradFill>
              <a:latin typeface="#9Slide03 FS Neusa Regular" panose="00000500000000000000" pitchFamily="2" charset="0"/>
              <a:ea typeface="+mn-ea"/>
              <a:cs typeface="Aharoni" panose="02010803020104030203" pitchFamily="2" charset="-79"/>
            </a:endParaRPr>
          </a:p>
        </p:txBody>
      </p:sp>
      <p:sp>
        <p:nvSpPr>
          <p:cNvPr id="18" name="17 CuadroTexto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7555B3A0-CC4F-40D7-89B1-E87C4DB1AAA1}"/>
              </a:ext>
            </a:extLst>
          </p:cNvPr>
          <p:cNvSpPr txBox="1"/>
          <p:nvPr/>
        </p:nvSpPr>
        <p:spPr>
          <a:xfrm>
            <a:off x="3923928" y="4245936"/>
            <a:ext cx="1350150" cy="459700"/>
          </a:xfrm>
          <a:prstGeom prst="round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 defTabSz="685800">
              <a:buClrTx/>
              <a:defRPr/>
            </a:pPr>
            <a:r>
              <a:rPr lang="es-ES_tradnl" sz="2100" b="1" dirty="0">
                <a:gradFill>
                  <a:gsLst>
                    <a:gs pos="0">
                      <a:srgbClr val="00B050"/>
                    </a:gs>
                    <a:gs pos="100000">
                      <a:srgbClr val="FF0066"/>
                    </a:gs>
                  </a:gsLst>
                  <a:lin ang="5400000" scaled="1"/>
                </a:gradFill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NEXT</a:t>
            </a:r>
            <a:endParaRPr lang="es-ES" sz="2100" b="1" dirty="0">
              <a:gradFill>
                <a:gsLst>
                  <a:gs pos="0">
                    <a:srgbClr val="00B050"/>
                  </a:gs>
                  <a:gs pos="100000">
                    <a:srgbClr val="FF0066"/>
                  </a:gs>
                </a:gsLst>
                <a:lin ang="5400000" scaled="1"/>
              </a:gradFill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41596467"/>
      </p:ext>
    </p:extLst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45 Rectángulo">
            <a:extLst>
              <a:ext uri="{FF2B5EF4-FFF2-40B4-BE49-F238E27FC236}">
                <a16:creationId xmlns:a16="http://schemas.microsoft.com/office/drawing/2014/main" xmlns="" id="{A0735042-BFBB-4DF2-B9B9-39CF1A2EC0C5}"/>
              </a:ext>
            </a:extLst>
          </p:cNvPr>
          <p:cNvSpPr/>
          <p:nvPr/>
        </p:nvSpPr>
        <p:spPr>
          <a:xfrm>
            <a:off x="5436394" y="303610"/>
            <a:ext cx="1727597" cy="485775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/>
              </a:gs>
              <a:gs pos="100000">
                <a:schemeClr val="bg1">
                  <a:lumMod val="6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s-ES" sz="135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78" name="77 CuadroTexto">
            <a:extLst>
              <a:ext uri="{FF2B5EF4-FFF2-40B4-BE49-F238E27FC236}">
                <a16:creationId xmlns:a16="http://schemas.microsoft.com/office/drawing/2014/main" xmlns="" id="{B6385BE6-94FE-49AE-95F0-03900BE443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6869" y="303610"/>
            <a:ext cx="1700213" cy="235449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>
              <a:buClrTx/>
              <a:defRPr/>
            </a:pPr>
            <a:r>
              <a:rPr lang="es-ES_tradnl" altLang="en-US" sz="2100" b="1" dirty="0" err="1">
                <a:solidFill>
                  <a:prstClr val="black"/>
                </a:solidFill>
                <a:ea typeface="+mn-ea"/>
                <a:cs typeface="+mn-cs"/>
              </a:rPr>
              <a:t>please</a:t>
            </a: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r>
              <a:rPr lang="es-ES_tradnl" altLang="en-US" sz="2100" b="1" dirty="0" err="1">
                <a:solidFill>
                  <a:prstClr val="black"/>
                </a:solidFill>
                <a:ea typeface="+mn-ea"/>
                <a:cs typeface="+mn-cs"/>
              </a:rPr>
              <a:t>pond</a:t>
            </a: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r>
              <a:rPr lang="es-ES_tradnl" altLang="en-US" sz="2100" b="1" dirty="0" err="1">
                <a:solidFill>
                  <a:prstClr val="black"/>
                </a:solidFill>
                <a:ea typeface="+mn-ea"/>
                <a:cs typeface="+mn-cs"/>
              </a:rPr>
              <a:t>trash</a:t>
            </a: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" altLang="en-US" sz="2100" b="1" dirty="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37" name="36 Rectángulo">
            <a:extLst>
              <a:ext uri="{FF2B5EF4-FFF2-40B4-BE49-F238E27FC236}">
                <a16:creationId xmlns:a16="http://schemas.microsoft.com/office/drawing/2014/main" xmlns="" id="{62DAB868-5CF1-4506-B902-ED9259273338}"/>
              </a:ext>
            </a:extLst>
          </p:cNvPr>
          <p:cNvSpPr/>
          <p:nvPr/>
        </p:nvSpPr>
        <p:spPr>
          <a:xfrm>
            <a:off x="5436394" y="-506016"/>
            <a:ext cx="1727597" cy="48577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r>
              <a:rPr lang="es-ES_tradnl" sz="2100" b="1">
                <a:solidFill>
                  <a:prstClr val="black"/>
                </a:solidFill>
                <a:latin typeface="Calibri"/>
              </a:rPr>
              <a:t>WRONG</a:t>
            </a:r>
            <a:endParaRPr lang="es-ES" sz="21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44 Rectángulo">
            <a:extLst>
              <a:ext uri="{FF2B5EF4-FFF2-40B4-BE49-F238E27FC236}">
                <a16:creationId xmlns:a16="http://schemas.microsoft.com/office/drawing/2014/main" xmlns="" id="{73CE0077-4784-4DA0-B88A-D3DB01299EDD}"/>
              </a:ext>
            </a:extLst>
          </p:cNvPr>
          <p:cNvSpPr/>
          <p:nvPr/>
        </p:nvSpPr>
        <p:spPr>
          <a:xfrm>
            <a:off x="3733800" y="303610"/>
            <a:ext cx="1620441" cy="485775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/>
              </a:gs>
              <a:gs pos="100000">
                <a:schemeClr val="bg1">
                  <a:lumMod val="6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s-ES" sz="135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77" name="76 CuadroTexto">
            <a:extLst>
              <a:ext uri="{FF2B5EF4-FFF2-40B4-BE49-F238E27FC236}">
                <a16:creationId xmlns:a16="http://schemas.microsoft.com/office/drawing/2014/main" xmlns="" id="{00DAFC30-7DA4-44DE-AA45-C42CB9F5FD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6656" y="295276"/>
            <a:ext cx="1700213" cy="235449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>
              <a:buClrTx/>
              <a:defRPr/>
            </a:pPr>
            <a:r>
              <a:rPr lang="es-ES_tradnl" altLang="en-US" sz="2100" b="1" dirty="0">
                <a:solidFill>
                  <a:prstClr val="black"/>
                </a:solidFill>
                <a:ea typeface="+mn-ea"/>
                <a:cs typeface="+mn-cs"/>
              </a:rPr>
              <a:t>up</a:t>
            </a: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r>
              <a:rPr lang="es-ES_tradnl" altLang="en-US" sz="2100" b="1" dirty="0" err="1">
                <a:solidFill>
                  <a:prstClr val="black"/>
                </a:solidFill>
                <a:ea typeface="+mn-ea"/>
                <a:cs typeface="+mn-cs"/>
              </a:rPr>
              <a:t>the</a:t>
            </a: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r>
              <a:rPr lang="es-ES_tradnl" altLang="en-US" sz="2100" b="1" dirty="0">
                <a:solidFill>
                  <a:prstClr val="black"/>
                </a:solidFill>
                <a:ea typeface="+mn-ea"/>
                <a:cs typeface="+mn-cs"/>
              </a:rPr>
              <a:t>a</a:t>
            </a: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" altLang="en-US" sz="2100" b="1" dirty="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36" name="35 Rectángulo">
            <a:extLst>
              <a:ext uri="{FF2B5EF4-FFF2-40B4-BE49-F238E27FC236}">
                <a16:creationId xmlns:a16="http://schemas.microsoft.com/office/drawing/2014/main" xmlns="" id="{1147E1E0-3213-46D3-A5F4-3BA28C264C51}"/>
              </a:ext>
            </a:extLst>
          </p:cNvPr>
          <p:cNvSpPr/>
          <p:nvPr/>
        </p:nvSpPr>
        <p:spPr>
          <a:xfrm>
            <a:off x="3721894" y="-506016"/>
            <a:ext cx="1620441" cy="485775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r>
              <a:rPr lang="es-ES_tradnl" sz="2100" b="1">
                <a:solidFill>
                  <a:prstClr val="black"/>
                </a:solidFill>
                <a:latin typeface="Calibri"/>
              </a:rPr>
              <a:t>WRONG</a:t>
            </a:r>
            <a:endParaRPr lang="es-ES" sz="21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5 Rectángulo">
            <a:extLst>
              <a:ext uri="{FF2B5EF4-FFF2-40B4-BE49-F238E27FC236}">
                <a16:creationId xmlns:a16="http://schemas.microsoft.com/office/drawing/2014/main" xmlns="" id="{835C0AD4-39A5-48AE-9659-ACB1ECB14B85}"/>
              </a:ext>
            </a:extLst>
          </p:cNvPr>
          <p:cNvSpPr/>
          <p:nvPr/>
        </p:nvSpPr>
        <p:spPr>
          <a:xfrm>
            <a:off x="2033588" y="303610"/>
            <a:ext cx="1620441" cy="485775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/>
              </a:gs>
              <a:gs pos="100000">
                <a:schemeClr val="bg1">
                  <a:lumMod val="6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s-ES" sz="135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7" name="6 CuadroTexto">
            <a:extLst>
              <a:ext uri="{FF2B5EF4-FFF2-40B4-BE49-F238E27FC236}">
                <a16:creationId xmlns:a16="http://schemas.microsoft.com/office/drawing/2014/main" xmlns="" id="{DF6D2A4D-B657-430C-A143-57DF5201B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3587" y="303610"/>
            <a:ext cx="1700213" cy="235449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>
              <a:buClrTx/>
              <a:defRPr/>
            </a:pPr>
            <a:r>
              <a:rPr lang="es-ES_tradnl" altLang="en-US" sz="2100" b="1" dirty="0">
                <a:solidFill>
                  <a:prstClr val="black"/>
                </a:solidFill>
                <a:ea typeface="+mn-ea"/>
                <a:cs typeface="+mn-cs"/>
              </a:rPr>
              <a:t>Stand </a:t>
            </a: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r>
              <a:rPr lang="es-ES_tradnl" altLang="en-US" sz="2100" b="1" dirty="0" err="1">
                <a:solidFill>
                  <a:prstClr val="black"/>
                </a:solidFill>
                <a:ea typeface="+mn-ea"/>
                <a:cs typeface="+mn-cs"/>
              </a:rPr>
              <a:t>clean</a:t>
            </a: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r>
              <a:rPr lang="es-ES_tradnl" altLang="en-US" sz="2100" b="1" dirty="0">
                <a:solidFill>
                  <a:prstClr val="black"/>
                </a:solidFill>
                <a:ea typeface="+mn-ea"/>
                <a:cs typeface="+mn-cs"/>
              </a:rPr>
              <a:t>pick up</a:t>
            </a: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" altLang="en-US" sz="2100" b="1" dirty="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64" name="63 Rectángulo">
            <a:extLst>
              <a:ext uri="{FF2B5EF4-FFF2-40B4-BE49-F238E27FC236}">
                <a16:creationId xmlns:a16="http://schemas.microsoft.com/office/drawing/2014/main" xmlns="" id="{FF3A3418-F753-4504-ACD5-14786C6FE8ED}"/>
              </a:ext>
            </a:extLst>
          </p:cNvPr>
          <p:cNvSpPr/>
          <p:nvPr/>
        </p:nvSpPr>
        <p:spPr>
          <a:xfrm>
            <a:off x="2033588" y="-506016"/>
            <a:ext cx="1620441" cy="485775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r>
              <a:rPr lang="es-ES_tradnl" sz="2100" b="1">
                <a:solidFill>
                  <a:prstClr val="black"/>
                </a:solidFill>
                <a:latin typeface="Calibri"/>
              </a:rPr>
              <a:t>WRONG</a:t>
            </a:r>
            <a:endParaRPr lang="es-ES" sz="2100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6395" name="12 Imagen">
            <a:extLst>
              <a:ext uri="{FF2B5EF4-FFF2-40B4-BE49-F238E27FC236}">
                <a16:creationId xmlns:a16="http://schemas.microsoft.com/office/drawing/2014/main" xmlns="" id="{BFECBBFE-870A-4EA0-928F-2111095168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997" y="-26194"/>
            <a:ext cx="6850857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46 Rectángulo redondeado">
            <a:extLst>
              <a:ext uri="{FF2B5EF4-FFF2-40B4-BE49-F238E27FC236}">
                <a16:creationId xmlns:a16="http://schemas.microsoft.com/office/drawing/2014/main" xmlns="" id="{3F506FEE-C0FC-45B9-9A40-F80218D4956D}"/>
              </a:ext>
            </a:extLst>
          </p:cNvPr>
          <p:cNvSpPr/>
          <p:nvPr/>
        </p:nvSpPr>
        <p:spPr>
          <a:xfrm>
            <a:off x="3218985" y="951570"/>
            <a:ext cx="2544012" cy="2160240"/>
          </a:xfrm>
          <a:prstGeom prst="roundRect">
            <a:avLst>
              <a:gd name="adj" fmla="val 7408"/>
            </a:avLst>
          </a:prstGeom>
          <a:blipFill>
            <a:blip r:embed="rId6"/>
            <a:stretch>
              <a:fillRect/>
            </a:stretch>
          </a:blipFill>
          <a:ln w="127000">
            <a:noFill/>
          </a:ln>
          <a:effectLst>
            <a:innerShdw blurRad="495300">
              <a:schemeClr val="tx1">
                <a:alpha val="66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s-ES" sz="135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8" name="7 Rectángulo redondeado">
            <a:extLst>
              <a:ext uri="{FF2B5EF4-FFF2-40B4-BE49-F238E27FC236}">
                <a16:creationId xmlns:a16="http://schemas.microsoft.com/office/drawing/2014/main" xmlns="" id="{AF098A3D-11CF-4F2F-B5CC-1E0468218056}"/>
              </a:ext>
            </a:extLst>
          </p:cNvPr>
          <p:cNvSpPr/>
          <p:nvPr/>
        </p:nvSpPr>
        <p:spPr>
          <a:xfrm>
            <a:off x="3113838" y="951570"/>
            <a:ext cx="2754306" cy="2160240"/>
          </a:xfrm>
          <a:prstGeom prst="roundRect">
            <a:avLst>
              <a:gd name="adj" fmla="val 7408"/>
            </a:avLst>
          </a:prstGeom>
          <a:noFill/>
          <a:ln w="127000"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s-ES" sz="135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6" name="55 CuadroTexto">
            <a:extLst>
              <a:ext uri="{FF2B5EF4-FFF2-40B4-BE49-F238E27FC236}">
                <a16:creationId xmlns:a16="http://schemas.microsoft.com/office/drawing/2014/main" xmlns="" id="{BF6BFD6C-B97B-4947-96A3-8CED36C7A249}"/>
              </a:ext>
            </a:extLst>
          </p:cNvPr>
          <p:cNvSpPr txBox="1"/>
          <p:nvPr/>
        </p:nvSpPr>
        <p:spPr>
          <a:xfrm>
            <a:off x="2151092" y="4353948"/>
            <a:ext cx="1188132" cy="510778"/>
          </a:xfrm>
          <a:prstGeom prst="roundRect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 defTabSz="685800">
              <a:buClrTx/>
              <a:defRPr/>
            </a:pPr>
            <a:r>
              <a:rPr lang="es-ES_tradnl" sz="2400" dirty="0">
                <a:solidFill>
                  <a:sysClr val="windowText" lastClr="000000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stand</a:t>
            </a:r>
            <a:endParaRPr lang="es-ES" sz="2400" dirty="0">
              <a:solidFill>
                <a:sysClr val="windowText" lastClr="000000"/>
              </a:solidFill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57" name="56 CuadroTexto">
            <a:extLst>
              <a:ext uri="{FF2B5EF4-FFF2-40B4-BE49-F238E27FC236}">
                <a16:creationId xmlns:a16="http://schemas.microsoft.com/office/drawing/2014/main" xmlns="" id="{6E3A8678-FE26-4637-B767-69BC828E061C}"/>
              </a:ext>
            </a:extLst>
          </p:cNvPr>
          <p:cNvSpPr txBox="1"/>
          <p:nvPr/>
        </p:nvSpPr>
        <p:spPr>
          <a:xfrm>
            <a:off x="2141730" y="3253590"/>
            <a:ext cx="1188132" cy="510778"/>
          </a:xfrm>
          <a:prstGeom prst="roundRect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 defTabSz="685800">
              <a:buClrTx/>
              <a:defRPr/>
            </a:pPr>
            <a:r>
              <a:rPr lang="es-ES_tradnl" sz="2400" dirty="0" err="1">
                <a:solidFill>
                  <a:sysClr val="windowText" lastClr="000000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sit</a:t>
            </a:r>
            <a:endParaRPr lang="es-ES" sz="2400" dirty="0">
              <a:solidFill>
                <a:sysClr val="windowText" lastClr="000000"/>
              </a:solidFill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58" name="57 CuadroTexto">
            <a:extLst>
              <a:ext uri="{FF2B5EF4-FFF2-40B4-BE49-F238E27FC236}">
                <a16:creationId xmlns:a16="http://schemas.microsoft.com/office/drawing/2014/main" xmlns="" id="{C49D2EB7-D783-4829-A9CB-5625BFE866D1}"/>
              </a:ext>
            </a:extLst>
          </p:cNvPr>
          <p:cNvSpPr txBox="1"/>
          <p:nvPr/>
        </p:nvSpPr>
        <p:spPr>
          <a:xfrm>
            <a:off x="2151092" y="3813888"/>
            <a:ext cx="1188132" cy="510778"/>
          </a:xfrm>
          <a:prstGeom prst="roundRect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 defTabSz="685800">
              <a:buClrTx/>
              <a:defRPr/>
            </a:pPr>
            <a:r>
              <a:rPr lang="es-ES_tradnl" sz="2400" dirty="0">
                <a:solidFill>
                  <a:sysClr val="windowText" lastClr="000000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open</a:t>
            </a:r>
            <a:endParaRPr lang="es-ES" sz="2400" dirty="0">
              <a:solidFill>
                <a:sysClr val="windowText" lastClr="000000"/>
              </a:solidFill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65" name="64 CuadroTexto">
            <a:extLst>
              <a:ext uri="{FF2B5EF4-FFF2-40B4-BE49-F238E27FC236}">
                <a16:creationId xmlns:a16="http://schemas.microsoft.com/office/drawing/2014/main" xmlns="" id="{7D9027F2-728A-4D5E-9A61-AB4A9341B507}"/>
              </a:ext>
            </a:extLst>
          </p:cNvPr>
          <p:cNvSpPr txBox="1"/>
          <p:nvPr/>
        </p:nvSpPr>
        <p:spPr>
          <a:xfrm>
            <a:off x="3933291" y="4353948"/>
            <a:ext cx="1061612" cy="510778"/>
          </a:xfrm>
          <a:prstGeom prst="roundRect">
            <a:avLst/>
          </a:prstGeom>
          <a:gradFill>
            <a:gsLst>
              <a:gs pos="0">
                <a:srgbClr val="00B050"/>
              </a:gs>
              <a:gs pos="100000">
                <a:srgbClr val="FF0066"/>
              </a:gs>
            </a:gsLst>
            <a:lin ang="5400000" scaled="1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>
            <a:defPPr>
              <a:defRPr lang="es-ES"/>
            </a:defPPr>
            <a:lvl1pPr algn="ctr">
              <a:defRPr sz="3200"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pPr defTabSz="685800">
              <a:buClrTx/>
              <a:defRPr/>
            </a:pPr>
            <a:r>
              <a:rPr lang="es-ES_tradnl" sz="2400" dirty="0">
                <a:solidFill>
                  <a:sysClr val="windowText" lastClr="000000"/>
                </a:solidFill>
                <a:ea typeface="+mn-ea"/>
              </a:rPr>
              <a:t>up</a:t>
            </a:r>
            <a:endParaRPr lang="es-ES" sz="2400" dirty="0">
              <a:solidFill>
                <a:sysClr val="windowText" lastClr="000000"/>
              </a:solidFill>
              <a:ea typeface="+mn-ea"/>
            </a:endParaRPr>
          </a:p>
        </p:txBody>
      </p:sp>
      <p:sp>
        <p:nvSpPr>
          <p:cNvPr id="66" name="65 CuadroTexto">
            <a:extLst>
              <a:ext uri="{FF2B5EF4-FFF2-40B4-BE49-F238E27FC236}">
                <a16:creationId xmlns:a16="http://schemas.microsoft.com/office/drawing/2014/main" xmlns="" id="{91E50213-9987-4227-A978-484712E40AFD}"/>
              </a:ext>
            </a:extLst>
          </p:cNvPr>
          <p:cNvSpPr txBox="1"/>
          <p:nvPr/>
        </p:nvSpPr>
        <p:spPr>
          <a:xfrm>
            <a:off x="3945445" y="3273828"/>
            <a:ext cx="1040963" cy="510778"/>
          </a:xfrm>
          <a:prstGeom prst="roundRect">
            <a:avLst/>
          </a:prstGeom>
          <a:gradFill>
            <a:gsLst>
              <a:gs pos="0">
                <a:srgbClr val="00B050"/>
              </a:gs>
              <a:gs pos="100000">
                <a:srgbClr val="FF0066"/>
              </a:gs>
            </a:gsLst>
            <a:lin ang="5400000" scaled="1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>
            <a:defPPr>
              <a:defRPr lang="es-ES"/>
            </a:defPPr>
            <a:lvl1pPr algn="ctr">
              <a:defRPr sz="3200"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pPr defTabSz="685800">
              <a:buClrTx/>
              <a:defRPr/>
            </a:pPr>
            <a:r>
              <a:rPr lang="es-ES_tradnl" sz="2400" dirty="0" err="1">
                <a:solidFill>
                  <a:sysClr val="windowText" lastClr="000000"/>
                </a:solidFill>
                <a:ea typeface="+mn-ea"/>
              </a:rPr>
              <a:t>your</a:t>
            </a:r>
            <a:endParaRPr lang="es-ES" sz="2400" dirty="0">
              <a:solidFill>
                <a:sysClr val="windowText" lastClr="000000"/>
              </a:solidFill>
              <a:ea typeface="+mn-ea"/>
            </a:endParaRPr>
          </a:p>
        </p:txBody>
      </p:sp>
      <p:sp>
        <p:nvSpPr>
          <p:cNvPr id="67" name="66 CuadroTexto">
            <a:extLst>
              <a:ext uri="{FF2B5EF4-FFF2-40B4-BE49-F238E27FC236}">
                <a16:creationId xmlns:a16="http://schemas.microsoft.com/office/drawing/2014/main" xmlns="" id="{5B05794D-40D5-4FB8-B738-FD1BF12DACC4}"/>
              </a:ext>
            </a:extLst>
          </p:cNvPr>
          <p:cNvSpPr txBox="1"/>
          <p:nvPr/>
        </p:nvSpPr>
        <p:spPr>
          <a:xfrm>
            <a:off x="3945445" y="3826822"/>
            <a:ext cx="1040963" cy="919401"/>
          </a:xfrm>
          <a:prstGeom prst="roundRect">
            <a:avLst/>
          </a:prstGeom>
          <a:gradFill>
            <a:gsLst>
              <a:gs pos="0">
                <a:srgbClr val="00B050"/>
              </a:gs>
              <a:gs pos="100000">
                <a:srgbClr val="FF0066"/>
              </a:gs>
            </a:gsLst>
            <a:lin ang="5400000" scaled="1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>
            <a:defPPr>
              <a:defRPr lang="es-ES"/>
            </a:defPPr>
            <a:lvl1pPr algn="ctr">
              <a:defRPr sz="3200"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pPr defTabSz="685800">
              <a:buClrTx/>
              <a:defRPr/>
            </a:pPr>
            <a:r>
              <a:rPr lang="es-ES_tradnl" sz="2400" dirty="0" err="1">
                <a:solidFill>
                  <a:sysClr val="windowText" lastClr="000000"/>
                </a:solidFill>
                <a:ea typeface="+mn-ea"/>
              </a:rPr>
              <a:t>down</a:t>
            </a:r>
            <a:endParaRPr lang="es-ES" sz="2400" dirty="0">
              <a:solidFill>
                <a:sysClr val="windowText" lastClr="000000"/>
              </a:solidFill>
              <a:ea typeface="+mn-ea"/>
            </a:endParaRPr>
          </a:p>
        </p:txBody>
      </p:sp>
      <p:sp>
        <p:nvSpPr>
          <p:cNvPr id="68" name="67 CuadroTexto">
            <a:extLst>
              <a:ext uri="{FF2B5EF4-FFF2-40B4-BE49-F238E27FC236}">
                <a16:creationId xmlns:a16="http://schemas.microsoft.com/office/drawing/2014/main" xmlns="" id="{D0FB19AC-A1E9-4D65-90B6-F5467B916317}"/>
              </a:ext>
            </a:extLst>
          </p:cNvPr>
          <p:cNvSpPr txBox="1"/>
          <p:nvPr/>
        </p:nvSpPr>
        <p:spPr>
          <a:xfrm>
            <a:off x="5507123" y="3826822"/>
            <a:ext cx="1586138" cy="510778"/>
          </a:xfrm>
          <a:prstGeom prst="roundRect">
            <a:avLst/>
          </a:prstGeom>
          <a:solidFill>
            <a:srgbClr val="FFC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>
            <a:defPPr>
              <a:defRPr lang="es-ES"/>
            </a:defPPr>
            <a:lvl1pPr algn="ctr">
              <a:defRPr sz="3200"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pPr defTabSz="685800">
              <a:buClrTx/>
              <a:defRPr/>
            </a:pPr>
            <a:r>
              <a:rPr lang="es-ES_tradnl" sz="2400" dirty="0" err="1">
                <a:solidFill>
                  <a:sysClr val="windowText" lastClr="000000"/>
                </a:solidFill>
                <a:ea typeface="+mn-ea"/>
              </a:rPr>
              <a:t>please</a:t>
            </a:r>
            <a:endParaRPr lang="es-ES" sz="2400" dirty="0">
              <a:solidFill>
                <a:sysClr val="windowText" lastClr="000000"/>
              </a:solidFill>
              <a:ea typeface="+mn-ea"/>
            </a:endParaRPr>
          </a:p>
        </p:txBody>
      </p:sp>
      <p:sp>
        <p:nvSpPr>
          <p:cNvPr id="69" name="68 CuadroTexto">
            <a:extLst>
              <a:ext uri="{FF2B5EF4-FFF2-40B4-BE49-F238E27FC236}">
                <a16:creationId xmlns:a16="http://schemas.microsoft.com/office/drawing/2014/main" xmlns="" id="{C2ADDCF9-B6FA-4CF8-A910-5DE04FBD6FD3}"/>
              </a:ext>
            </a:extLst>
          </p:cNvPr>
          <p:cNvSpPr txBox="1"/>
          <p:nvPr/>
        </p:nvSpPr>
        <p:spPr>
          <a:xfrm>
            <a:off x="5499465" y="3273828"/>
            <a:ext cx="1586138" cy="510778"/>
          </a:xfrm>
          <a:prstGeom prst="roundRect">
            <a:avLst/>
          </a:prstGeom>
          <a:solidFill>
            <a:srgbClr val="FFC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 defTabSz="685800">
              <a:buClrTx/>
              <a:defRPr/>
            </a:pPr>
            <a:r>
              <a:rPr lang="es-ES_tradnl" sz="2400" dirty="0">
                <a:solidFill>
                  <a:sysClr val="windowText" lastClr="000000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and</a:t>
            </a:r>
            <a:endParaRPr lang="es-ES" sz="2400" dirty="0">
              <a:solidFill>
                <a:sysClr val="windowText" lastClr="000000"/>
              </a:solidFill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70" name="69 CuadroTexto">
            <a:extLst>
              <a:ext uri="{FF2B5EF4-FFF2-40B4-BE49-F238E27FC236}">
                <a16:creationId xmlns:a16="http://schemas.microsoft.com/office/drawing/2014/main" xmlns="" id="{AFE88F19-F409-4886-A6A8-BB2D0D20D890}"/>
              </a:ext>
            </a:extLst>
          </p:cNvPr>
          <p:cNvSpPr txBox="1"/>
          <p:nvPr/>
        </p:nvSpPr>
        <p:spPr>
          <a:xfrm>
            <a:off x="5507122" y="4353948"/>
            <a:ext cx="1586138" cy="510778"/>
          </a:xfrm>
          <a:prstGeom prst="roundRect">
            <a:avLst/>
          </a:prstGeom>
          <a:solidFill>
            <a:srgbClr val="FFC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>
            <a:defPPr>
              <a:defRPr lang="es-ES"/>
            </a:defPPr>
            <a:lvl1pPr algn="ctr">
              <a:defRPr sz="3200"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pPr defTabSz="685800">
              <a:buClrTx/>
              <a:defRPr/>
            </a:pPr>
            <a:r>
              <a:rPr lang="es-ES_tradnl" sz="2400" dirty="0" err="1">
                <a:solidFill>
                  <a:sysClr val="windowText" lastClr="000000"/>
                </a:solidFill>
                <a:ea typeface="+mn-ea"/>
              </a:rPr>
              <a:t>book</a:t>
            </a:r>
            <a:endParaRPr lang="es-ES" sz="2400" dirty="0">
              <a:solidFill>
                <a:sysClr val="windowText" lastClr="000000"/>
              </a:solidFill>
              <a:ea typeface="+mn-ea"/>
            </a:endParaRPr>
          </a:p>
        </p:txBody>
      </p:sp>
      <p:sp>
        <p:nvSpPr>
          <p:cNvPr id="10" name="9 Rectángulo redondeado">
            <a:extLst>
              <a:ext uri="{FF2B5EF4-FFF2-40B4-BE49-F238E27FC236}">
                <a16:creationId xmlns:a16="http://schemas.microsoft.com/office/drawing/2014/main" xmlns="" id="{D8451279-F23B-4D6C-81B5-CE1C44711377}"/>
              </a:ext>
            </a:extLst>
          </p:cNvPr>
          <p:cNvSpPr/>
          <p:nvPr/>
        </p:nvSpPr>
        <p:spPr>
          <a:xfrm>
            <a:off x="1277634" y="2085696"/>
            <a:ext cx="281732" cy="594066"/>
          </a:xfrm>
          <a:prstGeom prst="roundRect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s-ES" sz="135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16432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1CE4EE14-16B2-4987-B3DC-3AD1DDFBAD2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2" y="2144317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33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FB99B296-0EA5-473A-A0FD-DE83F3A7F18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2" y="2275285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34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79C5BAD1-4FC7-4A5C-8F25-02DA5C4E6AE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2" y="2383632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35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094C82C6-04EA-4700-8146-2F83F67CDCA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2" y="2491979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37 Rectángulo redondeado">
            <a:extLst>
              <a:ext uri="{FF2B5EF4-FFF2-40B4-BE49-F238E27FC236}">
                <a16:creationId xmlns:a16="http://schemas.microsoft.com/office/drawing/2014/main" xmlns="" id="{DBBE5DA0-5B2D-438D-AAEA-FA5F482E9365}"/>
              </a:ext>
            </a:extLst>
          </p:cNvPr>
          <p:cNvSpPr/>
          <p:nvPr/>
        </p:nvSpPr>
        <p:spPr>
          <a:xfrm>
            <a:off x="7584634" y="2085696"/>
            <a:ext cx="281732" cy="594066"/>
          </a:xfrm>
          <a:prstGeom prst="roundRect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s-ES" sz="135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16439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79E65779-CF77-4E8A-9A8E-656FA9014C4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144" y="2144317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40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C7AEF0A7-BB2C-40E1-A72B-4F11BA964D2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144" y="2275285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41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C0F1A6A6-B4D7-4A18-AF93-0F1F4AA8DFB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144" y="2383632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42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941EC012-D35C-43D8-93B2-34DF7B804AB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144" y="2491979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46D5E966-6DFA-4CA5-8BA7-802C50DD42C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76976" y="1715691"/>
            <a:ext cx="717947" cy="7179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9" name="58 Rectángulo redondeado">
            <a:extLst>
              <a:ext uri="{FF2B5EF4-FFF2-40B4-BE49-F238E27FC236}">
                <a16:creationId xmlns:a16="http://schemas.microsoft.com/office/drawing/2014/main" xmlns="" id="{B1BC3233-459F-4360-ACAB-26C7D043F398}"/>
              </a:ext>
            </a:extLst>
          </p:cNvPr>
          <p:cNvSpPr/>
          <p:nvPr/>
        </p:nvSpPr>
        <p:spPr>
          <a:xfrm>
            <a:off x="2141731" y="1952578"/>
            <a:ext cx="687860" cy="314843"/>
          </a:xfrm>
          <a:prstGeom prst="roundRect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r>
              <a:rPr lang="es-ES_tradnl" sz="1350" b="1" dirty="0">
                <a:solidFill>
                  <a:prstClr val="black"/>
                </a:solidFill>
                <a:latin typeface="Calibri"/>
              </a:rPr>
              <a:t>1</a:t>
            </a:r>
            <a:endParaRPr lang="es-ES" sz="1350" b="1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419497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0.00017 0.15209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5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7341E-6 L 0.00017 0.15191 " pathEditMode="relative" rAng="0" ptsTypes="AA">
                                      <p:cBhvr>
                                        <p:cTn id="2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5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0.00017 0.15209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5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7341E-6 L 0.00017 0.15191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5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0.00017 0.15209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5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 nodeType="clickPar">
                      <p:stCondLst>
                        <p:cond delay="0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7341E-6 L 0.00017 0.15191 " pathEditMode="relative" rAng="0" ptsTypes="AA">
                                      <p:cBhvr>
                                        <p:cTn id="6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5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</p:childTnLst>
        </p:cTn>
      </p:par>
    </p:tnLst>
    <p:bldLst>
      <p:bldP spid="78" grpId="0"/>
      <p:bldP spid="37" grpId="0" animBg="1"/>
      <p:bldP spid="37" grpId="1" animBg="1"/>
      <p:bldP spid="37" grpId="2" animBg="1"/>
      <p:bldP spid="77" grpId="0"/>
      <p:bldP spid="36" grpId="0" animBg="1"/>
      <p:bldP spid="36" grpId="1" animBg="1"/>
      <p:bldP spid="36" grpId="2" animBg="1"/>
      <p:bldP spid="7" grpId="0"/>
      <p:bldP spid="64" grpId="0" animBg="1"/>
      <p:bldP spid="64" grpId="1" animBg="1"/>
      <p:bldP spid="64" grpId="2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45 Rectángulo">
            <a:extLst>
              <a:ext uri="{FF2B5EF4-FFF2-40B4-BE49-F238E27FC236}">
                <a16:creationId xmlns:a16="http://schemas.microsoft.com/office/drawing/2014/main" xmlns="" id="{46275DD2-2EB6-4D52-8C7B-A4192948BB2F}"/>
              </a:ext>
            </a:extLst>
          </p:cNvPr>
          <p:cNvSpPr/>
          <p:nvPr/>
        </p:nvSpPr>
        <p:spPr>
          <a:xfrm>
            <a:off x="5436394" y="303610"/>
            <a:ext cx="1727597" cy="485775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/>
              </a:gs>
              <a:gs pos="100000">
                <a:schemeClr val="bg1">
                  <a:lumMod val="6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s-ES" sz="135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78" name="77 CuadroTexto">
            <a:extLst>
              <a:ext uri="{FF2B5EF4-FFF2-40B4-BE49-F238E27FC236}">
                <a16:creationId xmlns:a16="http://schemas.microsoft.com/office/drawing/2014/main" xmlns="" id="{6A14D938-BA44-4B2B-8F65-E132D48E0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2347" y="303610"/>
            <a:ext cx="1700213" cy="235449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>
              <a:buClrTx/>
              <a:defRPr/>
            </a:pPr>
            <a:r>
              <a:rPr lang="es-ES_tradnl" altLang="en-US" sz="2100" b="1" dirty="0" err="1">
                <a:solidFill>
                  <a:prstClr val="black"/>
                </a:solidFill>
                <a:ea typeface="+mn-ea"/>
                <a:cs typeface="+mn-cs"/>
              </a:rPr>
              <a:t>please</a:t>
            </a: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r>
              <a:rPr lang="es-ES_tradnl" altLang="en-US" sz="2100" b="1" dirty="0" err="1">
                <a:solidFill>
                  <a:prstClr val="black"/>
                </a:solidFill>
                <a:ea typeface="+mn-ea"/>
                <a:cs typeface="+mn-cs"/>
              </a:rPr>
              <a:t>seeds</a:t>
            </a: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r>
              <a:rPr lang="es-ES_tradnl" altLang="en-US" sz="2100" b="1" dirty="0" err="1">
                <a:solidFill>
                  <a:prstClr val="black"/>
                </a:solidFill>
                <a:ea typeface="+mn-ea"/>
                <a:cs typeface="+mn-cs"/>
              </a:rPr>
              <a:t>grass</a:t>
            </a: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" altLang="en-US" sz="2100" b="1" dirty="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37" name="36 Rectángulo">
            <a:extLst>
              <a:ext uri="{FF2B5EF4-FFF2-40B4-BE49-F238E27FC236}">
                <a16:creationId xmlns:a16="http://schemas.microsoft.com/office/drawing/2014/main" xmlns="" id="{E55B3F7B-EDBF-48EF-8985-61907F39B730}"/>
              </a:ext>
            </a:extLst>
          </p:cNvPr>
          <p:cNvSpPr/>
          <p:nvPr/>
        </p:nvSpPr>
        <p:spPr>
          <a:xfrm>
            <a:off x="5436394" y="-506016"/>
            <a:ext cx="1727597" cy="485775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r>
              <a:rPr lang="es-ES_tradnl" sz="2100" b="1">
                <a:solidFill>
                  <a:prstClr val="black"/>
                </a:solidFill>
                <a:latin typeface="Calibri"/>
              </a:rPr>
              <a:t>WRONG</a:t>
            </a:r>
            <a:endParaRPr lang="es-ES" sz="21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44 Rectángulo">
            <a:extLst>
              <a:ext uri="{FF2B5EF4-FFF2-40B4-BE49-F238E27FC236}">
                <a16:creationId xmlns:a16="http://schemas.microsoft.com/office/drawing/2014/main" xmlns="" id="{28EBFD17-646F-4500-8800-7B545D43CB70}"/>
              </a:ext>
            </a:extLst>
          </p:cNvPr>
          <p:cNvSpPr/>
          <p:nvPr/>
        </p:nvSpPr>
        <p:spPr>
          <a:xfrm>
            <a:off x="3733800" y="303610"/>
            <a:ext cx="1620441" cy="485775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/>
              </a:gs>
              <a:gs pos="100000">
                <a:schemeClr val="bg1">
                  <a:lumMod val="6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s-ES" sz="135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77" name="76 CuadroTexto">
            <a:extLst>
              <a:ext uri="{FF2B5EF4-FFF2-40B4-BE49-F238E27FC236}">
                <a16:creationId xmlns:a16="http://schemas.microsoft.com/office/drawing/2014/main" xmlns="" id="{A041B799-3C67-4CD7-898E-3DA8E7EFB9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2603" y="304801"/>
            <a:ext cx="1700213" cy="235449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>
              <a:buClrTx/>
              <a:defRPr/>
            </a:pPr>
            <a:r>
              <a:rPr lang="es-ES_tradnl" altLang="en-US" sz="2100" b="1" dirty="0" err="1">
                <a:solidFill>
                  <a:prstClr val="black"/>
                </a:solidFill>
                <a:ea typeface="+mn-ea"/>
                <a:cs typeface="+mn-cs"/>
              </a:rPr>
              <a:t>your</a:t>
            </a:r>
            <a:r>
              <a:rPr lang="es-ES_tradnl" altLang="en-US" sz="2100" b="1" dirty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es-ES_tradnl" altLang="en-US" sz="2100" b="1" dirty="0" err="1">
                <a:solidFill>
                  <a:prstClr val="black"/>
                </a:solidFill>
                <a:ea typeface="+mn-ea"/>
                <a:cs typeface="+mn-cs"/>
              </a:rPr>
              <a:t>book</a:t>
            </a: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r>
              <a:rPr lang="es-ES_tradnl" altLang="en-US" sz="2100" b="1" dirty="0">
                <a:solidFill>
                  <a:prstClr val="black"/>
                </a:solidFill>
                <a:ea typeface="+mn-ea"/>
                <a:cs typeface="+mn-cs"/>
              </a:rPr>
              <a:t>am</a:t>
            </a: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r>
              <a:rPr lang="es-ES_tradnl" altLang="en-US" sz="2100" b="1" dirty="0">
                <a:solidFill>
                  <a:prstClr val="black"/>
                </a:solidFill>
                <a:ea typeface="+mn-ea"/>
                <a:cs typeface="+mn-cs"/>
              </a:rPr>
              <a:t>are</a:t>
            </a: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" altLang="en-US" sz="2100" b="1" dirty="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36" name="35 Rectángulo">
            <a:extLst>
              <a:ext uri="{FF2B5EF4-FFF2-40B4-BE49-F238E27FC236}">
                <a16:creationId xmlns:a16="http://schemas.microsoft.com/office/drawing/2014/main" xmlns="" id="{CE747D05-471E-456D-BC3A-7C8ED9CC756F}"/>
              </a:ext>
            </a:extLst>
          </p:cNvPr>
          <p:cNvSpPr/>
          <p:nvPr/>
        </p:nvSpPr>
        <p:spPr>
          <a:xfrm>
            <a:off x="3721894" y="-506016"/>
            <a:ext cx="1620441" cy="485775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r>
              <a:rPr lang="es-ES_tradnl" sz="2100" b="1">
                <a:solidFill>
                  <a:prstClr val="black"/>
                </a:solidFill>
                <a:latin typeface="Calibri"/>
              </a:rPr>
              <a:t>WRONG</a:t>
            </a:r>
            <a:endParaRPr lang="es-ES" sz="21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5 Rectángulo">
            <a:extLst>
              <a:ext uri="{FF2B5EF4-FFF2-40B4-BE49-F238E27FC236}">
                <a16:creationId xmlns:a16="http://schemas.microsoft.com/office/drawing/2014/main" xmlns="" id="{CC63F629-3847-4599-BA82-C02C3AB51825}"/>
              </a:ext>
            </a:extLst>
          </p:cNvPr>
          <p:cNvSpPr/>
          <p:nvPr/>
        </p:nvSpPr>
        <p:spPr>
          <a:xfrm>
            <a:off x="2033588" y="303610"/>
            <a:ext cx="1620441" cy="485775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/>
              </a:gs>
              <a:gs pos="100000">
                <a:schemeClr val="bg1">
                  <a:lumMod val="6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s-ES" sz="135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7" name="6 CuadroTexto">
            <a:extLst>
              <a:ext uri="{FF2B5EF4-FFF2-40B4-BE49-F238E27FC236}">
                <a16:creationId xmlns:a16="http://schemas.microsoft.com/office/drawing/2014/main" xmlns="" id="{27DC3680-F934-4875-B2E7-F0EA8ADAAD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2391" y="303610"/>
            <a:ext cx="1700213" cy="235449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>
              <a:buClrTx/>
              <a:defRPr/>
            </a:pPr>
            <a:r>
              <a:rPr lang="es-ES_tradnl" altLang="en-US" sz="2100" b="1" dirty="0" err="1">
                <a:solidFill>
                  <a:prstClr val="black"/>
                </a:solidFill>
                <a:ea typeface="+mn-ea"/>
                <a:cs typeface="+mn-cs"/>
              </a:rPr>
              <a:t>close</a:t>
            </a: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r>
              <a:rPr lang="es-ES_tradnl" altLang="en-US" sz="2100" b="1" dirty="0" err="1">
                <a:solidFill>
                  <a:prstClr val="black"/>
                </a:solidFill>
                <a:ea typeface="+mn-ea"/>
                <a:cs typeface="+mn-cs"/>
              </a:rPr>
              <a:t>plant</a:t>
            </a: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r>
              <a:rPr lang="es-ES_tradnl" altLang="en-US" sz="2100" b="1" dirty="0" err="1">
                <a:solidFill>
                  <a:prstClr val="black"/>
                </a:solidFill>
                <a:ea typeface="+mn-ea"/>
                <a:cs typeface="+mn-cs"/>
              </a:rPr>
              <a:t>cut</a:t>
            </a: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" altLang="en-US" sz="2100" b="1" dirty="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64" name="63 Rectángulo">
            <a:extLst>
              <a:ext uri="{FF2B5EF4-FFF2-40B4-BE49-F238E27FC236}">
                <a16:creationId xmlns:a16="http://schemas.microsoft.com/office/drawing/2014/main" xmlns="" id="{5B49E017-3435-48F3-B693-01DA3E3C009F}"/>
              </a:ext>
            </a:extLst>
          </p:cNvPr>
          <p:cNvSpPr/>
          <p:nvPr/>
        </p:nvSpPr>
        <p:spPr>
          <a:xfrm>
            <a:off x="2033588" y="-506016"/>
            <a:ext cx="1620441" cy="485775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r>
              <a:rPr lang="es-ES_tradnl" sz="2100" b="1">
                <a:solidFill>
                  <a:prstClr val="black"/>
                </a:solidFill>
                <a:latin typeface="Calibri"/>
              </a:rPr>
              <a:t>WRONG</a:t>
            </a:r>
            <a:endParaRPr lang="es-ES" sz="2100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443" name="12 Imagen">
            <a:extLst>
              <a:ext uri="{FF2B5EF4-FFF2-40B4-BE49-F238E27FC236}">
                <a16:creationId xmlns:a16="http://schemas.microsoft.com/office/drawing/2014/main" xmlns="" id="{CAAD951B-AE6F-49B3-A1FC-C6BA1F2D30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144" y="27385"/>
            <a:ext cx="6850856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46 Rectángulo redondeado">
            <a:extLst>
              <a:ext uri="{FF2B5EF4-FFF2-40B4-BE49-F238E27FC236}">
                <a16:creationId xmlns:a16="http://schemas.microsoft.com/office/drawing/2014/main" xmlns="" id="{9D0CC185-E00C-4190-A7BA-80536FF27EE6}"/>
              </a:ext>
            </a:extLst>
          </p:cNvPr>
          <p:cNvSpPr/>
          <p:nvPr/>
        </p:nvSpPr>
        <p:spPr>
          <a:xfrm>
            <a:off x="3166865" y="951570"/>
            <a:ext cx="2754306" cy="2160240"/>
          </a:xfrm>
          <a:prstGeom prst="roundRect">
            <a:avLst>
              <a:gd name="adj" fmla="val 7408"/>
            </a:avLst>
          </a:prstGeom>
          <a:blipFill>
            <a:blip r:embed="rId8"/>
            <a:stretch>
              <a:fillRect/>
            </a:stretch>
          </a:blipFill>
          <a:ln w="127000">
            <a:noFill/>
          </a:ln>
          <a:effectLst>
            <a:innerShdw blurRad="495300">
              <a:schemeClr val="tx1">
                <a:alpha val="66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s-ES" sz="135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8" name="7 Rectángulo redondeado">
            <a:extLst>
              <a:ext uri="{FF2B5EF4-FFF2-40B4-BE49-F238E27FC236}">
                <a16:creationId xmlns:a16="http://schemas.microsoft.com/office/drawing/2014/main" xmlns="" id="{35A072B2-4EE8-4841-BBDE-063A7EF370ED}"/>
              </a:ext>
            </a:extLst>
          </p:cNvPr>
          <p:cNvSpPr/>
          <p:nvPr/>
        </p:nvSpPr>
        <p:spPr>
          <a:xfrm>
            <a:off x="3179930" y="948399"/>
            <a:ext cx="2754306" cy="2160240"/>
          </a:xfrm>
          <a:prstGeom prst="roundRect">
            <a:avLst>
              <a:gd name="adj" fmla="val 7408"/>
            </a:avLst>
          </a:prstGeom>
          <a:noFill/>
          <a:ln w="127000"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s-ES" sz="135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7" name="56 CuadroTexto">
            <a:extLst>
              <a:ext uri="{FF2B5EF4-FFF2-40B4-BE49-F238E27FC236}">
                <a16:creationId xmlns:a16="http://schemas.microsoft.com/office/drawing/2014/main" xmlns="" id="{A28BFAA8-D48A-47F6-AC1D-8820C5AFFAAB}"/>
              </a:ext>
            </a:extLst>
          </p:cNvPr>
          <p:cNvSpPr txBox="1"/>
          <p:nvPr/>
        </p:nvSpPr>
        <p:spPr>
          <a:xfrm>
            <a:off x="2141731" y="4354762"/>
            <a:ext cx="1197494" cy="510778"/>
          </a:xfrm>
          <a:prstGeom prst="roundRect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 defTabSz="685800">
              <a:buClrTx/>
              <a:defRPr/>
            </a:pPr>
            <a:r>
              <a:rPr lang="es-ES_tradnl" sz="2400" dirty="0" err="1">
                <a:solidFill>
                  <a:sysClr val="windowText" lastClr="000000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sit</a:t>
            </a:r>
            <a:endParaRPr lang="es-ES" sz="2400" dirty="0">
              <a:solidFill>
                <a:sysClr val="windowText" lastClr="000000"/>
              </a:solidFill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58" name="57 CuadroTexto">
            <a:extLst>
              <a:ext uri="{FF2B5EF4-FFF2-40B4-BE49-F238E27FC236}">
                <a16:creationId xmlns:a16="http://schemas.microsoft.com/office/drawing/2014/main" xmlns="" id="{AFAD2128-8108-4244-842F-B59D17A7D683}"/>
              </a:ext>
            </a:extLst>
          </p:cNvPr>
          <p:cNvSpPr txBox="1"/>
          <p:nvPr/>
        </p:nvSpPr>
        <p:spPr>
          <a:xfrm>
            <a:off x="2151092" y="3273828"/>
            <a:ext cx="1188132" cy="510778"/>
          </a:xfrm>
          <a:prstGeom prst="roundRect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 defTabSz="685800">
              <a:buClrTx/>
              <a:defRPr/>
            </a:pPr>
            <a:r>
              <a:rPr lang="es-ES_tradnl" sz="2400" dirty="0">
                <a:solidFill>
                  <a:sysClr val="windowText" lastClr="000000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open</a:t>
            </a:r>
            <a:endParaRPr lang="es-ES" sz="2400" dirty="0">
              <a:solidFill>
                <a:sysClr val="windowText" lastClr="000000"/>
              </a:solidFill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65" name="64 CuadroTexto">
            <a:extLst>
              <a:ext uri="{FF2B5EF4-FFF2-40B4-BE49-F238E27FC236}">
                <a16:creationId xmlns:a16="http://schemas.microsoft.com/office/drawing/2014/main" xmlns="" id="{63A41E38-D139-45FE-9007-3A749F0EA1C1}"/>
              </a:ext>
            </a:extLst>
          </p:cNvPr>
          <p:cNvSpPr txBox="1"/>
          <p:nvPr/>
        </p:nvSpPr>
        <p:spPr>
          <a:xfrm>
            <a:off x="3361114" y="3834659"/>
            <a:ext cx="2171699" cy="510778"/>
          </a:xfrm>
          <a:prstGeom prst="roundRect">
            <a:avLst/>
          </a:prstGeom>
          <a:gradFill>
            <a:gsLst>
              <a:gs pos="0">
                <a:srgbClr val="00B050"/>
              </a:gs>
              <a:gs pos="100000">
                <a:srgbClr val="FF0066"/>
              </a:gs>
            </a:gsLst>
            <a:lin ang="5400000" scaled="1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>
            <a:defPPr>
              <a:defRPr lang="es-ES"/>
            </a:defPPr>
            <a:lvl1pPr algn="ctr">
              <a:defRPr sz="3200"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pPr defTabSz="685800">
              <a:buClrTx/>
              <a:defRPr/>
            </a:pPr>
            <a:r>
              <a:rPr lang="es-ES_tradnl" sz="2400" dirty="0" err="1">
                <a:solidFill>
                  <a:sysClr val="windowText" lastClr="000000"/>
                </a:solidFill>
                <a:ea typeface="+mn-ea"/>
              </a:rPr>
              <a:t>your</a:t>
            </a:r>
            <a:r>
              <a:rPr lang="es-ES_tradnl" sz="2400" dirty="0">
                <a:solidFill>
                  <a:sysClr val="windowText" lastClr="000000"/>
                </a:solidFill>
                <a:ea typeface="+mn-ea"/>
              </a:rPr>
              <a:t> </a:t>
            </a:r>
            <a:r>
              <a:rPr lang="es-ES_tradnl" sz="2400" dirty="0" err="1">
                <a:solidFill>
                  <a:sysClr val="windowText" lastClr="000000"/>
                </a:solidFill>
                <a:ea typeface="+mn-ea"/>
              </a:rPr>
              <a:t>book</a:t>
            </a:r>
            <a:endParaRPr lang="es-ES" sz="2400" dirty="0">
              <a:solidFill>
                <a:sysClr val="windowText" lastClr="000000"/>
              </a:solidFill>
              <a:ea typeface="+mn-ea"/>
            </a:endParaRPr>
          </a:p>
        </p:txBody>
      </p:sp>
      <p:sp>
        <p:nvSpPr>
          <p:cNvPr id="66" name="65 CuadroTexto">
            <a:extLst>
              <a:ext uri="{FF2B5EF4-FFF2-40B4-BE49-F238E27FC236}">
                <a16:creationId xmlns:a16="http://schemas.microsoft.com/office/drawing/2014/main" xmlns="" id="{A7BA2209-1C53-4209-96D1-A98755A9E00F}"/>
              </a:ext>
            </a:extLst>
          </p:cNvPr>
          <p:cNvSpPr txBox="1"/>
          <p:nvPr/>
        </p:nvSpPr>
        <p:spPr>
          <a:xfrm>
            <a:off x="3945445" y="3273828"/>
            <a:ext cx="1040963" cy="510778"/>
          </a:xfrm>
          <a:prstGeom prst="roundRect">
            <a:avLst/>
          </a:prstGeom>
          <a:gradFill>
            <a:gsLst>
              <a:gs pos="0">
                <a:srgbClr val="00B050"/>
              </a:gs>
              <a:gs pos="100000">
                <a:srgbClr val="FF0066"/>
              </a:gs>
            </a:gsLst>
            <a:lin ang="5400000" scaled="1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>
            <a:defPPr>
              <a:defRPr lang="es-ES"/>
            </a:defPPr>
            <a:lvl1pPr algn="ctr">
              <a:defRPr sz="3200"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pPr defTabSz="685800">
              <a:buClrTx/>
              <a:defRPr/>
            </a:pPr>
            <a:r>
              <a:rPr lang="es-ES_tradnl" sz="2400" dirty="0" err="1">
                <a:solidFill>
                  <a:sysClr val="windowText" lastClr="000000"/>
                </a:solidFill>
                <a:ea typeface="+mn-ea"/>
              </a:rPr>
              <a:t>the</a:t>
            </a:r>
            <a:endParaRPr lang="es-ES" sz="2400" dirty="0">
              <a:solidFill>
                <a:sysClr val="windowText" lastClr="000000"/>
              </a:solidFill>
              <a:ea typeface="+mn-ea"/>
            </a:endParaRPr>
          </a:p>
        </p:txBody>
      </p:sp>
      <p:sp>
        <p:nvSpPr>
          <p:cNvPr id="67" name="66 CuadroTexto">
            <a:extLst>
              <a:ext uri="{FF2B5EF4-FFF2-40B4-BE49-F238E27FC236}">
                <a16:creationId xmlns:a16="http://schemas.microsoft.com/office/drawing/2014/main" xmlns="" id="{304DDA41-2D66-48D3-9265-E264E86D1835}"/>
              </a:ext>
            </a:extLst>
          </p:cNvPr>
          <p:cNvSpPr txBox="1"/>
          <p:nvPr/>
        </p:nvSpPr>
        <p:spPr>
          <a:xfrm>
            <a:off x="3926482" y="4390870"/>
            <a:ext cx="1040963" cy="919401"/>
          </a:xfrm>
          <a:prstGeom prst="roundRect">
            <a:avLst/>
          </a:prstGeom>
          <a:gradFill>
            <a:gsLst>
              <a:gs pos="0">
                <a:srgbClr val="00B050"/>
              </a:gs>
              <a:gs pos="100000">
                <a:srgbClr val="FF0066"/>
              </a:gs>
            </a:gsLst>
            <a:lin ang="5400000" scaled="1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>
            <a:defPPr>
              <a:defRPr lang="es-ES"/>
            </a:defPPr>
            <a:lvl1pPr algn="ctr">
              <a:defRPr sz="3200"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pPr defTabSz="685800">
              <a:buClrTx/>
              <a:defRPr/>
            </a:pPr>
            <a:r>
              <a:rPr lang="es-ES_tradnl" sz="2400" dirty="0" err="1">
                <a:solidFill>
                  <a:sysClr val="windowText" lastClr="000000"/>
                </a:solidFill>
                <a:ea typeface="+mn-ea"/>
              </a:rPr>
              <a:t>down</a:t>
            </a:r>
            <a:endParaRPr lang="es-ES" sz="2400" dirty="0">
              <a:solidFill>
                <a:sysClr val="windowText" lastClr="000000"/>
              </a:solidFill>
              <a:ea typeface="+mn-ea"/>
            </a:endParaRPr>
          </a:p>
        </p:txBody>
      </p:sp>
      <p:sp>
        <p:nvSpPr>
          <p:cNvPr id="68" name="67 CuadroTexto">
            <a:extLst>
              <a:ext uri="{FF2B5EF4-FFF2-40B4-BE49-F238E27FC236}">
                <a16:creationId xmlns:a16="http://schemas.microsoft.com/office/drawing/2014/main" xmlns="" id="{3C524668-CECD-466E-8D1A-2821240AA3B8}"/>
              </a:ext>
            </a:extLst>
          </p:cNvPr>
          <p:cNvSpPr txBox="1"/>
          <p:nvPr/>
        </p:nvSpPr>
        <p:spPr>
          <a:xfrm>
            <a:off x="5614249" y="4326981"/>
            <a:ext cx="1586138" cy="510778"/>
          </a:xfrm>
          <a:prstGeom prst="roundRect">
            <a:avLst/>
          </a:prstGeom>
          <a:solidFill>
            <a:srgbClr val="FFC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>
            <a:defPPr>
              <a:defRPr lang="es-ES"/>
            </a:defPPr>
            <a:lvl1pPr algn="ctr">
              <a:defRPr sz="3200"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pPr defTabSz="685800">
              <a:buClrTx/>
              <a:defRPr/>
            </a:pPr>
            <a:r>
              <a:rPr lang="es-ES_tradnl" sz="2400" dirty="0" err="1">
                <a:solidFill>
                  <a:sysClr val="windowText" lastClr="000000"/>
                </a:solidFill>
                <a:ea typeface="+mn-ea"/>
              </a:rPr>
              <a:t>please</a:t>
            </a:r>
            <a:endParaRPr lang="es-ES" sz="2400" dirty="0">
              <a:solidFill>
                <a:sysClr val="windowText" lastClr="000000"/>
              </a:solidFill>
              <a:ea typeface="+mn-ea"/>
            </a:endParaRPr>
          </a:p>
        </p:txBody>
      </p:sp>
      <p:sp>
        <p:nvSpPr>
          <p:cNvPr id="69" name="68 CuadroTexto">
            <a:extLst>
              <a:ext uri="{FF2B5EF4-FFF2-40B4-BE49-F238E27FC236}">
                <a16:creationId xmlns:a16="http://schemas.microsoft.com/office/drawing/2014/main" xmlns="" id="{378A8A81-342F-4564-A2F4-F5F89636C3A8}"/>
              </a:ext>
            </a:extLst>
          </p:cNvPr>
          <p:cNvSpPr txBox="1"/>
          <p:nvPr/>
        </p:nvSpPr>
        <p:spPr>
          <a:xfrm>
            <a:off x="5614249" y="3799228"/>
            <a:ext cx="1586138" cy="510778"/>
          </a:xfrm>
          <a:prstGeom prst="roundRect">
            <a:avLst/>
          </a:prstGeom>
          <a:solidFill>
            <a:srgbClr val="FFC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>
            <a:defPPr>
              <a:defRPr lang="es-ES"/>
            </a:defPPr>
            <a:lvl1pPr algn="ctr">
              <a:defRPr sz="3200"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pPr defTabSz="685800">
              <a:buClrTx/>
              <a:defRPr/>
            </a:pPr>
            <a:r>
              <a:rPr lang="es-ES_tradnl" sz="2400" dirty="0" err="1">
                <a:solidFill>
                  <a:sysClr val="windowText" lastClr="000000"/>
                </a:solidFill>
                <a:ea typeface="+mn-ea"/>
              </a:rPr>
              <a:t>but</a:t>
            </a:r>
            <a:endParaRPr lang="es-ES" sz="2400" dirty="0">
              <a:solidFill>
                <a:sysClr val="windowText" lastClr="000000"/>
              </a:solidFill>
              <a:ea typeface="+mn-ea"/>
            </a:endParaRPr>
          </a:p>
        </p:txBody>
      </p:sp>
      <p:sp>
        <p:nvSpPr>
          <p:cNvPr id="70" name="69 CuadroTexto">
            <a:extLst>
              <a:ext uri="{FF2B5EF4-FFF2-40B4-BE49-F238E27FC236}">
                <a16:creationId xmlns:a16="http://schemas.microsoft.com/office/drawing/2014/main" xmlns="" id="{56761EC3-4206-4DD2-AE87-7229BE94FEC9}"/>
              </a:ext>
            </a:extLst>
          </p:cNvPr>
          <p:cNvSpPr txBox="1"/>
          <p:nvPr/>
        </p:nvSpPr>
        <p:spPr>
          <a:xfrm>
            <a:off x="5608016" y="3271474"/>
            <a:ext cx="1586138" cy="510778"/>
          </a:xfrm>
          <a:prstGeom prst="roundRect">
            <a:avLst/>
          </a:prstGeom>
          <a:solidFill>
            <a:srgbClr val="FFC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>
            <a:defPPr>
              <a:defRPr lang="es-ES"/>
            </a:defPPr>
            <a:lvl1pPr algn="ctr">
              <a:defRPr sz="3200"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pPr defTabSz="685800">
              <a:buClrTx/>
              <a:defRPr/>
            </a:pPr>
            <a:r>
              <a:rPr lang="es-ES_tradnl" sz="2400" dirty="0">
                <a:solidFill>
                  <a:sysClr val="windowText" lastClr="000000"/>
                </a:solidFill>
                <a:ea typeface="+mn-ea"/>
              </a:rPr>
              <a:t>and</a:t>
            </a:r>
            <a:endParaRPr lang="es-ES" sz="2400" dirty="0">
              <a:solidFill>
                <a:sysClr val="windowText" lastClr="000000"/>
              </a:solidFill>
              <a:ea typeface="+mn-ea"/>
            </a:endParaRPr>
          </a:p>
        </p:txBody>
      </p:sp>
      <p:sp>
        <p:nvSpPr>
          <p:cNvPr id="10" name="9 Rectángulo redondeado">
            <a:extLst>
              <a:ext uri="{FF2B5EF4-FFF2-40B4-BE49-F238E27FC236}">
                <a16:creationId xmlns:a16="http://schemas.microsoft.com/office/drawing/2014/main" xmlns="" id="{940CF1DE-4EC7-4613-8F8B-0442A51A80E0}"/>
              </a:ext>
            </a:extLst>
          </p:cNvPr>
          <p:cNvSpPr/>
          <p:nvPr/>
        </p:nvSpPr>
        <p:spPr>
          <a:xfrm>
            <a:off x="1277634" y="2085696"/>
            <a:ext cx="281732" cy="594066"/>
          </a:xfrm>
          <a:prstGeom prst="roundRect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s-ES" sz="135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18477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5526521B-AE08-4E33-AAFE-B58C7EC55CF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2" y="2144317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78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1874F7A8-DC72-4B6C-B63C-4D2B16FA6E2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2" y="2275285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79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CF5461B0-AAE3-4FC9-9628-4C8D5139DE1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2" y="2383632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80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2EC0652F-38D8-4DE2-BD45-63928CE793E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2" y="2491979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37 Rectángulo redondeado">
            <a:extLst>
              <a:ext uri="{FF2B5EF4-FFF2-40B4-BE49-F238E27FC236}">
                <a16:creationId xmlns:a16="http://schemas.microsoft.com/office/drawing/2014/main" xmlns="" id="{C0EDC6CD-06E6-489C-A2F5-1500AB5EF04F}"/>
              </a:ext>
            </a:extLst>
          </p:cNvPr>
          <p:cNvSpPr/>
          <p:nvPr/>
        </p:nvSpPr>
        <p:spPr>
          <a:xfrm>
            <a:off x="7584634" y="2085696"/>
            <a:ext cx="281732" cy="594066"/>
          </a:xfrm>
          <a:prstGeom prst="roundRect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s-ES" sz="135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18484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F4DD73D3-56B9-4BE4-82B2-297D2242BE3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144" y="2144317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85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AA50325D-40D2-4E5B-913D-A97F6974985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144" y="2275285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86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2AECC921-93A4-4CCE-BA9A-6D0C07CB849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144" y="2383632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87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9E4C1DC0-C558-46AE-9483-1E80B7F55B9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144" y="2491979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C79A928D-D1A7-40A2-84D7-FB3D2E632F6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56735" y="1759744"/>
            <a:ext cx="717947" cy="7179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2" name="61 Rectángulo redondeado">
            <a:extLst>
              <a:ext uri="{FF2B5EF4-FFF2-40B4-BE49-F238E27FC236}">
                <a16:creationId xmlns:a16="http://schemas.microsoft.com/office/drawing/2014/main" xmlns="" id="{993B43A1-D412-4296-B758-33A22909E4B0}"/>
              </a:ext>
            </a:extLst>
          </p:cNvPr>
          <p:cNvSpPr/>
          <p:nvPr/>
        </p:nvSpPr>
        <p:spPr>
          <a:xfrm>
            <a:off x="2141731" y="1952578"/>
            <a:ext cx="687860" cy="314843"/>
          </a:xfrm>
          <a:prstGeom prst="roundRect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r>
              <a:rPr lang="es-ES_tradnl" sz="1350" b="1" dirty="0">
                <a:solidFill>
                  <a:prstClr val="black"/>
                </a:solidFill>
                <a:latin typeface="Calibri"/>
              </a:rPr>
              <a:t>3</a:t>
            </a:r>
            <a:endParaRPr lang="es-ES" sz="135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55 CuadroTexto">
            <a:extLst>
              <a:ext uri="{FF2B5EF4-FFF2-40B4-BE49-F238E27FC236}">
                <a16:creationId xmlns:a16="http://schemas.microsoft.com/office/drawing/2014/main" xmlns="" id="{53963F99-79EF-4202-B87E-C3BD47C6A5A7}"/>
              </a:ext>
            </a:extLst>
          </p:cNvPr>
          <p:cNvSpPr txBox="1"/>
          <p:nvPr/>
        </p:nvSpPr>
        <p:spPr>
          <a:xfrm>
            <a:off x="2151092" y="3814702"/>
            <a:ext cx="1188132" cy="510778"/>
          </a:xfrm>
          <a:prstGeom prst="roundRect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 defTabSz="685800">
              <a:buClrTx/>
              <a:defRPr/>
            </a:pPr>
            <a:r>
              <a:rPr lang="es-ES_tradnl" sz="2400" dirty="0" err="1">
                <a:solidFill>
                  <a:sysClr val="windowText" lastClr="000000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close</a:t>
            </a:r>
            <a:endParaRPr lang="es-ES" sz="2400" dirty="0">
              <a:solidFill>
                <a:sysClr val="windowText" lastClr="000000"/>
              </a:solidFill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2" name="6fbc3bac-09a8-4ee8-813d-a31ad724b2ca">
            <a:hlinkClick r:id="" action="ppaction://media"/>
            <a:extLst>
              <a:ext uri="{FF2B5EF4-FFF2-40B4-BE49-F238E27FC236}">
                <a16:creationId xmlns:a16="http://schemas.microsoft.com/office/drawing/2014/main" xmlns="" id="{9588C61B-2585-4193-BD31-B811CA4D48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147265" y="1791118"/>
            <a:ext cx="484167" cy="484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87350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0.00017 0.15209 " pathEditMode="relative" rAng="0" ptsTypes="AA">
                                      <p:cBhvr>
                                        <p:cTn id="2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5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7341E-6 L 0.00017 0.15191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5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0.00017 0.15209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5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7341E-6 L 0.00017 0.15191 " pathEditMode="relative" rAng="0" ptsTypes="AA">
                                      <p:cBhvr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5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 nodeType="clickPar">
                      <p:stCondLst>
                        <p:cond delay="0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 nodeType="clickPar">
                      <p:stCondLst>
                        <p:cond delay="0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0.00017 0.15209 " pathEditMode="relative" rAng="0" ptsTypes="AA">
                                      <p:cBhvr>
                                        <p:cTn id="6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5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 nodeType="clickPar">
                      <p:stCondLst>
                        <p:cond delay="0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7341E-6 L 0.00017 0.15191 " pathEditMode="relative" rAng="0" ptsTypes="AA">
                                      <p:cBhvr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5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8" grpId="0"/>
      <p:bldP spid="37" grpId="0" animBg="1"/>
      <p:bldP spid="37" grpId="1" animBg="1"/>
      <p:bldP spid="37" grpId="2" animBg="1"/>
      <p:bldP spid="77" grpId="0"/>
      <p:bldP spid="36" grpId="0" animBg="1"/>
      <p:bldP spid="36" grpId="1" animBg="1"/>
      <p:bldP spid="36" grpId="2" animBg="1"/>
      <p:bldP spid="7" grpId="0"/>
      <p:bldP spid="64" grpId="0" animBg="1"/>
      <p:bldP spid="64" grpId="1" animBg="1"/>
      <p:bldP spid="64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2" name="Google Shape;952;p57"/>
          <p:cNvGrpSpPr/>
          <p:nvPr/>
        </p:nvGrpSpPr>
        <p:grpSpPr>
          <a:xfrm>
            <a:off x="7055419" y="360481"/>
            <a:ext cx="734917" cy="808846"/>
            <a:chOff x="5571650" y="2059975"/>
            <a:chExt cx="445350" cy="490150"/>
          </a:xfrm>
        </p:grpSpPr>
        <p:sp>
          <p:nvSpPr>
            <p:cNvPr id="953" name="Google Shape;953;p57"/>
            <p:cNvSpPr/>
            <p:nvPr/>
          </p:nvSpPr>
          <p:spPr>
            <a:xfrm>
              <a:off x="5571650" y="2059975"/>
              <a:ext cx="445350" cy="490150"/>
            </a:xfrm>
            <a:custGeom>
              <a:avLst/>
              <a:gdLst/>
              <a:ahLst/>
              <a:cxnLst/>
              <a:rect l="l" t="t" r="r" b="b"/>
              <a:pathLst>
                <a:path w="17814" h="19606" extrusionOk="0">
                  <a:moveTo>
                    <a:pt x="11439" y="1"/>
                  </a:moveTo>
                  <a:cubicBezTo>
                    <a:pt x="9178" y="1"/>
                    <a:pt x="1533" y="1745"/>
                    <a:pt x="734" y="3214"/>
                  </a:cubicBezTo>
                  <a:cubicBezTo>
                    <a:pt x="201" y="4181"/>
                    <a:pt x="0" y="7884"/>
                    <a:pt x="701" y="8951"/>
                  </a:cubicBezTo>
                  <a:cubicBezTo>
                    <a:pt x="701" y="8951"/>
                    <a:pt x="990" y="8896"/>
                    <a:pt x="1415" y="8896"/>
                  </a:cubicBezTo>
                  <a:cubicBezTo>
                    <a:pt x="2352" y="8896"/>
                    <a:pt x="3951" y="9165"/>
                    <a:pt x="4570" y="10886"/>
                  </a:cubicBezTo>
                  <a:cubicBezTo>
                    <a:pt x="5871" y="14522"/>
                    <a:pt x="2836" y="15990"/>
                    <a:pt x="2836" y="15990"/>
                  </a:cubicBezTo>
                  <a:cubicBezTo>
                    <a:pt x="2669" y="17190"/>
                    <a:pt x="3403" y="19259"/>
                    <a:pt x="4404" y="19559"/>
                  </a:cubicBezTo>
                  <a:cubicBezTo>
                    <a:pt x="4525" y="19591"/>
                    <a:pt x="4688" y="19605"/>
                    <a:pt x="4881" y="19605"/>
                  </a:cubicBezTo>
                  <a:cubicBezTo>
                    <a:pt x="6278" y="19605"/>
                    <a:pt x="9240" y="18858"/>
                    <a:pt x="9240" y="18858"/>
                  </a:cubicBezTo>
                  <a:cubicBezTo>
                    <a:pt x="9240" y="18858"/>
                    <a:pt x="7839" y="10619"/>
                    <a:pt x="7072" y="7550"/>
                  </a:cubicBezTo>
                  <a:cubicBezTo>
                    <a:pt x="6443" y="4793"/>
                    <a:pt x="6217" y="2628"/>
                    <a:pt x="7412" y="2628"/>
                  </a:cubicBezTo>
                  <a:cubicBezTo>
                    <a:pt x="7547" y="2628"/>
                    <a:pt x="7700" y="2656"/>
                    <a:pt x="7873" y="2713"/>
                  </a:cubicBezTo>
                  <a:cubicBezTo>
                    <a:pt x="10141" y="3481"/>
                    <a:pt x="11375" y="10953"/>
                    <a:pt x="13010" y="17691"/>
                  </a:cubicBezTo>
                  <a:cubicBezTo>
                    <a:pt x="13051" y="17703"/>
                    <a:pt x="13110" y="17708"/>
                    <a:pt x="13185" y="17708"/>
                  </a:cubicBezTo>
                  <a:cubicBezTo>
                    <a:pt x="13964" y="17708"/>
                    <a:pt x="16410" y="17082"/>
                    <a:pt x="17079" y="15956"/>
                  </a:cubicBezTo>
                  <a:cubicBezTo>
                    <a:pt x="17813" y="14689"/>
                    <a:pt x="16846" y="11920"/>
                    <a:pt x="16179" y="11220"/>
                  </a:cubicBezTo>
                  <a:cubicBezTo>
                    <a:pt x="16179" y="11220"/>
                    <a:pt x="15802" y="11322"/>
                    <a:pt x="15286" y="11322"/>
                  </a:cubicBezTo>
                  <a:cubicBezTo>
                    <a:pt x="14362" y="11322"/>
                    <a:pt x="12992" y="10993"/>
                    <a:pt x="12543" y="9151"/>
                  </a:cubicBezTo>
                  <a:cubicBezTo>
                    <a:pt x="11842" y="6383"/>
                    <a:pt x="14711" y="4848"/>
                    <a:pt x="14711" y="4848"/>
                  </a:cubicBezTo>
                  <a:cubicBezTo>
                    <a:pt x="14578" y="3881"/>
                    <a:pt x="13377" y="145"/>
                    <a:pt x="11709" y="12"/>
                  </a:cubicBezTo>
                  <a:cubicBezTo>
                    <a:pt x="11630" y="4"/>
                    <a:pt x="11540" y="1"/>
                    <a:pt x="11439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57"/>
            <p:cNvSpPr/>
            <p:nvPr/>
          </p:nvSpPr>
          <p:spPr>
            <a:xfrm>
              <a:off x="5866850" y="2180325"/>
              <a:ext cx="109275" cy="162675"/>
            </a:xfrm>
            <a:custGeom>
              <a:avLst/>
              <a:gdLst/>
              <a:ahLst/>
              <a:cxnLst/>
              <a:rect l="l" t="t" r="r" b="b"/>
              <a:pathLst>
                <a:path w="4371" h="6507" extrusionOk="0">
                  <a:moveTo>
                    <a:pt x="2870" y="1"/>
                  </a:moveTo>
                  <a:lnTo>
                    <a:pt x="2870" y="1"/>
                  </a:lnTo>
                  <a:cubicBezTo>
                    <a:pt x="2869" y="1"/>
                    <a:pt x="1" y="1536"/>
                    <a:pt x="701" y="4304"/>
                  </a:cubicBezTo>
                  <a:cubicBezTo>
                    <a:pt x="1174" y="6174"/>
                    <a:pt x="2562" y="6507"/>
                    <a:pt x="3488" y="6507"/>
                  </a:cubicBezTo>
                  <a:cubicBezTo>
                    <a:pt x="4000" y="6507"/>
                    <a:pt x="4371" y="6406"/>
                    <a:pt x="4371" y="6406"/>
                  </a:cubicBezTo>
                  <a:cubicBezTo>
                    <a:pt x="3704" y="5738"/>
                    <a:pt x="2269" y="6172"/>
                    <a:pt x="2002" y="3704"/>
                  </a:cubicBezTo>
                  <a:cubicBezTo>
                    <a:pt x="1769" y="2069"/>
                    <a:pt x="2903" y="435"/>
                    <a:pt x="2870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57"/>
            <p:cNvSpPr/>
            <p:nvPr/>
          </p:nvSpPr>
          <p:spPr>
            <a:xfrm>
              <a:off x="5726050" y="2125875"/>
              <a:ext cx="170025" cy="405575"/>
            </a:xfrm>
            <a:custGeom>
              <a:avLst/>
              <a:gdLst/>
              <a:ahLst/>
              <a:cxnLst/>
              <a:rect l="l" t="t" r="r" b="b"/>
              <a:pathLst>
                <a:path w="6801" h="16223" extrusionOk="0">
                  <a:moveTo>
                    <a:pt x="1218" y="0"/>
                  </a:moveTo>
                  <a:cubicBezTo>
                    <a:pt x="0" y="0"/>
                    <a:pt x="201" y="2145"/>
                    <a:pt x="863" y="4914"/>
                  </a:cubicBezTo>
                  <a:cubicBezTo>
                    <a:pt x="1563" y="7950"/>
                    <a:pt x="3031" y="16222"/>
                    <a:pt x="3031" y="16222"/>
                  </a:cubicBezTo>
                  <a:cubicBezTo>
                    <a:pt x="3031" y="16222"/>
                    <a:pt x="3365" y="15388"/>
                    <a:pt x="4132" y="15122"/>
                  </a:cubicBezTo>
                  <a:cubicBezTo>
                    <a:pt x="4397" y="15055"/>
                    <a:pt x="4939" y="14887"/>
                    <a:pt x="5634" y="14887"/>
                  </a:cubicBezTo>
                  <a:cubicBezTo>
                    <a:pt x="5989" y="14887"/>
                    <a:pt x="6383" y="14931"/>
                    <a:pt x="6800" y="15055"/>
                  </a:cubicBezTo>
                  <a:cubicBezTo>
                    <a:pt x="5166" y="8317"/>
                    <a:pt x="3965" y="845"/>
                    <a:pt x="1663" y="77"/>
                  </a:cubicBezTo>
                  <a:cubicBezTo>
                    <a:pt x="1497" y="25"/>
                    <a:pt x="1349" y="0"/>
                    <a:pt x="1218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57"/>
            <p:cNvSpPr/>
            <p:nvPr/>
          </p:nvSpPr>
          <p:spPr>
            <a:xfrm>
              <a:off x="5587500" y="2280575"/>
              <a:ext cx="130950" cy="178325"/>
            </a:xfrm>
            <a:custGeom>
              <a:avLst/>
              <a:gdLst/>
              <a:ahLst/>
              <a:cxnLst/>
              <a:rect l="l" t="t" r="r" b="b"/>
              <a:pathLst>
                <a:path w="5238" h="7133" extrusionOk="0">
                  <a:moveTo>
                    <a:pt x="617" y="1"/>
                  </a:moveTo>
                  <a:cubicBezTo>
                    <a:pt x="295" y="1"/>
                    <a:pt x="68" y="29"/>
                    <a:pt x="13" y="29"/>
                  </a:cubicBezTo>
                  <a:cubicBezTo>
                    <a:pt x="6" y="29"/>
                    <a:pt x="1" y="28"/>
                    <a:pt x="0" y="27"/>
                  </a:cubicBezTo>
                  <a:lnTo>
                    <a:pt x="0" y="27"/>
                  </a:lnTo>
                  <a:cubicBezTo>
                    <a:pt x="67" y="161"/>
                    <a:pt x="167" y="227"/>
                    <a:pt x="234" y="294"/>
                  </a:cubicBezTo>
                  <a:cubicBezTo>
                    <a:pt x="1234" y="794"/>
                    <a:pt x="1668" y="995"/>
                    <a:pt x="2402" y="2963"/>
                  </a:cubicBezTo>
                  <a:cubicBezTo>
                    <a:pt x="2936" y="4397"/>
                    <a:pt x="2335" y="5865"/>
                    <a:pt x="2168" y="7132"/>
                  </a:cubicBezTo>
                  <a:cubicBezTo>
                    <a:pt x="2168" y="7132"/>
                    <a:pt x="5237" y="5665"/>
                    <a:pt x="3903" y="2029"/>
                  </a:cubicBezTo>
                  <a:cubicBezTo>
                    <a:pt x="3256" y="232"/>
                    <a:pt x="1543" y="1"/>
                    <a:pt x="617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57"/>
            <p:cNvSpPr/>
            <p:nvPr/>
          </p:nvSpPr>
          <p:spPr>
            <a:xfrm>
              <a:off x="5808475" y="2290425"/>
              <a:ext cx="33400" cy="33375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701" y="0"/>
                  </a:moveTo>
                  <a:cubicBezTo>
                    <a:pt x="601" y="0"/>
                    <a:pt x="535" y="0"/>
                    <a:pt x="435" y="33"/>
                  </a:cubicBezTo>
                  <a:cubicBezTo>
                    <a:pt x="368" y="100"/>
                    <a:pt x="268" y="134"/>
                    <a:pt x="234" y="167"/>
                  </a:cubicBezTo>
                  <a:cubicBezTo>
                    <a:pt x="168" y="200"/>
                    <a:pt x="101" y="300"/>
                    <a:pt x="68" y="400"/>
                  </a:cubicBezTo>
                  <a:cubicBezTo>
                    <a:pt x="34" y="467"/>
                    <a:pt x="1" y="567"/>
                    <a:pt x="1" y="634"/>
                  </a:cubicBezTo>
                  <a:lnTo>
                    <a:pt x="1" y="801"/>
                  </a:lnTo>
                  <a:cubicBezTo>
                    <a:pt x="34" y="934"/>
                    <a:pt x="68" y="1001"/>
                    <a:pt x="168" y="1101"/>
                  </a:cubicBezTo>
                  <a:lnTo>
                    <a:pt x="268" y="1234"/>
                  </a:lnTo>
                  <a:cubicBezTo>
                    <a:pt x="368" y="1301"/>
                    <a:pt x="501" y="1334"/>
                    <a:pt x="601" y="1334"/>
                  </a:cubicBezTo>
                  <a:cubicBezTo>
                    <a:pt x="701" y="1334"/>
                    <a:pt x="768" y="1334"/>
                    <a:pt x="868" y="1301"/>
                  </a:cubicBezTo>
                  <a:cubicBezTo>
                    <a:pt x="935" y="1268"/>
                    <a:pt x="1035" y="1234"/>
                    <a:pt x="1068" y="1168"/>
                  </a:cubicBezTo>
                  <a:cubicBezTo>
                    <a:pt x="1168" y="1134"/>
                    <a:pt x="1202" y="1034"/>
                    <a:pt x="1235" y="967"/>
                  </a:cubicBezTo>
                  <a:cubicBezTo>
                    <a:pt x="1268" y="901"/>
                    <a:pt x="1335" y="801"/>
                    <a:pt x="1335" y="734"/>
                  </a:cubicBezTo>
                  <a:lnTo>
                    <a:pt x="1335" y="567"/>
                  </a:lnTo>
                  <a:cubicBezTo>
                    <a:pt x="1268" y="434"/>
                    <a:pt x="1235" y="334"/>
                    <a:pt x="1168" y="267"/>
                  </a:cubicBezTo>
                  <a:lnTo>
                    <a:pt x="1035" y="134"/>
                  </a:lnTo>
                  <a:cubicBezTo>
                    <a:pt x="935" y="67"/>
                    <a:pt x="835" y="0"/>
                    <a:pt x="7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57"/>
            <p:cNvSpPr/>
            <p:nvPr/>
          </p:nvSpPr>
          <p:spPr>
            <a:xfrm>
              <a:off x="5604180" y="2176896"/>
              <a:ext cx="20961" cy="22000"/>
            </a:xfrm>
            <a:custGeom>
              <a:avLst/>
              <a:gdLst/>
              <a:ahLst/>
              <a:cxnLst/>
              <a:rect l="l" t="t" r="r" b="b"/>
              <a:pathLst>
                <a:path w="768" h="806" extrusionOk="0">
                  <a:moveTo>
                    <a:pt x="350" y="0"/>
                  </a:moveTo>
                  <a:cubicBezTo>
                    <a:pt x="173" y="0"/>
                    <a:pt x="31" y="158"/>
                    <a:pt x="0" y="371"/>
                  </a:cubicBezTo>
                  <a:cubicBezTo>
                    <a:pt x="0" y="605"/>
                    <a:pt x="134" y="805"/>
                    <a:pt x="367" y="805"/>
                  </a:cubicBezTo>
                  <a:cubicBezTo>
                    <a:pt x="567" y="805"/>
                    <a:pt x="768" y="638"/>
                    <a:pt x="768" y="438"/>
                  </a:cubicBezTo>
                  <a:cubicBezTo>
                    <a:pt x="768" y="205"/>
                    <a:pt x="601" y="5"/>
                    <a:pt x="401" y="5"/>
                  </a:cubicBezTo>
                  <a:cubicBezTo>
                    <a:pt x="384" y="2"/>
                    <a:pt x="367" y="0"/>
                    <a:pt x="3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57"/>
            <p:cNvSpPr/>
            <p:nvPr/>
          </p:nvSpPr>
          <p:spPr>
            <a:xfrm>
              <a:off x="5691567" y="2181564"/>
              <a:ext cx="21889" cy="21863"/>
            </a:xfrm>
            <a:custGeom>
              <a:avLst/>
              <a:gdLst/>
              <a:ahLst/>
              <a:cxnLst/>
              <a:rect l="l" t="t" r="r" b="b"/>
              <a:pathLst>
                <a:path w="802" h="801" extrusionOk="0">
                  <a:moveTo>
                    <a:pt x="401" y="0"/>
                  </a:moveTo>
                  <a:cubicBezTo>
                    <a:pt x="201" y="0"/>
                    <a:pt x="34" y="167"/>
                    <a:pt x="1" y="367"/>
                  </a:cubicBezTo>
                  <a:cubicBezTo>
                    <a:pt x="1" y="601"/>
                    <a:pt x="167" y="801"/>
                    <a:pt x="368" y="801"/>
                  </a:cubicBezTo>
                  <a:cubicBezTo>
                    <a:pt x="568" y="801"/>
                    <a:pt x="801" y="634"/>
                    <a:pt x="801" y="434"/>
                  </a:cubicBezTo>
                  <a:cubicBezTo>
                    <a:pt x="801" y="200"/>
                    <a:pt x="634" y="0"/>
                    <a:pt x="4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57"/>
            <p:cNvSpPr/>
            <p:nvPr/>
          </p:nvSpPr>
          <p:spPr>
            <a:xfrm>
              <a:off x="5633300" y="2210140"/>
              <a:ext cx="49208" cy="23337"/>
            </a:xfrm>
            <a:custGeom>
              <a:avLst/>
              <a:gdLst/>
              <a:ahLst/>
              <a:cxnLst/>
              <a:rect l="l" t="t" r="r" b="b"/>
              <a:pathLst>
                <a:path w="1803" h="855" extrusionOk="0">
                  <a:moveTo>
                    <a:pt x="187" y="1"/>
                  </a:moveTo>
                  <a:cubicBezTo>
                    <a:pt x="174" y="1"/>
                    <a:pt x="159" y="9"/>
                    <a:pt x="134" y="21"/>
                  </a:cubicBezTo>
                  <a:cubicBezTo>
                    <a:pt x="101" y="21"/>
                    <a:pt x="34" y="87"/>
                    <a:pt x="34" y="121"/>
                  </a:cubicBezTo>
                  <a:cubicBezTo>
                    <a:pt x="1" y="321"/>
                    <a:pt x="134" y="521"/>
                    <a:pt x="301" y="655"/>
                  </a:cubicBezTo>
                  <a:cubicBezTo>
                    <a:pt x="501" y="788"/>
                    <a:pt x="668" y="855"/>
                    <a:pt x="868" y="855"/>
                  </a:cubicBezTo>
                  <a:cubicBezTo>
                    <a:pt x="1035" y="855"/>
                    <a:pt x="1302" y="821"/>
                    <a:pt x="1469" y="688"/>
                  </a:cubicBezTo>
                  <a:cubicBezTo>
                    <a:pt x="1635" y="588"/>
                    <a:pt x="1769" y="421"/>
                    <a:pt x="1802" y="188"/>
                  </a:cubicBezTo>
                  <a:cubicBezTo>
                    <a:pt x="1802" y="154"/>
                    <a:pt x="1802" y="154"/>
                    <a:pt x="1769" y="121"/>
                  </a:cubicBezTo>
                  <a:cubicBezTo>
                    <a:pt x="1735" y="104"/>
                    <a:pt x="1710" y="96"/>
                    <a:pt x="1690" y="96"/>
                  </a:cubicBezTo>
                  <a:cubicBezTo>
                    <a:pt x="1669" y="96"/>
                    <a:pt x="1652" y="104"/>
                    <a:pt x="1635" y="121"/>
                  </a:cubicBezTo>
                  <a:cubicBezTo>
                    <a:pt x="1535" y="254"/>
                    <a:pt x="1435" y="321"/>
                    <a:pt x="1302" y="388"/>
                  </a:cubicBezTo>
                  <a:cubicBezTo>
                    <a:pt x="1168" y="421"/>
                    <a:pt x="1035" y="421"/>
                    <a:pt x="935" y="421"/>
                  </a:cubicBezTo>
                  <a:cubicBezTo>
                    <a:pt x="801" y="421"/>
                    <a:pt x="668" y="388"/>
                    <a:pt x="535" y="321"/>
                  </a:cubicBezTo>
                  <a:cubicBezTo>
                    <a:pt x="434" y="288"/>
                    <a:pt x="334" y="221"/>
                    <a:pt x="268" y="87"/>
                  </a:cubicBezTo>
                  <a:cubicBezTo>
                    <a:pt x="225" y="24"/>
                    <a:pt x="210" y="1"/>
                    <a:pt x="1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D58BA7A-C0AD-4C62-B3C7-ACCC430AB376}"/>
              </a:ext>
            </a:extLst>
          </p:cNvPr>
          <p:cNvSpPr txBox="1"/>
          <p:nvPr/>
        </p:nvSpPr>
        <p:spPr>
          <a:xfrm>
            <a:off x="2710840" y="-89209"/>
            <a:ext cx="4391990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Gaegu"/>
              <a:buNone/>
              <a:tabLst/>
              <a:defRPr/>
            </a:pPr>
            <a:r>
              <a:rPr kumimoji="0" lang="en" sz="8800" b="1" i="0" u="none" strike="noStrike" kern="0" cap="none" spc="0" normalizeH="0" baseline="0" noProof="0">
                <a:ln>
                  <a:noFill/>
                </a:ln>
                <a:solidFill>
                  <a:srgbClr val="FBAF42"/>
                </a:solidFill>
                <a:effectLst/>
                <a:uLnTx/>
                <a:uFillTx/>
                <a:latin typeface="Gaegu"/>
                <a:ea typeface="Gaegu"/>
                <a:sym typeface="Gaegu"/>
              </a:rPr>
              <a:t>01</a:t>
            </a:r>
            <a:r>
              <a:rPr kumimoji="0" lang="en" sz="13800" b="1" i="0" u="none" strike="noStrike" kern="0" cap="none" spc="0" normalizeH="0" baseline="0" noProof="0">
                <a:ln>
                  <a:noFill/>
                </a:ln>
                <a:solidFill>
                  <a:srgbClr val="FBAF42"/>
                </a:solidFill>
                <a:effectLst/>
                <a:uLnTx/>
                <a:uFillTx/>
                <a:latin typeface="Gaegu"/>
                <a:ea typeface="Gaegu"/>
                <a:sym typeface="Gaegu"/>
              </a:rPr>
              <a:t>.</a:t>
            </a:r>
          </a:p>
        </p:txBody>
      </p:sp>
      <p:sp>
        <p:nvSpPr>
          <p:cNvPr id="15" name="Google Shape;974;p58"/>
          <p:cNvSpPr txBox="1">
            <a:spLocks/>
          </p:cNvSpPr>
          <p:nvPr/>
        </p:nvSpPr>
        <p:spPr>
          <a:xfrm>
            <a:off x="2622092" y="1886830"/>
            <a:ext cx="4197105" cy="1375991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7200" b="1" dirty="0">
                <a:solidFill>
                  <a:schemeClr val="bg2"/>
                </a:solidFill>
                <a:latin typeface="Gaegu" panose="020B0604020202020204" charset="0"/>
                <a:ea typeface="Gaegu" panose="020B0604020202020204" charset="0"/>
              </a:rPr>
              <a:t>Warm Up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45 Rectángulo">
            <a:extLst>
              <a:ext uri="{FF2B5EF4-FFF2-40B4-BE49-F238E27FC236}">
                <a16:creationId xmlns:a16="http://schemas.microsoft.com/office/drawing/2014/main" xmlns="" id="{C8889FD0-7180-445D-B63E-DC90296D0E53}"/>
              </a:ext>
            </a:extLst>
          </p:cNvPr>
          <p:cNvSpPr/>
          <p:nvPr/>
        </p:nvSpPr>
        <p:spPr>
          <a:xfrm>
            <a:off x="5436394" y="303610"/>
            <a:ext cx="1727597" cy="485775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/>
              </a:gs>
              <a:gs pos="100000">
                <a:schemeClr val="bg1">
                  <a:lumMod val="6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s-ES" sz="135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78" name="77 CuadroTexto">
            <a:extLst>
              <a:ext uri="{FF2B5EF4-FFF2-40B4-BE49-F238E27FC236}">
                <a16:creationId xmlns:a16="http://schemas.microsoft.com/office/drawing/2014/main" xmlns="" id="{F00F403C-D7D6-4A0B-9C01-0C922CDD9D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2347" y="304801"/>
            <a:ext cx="1700213" cy="235449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>
              <a:buClrTx/>
              <a:defRPr/>
            </a:pPr>
            <a:r>
              <a:rPr lang="es-ES_tradnl" altLang="en-US" sz="2100" b="1" dirty="0" err="1">
                <a:solidFill>
                  <a:prstClr val="black"/>
                </a:solidFill>
                <a:ea typeface="+mn-ea"/>
                <a:cs typeface="+mn-cs"/>
              </a:rPr>
              <a:t>book</a:t>
            </a: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r>
              <a:rPr lang="es-ES_tradnl" altLang="en-US" sz="2100" b="1" dirty="0" err="1">
                <a:solidFill>
                  <a:prstClr val="black"/>
                </a:solidFill>
                <a:ea typeface="+mn-ea"/>
                <a:cs typeface="+mn-cs"/>
              </a:rPr>
              <a:t>plant</a:t>
            </a: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r>
              <a:rPr lang="es-ES_tradnl" altLang="en-US" sz="2100" b="1" dirty="0" err="1">
                <a:solidFill>
                  <a:prstClr val="black"/>
                </a:solidFill>
                <a:ea typeface="+mn-ea"/>
                <a:cs typeface="+mn-cs"/>
              </a:rPr>
              <a:t>grass</a:t>
            </a: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" altLang="en-US" sz="2100" b="1" dirty="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37" name="36 Rectángulo">
            <a:extLst>
              <a:ext uri="{FF2B5EF4-FFF2-40B4-BE49-F238E27FC236}">
                <a16:creationId xmlns:a16="http://schemas.microsoft.com/office/drawing/2014/main" xmlns="" id="{DB0D9A12-361A-49C3-ABD1-AFC50921A3E0}"/>
              </a:ext>
            </a:extLst>
          </p:cNvPr>
          <p:cNvSpPr/>
          <p:nvPr/>
        </p:nvSpPr>
        <p:spPr>
          <a:xfrm>
            <a:off x="5436394" y="-506016"/>
            <a:ext cx="1727597" cy="485775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r>
              <a:rPr lang="es-ES_tradnl" sz="2100" b="1">
                <a:solidFill>
                  <a:prstClr val="black"/>
                </a:solidFill>
                <a:latin typeface="Calibri"/>
              </a:rPr>
              <a:t>WRONG</a:t>
            </a:r>
            <a:endParaRPr lang="es-ES" sz="21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44 Rectángulo">
            <a:extLst>
              <a:ext uri="{FF2B5EF4-FFF2-40B4-BE49-F238E27FC236}">
                <a16:creationId xmlns:a16="http://schemas.microsoft.com/office/drawing/2014/main" xmlns="" id="{4788E880-D01E-4855-80BA-9C2A1383C705}"/>
              </a:ext>
            </a:extLst>
          </p:cNvPr>
          <p:cNvSpPr/>
          <p:nvPr/>
        </p:nvSpPr>
        <p:spPr>
          <a:xfrm>
            <a:off x="3733800" y="303610"/>
            <a:ext cx="1620441" cy="485775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/>
              </a:gs>
              <a:gs pos="100000">
                <a:schemeClr val="bg1">
                  <a:lumMod val="6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s-ES" sz="135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77" name="76 CuadroTexto">
            <a:extLst>
              <a:ext uri="{FF2B5EF4-FFF2-40B4-BE49-F238E27FC236}">
                <a16:creationId xmlns:a16="http://schemas.microsoft.com/office/drawing/2014/main" xmlns="" id="{C02DCFB4-8E60-49CC-BC75-AFDF1AC2F1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2603" y="304801"/>
            <a:ext cx="1700213" cy="235449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>
              <a:buClrTx/>
              <a:defRPr/>
            </a:pPr>
            <a:r>
              <a:rPr lang="es-ES_tradnl" altLang="en-US" sz="2100" b="1" dirty="0" err="1">
                <a:solidFill>
                  <a:prstClr val="black"/>
                </a:solidFill>
                <a:ea typeface="+mn-ea"/>
                <a:cs typeface="+mn-cs"/>
              </a:rPr>
              <a:t>your</a:t>
            </a: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r>
              <a:rPr lang="es-ES_tradnl" altLang="en-US" sz="2100" b="1" dirty="0" err="1">
                <a:solidFill>
                  <a:prstClr val="black"/>
                </a:solidFill>
                <a:ea typeface="+mn-ea"/>
                <a:cs typeface="+mn-cs"/>
              </a:rPr>
              <a:t>the</a:t>
            </a: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r>
              <a:rPr lang="es-ES_tradnl" altLang="en-US" sz="2100" b="1" dirty="0" err="1">
                <a:solidFill>
                  <a:prstClr val="black"/>
                </a:solidFill>
                <a:ea typeface="+mn-ea"/>
                <a:cs typeface="+mn-cs"/>
              </a:rPr>
              <a:t>the</a:t>
            </a: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" altLang="en-US" sz="2100" b="1" dirty="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36" name="35 Rectángulo">
            <a:extLst>
              <a:ext uri="{FF2B5EF4-FFF2-40B4-BE49-F238E27FC236}">
                <a16:creationId xmlns:a16="http://schemas.microsoft.com/office/drawing/2014/main" xmlns="" id="{FF6134BC-CDFD-41FD-AA88-C5708A86F98D}"/>
              </a:ext>
            </a:extLst>
          </p:cNvPr>
          <p:cNvSpPr/>
          <p:nvPr/>
        </p:nvSpPr>
        <p:spPr>
          <a:xfrm>
            <a:off x="3721894" y="-506016"/>
            <a:ext cx="1620441" cy="485775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r>
              <a:rPr lang="es-ES_tradnl" sz="2100" b="1">
                <a:solidFill>
                  <a:prstClr val="black"/>
                </a:solidFill>
                <a:latin typeface="Calibri"/>
              </a:rPr>
              <a:t>WRONG</a:t>
            </a:r>
            <a:endParaRPr lang="es-ES" sz="21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5 Rectángulo">
            <a:extLst>
              <a:ext uri="{FF2B5EF4-FFF2-40B4-BE49-F238E27FC236}">
                <a16:creationId xmlns:a16="http://schemas.microsoft.com/office/drawing/2014/main" xmlns="" id="{0616BB42-2FFD-41FA-86C8-06177297CAB3}"/>
              </a:ext>
            </a:extLst>
          </p:cNvPr>
          <p:cNvSpPr/>
          <p:nvPr/>
        </p:nvSpPr>
        <p:spPr>
          <a:xfrm>
            <a:off x="2033588" y="303610"/>
            <a:ext cx="1620441" cy="485775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/>
              </a:gs>
              <a:gs pos="100000">
                <a:schemeClr val="bg1">
                  <a:lumMod val="6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s-ES" sz="135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7" name="6 CuadroTexto">
            <a:extLst>
              <a:ext uri="{FF2B5EF4-FFF2-40B4-BE49-F238E27FC236}">
                <a16:creationId xmlns:a16="http://schemas.microsoft.com/office/drawing/2014/main" xmlns="" id="{ADA2F35E-62DB-40C7-9E0A-BB8CEC7D3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5950" y="317898"/>
            <a:ext cx="1700213" cy="235449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>
              <a:buClrTx/>
              <a:defRPr/>
            </a:pPr>
            <a:r>
              <a:rPr lang="es-ES_tradnl" altLang="en-US" sz="2100" b="1" dirty="0">
                <a:solidFill>
                  <a:prstClr val="black"/>
                </a:solidFill>
                <a:ea typeface="+mn-ea"/>
                <a:cs typeface="+mn-cs"/>
              </a:rPr>
              <a:t>open</a:t>
            </a: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r>
              <a:rPr lang="es-ES_tradnl" altLang="en-US" sz="2100" b="1" dirty="0" err="1">
                <a:solidFill>
                  <a:prstClr val="black"/>
                </a:solidFill>
                <a:ea typeface="+mn-ea"/>
                <a:cs typeface="+mn-cs"/>
              </a:rPr>
              <a:t>water</a:t>
            </a: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r>
              <a:rPr lang="es-ES_tradnl" altLang="en-US" sz="2100" b="1" dirty="0" err="1">
                <a:solidFill>
                  <a:prstClr val="black"/>
                </a:solidFill>
                <a:ea typeface="+mn-ea"/>
                <a:cs typeface="+mn-cs"/>
              </a:rPr>
              <a:t>cut</a:t>
            </a: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" altLang="en-US" sz="2100" b="1" dirty="0">
              <a:solidFill>
                <a:prstClr val="black"/>
              </a:solidFill>
              <a:ea typeface="+mn-ea"/>
              <a:cs typeface="+mn-cs"/>
            </a:endParaRPr>
          </a:p>
        </p:txBody>
      </p:sp>
      <p:pic>
        <p:nvPicPr>
          <p:cNvPr id="17418" name="12 Imagen">
            <a:extLst>
              <a:ext uri="{FF2B5EF4-FFF2-40B4-BE49-F238E27FC236}">
                <a16:creationId xmlns:a16="http://schemas.microsoft.com/office/drawing/2014/main" xmlns="" id="{F67ACD0D-3A0A-4198-BCA1-C2E9C535DF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997" y="-20241"/>
            <a:ext cx="6850857" cy="5143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" name="63 Rectángulo">
            <a:extLst>
              <a:ext uri="{FF2B5EF4-FFF2-40B4-BE49-F238E27FC236}">
                <a16:creationId xmlns:a16="http://schemas.microsoft.com/office/drawing/2014/main" xmlns="" id="{A3CA06E7-5570-46AF-9D68-1281AF9673A4}"/>
              </a:ext>
            </a:extLst>
          </p:cNvPr>
          <p:cNvSpPr/>
          <p:nvPr/>
        </p:nvSpPr>
        <p:spPr>
          <a:xfrm>
            <a:off x="2033588" y="-506016"/>
            <a:ext cx="1620441" cy="485775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r>
              <a:rPr lang="es-ES_tradnl" sz="2100" b="1">
                <a:solidFill>
                  <a:prstClr val="black"/>
                </a:solidFill>
                <a:latin typeface="Calibri"/>
              </a:rPr>
              <a:t>WRONG</a:t>
            </a:r>
            <a:endParaRPr lang="es-ES" sz="21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46 Rectángulo redondeado">
            <a:extLst>
              <a:ext uri="{FF2B5EF4-FFF2-40B4-BE49-F238E27FC236}">
                <a16:creationId xmlns:a16="http://schemas.microsoft.com/office/drawing/2014/main" xmlns="" id="{D3819F9D-E3EE-413D-9B37-E6563EA8152E}"/>
              </a:ext>
            </a:extLst>
          </p:cNvPr>
          <p:cNvSpPr/>
          <p:nvPr/>
        </p:nvSpPr>
        <p:spPr>
          <a:xfrm>
            <a:off x="3078689" y="920505"/>
            <a:ext cx="2754306" cy="2160240"/>
          </a:xfrm>
          <a:prstGeom prst="roundRect">
            <a:avLst>
              <a:gd name="adj" fmla="val 7408"/>
            </a:avLst>
          </a:prstGeom>
          <a:blipFill>
            <a:blip r:embed="rId5"/>
            <a:stretch>
              <a:fillRect/>
            </a:stretch>
          </a:blipFill>
          <a:ln w="127000">
            <a:noFill/>
          </a:ln>
          <a:effectLst>
            <a:innerShdw blurRad="495300">
              <a:schemeClr val="tx1">
                <a:alpha val="66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s-ES" sz="135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8" name="7 Rectángulo redondeado">
            <a:extLst>
              <a:ext uri="{FF2B5EF4-FFF2-40B4-BE49-F238E27FC236}">
                <a16:creationId xmlns:a16="http://schemas.microsoft.com/office/drawing/2014/main" xmlns="" id="{20FC9564-9495-4253-A91D-DE3C4C60FEEB}"/>
              </a:ext>
            </a:extLst>
          </p:cNvPr>
          <p:cNvSpPr/>
          <p:nvPr/>
        </p:nvSpPr>
        <p:spPr>
          <a:xfrm>
            <a:off x="3091915" y="887870"/>
            <a:ext cx="2754306" cy="2160240"/>
          </a:xfrm>
          <a:prstGeom prst="roundRect">
            <a:avLst>
              <a:gd name="adj" fmla="val 7408"/>
            </a:avLst>
          </a:prstGeom>
          <a:noFill/>
          <a:ln w="127000"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s-ES" sz="135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6" name="55 CuadroTexto">
            <a:extLst>
              <a:ext uri="{FF2B5EF4-FFF2-40B4-BE49-F238E27FC236}">
                <a16:creationId xmlns:a16="http://schemas.microsoft.com/office/drawing/2014/main" xmlns="" id="{0F06373E-3A19-454B-B8C5-BBF02AC06DED}"/>
              </a:ext>
            </a:extLst>
          </p:cNvPr>
          <p:cNvSpPr txBox="1"/>
          <p:nvPr/>
        </p:nvSpPr>
        <p:spPr>
          <a:xfrm>
            <a:off x="1976017" y="3232211"/>
            <a:ext cx="1520079" cy="510778"/>
          </a:xfrm>
          <a:prstGeom prst="roundRect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 defTabSz="685800">
              <a:buClrTx/>
              <a:defRPr/>
            </a:pPr>
            <a:r>
              <a:rPr lang="es-ES_tradnl" sz="2400" dirty="0">
                <a:solidFill>
                  <a:sysClr val="windowText" lastClr="000000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open</a:t>
            </a:r>
            <a:endParaRPr lang="es-ES" sz="2400" dirty="0">
              <a:solidFill>
                <a:sysClr val="windowText" lastClr="000000"/>
              </a:solidFill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57" name="56 CuadroTexto">
            <a:extLst>
              <a:ext uri="{FF2B5EF4-FFF2-40B4-BE49-F238E27FC236}">
                <a16:creationId xmlns:a16="http://schemas.microsoft.com/office/drawing/2014/main" xmlns="" id="{84E796B6-C91E-4628-A241-71735DA0A311}"/>
              </a:ext>
            </a:extLst>
          </p:cNvPr>
          <p:cNvSpPr txBox="1"/>
          <p:nvPr/>
        </p:nvSpPr>
        <p:spPr>
          <a:xfrm>
            <a:off x="2141731" y="4354762"/>
            <a:ext cx="1197494" cy="510778"/>
          </a:xfrm>
          <a:prstGeom prst="roundRect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 defTabSz="685800">
              <a:buClrTx/>
              <a:defRPr/>
            </a:pPr>
            <a:r>
              <a:rPr lang="es-ES_tradnl" sz="2400" dirty="0" err="1">
                <a:solidFill>
                  <a:sysClr val="windowText" lastClr="000000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sit</a:t>
            </a:r>
            <a:endParaRPr lang="es-ES" sz="2400" dirty="0">
              <a:solidFill>
                <a:sysClr val="windowText" lastClr="000000"/>
              </a:solidFill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58" name="57 CuadroTexto">
            <a:extLst>
              <a:ext uri="{FF2B5EF4-FFF2-40B4-BE49-F238E27FC236}">
                <a16:creationId xmlns:a16="http://schemas.microsoft.com/office/drawing/2014/main" xmlns="" id="{95129264-536E-47D6-9F55-335AE61C5104}"/>
              </a:ext>
            </a:extLst>
          </p:cNvPr>
          <p:cNvSpPr txBox="1"/>
          <p:nvPr/>
        </p:nvSpPr>
        <p:spPr>
          <a:xfrm>
            <a:off x="2151092" y="3813888"/>
            <a:ext cx="1188132" cy="510778"/>
          </a:xfrm>
          <a:prstGeom prst="roundRect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 defTabSz="685800">
              <a:buClrTx/>
              <a:defRPr/>
            </a:pPr>
            <a:r>
              <a:rPr lang="es-ES_tradnl" sz="2400" dirty="0" err="1">
                <a:solidFill>
                  <a:sysClr val="windowText" lastClr="000000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close</a:t>
            </a:r>
            <a:endParaRPr lang="es-ES" sz="2400" dirty="0">
              <a:solidFill>
                <a:sysClr val="windowText" lastClr="000000"/>
              </a:solidFill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65" name="64 CuadroTexto">
            <a:extLst>
              <a:ext uri="{FF2B5EF4-FFF2-40B4-BE49-F238E27FC236}">
                <a16:creationId xmlns:a16="http://schemas.microsoft.com/office/drawing/2014/main" xmlns="" id="{3233F10E-0055-4253-ADA6-8B52FC710E66}"/>
              </a:ext>
            </a:extLst>
          </p:cNvPr>
          <p:cNvSpPr txBox="1"/>
          <p:nvPr/>
        </p:nvSpPr>
        <p:spPr>
          <a:xfrm>
            <a:off x="3933291" y="3813888"/>
            <a:ext cx="1061612" cy="510778"/>
          </a:xfrm>
          <a:prstGeom prst="roundRect">
            <a:avLst/>
          </a:prstGeom>
          <a:gradFill>
            <a:gsLst>
              <a:gs pos="0">
                <a:srgbClr val="00B050"/>
              </a:gs>
              <a:gs pos="100000">
                <a:srgbClr val="FF0066"/>
              </a:gs>
            </a:gsLst>
            <a:lin ang="5400000" scaled="1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>
            <a:defPPr>
              <a:defRPr lang="es-ES"/>
            </a:defPPr>
            <a:lvl1pPr algn="ctr">
              <a:defRPr sz="3200"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pPr defTabSz="685800">
              <a:buClrTx/>
              <a:defRPr/>
            </a:pPr>
            <a:r>
              <a:rPr lang="es-ES_tradnl" sz="2400" dirty="0" err="1">
                <a:solidFill>
                  <a:sysClr val="windowText" lastClr="000000"/>
                </a:solidFill>
                <a:ea typeface="+mn-ea"/>
              </a:rPr>
              <a:t>your</a:t>
            </a:r>
            <a:endParaRPr lang="es-ES" sz="2400" dirty="0">
              <a:solidFill>
                <a:sysClr val="windowText" lastClr="000000"/>
              </a:solidFill>
              <a:ea typeface="+mn-ea"/>
            </a:endParaRPr>
          </a:p>
        </p:txBody>
      </p:sp>
      <p:sp>
        <p:nvSpPr>
          <p:cNvPr id="66" name="65 CuadroTexto">
            <a:extLst>
              <a:ext uri="{FF2B5EF4-FFF2-40B4-BE49-F238E27FC236}">
                <a16:creationId xmlns:a16="http://schemas.microsoft.com/office/drawing/2014/main" xmlns="" id="{43C662D4-F4C6-43A5-B4FE-352947924238}"/>
              </a:ext>
            </a:extLst>
          </p:cNvPr>
          <p:cNvSpPr txBox="1"/>
          <p:nvPr/>
        </p:nvSpPr>
        <p:spPr>
          <a:xfrm>
            <a:off x="3945445" y="3273828"/>
            <a:ext cx="1040963" cy="510778"/>
          </a:xfrm>
          <a:prstGeom prst="roundRect">
            <a:avLst/>
          </a:prstGeom>
          <a:gradFill>
            <a:gsLst>
              <a:gs pos="0">
                <a:srgbClr val="00B050"/>
              </a:gs>
              <a:gs pos="100000">
                <a:srgbClr val="FF0066"/>
              </a:gs>
            </a:gsLst>
            <a:lin ang="5400000" scaled="1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>
            <a:defPPr>
              <a:defRPr lang="es-ES"/>
            </a:defPPr>
            <a:lvl1pPr algn="ctr">
              <a:defRPr sz="3200"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pPr defTabSz="685800">
              <a:buClrTx/>
              <a:defRPr/>
            </a:pPr>
            <a:r>
              <a:rPr lang="es-ES_tradnl" sz="2400" dirty="0">
                <a:solidFill>
                  <a:sysClr val="windowText" lastClr="000000"/>
                </a:solidFill>
                <a:ea typeface="+mn-ea"/>
              </a:rPr>
              <a:t>a</a:t>
            </a:r>
            <a:endParaRPr lang="es-ES" sz="2400" dirty="0">
              <a:solidFill>
                <a:sysClr val="windowText" lastClr="000000"/>
              </a:solidFill>
              <a:ea typeface="+mn-ea"/>
            </a:endParaRPr>
          </a:p>
        </p:txBody>
      </p:sp>
      <p:sp>
        <p:nvSpPr>
          <p:cNvPr id="67" name="66 CuadroTexto">
            <a:extLst>
              <a:ext uri="{FF2B5EF4-FFF2-40B4-BE49-F238E27FC236}">
                <a16:creationId xmlns:a16="http://schemas.microsoft.com/office/drawing/2014/main" xmlns="" id="{54AA8593-56C6-4C74-AFB0-546D4C2DE093}"/>
              </a:ext>
            </a:extLst>
          </p:cNvPr>
          <p:cNvSpPr txBox="1"/>
          <p:nvPr/>
        </p:nvSpPr>
        <p:spPr>
          <a:xfrm>
            <a:off x="3935360" y="4350735"/>
            <a:ext cx="1040963" cy="510778"/>
          </a:xfrm>
          <a:prstGeom prst="roundRect">
            <a:avLst/>
          </a:prstGeom>
          <a:gradFill>
            <a:gsLst>
              <a:gs pos="0">
                <a:srgbClr val="00B050"/>
              </a:gs>
              <a:gs pos="100000">
                <a:srgbClr val="FF0066"/>
              </a:gs>
            </a:gsLst>
            <a:lin ang="5400000" scaled="1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>
            <a:defPPr>
              <a:defRPr lang="es-ES"/>
            </a:defPPr>
            <a:lvl1pPr algn="ctr">
              <a:defRPr sz="3200"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pPr defTabSz="685800">
              <a:buClrTx/>
              <a:defRPr/>
            </a:pPr>
            <a:r>
              <a:rPr lang="es-ES_tradnl" sz="2400" dirty="0" err="1">
                <a:solidFill>
                  <a:sysClr val="windowText" lastClr="000000"/>
                </a:solidFill>
                <a:ea typeface="+mn-ea"/>
              </a:rPr>
              <a:t>the</a:t>
            </a:r>
            <a:endParaRPr lang="es-ES" sz="2400" dirty="0">
              <a:solidFill>
                <a:sysClr val="windowText" lastClr="000000"/>
              </a:solidFill>
              <a:ea typeface="+mn-ea"/>
            </a:endParaRPr>
          </a:p>
        </p:txBody>
      </p:sp>
      <p:sp>
        <p:nvSpPr>
          <p:cNvPr id="68" name="67 CuadroTexto">
            <a:extLst>
              <a:ext uri="{FF2B5EF4-FFF2-40B4-BE49-F238E27FC236}">
                <a16:creationId xmlns:a16="http://schemas.microsoft.com/office/drawing/2014/main" xmlns="" id="{7B506C14-5B46-4687-A068-A27107CF07D3}"/>
              </a:ext>
            </a:extLst>
          </p:cNvPr>
          <p:cNvSpPr txBox="1"/>
          <p:nvPr/>
        </p:nvSpPr>
        <p:spPr>
          <a:xfrm>
            <a:off x="5499465" y="3273828"/>
            <a:ext cx="1586138" cy="510778"/>
          </a:xfrm>
          <a:prstGeom prst="roundRect">
            <a:avLst/>
          </a:prstGeom>
          <a:solidFill>
            <a:srgbClr val="FFC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>
            <a:defPPr>
              <a:defRPr lang="es-ES"/>
            </a:defPPr>
            <a:lvl1pPr algn="ctr">
              <a:defRPr sz="3200"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pPr defTabSz="685800">
              <a:buClrTx/>
              <a:defRPr/>
            </a:pPr>
            <a:r>
              <a:rPr lang="es-ES_tradnl" sz="2400" dirty="0" err="1">
                <a:solidFill>
                  <a:sysClr val="windowText" lastClr="000000"/>
                </a:solidFill>
                <a:ea typeface="+mn-ea"/>
              </a:rPr>
              <a:t>book</a:t>
            </a:r>
            <a:endParaRPr lang="es-ES" sz="2400" dirty="0">
              <a:solidFill>
                <a:sysClr val="windowText" lastClr="000000"/>
              </a:solidFill>
              <a:ea typeface="+mn-ea"/>
            </a:endParaRPr>
          </a:p>
        </p:txBody>
      </p:sp>
      <p:sp>
        <p:nvSpPr>
          <p:cNvPr id="69" name="68 CuadroTexto">
            <a:extLst>
              <a:ext uri="{FF2B5EF4-FFF2-40B4-BE49-F238E27FC236}">
                <a16:creationId xmlns:a16="http://schemas.microsoft.com/office/drawing/2014/main" xmlns="" id="{D2345E86-2210-4BC0-B236-4CA864A1D5BC}"/>
              </a:ext>
            </a:extLst>
          </p:cNvPr>
          <p:cNvSpPr txBox="1"/>
          <p:nvPr/>
        </p:nvSpPr>
        <p:spPr>
          <a:xfrm>
            <a:off x="5499465" y="3814702"/>
            <a:ext cx="1586138" cy="510778"/>
          </a:xfrm>
          <a:prstGeom prst="roundRect">
            <a:avLst/>
          </a:prstGeom>
          <a:solidFill>
            <a:srgbClr val="FFC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>
            <a:defPPr>
              <a:defRPr lang="es-ES"/>
            </a:defPPr>
            <a:lvl1pPr algn="ctr">
              <a:defRPr sz="3200"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pPr defTabSz="685800">
              <a:buClrTx/>
              <a:defRPr/>
            </a:pPr>
            <a:r>
              <a:rPr lang="es-ES_tradnl" sz="2400" dirty="0" err="1">
                <a:solidFill>
                  <a:sysClr val="windowText" lastClr="000000"/>
                </a:solidFill>
                <a:ea typeface="+mn-ea"/>
              </a:rPr>
              <a:t>please</a:t>
            </a:r>
            <a:endParaRPr lang="es-ES" sz="2400" dirty="0">
              <a:solidFill>
                <a:sysClr val="windowText" lastClr="000000"/>
              </a:solidFill>
              <a:ea typeface="+mn-ea"/>
            </a:endParaRPr>
          </a:p>
        </p:txBody>
      </p:sp>
      <p:sp>
        <p:nvSpPr>
          <p:cNvPr id="70" name="69 CuadroTexto">
            <a:extLst>
              <a:ext uri="{FF2B5EF4-FFF2-40B4-BE49-F238E27FC236}">
                <a16:creationId xmlns:a16="http://schemas.microsoft.com/office/drawing/2014/main" xmlns="" id="{21CE7334-9789-4A22-8717-26284A4788B7}"/>
              </a:ext>
            </a:extLst>
          </p:cNvPr>
          <p:cNvSpPr txBox="1"/>
          <p:nvPr/>
        </p:nvSpPr>
        <p:spPr>
          <a:xfrm>
            <a:off x="5499465" y="4357590"/>
            <a:ext cx="1586138" cy="510778"/>
          </a:xfrm>
          <a:prstGeom prst="roundRect">
            <a:avLst/>
          </a:prstGeom>
          <a:solidFill>
            <a:srgbClr val="FFC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>
            <a:defPPr>
              <a:defRPr lang="es-ES"/>
            </a:defPPr>
            <a:lvl1pPr algn="ctr">
              <a:defRPr sz="3200"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pPr defTabSz="685800">
              <a:buClrTx/>
              <a:defRPr/>
            </a:pPr>
            <a:r>
              <a:rPr lang="es-ES_tradnl" sz="2400" dirty="0">
                <a:solidFill>
                  <a:sysClr val="windowText" lastClr="000000"/>
                </a:solidFill>
                <a:ea typeface="+mn-ea"/>
              </a:rPr>
              <a:t>and</a:t>
            </a:r>
            <a:endParaRPr lang="es-ES" sz="2400" dirty="0">
              <a:solidFill>
                <a:sysClr val="windowText" lastClr="000000"/>
              </a:solidFill>
              <a:ea typeface="+mn-ea"/>
            </a:endParaRPr>
          </a:p>
        </p:txBody>
      </p:sp>
      <p:sp>
        <p:nvSpPr>
          <p:cNvPr id="10" name="9 Rectángulo redondeado">
            <a:extLst>
              <a:ext uri="{FF2B5EF4-FFF2-40B4-BE49-F238E27FC236}">
                <a16:creationId xmlns:a16="http://schemas.microsoft.com/office/drawing/2014/main" xmlns="" id="{9EA2695B-AF58-45D6-A363-450CFBC7D561}"/>
              </a:ext>
            </a:extLst>
          </p:cNvPr>
          <p:cNvSpPr/>
          <p:nvPr/>
        </p:nvSpPr>
        <p:spPr>
          <a:xfrm>
            <a:off x="1277634" y="2085696"/>
            <a:ext cx="281732" cy="594066"/>
          </a:xfrm>
          <a:prstGeom prst="round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s-ES" sz="135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17456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58D59551-0EF7-4D14-8A7E-F25EDAC478C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2" y="2144317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57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47B64CAB-BFC2-4277-B55F-F481370D432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2" y="2275285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58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5B51DFE3-7F1F-4EF8-8DE1-4F0489B348F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2" y="2383632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59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3E25EC10-6FC0-44F5-A980-4687CD15850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2" y="2491979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37 Rectángulo redondeado">
            <a:extLst>
              <a:ext uri="{FF2B5EF4-FFF2-40B4-BE49-F238E27FC236}">
                <a16:creationId xmlns:a16="http://schemas.microsoft.com/office/drawing/2014/main" xmlns="" id="{5CB4DD17-AD2C-444C-BEE1-EFFD89FF96E2}"/>
              </a:ext>
            </a:extLst>
          </p:cNvPr>
          <p:cNvSpPr/>
          <p:nvPr/>
        </p:nvSpPr>
        <p:spPr>
          <a:xfrm>
            <a:off x="7584634" y="2085696"/>
            <a:ext cx="281732" cy="594066"/>
          </a:xfrm>
          <a:prstGeom prst="round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s-ES" sz="135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17463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597850BA-3FD2-47EF-BD31-B9C5827BD66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144" y="2144317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64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2E87DCCF-50C8-4E74-AEC8-B7935A7B00B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144" y="2275285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65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685698E5-315E-436D-841F-0A0F0077F22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144" y="2383632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66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5EB5281C-988E-4E88-8BE2-C22F744C340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144" y="2491979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065D6911-1041-4CBC-BBDA-FFDC1BE54A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56735" y="1759744"/>
            <a:ext cx="717947" cy="7179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2" name="61 Rectángulo redondeado">
            <a:extLst>
              <a:ext uri="{FF2B5EF4-FFF2-40B4-BE49-F238E27FC236}">
                <a16:creationId xmlns:a16="http://schemas.microsoft.com/office/drawing/2014/main" xmlns="" id="{34EB952C-4D01-4B7A-BC74-DDE487E3676B}"/>
              </a:ext>
            </a:extLst>
          </p:cNvPr>
          <p:cNvSpPr/>
          <p:nvPr/>
        </p:nvSpPr>
        <p:spPr>
          <a:xfrm>
            <a:off x="2141731" y="1952578"/>
            <a:ext cx="687860" cy="314843"/>
          </a:xfrm>
          <a:prstGeom prst="round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r>
              <a:rPr lang="es-ES_tradnl" sz="1350" b="1" dirty="0">
                <a:solidFill>
                  <a:prstClr val="black"/>
                </a:solidFill>
                <a:latin typeface="Calibri"/>
              </a:rPr>
              <a:t>2</a:t>
            </a:r>
            <a:endParaRPr lang="es-ES" sz="1350" b="1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693558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0.00017 0.15209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5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7341E-6 L 0.00017 0.15191 " pathEditMode="relative" rAng="0" ptsTypes="AA">
                                      <p:cBhvr>
                                        <p:cTn id="2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5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0.00017 0.15209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5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7341E-6 L 0.00017 0.15191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5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0.00017 0.15209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5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 nodeType="clickPar">
                      <p:stCondLst>
                        <p:cond delay="0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7341E-6 L 0.00017 0.15191 " pathEditMode="relative" rAng="0" ptsTypes="AA">
                                      <p:cBhvr>
                                        <p:cTn id="6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5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</p:childTnLst>
        </p:cTn>
      </p:par>
    </p:tnLst>
    <p:bldLst>
      <p:bldP spid="78" grpId="0"/>
      <p:bldP spid="37" grpId="0" animBg="1"/>
      <p:bldP spid="37" grpId="1" animBg="1"/>
      <p:bldP spid="37" grpId="2" animBg="1"/>
      <p:bldP spid="77" grpId="0"/>
      <p:bldP spid="36" grpId="0" animBg="1"/>
      <p:bldP spid="36" grpId="1" animBg="1"/>
      <p:bldP spid="36" grpId="2" animBg="1"/>
      <p:bldP spid="7" grpId="0"/>
      <p:bldP spid="64" grpId="0" animBg="1"/>
      <p:bldP spid="64" grpId="1" animBg="1"/>
      <p:bldP spid="64" grpId="2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45 Rectángulo">
            <a:extLst>
              <a:ext uri="{FF2B5EF4-FFF2-40B4-BE49-F238E27FC236}">
                <a16:creationId xmlns:a16="http://schemas.microsoft.com/office/drawing/2014/main" xmlns="" id="{C3346600-CFF6-44EE-B91C-B0014F96D957}"/>
              </a:ext>
            </a:extLst>
          </p:cNvPr>
          <p:cNvSpPr/>
          <p:nvPr/>
        </p:nvSpPr>
        <p:spPr>
          <a:xfrm>
            <a:off x="5436394" y="303610"/>
            <a:ext cx="1727597" cy="485775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/>
              </a:gs>
              <a:gs pos="100000">
                <a:schemeClr val="bg1">
                  <a:lumMod val="6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s-ES" sz="135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78" name="77 CuadroTexto">
            <a:extLst>
              <a:ext uri="{FF2B5EF4-FFF2-40B4-BE49-F238E27FC236}">
                <a16:creationId xmlns:a16="http://schemas.microsoft.com/office/drawing/2014/main" xmlns="" id="{B95DF8A0-1036-4D3D-B9A8-68AA8C7B74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0682" y="296467"/>
            <a:ext cx="1699022" cy="235449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>
              <a:buClrTx/>
              <a:defRPr/>
            </a:pPr>
            <a:r>
              <a:rPr lang="es-ES_tradnl" altLang="en-US" sz="2100" b="1" dirty="0" err="1">
                <a:solidFill>
                  <a:prstClr val="black"/>
                </a:solidFill>
                <a:ea typeface="+mn-ea"/>
                <a:cs typeface="+mn-cs"/>
              </a:rPr>
              <a:t>please</a:t>
            </a: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r>
              <a:rPr lang="es-ES_tradnl" altLang="en-US" sz="2100" b="1" dirty="0" err="1">
                <a:solidFill>
                  <a:prstClr val="black"/>
                </a:solidFill>
                <a:ea typeface="+mn-ea"/>
                <a:cs typeface="+mn-cs"/>
              </a:rPr>
              <a:t>eating</a:t>
            </a: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r>
              <a:rPr lang="es-ES_tradnl" altLang="en-US" sz="2100" b="1" dirty="0" err="1">
                <a:solidFill>
                  <a:prstClr val="black"/>
                </a:solidFill>
                <a:ea typeface="+mn-ea"/>
                <a:cs typeface="+mn-cs"/>
              </a:rPr>
              <a:t>playing</a:t>
            </a: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" altLang="en-US" sz="2100" b="1" dirty="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37" name="36 Rectángulo">
            <a:extLst>
              <a:ext uri="{FF2B5EF4-FFF2-40B4-BE49-F238E27FC236}">
                <a16:creationId xmlns:a16="http://schemas.microsoft.com/office/drawing/2014/main" xmlns="" id="{8F6FCFCB-7B7D-44DD-933A-930863E82300}"/>
              </a:ext>
            </a:extLst>
          </p:cNvPr>
          <p:cNvSpPr/>
          <p:nvPr/>
        </p:nvSpPr>
        <p:spPr>
          <a:xfrm>
            <a:off x="5436394" y="-506016"/>
            <a:ext cx="1727597" cy="485775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r>
              <a:rPr lang="es-ES_tradnl" sz="2100" b="1">
                <a:solidFill>
                  <a:prstClr val="black"/>
                </a:solidFill>
                <a:latin typeface="Calibri"/>
              </a:rPr>
              <a:t>WRONG</a:t>
            </a:r>
            <a:endParaRPr lang="es-ES" sz="21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44 Rectángulo">
            <a:extLst>
              <a:ext uri="{FF2B5EF4-FFF2-40B4-BE49-F238E27FC236}">
                <a16:creationId xmlns:a16="http://schemas.microsoft.com/office/drawing/2014/main" xmlns="" id="{98E2E7EA-2DB4-4E2C-B180-AF3BFCD54BD9}"/>
              </a:ext>
            </a:extLst>
          </p:cNvPr>
          <p:cNvSpPr/>
          <p:nvPr/>
        </p:nvSpPr>
        <p:spPr>
          <a:xfrm>
            <a:off x="3733800" y="303610"/>
            <a:ext cx="1620441" cy="485775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/>
              </a:gs>
              <a:gs pos="100000">
                <a:schemeClr val="bg1">
                  <a:lumMod val="6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s-ES" sz="135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77" name="76 CuadroTexto">
            <a:extLst>
              <a:ext uri="{FF2B5EF4-FFF2-40B4-BE49-F238E27FC236}">
                <a16:creationId xmlns:a16="http://schemas.microsoft.com/office/drawing/2014/main" xmlns="" id="{44913631-7E5A-49C4-ABC9-C8179BB050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5466" y="303610"/>
            <a:ext cx="1700213" cy="235449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>
              <a:buClrTx/>
              <a:defRPr/>
            </a:pPr>
            <a:r>
              <a:rPr lang="es-ES_tradnl" altLang="en-US" sz="2100" b="1" dirty="0" err="1">
                <a:solidFill>
                  <a:prstClr val="black"/>
                </a:solidFill>
                <a:ea typeface="+mn-ea"/>
                <a:cs typeface="+mn-cs"/>
              </a:rPr>
              <a:t>down</a:t>
            </a: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r>
              <a:rPr lang="es-ES_tradnl" altLang="en-US" sz="2100" b="1" dirty="0" err="1">
                <a:solidFill>
                  <a:prstClr val="black"/>
                </a:solidFill>
                <a:ea typeface="+mn-ea"/>
                <a:cs typeface="+mn-cs"/>
              </a:rPr>
              <a:t>is</a:t>
            </a: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r>
              <a:rPr lang="es-ES_tradnl" altLang="en-US" sz="2100" b="1" dirty="0">
                <a:solidFill>
                  <a:prstClr val="black"/>
                </a:solidFill>
                <a:ea typeface="+mn-ea"/>
                <a:cs typeface="+mn-cs"/>
              </a:rPr>
              <a:t>are</a:t>
            </a: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" altLang="en-US" sz="2100" b="1" dirty="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36" name="35 Rectángulo">
            <a:extLst>
              <a:ext uri="{FF2B5EF4-FFF2-40B4-BE49-F238E27FC236}">
                <a16:creationId xmlns:a16="http://schemas.microsoft.com/office/drawing/2014/main" xmlns="" id="{B699F365-9031-4F87-8872-823D757049B6}"/>
              </a:ext>
            </a:extLst>
          </p:cNvPr>
          <p:cNvSpPr/>
          <p:nvPr/>
        </p:nvSpPr>
        <p:spPr>
          <a:xfrm>
            <a:off x="3721894" y="-506016"/>
            <a:ext cx="1620441" cy="485775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r>
              <a:rPr lang="es-ES_tradnl" sz="2100" b="1">
                <a:solidFill>
                  <a:prstClr val="black"/>
                </a:solidFill>
                <a:latin typeface="Calibri"/>
              </a:rPr>
              <a:t>WRONG</a:t>
            </a:r>
            <a:endParaRPr lang="es-ES" sz="21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5 Rectángulo">
            <a:extLst>
              <a:ext uri="{FF2B5EF4-FFF2-40B4-BE49-F238E27FC236}">
                <a16:creationId xmlns:a16="http://schemas.microsoft.com/office/drawing/2014/main" xmlns="" id="{C60B99F2-9D5D-4E5B-8829-8D429BC04894}"/>
              </a:ext>
            </a:extLst>
          </p:cNvPr>
          <p:cNvSpPr/>
          <p:nvPr/>
        </p:nvSpPr>
        <p:spPr>
          <a:xfrm>
            <a:off x="2033588" y="303610"/>
            <a:ext cx="1620441" cy="485775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/>
              </a:gs>
              <a:gs pos="100000">
                <a:schemeClr val="bg1">
                  <a:lumMod val="6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s-ES" sz="135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7" name="6 CuadroTexto">
            <a:extLst>
              <a:ext uri="{FF2B5EF4-FFF2-40B4-BE49-F238E27FC236}">
                <a16:creationId xmlns:a16="http://schemas.microsoft.com/office/drawing/2014/main" xmlns="" id="{D9DB7077-1162-432C-BD29-4E2C0AB9FB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4297" y="289323"/>
            <a:ext cx="1700213" cy="235449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>
              <a:buClrTx/>
              <a:defRPr/>
            </a:pPr>
            <a:r>
              <a:rPr lang="es-ES_tradnl" altLang="en-US" sz="2100" b="1" dirty="0" err="1">
                <a:solidFill>
                  <a:prstClr val="black"/>
                </a:solidFill>
                <a:ea typeface="+mn-ea"/>
                <a:cs typeface="+mn-cs"/>
              </a:rPr>
              <a:t>sit</a:t>
            </a: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r>
              <a:rPr lang="es-ES_tradnl" altLang="en-US" sz="2100" b="1" dirty="0" err="1">
                <a:solidFill>
                  <a:prstClr val="black"/>
                </a:solidFill>
                <a:ea typeface="+mn-ea"/>
                <a:cs typeface="+mn-cs"/>
              </a:rPr>
              <a:t>We</a:t>
            </a: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r>
              <a:rPr lang="es-ES_tradnl" altLang="en-US" sz="2100" b="1" dirty="0" err="1">
                <a:solidFill>
                  <a:prstClr val="black"/>
                </a:solidFill>
                <a:ea typeface="+mn-ea"/>
                <a:cs typeface="+mn-cs"/>
              </a:rPr>
              <a:t>They</a:t>
            </a: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_tradnl" altLang="en-US" sz="2100" b="1" dirty="0">
              <a:solidFill>
                <a:prstClr val="black"/>
              </a:solidFill>
              <a:ea typeface="+mn-ea"/>
              <a:cs typeface="+mn-cs"/>
            </a:endParaRPr>
          </a:p>
          <a:p>
            <a:pPr algn="ctr" defTabSz="685800">
              <a:buClrTx/>
              <a:defRPr/>
            </a:pPr>
            <a:endParaRPr lang="es-ES" altLang="en-US" sz="2100" b="1" dirty="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64" name="63 Rectángulo">
            <a:extLst>
              <a:ext uri="{FF2B5EF4-FFF2-40B4-BE49-F238E27FC236}">
                <a16:creationId xmlns:a16="http://schemas.microsoft.com/office/drawing/2014/main" xmlns="" id="{403A328C-72AC-4F75-AD0E-373D57D63625}"/>
              </a:ext>
            </a:extLst>
          </p:cNvPr>
          <p:cNvSpPr/>
          <p:nvPr/>
        </p:nvSpPr>
        <p:spPr>
          <a:xfrm>
            <a:off x="2033588" y="-506016"/>
            <a:ext cx="1620441" cy="485775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r>
              <a:rPr lang="es-ES_tradnl" sz="2100" b="1">
                <a:solidFill>
                  <a:prstClr val="black"/>
                </a:solidFill>
                <a:latin typeface="Calibri"/>
              </a:rPr>
              <a:t>WRONG</a:t>
            </a:r>
            <a:endParaRPr lang="es-ES" sz="2100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467" name="12 Imagen">
            <a:extLst>
              <a:ext uri="{FF2B5EF4-FFF2-40B4-BE49-F238E27FC236}">
                <a16:creationId xmlns:a16="http://schemas.microsoft.com/office/drawing/2014/main" xmlns="" id="{3731FCBB-302B-41C2-A5DE-138D51F05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332" y="-26194"/>
            <a:ext cx="6850856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46 Rectángulo redondeado">
            <a:extLst>
              <a:ext uri="{FF2B5EF4-FFF2-40B4-BE49-F238E27FC236}">
                <a16:creationId xmlns:a16="http://schemas.microsoft.com/office/drawing/2014/main" xmlns="" id="{20E24B7F-481A-4A00-8FB9-E680FD3DB703}"/>
              </a:ext>
            </a:extLst>
          </p:cNvPr>
          <p:cNvSpPr/>
          <p:nvPr/>
        </p:nvSpPr>
        <p:spPr>
          <a:xfrm>
            <a:off x="3166865" y="951570"/>
            <a:ext cx="2754306" cy="2160240"/>
          </a:xfrm>
          <a:prstGeom prst="roundRect">
            <a:avLst>
              <a:gd name="adj" fmla="val 7408"/>
            </a:avLst>
          </a:prstGeom>
          <a:blipFill>
            <a:blip r:embed="rId5"/>
            <a:stretch>
              <a:fillRect/>
            </a:stretch>
          </a:blipFill>
          <a:ln w="127000">
            <a:noFill/>
          </a:ln>
          <a:effectLst>
            <a:innerShdw blurRad="495300">
              <a:schemeClr val="tx1">
                <a:alpha val="66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s-ES" sz="135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8" name="7 Rectángulo redondeado">
            <a:extLst>
              <a:ext uri="{FF2B5EF4-FFF2-40B4-BE49-F238E27FC236}">
                <a16:creationId xmlns:a16="http://schemas.microsoft.com/office/drawing/2014/main" xmlns="" id="{1005BAB7-C744-4696-B908-607B59DD84E6}"/>
              </a:ext>
            </a:extLst>
          </p:cNvPr>
          <p:cNvSpPr/>
          <p:nvPr/>
        </p:nvSpPr>
        <p:spPr>
          <a:xfrm>
            <a:off x="3113838" y="951570"/>
            <a:ext cx="2754306" cy="2160240"/>
          </a:xfrm>
          <a:prstGeom prst="roundRect">
            <a:avLst>
              <a:gd name="adj" fmla="val 7408"/>
            </a:avLst>
          </a:prstGeom>
          <a:noFill/>
          <a:ln w="127000"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s-ES" sz="135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7" name="56 CuadroTexto">
            <a:extLst>
              <a:ext uri="{FF2B5EF4-FFF2-40B4-BE49-F238E27FC236}">
                <a16:creationId xmlns:a16="http://schemas.microsoft.com/office/drawing/2014/main" xmlns="" id="{C495023E-9EFB-4492-94E2-0C51C8F7356D}"/>
              </a:ext>
            </a:extLst>
          </p:cNvPr>
          <p:cNvSpPr txBox="1"/>
          <p:nvPr/>
        </p:nvSpPr>
        <p:spPr>
          <a:xfrm>
            <a:off x="2141731" y="4354762"/>
            <a:ext cx="1197494" cy="510778"/>
          </a:xfrm>
          <a:prstGeom prst="roundRect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 defTabSz="685800">
              <a:buClrTx/>
              <a:defRPr/>
            </a:pPr>
            <a:r>
              <a:rPr lang="es-ES_tradnl" sz="2400" dirty="0" err="1">
                <a:solidFill>
                  <a:sysClr val="windowText" lastClr="000000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close</a:t>
            </a:r>
            <a:endParaRPr lang="es-ES" sz="2400" dirty="0">
              <a:solidFill>
                <a:sysClr val="windowText" lastClr="000000"/>
              </a:solidFill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65" name="64 CuadroTexto">
            <a:extLst>
              <a:ext uri="{FF2B5EF4-FFF2-40B4-BE49-F238E27FC236}">
                <a16:creationId xmlns:a16="http://schemas.microsoft.com/office/drawing/2014/main" xmlns="" id="{C01C2D71-22C1-48C7-B961-558CCC07C53A}"/>
              </a:ext>
            </a:extLst>
          </p:cNvPr>
          <p:cNvSpPr txBox="1"/>
          <p:nvPr/>
        </p:nvSpPr>
        <p:spPr>
          <a:xfrm>
            <a:off x="3933291" y="3273828"/>
            <a:ext cx="1061612" cy="510778"/>
          </a:xfrm>
          <a:prstGeom prst="roundRect">
            <a:avLst/>
          </a:prstGeom>
          <a:gradFill>
            <a:gsLst>
              <a:gs pos="0">
                <a:srgbClr val="00B050"/>
              </a:gs>
              <a:gs pos="100000">
                <a:srgbClr val="FF0066"/>
              </a:gs>
            </a:gsLst>
            <a:lin ang="5400000" scaled="1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>
            <a:defPPr>
              <a:defRPr lang="es-ES"/>
            </a:defPPr>
            <a:lvl1pPr algn="ctr">
              <a:defRPr sz="3200"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pPr defTabSz="685800">
              <a:buClrTx/>
              <a:defRPr/>
            </a:pPr>
            <a:r>
              <a:rPr lang="es-ES_tradnl" sz="2400" dirty="0" err="1">
                <a:solidFill>
                  <a:sysClr val="windowText" lastClr="000000"/>
                </a:solidFill>
                <a:ea typeface="+mn-ea"/>
              </a:rPr>
              <a:t>down</a:t>
            </a:r>
            <a:endParaRPr lang="es-ES" sz="2400" dirty="0">
              <a:solidFill>
                <a:sysClr val="windowText" lastClr="000000"/>
              </a:solidFill>
              <a:ea typeface="+mn-ea"/>
            </a:endParaRPr>
          </a:p>
        </p:txBody>
      </p:sp>
      <p:sp>
        <p:nvSpPr>
          <p:cNvPr id="66" name="65 CuadroTexto">
            <a:extLst>
              <a:ext uri="{FF2B5EF4-FFF2-40B4-BE49-F238E27FC236}">
                <a16:creationId xmlns:a16="http://schemas.microsoft.com/office/drawing/2014/main" xmlns="" id="{C5C585C2-0C67-4999-A94D-5723488406F1}"/>
              </a:ext>
            </a:extLst>
          </p:cNvPr>
          <p:cNvSpPr txBox="1"/>
          <p:nvPr/>
        </p:nvSpPr>
        <p:spPr>
          <a:xfrm>
            <a:off x="3945445" y="3814702"/>
            <a:ext cx="1040963" cy="510778"/>
          </a:xfrm>
          <a:prstGeom prst="roundRect">
            <a:avLst/>
          </a:prstGeom>
          <a:gradFill>
            <a:gsLst>
              <a:gs pos="0">
                <a:srgbClr val="00B050"/>
              </a:gs>
              <a:gs pos="100000">
                <a:srgbClr val="FF0066"/>
              </a:gs>
            </a:gsLst>
            <a:lin ang="5400000" scaled="1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>
            <a:defPPr>
              <a:defRPr lang="es-ES"/>
            </a:defPPr>
            <a:lvl1pPr algn="ctr">
              <a:defRPr sz="3200"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pPr defTabSz="685800">
              <a:buClrTx/>
              <a:defRPr/>
            </a:pPr>
            <a:r>
              <a:rPr lang="es-ES_tradnl" sz="2400" dirty="0">
                <a:solidFill>
                  <a:sysClr val="windowText" lastClr="000000"/>
                </a:solidFill>
                <a:ea typeface="+mn-ea"/>
              </a:rPr>
              <a:t>up</a:t>
            </a:r>
            <a:endParaRPr lang="es-ES" sz="2400" dirty="0">
              <a:solidFill>
                <a:sysClr val="windowText" lastClr="000000"/>
              </a:solidFill>
              <a:ea typeface="+mn-ea"/>
            </a:endParaRPr>
          </a:p>
        </p:txBody>
      </p:sp>
      <p:sp>
        <p:nvSpPr>
          <p:cNvPr id="67" name="66 CuadroTexto">
            <a:extLst>
              <a:ext uri="{FF2B5EF4-FFF2-40B4-BE49-F238E27FC236}">
                <a16:creationId xmlns:a16="http://schemas.microsoft.com/office/drawing/2014/main" xmlns="" id="{5AA127D6-6824-4500-A378-557E09C7A5A1}"/>
              </a:ext>
            </a:extLst>
          </p:cNvPr>
          <p:cNvSpPr txBox="1"/>
          <p:nvPr/>
        </p:nvSpPr>
        <p:spPr>
          <a:xfrm>
            <a:off x="3945445" y="4354762"/>
            <a:ext cx="1040963" cy="510778"/>
          </a:xfrm>
          <a:prstGeom prst="roundRect">
            <a:avLst/>
          </a:prstGeom>
          <a:gradFill>
            <a:gsLst>
              <a:gs pos="0">
                <a:srgbClr val="00B050"/>
              </a:gs>
              <a:gs pos="100000">
                <a:srgbClr val="FF0066"/>
              </a:gs>
            </a:gsLst>
            <a:lin ang="5400000" scaled="1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>
            <a:defPPr>
              <a:defRPr lang="es-ES"/>
            </a:defPPr>
            <a:lvl1pPr algn="ctr">
              <a:defRPr sz="3200"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pPr defTabSz="685800">
              <a:buClrTx/>
              <a:defRPr/>
            </a:pPr>
            <a:r>
              <a:rPr lang="es-ES_tradnl" sz="2400" dirty="0" err="1">
                <a:solidFill>
                  <a:sysClr val="windowText" lastClr="000000"/>
                </a:solidFill>
                <a:ea typeface="+mn-ea"/>
              </a:rPr>
              <a:t>book</a:t>
            </a:r>
            <a:endParaRPr lang="es-ES" sz="2400" dirty="0">
              <a:solidFill>
                <a:sysClr val="windowText" lastClr="000000"/>
              </a:solidFill>
              <a:ea typeface="+mn-ea"/>
            </a:endParaRPr>
          </a:p>
        </p:txBody>
      </p:sp>
      <p:sp>
        <p:nvSpPr>
          <p:cNvPr id="68" name="67 CuadroTexto">
            <a:extLst>
              <a:ext uri="{FF2B5EF4-FFF2-40B4-BE49-F238E27FC236}">
                <a16:creationId xmlns:a16="http://schemas.microsoft.com/office/drawing/2014/main" xmlns="" id="{7C6A1F2F-7DF1-4C3A-8709-9C0EB8E39A71}"/>
              </a:ext>
            </a:extLst>
          </p:cNvPr>
          <p:cNvSpPr txBox="1"/>
          <p:nvPr/>
        </p:nvSpPr>
        <p:spPr>
          <a:xfrm>
            <a:off x="5499465" y="3813888"/>
            <a:ext cx="1586138" cy="510778"/>
          </a:xfrm>
          <a:prstGeom prst="roundRect">
            <a:avLst/>
          </a:prstGeom>
          <a:solidFill>
            <a:srgbClr val="FFC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>
            <a:defPPr>
              <a:defRPr lang="es-ES"/>
            </a:defPPr>
            <a:lvl1pPr algn="ctr">
              <a:defRPr sz="3200"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pPr defTabSz="685800">
              <a:buClrTx/>
              <a:defRPr/>
            </a:pPr>
            <a:r>
              <a:rPr lang="es-ES_tradnl" sz="2400" dirty="0">
                <a:solidFill>
                  <a:sysClr val="windowText" lastClr="000000"/>
                </a:solidFill>
                <a:ea typeface="+mn-ea"/>
              </a:rPr>
              <a:t>and</a:t>
            </a:r>
            <a:endParaRPr lang="es-ES" sz="2400" dirty="0">
              <a:solidFill>
                <a:sysClr val="windowText" lastClr="000000"/>
              </a:solidFill>
              <a:ea typeface="+mn-ea"/>
            </a:endParaRPr>
          </a:p>
        </p:txBody>
      </p:sp>
      <p:sp>
        <p:nvSpPr>
          <p:cNvPr id="69" name="68 CuadroTexto">
            <a:extLst>
              <a:ext uri="{FF2B5EF4-FFF2-40B4-BE49-F238E27FC236}">
                <a16:creationId xmlns:a16="http://schemas.microsoft.com/office/drawing/2014/main" xmlns="" id="{F1882FC1-C1FF-4D57-B209-64041CE8870F}"/>
              </a:ext>
            </a:extLst>
          </p:cNvPr>
          <p:cNvSpPr txBox="1"/>
          <p:nvPr/>
        </p:nvSpPr>
        <p:spPr>
          <a:xfrm>
            <a:off x="5499465" y="4353948"/>
            <a:ext cx="1586138" cy="510778"/>
          </a:xfrm>
          <a:prstGeom prst="roundRect">
            <a:avLst/>
          </a:prstGeom>
          <a:solidFill>
            <a:srgbClr val="FFC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>
            <a:defPPr>
              <a:defRPr lang="es-ES"/>
            </a:defPPr>
            <a:lvl1pPr algn="ctr">
              <a:defRPr sz="3200"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pPr defTabSz="685800">
              <a:buClrTx/>
              <a:defRPr/>
            </a:pPr>
            <a:r>
              <a:rPr lang="es-ES_tradnl" sz="2400" dirty="0">
                <a:solidFill>
                  <a:sysClr val="windowText" lastClr="000000"/>
                </a:solidFill>
                <a:ea typeface="+mn-ea"/>
              </a:rPr>
              <a:t>open</a:t>
            </a:r>
            <a:endParaRPr lang="es-ES" sz="2400" dirty="0">
              <a:solidFill>
                <a:sysClr val="windowText" lastClr="000000"/>
              </a:solidFill>
              <a:ea typeface="+mn-ea"/>
            </a:endParaRPr>
          </a:p>
        </p:txBody>
      </p:sp>
      <p:sp>
        <p:nvSpPr>
          <p:cNvPr id="70" name="69 CuadroTexto">
            <a:extLst>
              <a:ext uri="{FF2B5EF4-FFF2-40B4-BE49-F238E27FC236}">
                <a16:creationId xmlns:a16="http://schemas.microsoft.com/office/drawing/2014/main" xmlns="" id="{A93FC35F-6A1F-412E-AF8C-CA60E9BC1308}"/>
              </a:ext>
            </a:extLst>
          </p:cNvPr>
          <p:cNvSpPr txBox="1"/>
          <p:nvPr/>
        </p:nvSpPr>
        <p:spPr>
          <a:xfrm>
            <a:off x="5499465" y="3273828"/>
            <a:ext cx="1586138" cy="510778"/>
          </a:xfrm>
          <a:prstGeom prst="roundRect">
            <a:avLst/>
          </a:prstGeom>
          <a:solidFill>
            <a:srgbClr val="FFC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>
            <a:defPPr>
              <a:defRPr lang="es-ES"/>
            </a:defPPr>
            <a:lvl1pPr algn="ctr">
              <a:defRPr sz="3200"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pPr defTabSz="685800">
              <a:buClrTx/>
              <a:defRPr/>
            </a:pPr>
            <a:r>
              <a:rPr lang="es-ES_tradnl" sz="2400" dirty="0" err="1">
                <a:solidFill>
                  <a:sysClr val="windowText" lastClr="000000"/>
                </a:solidFill>
                <a:ea typeface="+mn-ea"/>
              </a:rPr>
              <a:t>please</a:t>
            </a:r>
            <a:endParaRPr lang="es-ES" sz="2400" dirty="0">
              <a:solidFill>
                <a:sysClr val="windowText" lastClr="000000"/>
              </a:solidFill>
              <a:ea typeface="+mn-ea"/>
            </a:endParaRPr>
          </a:p>
        </p:txBody>
      </p:sp>
      <p:sp>
        <p:nvSpPr>
          <p:cNvPr id="10" name="9 Rectángulo redondeado">
            <a:extLst>
              <a:ext uri="{FF2B5EF4-FFF2-40B4-BE49-F238E27FC236}">
                <a16:creationId xmlns:a16="http://schemas.microsoft.com/office/drawing/2014/main" xmlns="" id="{094F34E1-276D-4F51-AC25-6E72CA10372C}"/>
              </a:ext>
            </a:extLst>
          </p:cNvPr>
          <p:cNvSpPr/>
          <p:nvPr/>
        </p:nvSpPr>
        <p:spPr>
          <a:xfrm>
            <a:off x="1277634" y="2085696"/>
            <a:ext cx="281732" cy="594066"/>
          </a:xfrm>
          <a:prstGeom prst="round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s-ES" sz="135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19498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0CA43EE0-1B88-42B7-80C8-583DFB2878F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2" y="2144317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99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AEF922FF-82D5-4956-90B2-983ECCF3211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2" y="2275285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00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7E4F0907-3AEE-41D2-9703-922292379F6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2" y="2383632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01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1DC195D5-FDD3-4366-A427-B24BE87F7A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2" y="2491979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37 Rectángulo redondeado">
            <a:extLst>
              <a:ext uri="{FF2B5EF4-FFF2-40B4-BE49-F238E27FC236}">
                <a16:creationId xmlns:a16="http://schemas.microsoft.com/office/drawing/2014/main" xmlns="" id="{DD489971-E841-46B0-9A68-E5FFDB7614F8}"/>
              </a:ext>
            </a:extLst>
          </p:cNvPr>
          <p:cNvSpPr/>
          <p:nvPr/>
        </p:nvSpPr>
        <p:spPr>
          <a:xfrm>
            <a:off x="7584634" y="2085696"/>
            <a:ext cx="281732" cy="594066"/>
          </a:xfrm>
          <a:prstGeom prst="round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endParaRPr lang="es-ES" sz="135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19505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04B3DB61-3FAF-4F5D-B021-17BE7CA16DC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144" y="2144317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06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A5C50DBC-A655-4198-B5E2-73D88B34FF1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144" y="2275285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07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31538ADA-EF6A-4632-8D40-6F3E88B29CC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144" y="2383632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08" name="Picture 8" descr="http://www.100pies.net/Gifs/Botones/Botones/boton-16.gif">
            <a:extLst>
              <a:ext uri="{FF2B5EF4-FFF2-40B4-BE49-F238E27FC236}">
                <a16:creationId xmlns:a16="http://schemas.microsoft.com/office/drawing/2014/main" xmlns="" id="{993DD54E-BA0C-4B22-ACFB-D9486DE4D4A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144" y="2491979"/>
            <a:ext cx="185738" cy="107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3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2E9B8A7C-67D2-4EE7-AA54-8714C788CE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56735" y="1759744"/>
            <a:ext cx="717947" cy="7179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2" name="61 Rectángulo redondeado">
            <a:extLst>
              <a:ext uri="{FF2B5EF4-FFF2-40B4-BE49-F238E27FC236}">
                <a16:creationId xmlns:a16="http://schemas.microsoft.com/office/drawing/2014/main" xmlns="" id="{0E935BA2-500C-47DC-9AED-A53E8518DD7E}"/>
              </a:ext>
            </a:extLst>
          </p:cNvPr>
          <p:cNvSpPr/>
          <p:nvPr/>
        </p:nvSpPr>
        <p:spPr>
          <a:xfrm>
            <a:off x="2141731" y="1952578"/>
            <a:ext cx="687860" cy="314843"/>
          </a:xfrm>
          <a:prstGeom prst="round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buClrTx/>
              <a:defRPr/>
            </a:pPr>
            <a:r>
              <a:rPr lang="es-ES_tradnl" sz="1350" b="1" dirty="0">
                <a:solidFill>
                  <a:prstClr val="black"/>
                </a:solidFill>
                <a:latin typeface="Calibri"/>
              </a:rPr>
              <a:t>4</a:t>
            </a:r>
            <a:endParaRPr lang="es-ES" sz="135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55 CuadroTexto">
            <a:extLst>
              <a:ext uri="{FF2B5EF4-FFF2-40B4-BE49-F238E27FC236}">
                <a16:creationId xmlns:a16="http://schemas.microsoft.com/office/drawing/2014/main" xmlns="" id="{A6E47409-7823-4F1B-A98E-BC465AECF763}"/>
              </a:ext>
            </a:extLst>
          </p:cNvPr>
          <p:cNvSpPr txBox="1"/>
          <p:nvPr/>
        </p:nvSpPr>
        <p:spPr>
          <a:xfrm>
            <a:off x="2151092" y="3273828"/>
            <a:ext cx="1188132" cy="510778"/>
          </a:xfrm>
          <a:prstGeom prst="roundRect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 defTabSz="685800">
              <a:buClrTx/>
              <a:defRPr/>
            </a:pPr>
            <a:r>
              <a:rPr lang="es-ES_tradnl" sz="2400" dirty="0">
                <a:solidFill>
                  <a:sysClr val="windowText" lastClr="000000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stand</a:t>
            </a:r>
            <a:endParaRPr lang="es-ES" sz="2400" dirty="0">
              <a:solidFill>
                <a:sysClr val="windowText" lastClr="000000"/>
              </a:solidFill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58" name="57 CuadroTexto">
            <a:extLst>
              <a:ext uri="{FF2B5EF4-FFF2-40B4-BE49-F238E27FC236}">
                <a16:creationId xmlns:a16="http://schemas.microsoft.com/office/drawing/2014/main" xmlns="" id="{31F2B2DA-7262-498B-98FD-A032F168B39A}"/>
              </a:ext>
            </a:extLst>
          </p:cNvPr>
          <p:cNvSpPr txBox="1"/>
          <p:nvPr/>
        </p:nvSpPr>
        <p:spPr>
          <a:xfrm>
            <a:off x="2151092" y="3814702"/>
            <a:ext cx="1188132" cy="510778"/>
          </a:xfrm>
          <a:prstGeom prst="roundRect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 defTabSz="685800">
              <a:buClrTx/>
              <a:defRPr/>
            </a:pPr>
            <a:r>
              <a:rPr lang="es-ES_tradnl" sz="2400" dirty="0" err="1">
                <a:solidFill>
                  <a:sysClr val="windowText" lastClr="000000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sit</a:t>
            </a:r>
            <a:endParaRPr lang="es-ES" sz="2400" dirty="0">
              <a:solidFill>
                <a:sysClr val="windowText" lastClr="000000"/>
              </a:solidFill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57162915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0.00017 0.15209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5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7341E-6 L 0.00017 0.15191 " pathEditMode="relative" rAng="0" ptsTypes="AA">
                                      <p:cBhvr>
                                        <p:cTn id="2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5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0.00017 0.15209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5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7341E-6 L 0.00017 0.15191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5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0.00017 0.15209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5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 nodeType="clickPar">
                      <p:stCondLst>
                        <p:cond delay="0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7341E-6 L 0.00017 0.15191 " pathEditMode="relative" rAng="0" ptsTypes="AA">
                                      <p:cBhvr>
                                        <p:cTn id="6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5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</p:childTnLst>
        </p:cTn>
      </p:par>
    </p:tnLst>
    <p:bldLst>
      <p:bldP spid="78" grpId="0"/>
      <p:bldP spid="37" grpId="0" animBg="1"/>
      <p:bldP spid="37" grpId="1" animBg="1"/>
      <p:bldP spid="37" grpId="2" animBg="1"/>
      <p:bldP spid="77" grpId="0"/>
      <p:bldP spid="36" grpId="0" animBg="1"/>
      <p:bldP spid="36" grpId="1" animBg="1"/>
      <p:bldP spid="36" grpId="2" animBg="1"/>
      <p:bldP spid="7" grpId="0"/>
      <p:bldP spid="64" grpId="0" animBg="1"/>
      <p:bldP spid="64" grpId="1" animBg="1"/>
      <p:bldP spid="64" grpId="2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2" name="Google Shape;952;p57"/>
          <p:cNvGrpSpPr/>
          <p:nvPr/>
        </p:nvGrpSpPr>
        <p:grpSpPr>
          <a:xfrm>
            <a:off x="7055419" y="360481"/>
            <a:ext cx="734917" cy="808846"/>
            <a:chOff x="5571650" y="2059975"/>
            <a:chExt cx="445350" cy="490150"/>
          </a:xfrm>
        </p:grpSpPr>
        <p:sp>
          <p:nvSpPr>
            <p:cNvPr id="953" name="Google Shape;953;p57"/>
            <p:cNvSpPr/>
            <p:nvPr/>
          </p:nvSpPr>
          <p:spPr>
            <a:xfrm>
              <a:off x="5571650" y="2059975"/>
              <a:ext cx="445350" cy="490150"/>
            </a:xfrm>
            <a:custGeom>
              <a:avLst/>
              <a:gdLst/>
              <a:ahLst/>
              <a:cxnLst/>
              <a:rect l="l" t="t" r="r" b="b"/>
              <a:pathLst>
                <a:path w="17814" h="19606" extrusionOk="0">
                  <a:moveTo>
                    <a:pt x="11439" y="1"/>
                  </a:moveTo>
                  <a:cubicBezTo>
                    <a:pt x="9178" y="1"/>
                    <a:pt x="1533" y="1745"/>
                    <a:pt x="734" y="3214"/>
                  </a:cubicBezTo>
                  <a:cubicBezTo>
                    <a:pt x="201" y="4181"/>
                    <a:pt x="0" y="7884"/>
                    <a:pt x="701" y="8951"/>
                  </a:cubicBezTo>
                  <a:cubicBezTo>
                    <a:pt x="701" y="8951"/>
                    <a:pt x="990" y="8896"/>
                    <a:pt x="1415" y="8896"/>
                  </a:cubicBezTo>
                  <a:cubicBezTo>
                    <a:pt x="2352" y="8896"/>
                    <a:pt x="3951" y="9165"/>
                    <a:pt x="4570" y="10886"/>
                  </a:cubicBezTo>
                  <a:cubicBezTo>
                    <a:pt x="5871" y="14522"/>
                    <a:pt x="2836" y="15990"/>
                    <a:pt x="2836" y="15990"/>
                  </a:cubicBezTo>
                  <a:cubicBezTo>
                    <a:pt x="2669" y="17190"/>
                    <a:pt x="3403" y="19259"/>
                    <a:pt x="4404" y="19559"/>
                  </a:cubicBezTo>
                  <a:cubicBezTo>
                    <a:pt x="4525" y="19591"/>
                    <a:pt x="4688" y="19605"/>
                    <a:pt x="4881" y="19605"/>
                  </a:cubicBezTo>
                  <a:cubicBezTo>
                    <a:pt x="6278" y="19605"/>
                    <a:pt x="9240" y="18858"/>
                    <a:pt x="9240" y="18858"/>
                  </a:cubicBezTo>
                  <a:cubicBezTo>
                    <a:pt x="9240" y="18858"/>
                    <a:pt x="7839" y="10619"/>
                    <a:pt x="7072" y="7550"/>
                  </a:cubicBezTo>
                  <a:cubicBezTo>
                    <a:pt x="6443" y="4793"/>
                    <a:pt x="6217" y="2628"/>
                    <a:pt x="7412" y="2628"/>
                  </a:cubicBezTo>
                  <a:cubicBezTo>
                    <a:pt x="7547" y="2628"/>
                    <a:pt x="7700" y="2656"/>
                    <a:pt x="7873" y="2713"/>
                  </a:cubicBezTo>
                  <a:cubicBezTo>
                    <a:pt x="10141" y="3481"/>
                    <a:pt x="11375" y="10953"/>
                    <a:pt x="13010" y="17691"/>
                  </a:cubicBezTo>
                  <a:cubicBezTo>
                    <a:pt x="13051" y="17703"/>
                    <a:pt x="13110" y="17708"/>
                    <a:pt x="13185" y="17708"/>
                  </a:cubicBezTo>
                  <a:cubicBezTo>
                    <a:pt x="13964" y="17708"/>
                    <a:pt x="16410" y="17082"/>
                    <a:pt x="17079" y="15956"/>
                  </a:cubicBezTo>
                  <a:cubicBezTo>
                    <a:pt x="17813" y="14689"/>
                    <a:pt x="16846" y="11920"/>
                    <a:pt x="16179" y="11220"/>
                  </a:cubicBezTo>
                  <a:cubicBezTo>
                    <a:pt x="16179" y="11220"/>
                    <a:pt x="15802" y="11322"/>
                    <a:pt x="15286" y="11322"/>
                  </a:cubicBezTo>
                  <a:cubicBezTo>
                    <a:pt x="14362" y="11322"/>
                    <a:pt x="12992" y="10993"/>
                    <a:pt x="12543" y="9151"/>
                  </a:cubicBezTo>
                  <a:cubicBezTo>
                    <a:pt x="11842" y="6383"/>
                    <a:pt x="14711" y="4848"/>
                    <a:pt x="14711" y="4848"/>
                  </a:cubicBezTo>
                  <a:cubicBezTo>
                    <a:pt x="14578" y="3881"/>
                    <a:pt x="13377" y="145"/>
                    <a:pt x="11709" y="12"/>
                  </a:cubicBezTo>
                  <a:cubicBezTo>
                    <a:pt x="11630" y="4"/>
                    <a:pt x="11540" y="1"/>
                    <a:pt x="11439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57"/>
            <p:cNvSpPr/>
            <p:nvPr/>
          </p:nvSpPr>
          <p:spPr>
            <a:xfrm>
              <a:off x="5866850" y="2180325"/>
              <a:ext cx="109275" cy="162675"/>
            </a:xfrm>
            <a:custGeom>
              <a:avLst/>
              <a:gdLst/>
              <a:ahLst/>
              <a:cxnLst/>
              <a:rect l="l" t="t" r="r" b="b"/>
              <a:pathLst>
                <a:path w="4371" h="6507" extrusionOk="0">
                  <a:moveTo>
                    <a:pt x="2870" y="1"/>
                  </a:moveTo>
                  <a:lnTo>
                    <a:pt x="2870" y="1"/>
                  </a:lnTo>
                  <a:cubicBezTo>
                    <a:pt x="2869" y="1"/>
                    <a:pt x="1" y="1536"/>
                    <a:pt x="701" y="4304"/>
                  </a:cubicBezTo>
                  <a:cubicBezTo>
                    <a:pt x="1174" y="6174"/>
                    <a:pt x="2562" y="6507"/>
                    <a:pt x="3488" y="6507"/>
                  </a:cubicBezTo>
                  <a:cubicBezTo>
                    <a:pt x="4000" y="6507"/>
                    <a:pt x="4371" y="6406"/>
                    <a:pt x="4371" y="6406"/>
                  </a:cubicBezTo>
                  <a:cubicBezTo>
                    <a:pt x="3704" y="5738"/>
                    <a:pt x="2269" y="6172"/>
                    <a:pt x="2002" y="3704"/>
                  </a:cubicBezTo>
                  <a:cubicBezTo>
                    <a:pt x="1769" y="2069"/>
                    <a:pt x="2903" y="435"/>
                    <a:pt x="2870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57"/>
            <p:cNvSpPr/>
            <p:nvPr/>
          </p:nvSpPr>
          <p:spPr>
            <a:xfrm>
              <a:off x="5726050" y="2125875"/>
              <a:ext cx="170025" cy="405575"/>
            </a:xfrm>
            <a:custGeom>
              <a:avLst/>
              <a:gdLst/>
              <a:ahLst/>
              <a:cxnLst/>
              <a:rect l="l" t="t" r="r" b="b"/>
              <a:pathLst>
                <a:path w="6801" h="16223" extrusionOk="0">
                  <a:moveTo>
                    <a:pt x="1218" y="0"/>
                  </a:moveTo>
                  <a:cubicBezTo>
                    <a:pt x="0" y="0"/>
                    <a:pt x="201" y="2145"/>
                    <a:pt x="863" y="4914"/>
                  </a:cubicBezTo>
                  <a:cubicBezTo>
                    <a:pt x="1563" y="7950"/>
                    <a:pt x="3031" y="16222"/>
                    <a:pt x="3031" y="16222"/>
                  </a:cubicBezTo>
                  <a:cubicBezTo>
                    <a:pt x="3031" y="16222"/>
                    <a:pt x="3365" y="15388"/>
                    <a:pt x="4132" y="15122"/>
                  </a:cubicBezTo>
                  <a:cubicBezTo>
                    <a:pt x="4397" y="15055"/>
                    <a:pt x="4939" y="14887"/>
                    <a:pt x="5634" y="14887"/>
                  </a:cubicBezTo>
                  <a:cubicBezTo>
                    <a:pt x="5989" y="14887"/>
                    <a:pt x="6383" y="14931"/>
                    <a:pt x="6800" y="15055"/>
                  </a:cubicBezTo>
                  <a:cubicBezTo>
                    <a:pt x="5166" y="8317"/>
                    <a:pt x="3965" y="845"/>
                    <a:pt x="1663" y="77"/>
                  </a:cubicBezTo>
                  <a:cubicBezTo>
                    <a:pt x="1497" y="25"/>
                    <a:pt x="1349" y="0"/>
                    <a:pt x="1218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57"/>
            <p:cNvSpPr/>
            <p:nvPr/>
          </p:nvSpPr>
          <p:spPr>
            <a:xfrm>
              <a:off x="5587500" y="2280575"/>
              <a:ext cx="130950" cy="178325"/>
            </a:xfrm>
            <a:custGeom>
              <a:avLst/>
              <a:gdLst/>
              <a:ahLst/>
              <a:cxnLst/>
              <a:rect l="l" t="t" r="r" b="b"/>
              <a:pathLst>
                <a:path w="5238" h="7133" extrusionOk="0">
                  <a:moveTo>
                    <a:pt x="617" y="1"/>
                  </a:moveTo>
                  <a:cubicBezTo>
                    <a:pt x="295" y="1"/>
                    <a:pt x="68" y="29"/>
                    <a:pt x="13" y="29"/>
                  </a:cubicBezTo>
                  <a:cubicBezTo>
                    <a:pt x="6" y="29"/>
                    <a:pt x="1" y="28"/>
                    <a:pt x="0" y="27"/>
                  </a:cubicBezTo>
                  <a:lnTo>
                    <a:pt x="0" y="27"/>
                  </a:lnTo>
                  <a:cubicBezTo>
                    <a:pt x="67" y="161"/>
                    <a:pt x="167" y="227"/>
                    <a:pt x="234" y="294"/>
                  </a:cubicBezTo>
                  <a:cubicBezTo>
                    <a:pt x="1234" y="794"/>
                    <a:pt x="1668" y="995"/>
                    <a:pt x="2402" y="2963"/>
                  </a:cubicBezTo>
                  <a:cubicBezTo>
                    <a:pt x="2936" y="4397"/>
                    <a:pt x="2335" y="5865"/>
                    <a:pt x="2168" y="7132"/>
                  </a:cubicBezTo>
                  <a:cubicBezTo>
                    <a:pt x="2168" y="7132"/>
                    <a:pt x="5237" y="5665"/>
                    <a:pt x="3903" y="2029"/>
                  </a:cubicBezTo>
                  <a:cubicBezTo>
                    <a:pt x="3256" y="232"/>
                    <a:pt x="1543" y="1"/>
                    <a:pt x="617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57"/>
            <p:cNvSpPr/>
            <p:nvPr/>
          </p:nvSpPr>
          <p:spPr>
            <a:xfrm>
              <a:off x="5808475" y="2290425"/>
              <a:ext cx="33400" cy="33375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701" y="0"/>
                  </a:moveTo>
                  <a:cubicBezTo>
                    <a:pt x="601" y="0"/>
                    <a:pt x="535" y="0"/>
                    <a:pt x="435" y="33"/>
                  </a:cubicBezTo>
                  <a:cubicBezTo>
                    <a:pt x="368" y="100"/>
                    <a:pt x="268" y="134"/>
                    <a:pt x="234" y="167"/>
                  </a:cubicBezTo>
                  <a:cubicBezTo>
                    <a:pt x="168" y="200"/>
                    <a:pt x="101" y="300"/>
                    <a:pt x="68" y="400"/>
                  </a:cubicBezTo>
                  <a:cubicBezTo>
                    <a:pt x="34" y="467"/>
                    <a:pt x="1" y="567"/>
                    <a:pt x="1" y="634"/>
                  </a:cubicBezTo>
                  <a:lnTo>
                    <a:pt x="1" y="801"/>
                  </a:lnTo>
                  <a:cubicBezTo>
                    <a:pt x="34" y="934"/>
                    <a:pt x="68" y="1001"/>
                    <a:pt x="168" y="1101"/>
                  </a:cubicBezTo>
                  <a:lnTo>
                    <a:pt x="268" y="1234"/>
                  </a:lnTo>
                  <a:cubicBezTo>
                    <a:pt x="368" y="1301"/>
                    <a:pt x="501" y="1334"/>
                    <a:pt x="601" y="1334"/>
                  </a:cubicBezTo>
                  <a:cubicBezTo>
                    <a:pt x="701" y="1334"/>
                    <a:pt x="768" y="1334"/>
                    <a:pt x="868" y="1301"/>
                  </a:cubicBezTo>
                  <a:cubicBezTo>
                    <a:pt x="935" y="1268"/>
                    <a:pt x="1035" y="1234"/>
                    <a:pt x="1068" y="1168"/>
                  </a:cubicBezTo>
                  <a:cubicBezTo>
                    <a:pt x="1168" y="1134"/>
                    <a:pt x="1202" y="1034"/>
                    <a:pt x="1235" y="967"/>
                  </a:cubicBezTo>
                  <a:cubicBezTo>
                    <a:pt x="1268" y="901"/>
                    <a:pt x="1335" y="801"/>
                    <a:pt x="1335" y="734"/>
                  </a:cubicBezTo>
                  <a:lnTo>
                    <a:pt x="1335" y="567"/>
                  </a:lnTo>
                  <a:cubicBezTo>
                    <a:pt x="1268" y="434"/>
                    <a:pt x="1235" y="334"/>
                    <a:pt x="1168" y="267"/>
                  </a:cubicBezTo>
                  <a:lnTo>
                    <a:pt x="1035" y="134"/>
                  </a:lnTo>
                  <a:cubicBezTo>
                    <a:pt x="935" y="67"/>
                    <a:pt x="835" y="0"/>
                    <a:pt x="7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57"/>
            <p:cNvSpPr/>
            <p:nvPr/>
          </p:nvSpPr>
          <p:spPr>
            <a:xfrm>
              <a:off x="5604180" y="2176896"/>
              <a:ext cx="20961" cy="22000"/>
            </a:xfrm>
            <a:custGeom>
              <a:avLst/>
              <a:gdLst/>
              <a:ahLst/>
              <a:cxnLst/>
              <a:rect l="l" t="t" r="r" b="b"/>
              <a:pathLst>
                <a:path w="768" h="806" extrusionOk="0">
                  <a:moveTo>
                    <a:pt x="350" y="0"/>
                  </a:moveTo>
                  <a:cubicBezTo>
                    <a:pt x="173" y="0"/>
                    <a:pt x="31" y="158"/>
                    <a:pt x="0" y="371"/>
                  </a:cubicBezTo>
                  <a:cubicBezTo>
                    <a:pt x="0" y="605"/>
                    <a:pt x="134" y="805"/>
                    <a:pt x="367" y="805"/>
                  </a:cubicBezTo>
                  <a:cubicBezTo>
                    <a:pt x="567" y="805"/>
                    <a:pt x="768" y="638"/>
                    <a:pt x="768" y="438"/>
                  </a:cubicBezTo>
                  <a:cubicBezTo>
                    <a:pt x="768" y="205"/>
                    <a:pt x="601" y="5"/>
                    <a:pt x="401" y="5"/>
                  </a:cubicBezTo>
                  <a:cubicBezTo>
                    <a:pt x="384" y="2"/>
                    <a:pt x="367" y="0"/>
                    <a:pt x="3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57"/>
            <p:cNvSpPr/>
            <p:nvPr/>
          </p:nvSpPr>
          <p:spPr>
            <a:xfrm>
              <a:off x="5691567" y="2181564"/>
              <a:ext cx="21889" cy="21863"/>
            </a:xfrm>
            <a:custGeom>
              <a:avLst/>
              <a:gdLst/>
              <a:ahLst/>
              <a:cxnLst/>
              <a:rect l="l" t="t" r="r" b="b"/>
              <a:pathLst>
                <a:path w="802" h="801" extrusionOk="0">
                  <a:moveTo>
                    <a:pt x="401" y="0"/>
                  </a:moveTo>
                  <a:cubicBezTo>
                    <a:pt x="201" y="0"/>
                    <a:pt x="34" y="167"/>
                    <a:pt x="1" y="367"/>
                  </a:cubicBezTo>
                  <a:cubicBezTo>
                    <a:pt x="1" y="601"/>
                    <a:pt x="167" y="801"/>
                    <a:pt x="368" y="801"/>
                  </a:cubicBezTo>
                  <a:cubicBezTo>
                    <a:pt x="568" y="801"/>
                    <a:pt x="801" y="634"/>
                    <a:pt x="801" y="434"/>
                  </a:cubicBezTo>
                  <a:cubicBezTo>
                    <a:pt x="801" y="200"/>
                    <a:pt x="634" y="0"/>
                    <a:pt x="4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57"/>
            <p:cNvSpPr/>
            <p:nvPr/>
          </p:nvSpPr>
          <p:spPr>
            <a:xfrm>
              <a:off x="5633300" y="2210140"/>
              <a:ext cx="49208" cy="23337"/>
            </a:xfrm>
            <a:custGeom>
              <a:avLst/>
              <a:gdLst/>
              <a:ahLst/>
              <a:cxnLst/>
              <a:rect l="l" t="t" r="r" b="b"/>
              <a:pathLst>
                <a:path w="1803" h="855" extrusionOk="0">
                  <a:moveTo>
                    <a:pt x="187" y="1"/>
                  </a:moveTo>
                  <a:cubicBezTo>
                    <a:pt x="174" y="1"/>
                    <a:pt x="159" y="9"/>
                    <a:pt x="134" y="21"/>
                  </a:cubicBezTo>
                  <a:cubicBezTo>
                    <a:pt x="101" y="21"/>
                    <a:pt x="34" y="87"/>
                    <a:pt x="34" y="121"/>
                  </a:cubicBezTo>
                  <a:cubicBezTo>
                    <a:pt x="1" y="321"/>
                    <a:pt x="134" y="521"/>
                    <a:pt x="301" y="655"/>
                  </a:cubicBezTo>
                  <a:cubicBezTo>
                    <a:pt x="501" y="788"/>
                    <a:pt x="668" y="855"/>
                    <a:pt x="868" y="855"/>
                  </a:cubicBezTo>
                  <a:cubicBezTo>
                    <a:pt x="1035" y="855"/>
                    <a:pt x="1302" y="821"/>
                    <a:pt x="1469" y="688"/>
                  </a:cubicBezTo>
                  <a:cubicBezTo>
                    <a:pt x="1635" y="588"/>
                    <a:pt x="1769" y="421"/>
                    <a:pt x="1802" y="188"/>
                  </a:cubicBezTo>
                  <a:cubicBezTo>
                    <a:pt x="1802" y="154"/>
                    <a:pt x="1802" y="154"/>
                    <a:pt x="1769" y="121"/>
                  </a:cubicBezTo>
                  <a:cubicBezTo>
                    <a:pt x="1735" y="104"/>
                    <a:pt x="1710" y="96"/>
                    <a:pt x="1690" y="96"/>
                  </a:cubicBezTo>
                  <a:cubicBezTo>
                    <a:pt x="1669" y="96"/>
                    <a:pt x="1652" y="104"/>
                    <a:pt x="1635" y="121"/>
                  </a:cubicBezTo>
                  <a:cubicBezTo>
                    <a:pt x="1535" y="254"/>
                    <a:pt x="1435" y="321"/>
                    <a:pt x="1302" y="388"/>
                  </a:cubicBezTo>
                  <a:cubicBezTo>
                    <a:pt x="1168" y="421"/>
                    <a:pt x="1035" y="421"/>
                    <a:pt x="935" y="421"/>
                  </a:cubicBezTo>
                  <a:cubicBezTo>
                    <a:pt x="801" y="421"/>
                    <a:pt x="668" y="388"/>
                    <a:pt x="535" y="321"/>
                  </a:cubicBezTo>
                  <a:cubicBezTo>
                    <a:pt x="434" y="288"/>
                    <a:pt x="334" y="221"/>
                    <a:pt x="268" y="87"/>
                  </a:cubicBezTo>
                  <a:cubicBezTo>
                    <a:pt x="225" y="24"/>
                    <a:pt x="210" y="1"/>
                    <a:pt x="1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D58BA7A-C0AD-4C62-B3C7-ACCC430AB376}"/>
              </a:ext>
            </a:extLst>
          </p:cNvPr>
          <p:cNvSpPr txBox="1"/>
          <p:nvPr/>
        </p:nvSpPr>
        <p:spPr>
          <a:xfrm>
            <a:off x="2710840" y="-89209"/>
            <a:ext cx="4391990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Gaegu"/>
              <a:buNone/>
              <a:tabLst/>
              <a:defRPr/>
            </a:pPr>
            <a:r>
              <a:rPr kumimoji="0" lang="en" sz="8800" b="1" i="0" u="none" strike="noStrike" kern="0" cap="none" spc="0" normalizeH="0" baseline="0" noProof="0" dirty="0">
                <a:ln>
                  <a:noFill/>
                </a:ln>
                <a:solidFill>
                  <a:srgbClr val="FBAF42"/>
                </a:solidFill>
                <a:effectLst/>
                <a:uLnTx/>
                <a:uFillTx/>
                <a:latin typeface="Gaegu"/>
                <a:ea typeface="Gaegu"/>
                <a:sym typeface="Gaegu"/>
              </a:rPr>
              <a:t>04</a:t>
            </a:r>
            <a:r>
              <a:rPr kumimoji="0" lang="en" sz="13800" b="1" i="0" u="none" strike="noStrike" kern="0" cap="none" spc="0" normalizeH="0" baseline="0" noProof="0" dirty="0">
                <a:ln>
                  <a:noFill/>
                </a:ln>
                <a:solidFill>
                  <a:srgbClr val="FBAF42"/>
                </a:solidFill>
                <a:effectLst/>
                <a:uLnTx/>
                <a:uFillTx/>
                <a:latin typeface="Gaegu"/>
                <a:ea typeface="Gaegu"/>
                <a:sym typeface="Gaegu"/>
              </a:rPr>
              <a:t>.</a:t>
            </a:r>
          </a:p>
        </p:txBody>
      </p:sp>
      <p:sp>
        <p:nvSpPr>
          <p:cNvPr id="14" name="Google Shape;974;p58"/>
          <p:cNvSpPr txBox="1">
            <a:spLocks/>
          </p:cNvSpPr>
          <p:nvPr/>
        </p:nvSpPr>
        <p:spPr>
          <a:xfrm>
            <a:off x="2622092" y="1886830"/>
            <a:ext cx="4693108" cy="2065179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7200" b="1" dirty="0">
                <a:solidFill>
                  <a:schemeClr val="bg2"/>
                </a:solidFill>
                <a:latin typeface="Gaegu" panose="020B0604020202020204" charset="0"/>
                <a:ea typeface="Gaegu" panose="020B0604020202020204" charset="0"/>
              </a:rPr>
              <a:t>Activity Class</a:t>
            </a:r>
          </a:p>
        </p:txBody>
      </p:sp>
    </p:spTree>
    <p:extLst>
      <p:ext uri="{BB962C8B-B14F-4D97-AF65-F5344CB8AC3E}">
        <p14:creationId xmlns:p14="http://schemas.microsoft.com/office/powerpoint/2010/main" val="96377014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2973D7AD-680C-4BF7-B8BD-C7A9592D43CE}"/>
              </a:ext>
            </a:extLst>
          </p:cNvPr>
          <p:cNvSpPr/>
          <p:nvPr/>
        </p:nvSpPr>
        <p:spPr>
          <a:xfrm>
            <a:off x="431815" y="310393"/>
            <a:ext cx="8162488" cy="4705425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D342ED5-29C3-4A50-B458-5EA70B5209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210" y="575186"/>
            <a:ext cx="2531611" cy="72557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01EF49BB-BA88-4873-9D1B-057C5B049037}"/>
              </a:ext>
            </a:extLst>
          </p:cNvPr>
          <p:cNvGrpSpPr/>
          <p:nvPr/>
        </p:nvGrpSpPr>
        <p:grpSpPr>
          <a:xfrm>
            <a:off x="830292" y="1829871"/>
            <a:ext cx="7365534" cy="2949895"/>
            <a:chOff x="2273417" y="2495378"/>
            <a:chExt cx="6115574" cy="2367207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7E5B6F21-187D-4B07-B22E-14EAE8B730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89208" y="2495378"/>
              <a:ext cx="4199783" cy="2254407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6C6E7511-78C5-4FE8-B8A2-C18E31FE86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73417" y="2542217"/>
              <a:ext cx="1915791" cy="2320368"/>
            </a:xfrm>
            <a:prstGeom prst="rect">
              <a:avLst/>
            </a:prstGeom>
          </p:spPr>
        </p:pic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E5C6A119-293B-4992-AFB3-FFFF716632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6216" y="839507"/>
            <a:ext cx="211455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881777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ye Bye Sticker Sticker by Ai and Aiko for iOS &amp; Android | GIPHY">
            <a:extLst>
              <a:ext uri="{FF2B5EF4-FFF2-40B4-BE49-F238E27FC236}">
                <a16:creationId xmlns:a16="http://schemas.microsoft.com/office/drawing/2014/main" xmlns="" id="{A721F5A6-BAF5-4254-B3D7-E4A761383C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225" y="771962"/>
            <a:ext cx="5297994" cy="3867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9677144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nglish Song For Kids- Classroom Rules">
            <a:hlinkClick r:id="" action="ppaction://media"/>
            <a:extLst>
              <a:ext uri="{FF2B5EF4-FFF2-40B4-BE49-F238E27FC236}">
                <a16:creationId xmlns:a16="http://schemas.microsoft.com/office/drawing/2014/main" xmlns="" id="{8EE77720-784D-4407-916F-3BC0E17C520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9869" y="351462"/>
            <a:ext cx="7464261" cy="419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9634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5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2" name="Google Shape;952;p57"/>
          <p:cNvGrpSpPr/>
          <p:nvPr/>
        </p:nvGrpSpPr>
        <p:grpSpPr>
          <a:xfrm>
            <a:off x="7055419" y="360481"/>
            <a:ext cx="734917" cy="808846"/>
            <a:chOff x="5571650" y="2059975"/>
            <a:chExt cx="445350" cy="490150"/>
          </a:xfrm>
        </p:grpSpPr>
        <p:sp>
          <p:nvSpPr>
            <p:cNvPr id="953" name="Google Shape;953;p57"/>
            <p:cNvSpPr/>
            <p:nvPr/>
          </p:nvSpPr>
          <p:spPr>
            <a:xfrm>
              <a:off x="5571650" y="2059975"/>
              <a:ext cx="445350" cy="490150"/>
            </a:xfrm>
            <a:custGeom>
              <a:avLst/>
              <a:gdLst/>
              <a:ahLst/>
              <a:cxnLst/>
              <a:rect l="l" t="t" r="r" b="b"/>
              <a:pathLst>
                <a:path w="17814" h="19606" extrusionOk="0">
                  <a:moveTo>
                    <a:pt x="11439" y="1"/>
                  </a:moveTo>
                  <a:cubicBezTo>
                    <a:pt x="9178" y="1"/>
                    <a:pt x="1533" y="1745"/>
                    <a:pt x="734" y="3214"/>
                  </a:cubicBezTo>
                  <a:cubicBezTo>
                    <a:pt x="201" y="4181"/>
                    <a:pt x="0" y="7884"/>
                    <a:pt x="701" y="8951"/>
                  </a:cubicBezTo>
                  <a:cubicBezTo>
                    <a:pt x="701" y="8951"/>
                    <a:pt x="990" y="8896"/>
                    <a:pt x="1415" y="8896"/>
                  </a:cubicBezTo>
                  <a:cubicBezTo>
                    <a:pt x="2352" y="8896"/>
                    <a:pt x="3951" y="9165"/>
                    <a:pt x="4570" y="10886"/>
                  </a:cubicBezTo>
                  <a:cubicBezTo>
                    <a:pt x="5871" y="14522"/>
                    <a:pt x="2836" y="15990"/>
                    <a:pt x="2836" y="15990"/>
                  </a:cubicBezTo>
                  <a:cubicBezTo>
                    <a:pt x="2669" y="17190"/>
                    <a:pt x="3403" y="19259"/>
                    <a:pt x="4404" y="19559"/>
                  </a:cubicBezTo>
                  <a:cubicBezTo>
                    <a:pt x="4525" y="19591"/>
                    <a:pt x="4688" y="19605"/>
                    <a:pt x="4881" y="19605"/>
                  </a:cubicBezTo>
                  <a:cubicBezTo>
                    <a:pt x="6278" y="19605"/>
                    <a:pt x="9240" y="18858"/>
                    <a:pt x="9240" y="18858"/>
                  </a:cubicBezTo>
                  <a:cubicBezTo>
                    <a:pt x="9240" y="18858"/>
                    <a:pt x="7839" y="10619"/>
                    <a:pt x="7072" y="7550"/>
                  </a:cubicBezTo>
                  <a:cubicBezTo>
                    <a:pt x="6443" y="4793"/>
                    <a:pt x="6217" y="2628"/>
                    <a:pt x="7412" y="2628"/>
                  </a:cubicBezTo>
                  <a:cubicBezTo>
                    <a:pt x="7547" y="2628"/>
                    <a:pt x="7700" y="2656"/>
                    <a:pt x="7873" y="2713"/>
                  </a:cubicBezTo>
                  <a:cubicBezTo>
                    <a:pt x="10141" y="3481"/>
                    <a:pt x="11375" y="10953"/>
                    <a:pt x="13010" y="17691"/>
                  </a:cubicBezTo>
                  <a:cubicBezTo>
                    <a:pt x="13051" y="17703"/>
                    <a:pt x="13110" y="17708"/>
                    <a:pt x="13185" y="17708"/>
                  </a:cubicBezTo>
                  <a:cubicBezTo>
                    <a:pt x="13964" y="17708"/>
                    <a:pt x="16410" y="17082"/>
                    <a:pt x="17079" y="15956"/>
                  </a:cubicBezTo>
                  <a:cubicBezTo>
                    <a:pt x="17813" y="14689"/>
                    <a:pt x="16846" y="11920"/>
                    <a:pt x="16179" y="11220"/>
                  </a:cubicBezTo>
                  <a:cubicBezTo>
                    <a:pt x="16179" y="11220"/>
                    <a:pt x="15802" y="11322"/>
                    <a:pt x="15286" y="11322"/>
                  </a:cubicBezTo>
                  <a:cubicBezTo>
                    <a:pt x="14362" y="11322"/>
                    <a:pt x="12992" y="10993"/>
                    <a:pt x="12543" y="9151"/>
                  </a:cubicBezTo>
                  <a:cubicBezTo>
                    <a:pt x="11842" y="6383"/>
                    <a:pt x="14711" y="4848"/>
                    <a:pt x="14711" y="4848"/>
                  </a:cubicBezTo>
                  <a:cubicBezTo>
                    <a:pt x="14578" y="3881"/>
                    <a:pt x="13377" y="145"/>
                    <a:pt x="11709" y="12"/>
                  </a:cubicBezTo>
                  <a:cubicBezTo>
                    <a:pt x="11630" y="4"/>
                    <a:pt x="11540" y="1"/>
                    <a:pt x="11439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57"/>
            <p:cNvSpPr/>
            <p:nvPr/>
          </p:nvSpPr>
          <p:spPr>
            <a:xfrm>
              <a:off x="5866850" y="2180325"/>
              <a:ext cx="109275" cy="162675"/>
            </a:xfrm>
            <a:custGeom>
              <a:avLst/>
              <a:gdLst/>
              <a:ahLst/>
              <a:cxnLst/>
              <a:rect l="l" t="t" r="r" b="b"/>
              <a:pathLst>
                <a:path w="4371" h="6507" extrusionOk="0">
                  <a:moveTo>
                    <a:pt x="2870" y="1"/>
                  </a:moveTo>
                  <a:lnTo>
                    <a:pt x="2870" y="1"/>
                  </a:lnTo>
                  <a:cubicBezTo>
                    <a:pt x="2869" y="1"/>
                    <a:pt x="1" y="1536"/>
                    <a:pt x="701" y="4304"/>
                  </a:cubicBezTo>
                  <a:cubicBezTo>
                    <a:pt x="1174" y="6174"/>
                    <a:pt x="2562" y="6507"/>
                    <a:pt x="3488" y="6507"/>
                  </a:cubicBezTo>
                  <a:cubicBezTo>
                    <a:pt x="4000" y="6507"/>
                    <a:pt x="4371" y="6406"/>
                    <a:pt x="4371" y="6406"/>
                  </a:cubicBezTo>
                  <a:cubicBezTo>
                    <a:pt x="3704" y="5738"/>
                    <a:pt x="2269" y="6172"/>
                    <a:pt x="2002" y="3704"/>
                  </a:cubicBezTo>
                  <a:cubicBezTo>
                    <a:pt x="1769" y="2069"/>
                    <a:pt x="2903" y="435"/>
                    <a:pt x="2870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57"/>
            <p:cNvSpPr/>
            <p:nvPr/>
          </p:nvSpPr>
          <p:spPr>
            <a:xfrm>
              <a:off x="5726050" y="2125875"/>
              <a:ext cx="170025" cy="405575"/>
            </a:xfrm>
            <a:custGeom>
              <a:avLst/>
              <a:gdLst/>
              <a:ahLst/>
              <a:cxnLst/>
              <a:rect l="l" t="t" r="r" b="b"/>
              <a:pathLst>
                <a:path w="6801" h="16223" extrusionOk="0">
                  <a:moveTo>
                    <a:pt x="1218" y="0"/>
                  </a:moveTo>
                  <a:cubicBezTo>
                    <a:pt x="0" y="0"/>
                    <a:pt x="201" y="2145"/>
                    <a:pt x="863" y="4914"/>
                  </a:cubicBezTo>
                  <a:cubicBezTo>
                    <a:pt x="1563" y="7950"/>
                    <a:pt x="3031" y="16222"/>
                    <a:pt x="3031" y="16222"/>
                  </a:cubicBezTo>
                  <a:cubicBezTo>
                    <a:pt x="3031" y="16222"/>
                    <a:pt x="3365" y="15388"/>
                    <a:pt x="4132" y="15122"/>
                  </a:cubicBezTo>
                  <a:cubicBezTo>
                    <a:pt x="4397" y="15055"/>
                    <a:pt x="4939" y="14887"/>
                    <a:pt x="5634" y="14887"/>
                  </a:cubicBezTo>
                  <a:cubicBezTo>
                    <a:pt x="5989" y="14887"/>
                    <a:pt x="6383" y="14931"/>
                    <a:pt x="6800" y="15055"/>
                  </a:cubicBezTo>
                  <a:cubicBezTo>
                    <a:pt x="5166" y="8317"/>
                    <a:pt x="3965" y="845"/>
                    <a:pt x="1663" y="77"/>
                  </a:cubicBezTo>
                  <a:cubicBezTo>
                    <a:pt x="1497" y="25"/>
                    <a:pt x="1349" y="0"/>
                    <a:pt x="1218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57"/>
            <p:cNvSpPr/>
            <p:nvPr/>
          </p:nvSpPr>
          <p:spPr>
            <a:xfrm>
              <a:off x="5587500" y="2280575"/>
              <a:ext cx="130950" cy="178325"/>
            </a:xfrm>
            <a:custGeom>
              <a:avLst/>
              <a:gdLst/>
              <a:ahLst/>
              <a:cxnLst/>
              <a:rect l="l" t="t" r="r" b="b"/>
              <a:pathLst>
                <a:path w="5238" h="7133" extrusionOk="0">
                  <a:moveTo>
                    <a:pt x="617" y="1"/>
                  </a:moveTo>
                  <a:cubicBezTo>
                    <a:pt x="295" y="1"/>
                    <a:pt x="68" y="29"/>
                    <a:pt x="13" y="29"/>
                  </a:cubicBezTo>
                  <a:cubicBezTo>
                    <a:pt x="6" y="29"/>
                    <a:pt x="1" y="28"/>
                    <a:pt x="0" y="27"/>
                  </a:cubicBezTo>
                  <a:lnTo>
                    <a:pt x="0" y="27"/>
                  </a:lnTo>
                  <a:cubicBezTo>
                    <a:pt x="67" y="161"/>
                    <a:pt x="167" y="227"/>
                    <a:pt x="234" y="294"/>
                  </a:cubicBezTo>
                  <a:cubicBezTo>
                    <a:pt x="1234" y="794"/>
                    <a:pt x="1668" y="995"/>
                    <a:pt x="2402" y="2963"/>
                  </a:cubicBezTo>
                  <a:cubicBezTo>
                    <a:pt x="2936" y="4397"/>
                    <a:pt x="2335" y="5865"/>
                    <a:pt x="2168" y="7132"/>
                  </a:cubicBezTo>
                  <a:cubicBezTo>
                    <a:pt x="2168" y="7132"/>
                    <a:pt x="5237" y="5665"/>
                    <a:pt x="3903" y="2029"/>
                  </a:cubicBezTo>
                  <a:cubicBezTo>
                    <a:pt x="3256" y="232"/>
                    <a:pt x="1543" y="1"/>
                    <a:pt x="617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57"/>
            <p:cNvSpPr/>
            <p:nvPr/>
          </p:nvSpPr>
          <p:spPr>
            <a:xfrm>
              <a:off x="5808475" y="2290425"/>
              <a:ext cx="33400" cy="33375"/>
            </a:xfrm>
            <a:custGeom>
              <a:avLst/>
              <a:gdLst/>
              <a:ahLst/>
              <a:cxnLst/>
              <a:rect l="l" t="t" r="r" b="b"/>
              <a:pathLst>
                <a:path w="1336" h="1335" extrusionOk="0">
                  <a:moveTo>
                    <a:pt x="701" y="0"/>
                  </a:moveTo>
                  <a:cubicBezTo>
                    <a:pt x="601" y="0"/>
                    <a:pt x="535" y="0"/>
                    <a:pt x="435" y="33"/>
                  </a:cubicBezTo>
                  <a:cubicBezTo>
                    <a:pt x="368" y="100"/>
                    <a:pt x="268" y="134"/>
                    <a:pt x="234" y="167"/>
                  </a:cubicBezTo>
                  <a:cubicBezTo>
                    <a:pt x="168" y="200"/>
                    <a:pt x="101" y="300"/>
                    <a:pt x="68" y="400"/>
                  </a:cubicBezTo>
                  <a:cubicBezTo>
                    <a:pt x="34" y="467"/>
                    <a:pt x="1" y="567"/>
                    <a:pt x="1" y="634"/>
                  </a:cubicBezTo>
                  <a:lnTo>
                    <a:pt x="1" y="801"/>
                  </a:lnTo>
                  <a:cubicBezTo>
                    <a:pt x="34" y="934"/>
                    <a:pt x="68" y="1001"/>
                    <a:pt x="168" y="1101"/>
                  </a:cubicBezTo>
                  <a:lnTo>
                    <a:pt x="268" y="1234"/>
                  </a:lnTo>
                  <a:cubicBezTo>
                    <a:pt x="368" y="1301"/>
                    <a:pt x="501" y="1334"/>
                    <a:pt x="601" y="1334"/>
                  </a:cubicBezTo>
                  <a:cubicBezTo>
                    <a:pt x="701" y="1334"/>
                    <a:pt x="768" y="1334"/>
                    <a:pt x="868" y="1301"/>
                  </a:cubicBezTo>
                  <a:cubicBezTo>
                    <a:pt x="935" y="1268"/>
                    <a:pt x="1035" y="1234"/>
                    <a:pt x="1068" y="1168"/>
                  </a:cubicBezTo>
                  <a:cubicBezTo>
                    <a:pt x="1168" y="1134"/>
                    <a:pt x="1202" y="1034"/>
                    <a:pt x="1235" y="967"/>
                  </a:cubicBezTo>
                  <a:cubicBezTo>
                    <a:pt x="1268" y="901"/>
                    <a:pt x="1335" y="801"/>
                    <a:pt x="1335" y="734"/>
                  </a:cubicBezTo>
                  <a:lnTo>
                    <a:pt x="1335" y="567"/>
                  </a:lnTo>
                  <a:cubicBezTo>
                    <a:pt x="1268" y="434"/>
                    <a:pt x="1235" y="334"/>
                    <a:pt x="1168" y="267"/>
                  </a:cubicBezTo>
                  <a:lnTo>
                    <a:pt x="1035" y="134"/>
                  </a:lnTo>
                  <a:cubicBezTo>
                    <a:pt x="935" y="67"/>
                    <a:pt x="835" y="0"/>
                    <a:pt x="7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57"/>
            <p:cNvSpPr/>
            <p:nvPr/>
          </p:nvSpPr>
          <p:spPr>
            <a:xfrm>
              <a:off x="5604180" y="2176896"/>
              <a:ext cx="20961" cy="22000"/>
            </a:xfrm>
            <a:custGeom>
              <a:avLst/>
              <a:gdLst/>
              <a:ahLst/>
              <a:cxnLst/>
              <a:rect l="l" t="t" r="r" b="b"/>
              <a:pathLst>
                <a:path w="768" h="806" extrusionOk="0">
                  <a:moveTo>
                    <a:pt x="350" y="0"/>
                  </a:moveTo>
                  <a:cubicBezTo>
                    <a:pt x="173" y="0"/>
                    <a:pt x="31" y="158"/>
                    <a:pt x="0" y="371"/>
                  </a:cubicBezTo>
                  <a:cubicBezTo>
                    <a:pt x="0" y="605"/>
                    <a:pt x="134" y="805"/>
                    <a:pt x="367" y="805"/>
                  </a:cubicBezTo>
                  <a:cubicBezTo>
                    <a:pt x="567" y="805"/>
                    <a:pt x="768" y="638"/>
                    <a:pt x="768" y="438"/>
                  </a:cubicBezTo>
                  <a:cubicBezTo>
                    <a:pt x="768" y="205"/>
                    <a:pt x="601" y="5"/>
                    <a:pt x="401" y="5"/>
                  </a:cubicBezTo>
                  <a:cubicBezTo>
                    <a:pt x="384" y="2"/>
                    <a:pt x="367" y="0"/>
                    <a:pt x="3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57"/>
            <p:cNvSpPr/>
            <p:nvPr/>
          </p:nvSpPr>
          <p:spPr>
            <a:xfrm>
              <a:off x="5691567" y="2181564"/>
              <a:ext cx="21889" cy="21863"/>
            </a:xfrm>
            <a:custGeom>
              <a:avLst/>
              <a:gdLst/>
              <a:ahLst/>
              <a:cxnLst/>
              <a:rect l="l" t="t" r="r" b="b"/>
              <a:pathLst>
                <a:path w="802" h="801" extrusionOk="0">
                  <a:moveTo>
                    <a:pt x="401" y="0"/>
                  </a:moveTo>
                  <a:cubicBezTo>
                    <a:pt x="201" y="0"/>
                    <a:pt x="34" y="167"/>
                    <a:pt x="1" y="367"/>
                  </a:cubicBezTo>
                  <a:cubicBezTo>
                    <a:pt x="1" y="601"/>
                    <a:pt x="167" y="801"/>
                    <a:pt x="368" y="801"/>
                  </a:cubicBezTo>
                  <a:cubicBezTo>
                    <a:pt x="568" y="801"/>
                    <a:pt x="801" y="634"/>
                    <a:pt x="801" y="434"/>
                  </a:cubicBezTo>
                  <a:cubicBezTo>
                    <a:pt x="801" y="200"/>
                    <a:pt x="634" y="0"/>
                    <a:pt x="4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57"/>
            <p:cNvSpPr/>
            <p:nvPr/>
          </p:nvSpPr>
          <p:spPr>
            <a:xfrm>
              <a:off x="5633300" y="2210140"/>
              <a:ext cx="49208" cy="23337"/>
            </a:xfrm>
            <a:custGeom>
              <a:avLst/>
              <a:gdLst/>
              <a:ahLst/>
              <a:cxnLst/>
              <a:rect l="l" t="t" r="r" b="b"/>
              <a:pathLst>
                <a:path w="1803" h="855" extrusionOk="0">
                  <a:moveTo>
                    <a:pt x="187" y="1"/>
                  </a:moveTo>
                  <a:cubicBezTo>
                    <a:pt x="174" y="1"/>
                    <a:pt x="159" y="9"/>
                    <a:pt x="134" y="21"/>
                  </a:cubicBezTo>
                  <a:cubicBezTo>
                    <a:pt x="101" y="21"/>
                    <a:pt x="34" y="87"/>
                    <a:pt x="34" y="121"/>
                  </a:cubicBezTo>
                  <a:cubicBezTo>
                    <a:pt x="1" y="321"/>
                    <a:pt x="134" y="521"/>
                    <a:pt x="301" y="655"/>
                  </a:cubicBezTo>
                  <a:cubicBezTo>
                    <a:pt x="501" y="788"/>
                    <a:pt x="668" y="855"/>
                    <a:pt x="868" y="855"/>
                  </a:cubicBezTo>
                  <a:cubicBezTo>
                    <a:pt x="1035" y="855"/>
                    <a:pt x="1302" y="821"/>
                    <a:pt x="1469" y="688"/>
                  </a:cubicBezTo>
                  <a:cubicBezTo>
                    <a:pt x="1635" y="588"/>
                    <a:pt x="1769" y="421"/>
                    <a:pt x="1802" y="188"/>
                  </a:cubicBezTo>
                  <a:cubicBezTo>
                    <a:pt x="1802" y="154"/>
                    <a:pt x="1802" y="154"/>
                    <a:pt x="1769" y="121"/>
                  </a:cubicBezTo>
                  <a:cubicBezTo>
                    <a:pt x="1735" y="104"/>
                    <a:pt x="1710" y="96"/>
                    <a:pt x="1690" y="96"/>
                  </a:cubicBezTo>
                  <a:cubicBezTo>
                    <a:pt x="1669" y="96"/>
                    <a:pt x="1652" y="104"/>
                    <a:pt x="1635" y="121"/>
                  </a:cubicBezTo>
                  <a:cubicBezTo>
                    <a:pt x="1535" y="254"/>
                    <a:pt x="1435" y="321"/>
                    <a:pt x="1302" y="388"/>
                  </a:cubicBezTo>
                  <a:cubicBezTo>
                    <a:pt x="1168" y="421"/>
                    <a:pt x="1035" y="421"/>
                    <a:pt x="935" y="421"/>
                  </a:cubicBezTo>
                  <a:cubicBezTo>
                    <a:pt x="801" y="421"/>
                    <a:pt x="668" y="388"/>
                    <a:pt x="535" y="321"/>
                  </a:cubicBezTo>
                  <a:cubicBezTo>
                    <a:pt x="434" y="288"/>
                    <a:pt x="334" y="221"/>
                    <a:pt x="268" y="87"/>
                  </a:cubicBezTo>
                  <a:cubicBezTo>
                    <a:pt x="225" y="24"/>
                    <a:pt x="210" y="1"/>
                    <a:pt x="1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D58BA7A-C0AD-4C62-B3C7-ACCC430AB376}"/>
              </a:ext>
            </a:extLst>
          </p:cNvPr>
          <p:cNvSpPr txBox="1"/>
          <p:nvPr/>
        </p:nvSpPr>
        <p:spPr>
          <a:xfrm>
            <a:off x="2710840" y="-89209"/>
            <a:ext cx="4391990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Gaegu"/>
              <a:buNone/>
              <a:tabLst/>
              <a:defRPr/>
            </a:pPr>
            <a:r>
              <a:rPr kumimoji="0" lang="en" sz="8800" b="1" i="0" u="none" strike="noStrike" kern="0" cap="none" spc="0" normalizeH="0" baseline="0" noProof="0">
                <a:ln>
                  <a:noFill/>
                </a:ln>
                <a:solidFill>
                  <a:srgbClr val="FBAF42"/>
                </a:solidFill>
                <a:effectLst/>
                <a:uLnTx/>
                <a:uFillTx/>
                <a:latin typeface="Gaegu"/>
                <a:ea typeface="Gaegu"/>
                <a:sym typeface="Gaegu"/>
              </a:rPr>
              <a:t>02</a:t>
            </a:r>
            <a:r>
              <a:rPr kumimoji="0" lang="en" sz="13800" b="1" i="0" u="none" strike="noStrike" kern="0" cap="none" spc="0" normalizeH="0" baseline="0" noProof="0">
                <a:ln>
                  <a:noFill/>
                </a:ln>
                <a:solidFill>
                  <a:srgbClr val="FBAF42"/>
                </a:solidFill>
                <a:effectLst/>
                <a:uLnTx/>
                <a:uFillTx/>
                <a:latin typeface="Gaegu"/>
                <a:ea typeface="Gaegu"/>
                <a:sym typeface="Gaegu"/>
              </a:rPr>
              <a:t>.</a:t>
            </a:r>
          </a:p>
        </p:txBody>
      </p:sp>
      <p:sp>
        <p:nvSpPr>
          <p:cNvPr id="14" name="Google Shape;974;p58"/>
          <p:cNvSpPr txBox="1">
            <a:spLocks/>
          </p:cNvSpPr>
          <p:nvPr/>
        </p:nvSpPr>
        <p:spPr>
          <a:xfrm>
            <a:off x="2622092" y="1886830"/>
            <a:ext cx="4197105" cy="1375991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7200" b="1" dirty="0">
                <a:solidFill>
                  <a:schemeClr val="bg2"/>
                </a:solidFill>
                <a:latin typeface="Gaegu" panose="020B0604020202020204" charset="0"/>
                <a:ea typeface="Gaegu" panose="020B0604020202020204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28892618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DAD424-9C9D-47BA-B3BF-4EDE9D27B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9100" y="3576268"/>
            <a:ext cx="4105800" cy="896700"/>
          </a:xfrm>
        </p:spPr>
        <p:txBody>
          <a:bodyPr>
            <a:normAutofit fontScale="90000"/>
          </a:bodyPr>
          <a:lstStyle/>
          <a:p>
            <a:r>
              <a:rPr lang="en-US"/>
              <a:t>open your book</a:t>
            </a:r>
          </a:p>
        </p:txBody>
      </p:sp>
      <p:pic>
        <p:nvPicPr>
          <p:cNvPr id="11" name="Track 68">
            <a:hlinkClick r:id="" action="ppaction://media"/>
            <a:extLst>
              <a:ext uri="{FF2B5EF4-FFF2-40B4-BE49-F238E27FC236}">
                <a16:creationId xmlns:a16="http://schemas.microsoft.com/office/drawing/2014/main" xmlns="" id="{42C46F44-E69C-488C-BD3B-C9AD8C497D6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089" end="21049.343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3813" y="4071515"/>
            <a:ext cx="406400" cy="406400"/>
          </a:xfrm>
          <a:prstGeom prst="rect">
            <a:avLst/>
          </a:prstGeom>
        </p:spPr>
      </p:pic>
      <p:pic>
        <p:nvPicPr>
          <p:cNvPr id="3" name="Picture 2" descr="Open A Book GIFs - Get the best GIF on GIPHY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50" y="824554"/>
            <a:ext cx="2935356" cy="293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23382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DAD424-9C9D-47BA-B3BF-4EDE9D27B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9100" y="3651769"/>
            <a:ext cx="4105800" cy="8967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/>
              <a:t>close your book</a:t>
            </a:r>
          </a:p>
        </p:txBody>
      </p:sp>
      <p:pic>
        <p:nvPicPr>
          <p:cNvPr id="6" name="Track 68">
            <a:hlinkClick r:id="" action="ppaction://media"/>
            <a:extLst>
              <a:ext uri="{FF2B5EF4-FFF2-40B4-BE49-F238E27FC236}">
                <a16:creationId xmlns:a16="http://schemas.microsoft.com/office/drawing/2014/main" xmlns="" id="{83FBA1EB-380A-46C1-B9C8-44AE4453B1A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219" end="16789.343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3813" y="4071515"/>
            <a:ext cx="406400" cy="406400"/>
          </a:xfrm>
          <a:prstGeom prst="rect">
            <a:avLst/>
          </a:prstGeom>
        </p:spPr>
      </p:pic>
      <p:pic>
        <p:nvPicPr>
          <p:cNvPr id="2050" name="Picture 2" descr="Reading Gif - Ice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010" y="893571"/>
            <a:ext cx="3249541" cy="2936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81463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DAD424-9C9D-47BA-B3BF-4EDE9D27B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9100" y="3660158"/>
            <a:ext cx="4105800" cy="8967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/>
              <a:t>stand up</a:t>
            </a:r>
          </a:p>
        </p:txBody>
      </p:sp>
      <p:pic>
        <p:nvPicPr>
          <p:cNvPr id="3076" name="Picture 4" descr="ArtStation - First Character Animations">
            <a:extLst>
              <a:ext uri="{FF2B5EF4-FFF2-40B4-BE49-F238E27FC236}">
                <a16:creationId xmlns:a16="http://schemas.microsoft.com/office/drawing/2014/main" xmlns="" id="{14EB42D3-F3B8-4E6E-BC49-5ACEA421E9E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718" y="803481"/>
            <a:ext cx="3198564" cy="319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Track 68">
            <a:hlinkClick r:id="" action="ppaction://media"/>
            <a:extLst>
              <a:ext uri="{FF2B5EF4-FFF2-40B4-BE49-F238E27FC236}">
                <a16:creationId xmlns:a16="http://schemas.microsoft.com/office/drawing/2014/main" xmlns="" id="{A6D683D1-BC90-4F5C-BC34-3AAC5AB2D09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2830" end="10985.343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3813" y="407151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3657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DAD424-9C9D-47BA-B3BF-4EDE9D27B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9100" y="3638725"/>
            <a:ext cx="4105800" cy="8967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/>
              <a:t>sit down</a:t>
            </a:r>
          </a:p>
        </p:txBody>
      </p:sp>
      <p:pic>
        <p:nvPicPr>
          <p:cNvPr id="2052" name="Picture 4" descr="ArtStation - First Character Animations">
            <a:extLst>
              <a:ext uri="{FF2B5EF4-FFF2-40B4-BE49-F238E27FC236}">
                <a16:creationId xmlns:a16="http://schemas.microsoft.com/office/drawing/2014/main" xmlns="" id="{48CF158B-8B01-4590-B170-7DC128ED5CB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319" y="664279"/>
            <a:ext cx="3281144" cy="328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rack 68">
            <a:hlinkClick r:id="" action="ppaction://media"/>
            <a:extLst>
              <a:ext uri="{FF2B5EF4-FFF2-40B4-BE49-F238E27FC236}">
                <a16:creationId xmlns:a16="http://schemas.microsoft.com/office/drawing/2014/main" xmlns="" id="{F3FF141B-D873-453B-BBD3-EAD4CEA5A7F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8187" end="6804.343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3813" y="407151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2849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eet Our Professors by Slidesgo">
  <a:themeElements>
    <a:clrScheme name="Simple Light">
      <a:dk1>
        <a:srgbClr val="313131"/>
      </a:dk1>
      <a:lt1>
        <a:srgbClr val="666666"/>
      </a:lt1>
      <a:dk2>
        <a:srgbClr val="FFFFFF"/>
      </a:dk2>
      <a:lt2>
        <a:srgbClr val="1F1F1F"/>
      </a:lt2>
      <a:accent1>
        <a:srgbClr val="FF8361"/>
      </a:accent1>
      <a:accent2>
        <a:srgbClr val="FCC6C7"/>
      </a:accent2>
      <a:accent3>
        <a:srgbClr val="FBAF42"/>
      </a:accent3>
      <a:accent4>
        <a:srgbClr val="A4E7FA"/>
      </a:accent4>
      <a:accent5>
        <a:srgbClr val="25A0A6"/>
      </a:accent5>
      <a:accent6>
        <a:srgbClr val="BBDCDC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221</TotalTime>
  <Words>271</Words>
  <Application>Microsoft Office PowerPoint</Application>
  <PresentationFormat>On-screen Show (16:9)</PresentationFormat>
  <Paragraphs>175</Paragraphs>
  <Slides>34</Slides>
  <Notes>16</Notes>
  <HiddenSlides>0</HiddenSlides>
  <MMClips>13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49" baseType="lpstr">
      <vt:lpstr>Arial</vt:lpstr>
      <vt:lpstr>Calibri</vt:lpstr>
      <vt:lpstr>Vogue-ExtraBold</vt:lpstr>
      <vt:lpstr>Aharoni</vt:lpstr>
      <vt:lpstr>Gaegu</vt:lpstr>
      <vt:lpstr>Permanent Marker</vt:lpstr>
      <vt:lpstr>#9Slide03 FS Neusa Regular</vt:lpstr>
      <vt:lpstr>More Sugar</vt:lpstr>
      <vt:lpstr>Sarala</vt:lpstr>
      <vt:lpstr>Questrial</vt:lpstr>
      <vt:lpstr>AvantGarde</vt:lpstr>
      <vt:lpstr>Fira Sans Extra Condensed Medium</vt:lpstr>
      <vt:lpstr>Meet Our Professors by Slidesgo</vt:lpstr>
      <vt:lpstr>Office Theme</vt:lpstr>
      <vt:lpstr>Tema de Office</vt:lpstr>
      <vt:lpstr>UNIT 7  Classroom Instructions</vt:lpstr>
      <vt:lpstr>Table of contents</vt:lpstr>
      <vt:lpstr>PowerPoint Presentation</vt:lpstr>
      <vt:lpstr>PowerPoint Presentation</vt:lpstr>
      <vt:lpstr>PowerPoint Presentation</vt:lpstr>
      <vt:lpstr>open your book</vt:lpstr>
      <vt:lpstr>close your book</vt:lpstr>
      <vt:lpstr>stand up</vt:lpstr>
      <vt:lpstr>sit down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HP</dc:creator>
  <dc:description>9Slide.vn</dc:description>
  <cp:lastModifiedBy>DUC</cp:lastModifiedBy>
  <cp:revision>17</cp:revision>
  <dcterms:modified xsi:type="dcterms:W3CDTF">2022-09-09T16:56:29Z</dcterms:modified>
  <cp:category>9Slide.vn</cp:category>
</cp:coreProperties>
</file>