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notesMasterIdLst>
    <p:notesMasterId r:id="rId32"/>
  </p:notesMasterIdLst>
  <p:sldIdLst>
    <p:sldId id="256" r:id="rId3"/>
    <p:sldId id="257" r:id="rId4"/>
    <p:sldId id="875" r:id="rId5"/>
    <p:sldId id="874" r:id="rId6"/>
    <p:sldId id="872" r:id="rId7"/>
    <p:sldId id="293" r:id="rId8"/>
    <p:sldId id="868" r:id="rId9"/>
    <p:sldId id="882" r:id="rId10"/>
    <p:sldId id="836" r:id="rId11"/>
    <p:sldId id="261" r:id="rId12"/>
    <p:sldId id="879" r:id="rId13"/>
    <p:sldId id="264" r:id="rId14"/>
    <p:sldId id="880" r:id="rId15"/>
    <p:sldId id="876" r:id="rId16"/>
    <p:sldId id="881" r:id="rId17"/>
    <p:sldId id="883" r:id="rId18"/>
    <p:sldId id="275" r:id="rId19"/>
    <p:sldId id="884" r:id="rId20"/>
    <p:sldId id="885" r:id="rId21"/>
    <p:sldId id="282" r:id="rId22"/>
    <p:sldId id="288" r:id="rId23"/>
    <p:sldId id="283" r:id="rId24"/>
    <p:sldId id="289" r:id="rId25"/>
    <p:sldId id="877" r:id="rId26"/>
    <p:sldId id="284" r:id="rId27"/>
    <p:sldId id="290" r:id="rId28"/>
    <p:sldId id="291" r:id="rId29"/>
    <p:sldId id="285" r:id="rId30"/>
    <p:sldId id="292" r:id="rId31"/>
  </p:sldIdLst>
  <p:sldSz cx="16276638" cy="9144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Segoe Print" panose="02000600000000000000" pitchFamily="2" charset="0"/>
      <p:regular r:id="rId37"/>
      <p:bold r:id="rId38"/>
    </p:embeddedFont>
  </p:embeddedFontLst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512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CC009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AAA0AA-91E1-4BBB-948D-1ACCE79EF89D}" v="166" dt="2023-03-20T15:36:40.8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849" autoAdjust="0"/>
  </p:normalViewPr>
  <p:slideViewPr>
    <p:cSldViewPr>
      <p:cViewPr varScale="1">
        <p:scale>
          <a:sx n="41" d="100"/>
          <a:sy n="41" d="100"/>
        </p:scale>
        <p:origin x="524" y="28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presProps" Target="presProps.xml"/><Relationship Id="rId21" Type="http://schemas.openxmlformats.org/officeDocument/2006/relationships/slide" Target="slides/slide19.xml"/><Relationship Id="rId34" Type="http://schemas.openxmlformats.org/officeDocument/2006/relationships/font" Target="fonts/font2.fntdata"/><Relationship Id="rId42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4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microsoft.com/office/2015/10/relationships/revisionInfo" Target="revisionInfo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3.fntdata"/><Relationship Id="rId43" Type="http://schemas.microsoft.com/office/2016/11/relationships/changesInfo" Target="changesInfos/changesInfo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1.fntdata"/><Relationship Id="rId38" Type="http://schemas.openxmlformats.org/officeDocument/2006/relationships/font" Target="fonts/font6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ong luka" userId="52c0ff27d67b5a45" providerId="LiveId" clId="{0CAAA0AA-91E1-4BBB-948D-1ACCE79EF89D}"/>
    <pc:docChg chg="undo custSel addSld delSld modSld sldOrd">
      <pc:chgData name="huong luka" userId="52c0ff27d67b5a45" providerId="LiveId" clId="{0CAAA0AA-91E1-4BBB-948D-1ACCE79EF89D}" dt="2023-03-20T15:36:44.131" v="963" actId="1038"/>
      <pc:docMkLst>
        <pc:docMk/>
      </pc:docMkLst>
      <pc:sldChg chg="modSp mod">
        <pc:chgData name="huong luka" userId="52c0ff27d67b5a45" providerId="LiveId" clId="{0CAAA0AA-91E1-4BBB-948D-1ACCE79EF89D}" dt="2023-03-19T03:44:14.014" v="27" actId="20577"/>
        <pc:sldMkLst>
          <pc:docMk/>
          <pc:sldMk cId="562573195" sldId="256"/>
        </pc:sldMkLst>
        <pc:spChg chg="mod">
          <ac:chgData name="huong luka" userId="52c0ff27d67b5a45" providerId="LiveId" clId="{0CAAA0AA-91E1-4BBB-948D-1ACCE79EF89D}" dt="2023-03-19T03:44:14.014" v="27" actId="20577"/>
          <ac:spMkLst>
            <pc:docMk/>
            <pc:sldMk cId="562573195" sldId="256"/>
            <ac:spMk id="9" creationId="{00000000-0000-0000-0000-000000000000}"/>
          </ac:spMkLst>
        </pc:spChg>
      </pc:sldChg>
      <pc:sldChg chg="del">
        <pc:chgData name="huong luka" userId="52c0ff27d67b5a45" providerId="LiveId" clId="{0CAAA0AA-91E1-4BBB-948D-1ACCE79EF89D}" dt="2023-03-20T15:26:00.483" v="795" actId="47"/>
        <pc:sldMkLst>
          <pc:docMk/>
          <pc:sldMk cId="2365650238" sldId="258"/>
        </pc:sldMkLst>
      </pc:sldChg>
      <pc:sldChg chg="addSp delSp modSp add mod delAnim modAnim">
        <pc:chgData name="huong luka" userId="52c0ff27d67b5a45" providerId="LiveId" clId="{0CAAA0AA-91E1-4BBB-948D-1ACCE79EF89D}" dt="2023-03-20T12:27:44.963" v="165"/>
        <pc:sldMkLst>
          <pc:docMk/>
          <pc:sldMk cId="2024694414" sldId="261"/>
        </pc:sldMkLst>
        <pc:spChg chg="del">
          <ac:chgData name="huong luka" userId="52c0ff27d67b5a45" providerId="LiveId" clId="{0CAAA0AA-91E1-4BBB-948D-1ACCE79EF89D}" dt="2023-03-20T12:22:51.274" v="132" actId="478"/>
          <ac:spMkLst>
            <pc:docMk/>
            <pc:sldMk cId="2024694414" sldId="261"/>
            <ac:spMk id="2" creationId="{00000000-0000-0000-0000-000000000000}"/>
          </ac:spMkLst>
        </pc:spChg>
        <pc:spChg chg="add del mod">
          <ac:chgData name="huong luka" userId="52c0ff27d67b5a45" providerId="LiveId" clId="{0CAAA0AA-91E1-4BBB-948D-1ACCE79EF89D}" dt="2023-03-20T11:08:23.133" v="118" actId="478"/>
          <ac:spMkLst>
            <pc:docMk/>
            <pc:sldMk cId="2024694414" sldId="261"/>
            <ac:spMk id="9" creationId="{B56FE478-AD5D-1753-C0C9-6AB1134B41BD}"/>
          </ac:spMkLst>
        </pc:spChg>
        <pc:spChg chg="add del mod">
          <ac:chgData name="huong luka" userId="52c0ff27d67b5a45" providerId="LiveId" clId="{0CAAA0AA-91E1-4BBB-948D-1ACCE79EF89D}" dt="2023-03-20T11:08:21.654" v="117"/>
          <ac:spMkLst>
            <pc:docMk/>
            <pc:sldMk cId="2024694414" sldId="261"/>
            <ac:spMk id="10" creationId="{E740FBD8-00B5-E806-BD92-5A8F2710F687}"/>
          </ac:spMkLst>
        </pc:spChg>
        <pc:spChg chg="add del mod">
          <ac:chgData name="huong luka" userId="52c0ff27d67b5a45" providerId="LiveId" clId="{0CAAA0AA-91E1-4BBB-948D-1ACCE79EF89D}" dt="2023-03-20T11:08:21.642" v="115" actId="478"/>
          <ac:spMkLst>
            <pc:docMk/>
            <pc:sldMk cId="2024694414" sldId="261"/>
            <ac:spMk id="11" creationId="{C4188ABE-B28B-2058-935D-1095F3AD7B90}"/>
          </ac:spMkLst>
        </pc:spChg>
        <pc:spChg chg="add del mod">
          <ac:chgData name="huong luka" userId="52c0ff27d67b5a45" providerId="LiveId" clId="{0CAAA0AA-91E1-4BBB-948D-1ACCE79EF89D}" dt="2023-03-20T11:08:48.738" v="120" actId="478"/>
          <ac:spMkLst>
            <pc:docMk/>
            <pc:sldMk cId="2024694414" sldId="261"/>
            <ac:spMk id="12" creationId="{36675997-44B4-1E70-C345-923E74452D7E}"/>
          </ac:spMkLst>
        </pc:spChg>
        <pc:spChg chg="add mod">
          <ac:chgData name="huong luka" userId="52c0ff27d67b5a45" providerId="LiveId" clId="{0CAAA0AA-91E1-4BBB-948D-1ACCE79EF89D}" dt="2023-03-20T12:25:13.220" v="163" actId="14100"/>
          <ac:spMkLst>
            <pc:docMk/>
            <pc:sldMk cId="2024694414" sldId="261"/>
            <ac:spMk id="13" creationId="{2140EA1B-23CF-5894-A7B6-8AC9CD6B2AEC}"/>
          </ac:spMkLst>
        </pc:spChg>
        <pc:spChg chg="add mod">
          <ac:chgData name="huong luka" userId="52c0ff27d67b5a45" providerId="LiveId" clId="{0CAAA0AA-91E1-4BBB-948D-1ACCE79EF89D}" dt="2023-03-20T12:24:57.256" v="158" actId="14100"/>
          <ac:spMkLst>
            <pc:docMk/>
            <pc:sldMk cId="2024694414" sldId="261"/>
            <ac:spMk id="14" creationId="{7D42BEFF-7856-75BE-66B2-EEB1FB1C5F39}"/>
          </ac:spMkLst>
        </pc:spChg>
        <pc:grpChg chg="mod">
          <ac:chgData name="huong luka" userId="52c0ff27d67b5a45" providerId="LiveId" clId="{0CAAA0AA-91E1-4BBB-948D-1ACCE79EF89D}" dt="2023-03-20T12:25:06.576" v="161" actId="1076"/>
          <ac:grpSpMkLst>
            <pc:docMk/>
            <pc:sldMk cId="2024694414" sldId="261"/>
            <ac:grpSpMk id="5" creationId="{00000000-0000-0000-0000-000000000000}"/>
          </ac:grpSpMkLst>
        </pc:grpChg>
        <pc:grpChg chg="mod">
          <ac:chgData name="huong luka" userId="52c0ff27d67b5a45" providerId="LiveId" clId="{0CAAA0AA-91E1-4BBB-948D-1ACCE79EF89D}" dt="2023-03-20T12:25:04.582" v="160" actId="1076"/>
          <ac:grpSpMkLst>
            <pc:docMk/>
            <pc:sldMk cId="2024694414" sldId="261"/>
            <ac:grpSpMk id="8" creationId="{00000000-0000-0000-0000-000000000000}"/>
          </ac:grpSpMkLst>
        </pc:grpChg>
        <pc:picChg chg="mod">
          <ac:chgData name="huong luka" userId="52c0ff27d67b5a45" providerId="LiveId" clId="{0CAAA0AA-91E1-4BBB-948D-1ACCE79EF89D}" dt="2023-03-20T12:24:31.261" v="151" actId="1076"/>
          <ac:picMkLst>
            <pc:docMk/>
            <pc:sldMk cId="2024694414" sldId="261"/>
            <ac:picMk id="22" creationId="{8022EF3F-E286-919B-0AFA-2B31A4D72C1D}"/>
          </ac:picMkLst>
        </pc:picChg>
        <pc:picChg chg="mod">
          <ac:chgData name="huong luka" userId="52c0ff27d67b5a45" providerId="LiveId" clId="{0CAAA0AA-91E1-4BBB-948D-1ACCE79EF89D}" dt="2023-03-20T12:23:06.965" v="134" actId="1076"/>
          <ac:picMkLst>
            <pc:docMk/>
            <pc:sldMk cId="2024694414" sldId="261"/>
            <ac:picMk id="24" creationId="{664C9413-9D40-BAC1-31E0-AC1F75E01926}"/>
          </ac:picMkLst>
        </pc:picChg>
        <pc:picChg chg="add del mod">
          <ac:chgData name="huong luka" userId="52c0ff27d67b5a45" providerId="LiveId" clId="{0CAAA0AA-91E1-4BBB-948D-1ACCE79EF89D}" dt="2023-03-20T12:24:25.788" v="150" actId="1076"/>
          <ac:picMkLst>
            <pc:docMk/>
            <pc:sldMk cId="2024694414" sldId="261"/>
            <ac:picMk id="1026" creationId="{00000000-0000-0000-0000-000000000000}"/>
          </ac:picMkLst>
        </pc:picChg>
      </pc:sldChg>
      <pc:sldChg chg="addSp delSp modSp add mod delAnim modAnim">
        <pc:chgData name="huong luka" userId="52c0ff27d67b5a45" providerId="LiveId" clId="{0CAAA0AA-91E1-4BBB-948D-1ACCE79EF89D}" dt="2023-03-20T14:53:00.546" v="359"/>
        <pc:sldMkLst>
          <pc:docMk/>
          <pc:sldMk cId="4017403958" sldId="264"/>
        </pc:sldMkLst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2" creationId="{00000000-0000-0000-0000-000000000000}"/>
          </ac:spMkLst>
        </pc:spChg>
        <pc:spChg chg="add mod">
          <ac:chgData name="huong luka" userId="52c0ff27d67b5a45" providerId="LiveId" clId="{0CAAA0AA-91E1-4BBB-948D-1ACCE79EF89D}" dt="2023-03-20T14:46:27.240" v="247" actId="1076"/>
          <ac:spMkLst>
            <pc:docMk/>
            <pc:sldMk cId="4017403958" sldId="264"/>
            <ac:spMk id="3" creationId="{C8D7DE29-7BF7-4719-9B81-93FF360B231E}"/>
          </ac:spMkLst>
        </pc:spChg>
        <pc:spChg chg="add mod">
          <ac:chgData name="huong luka" userId="52c0ff27d67b5a45" providerId="LiveId" clId="{0CAAA0AA-91E1-4BBB-948D-1ACCE79EF89D}" dt="2023-03-20T14:47:21.540" v="279" actId="1037"/>
          <ac:spMkLst>
            <pc:docMk/>
            <pc:sldMk cId="4017403958" sldId="264"/>
            <ac:spMk id="4" creationId="{ECEC2EE9-6C05-5687-2CDE-33C923D6E4A7}"/>
          </ac:spMkLst>
        </pc:spChg>
        <pc:spChg chg="add mod">
          <ac:chgData name="huong luka" userId="52c0ff27d67b5a45" providerId="LiveId" clId="{0CAAA0AA-91E1-4BBB-948D-1ACCE79EF89D}" dt="2023-03-20T14:47:46.428" v="305" actId="1035"/>
          <ac:spMkLst>
            <pc:docMk/>
            <pc:sldMk cId="4017403958" sldId="264"/>
            <ac:spMk id="5" creationId="{68868721-F003-8F5C-531A-43D17BBA3D21}"/>
          </ac:spMkLst>
        </pc:spChg>
        <pc:spChg chg="add mod">
          <ac:chgData name="huong luka" userId="52c0ff27d67b5a45" providerId="LiveId" clId="{0CAAA0AA-91E1-4BBB-948D-1ACCE79EF89D}" dt="2023-03-20T14:48:08.067" v="329" actId="1036"/>
          <ac:spMkLst>
            <pc:docMk/>
            <pc:sldMk cId="4017403958" sldId="264"/>
            <ac:spMk id="6" creationId="{6398C79C-A355-0531-B9C8-EC9B1BF54A2B}"/>
          </ac:spMkLst>
        </pc:spChg>
        <pc:spChg chg="add del mod">
          <ac:chgData name="huong luka" userId="52c0ff27d67b5a45" providerId="LiveId" clId="{0CAAA0AA-91E1-4BBB-948D-1ACCE79EF89D}" dt="2023-03-20T14:49:41.531" v="334"/>
          <ac:spMkLst>
            <pc:docMk/>
            <pc:sldMk cId="4017403958" sldId="264"/>
            <ac:spMk id="7" creationId="{87E32130-504F-DFB7-2ABA-3B6298E31218}"/>
          </ac:spMkLst>
        </pc:spChg>
        <pc:spChg chg="add mod">
          <ac:chgData name="huong luka" userId="52c0ff27d67b5a45" providerId="LiveId" clId="{0CAAA0AA-91E1-4BBB-948D-1ACCE79EF89D}" dt="2023-03-20T14:49:59.821" v="336" actId="1035"/>
          <ac:spMkLst>
            <pc:docMk/>
            <pc:sldMk cId="4017403958" sldId="264"/>
            <ac:spMk id="9" creationId="{BDBE8486-0D4D-AFA7-E028-CA655B30BDBB}"/>
          </ac:spMkLst>
        </pc:spChg>
        <pc:spChg chg="add del mod">
          <ac:chgData name="huong luka" userId="52c0ff27d67b5a45" providerId="LiveId" clId="{0CAAA0AA-91E1-4BBB-948D-1ACCE79EF89D}" dt="2023-03-20T14:51:09.211" v="345" actId="478"/>
          <ac:spMkLst>
            <pc:docMk/>
            <pc:sldMk cId="4017403958" sldId="264"/>
            <ac:spMk id="10" creationId="{3F26DE3C-C081-4495-9388-2082F46D10BB}"/>
          </ac:spMkLst>
        </pc:spChg>
        <pc:spChg chg="add mod">
          <ac:chgData name="huong luka" userId="52c0ff27d67b5a45" providerId="LiveId" clId="{0CAAA0AA-91E1-4BBB-948D-1ACCE79EF89D}" dt="2023-03-20T14:50:46.044" v="344" actId="1076"/>
          <ac:spMkLst>
            <pc:docMk/>
            <pc:sldMk cId="4017403958" sldId="264"/>
            <ac:spMk id="11" creationId="{6E530CCC-5594-6825-1D99-58ED42302FB8}"/>
          </ac:spMkLst>
        </pc:spChg>
        <pc:spChg chg="add mod">
          <ac:chgData name="huong luka" userId="52c0ff27d67b5a45" providerId="LiveId" clId="{0CAAA0AA-91E1-4BBB-948D-1ACCE79EF89D}" dt="2023-03-20T14:50:40.943" v="343" actId="1076"/>
          <ac:spMkLst>
            <pc:docMk/>
            <pc:sldMk cId="4017403958" sldId="264"/>
            <ac:spMk id="12" creationId="{DE9047E7-166A-3952-D947-270C27E615E2}"/>
          </ac:spMkLst>
        </pc:spChg>
        <pc:spChg chg="add mod">
          <ac:chgData name="huong luka" userId="52c0ff27d67b5a45" providerId="LiveId" clId="{0CAAA0AA-91E1-4BBB-948D-1ACCE79EF89D}" dt="2023-03-20T14:50:35.876" v="342" actId="1076"/>
          <ac:spMkLst>
            <pc:docMk/>
            <pc:sldMk cId="4017403958" sldId="264"/>
            <ac:spMk id="13" creationId="{9B77E79D-C0F7-DEA6-475E-8930796E5DD3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15" creationId="{00000000-0000-0000-0000-000000000000}"/>
          </ac:spMkLst>
        </pc:spChg>
        <pc:spChg chg="del">
          <ac:chgData name="huong luka" userId="52c0ff27d67b5a45" providerId="LiveId" clId="{0CAAA0AA-91E1-4BBB-948D-1ACCE79EF89D}" dt="2023-03-20T14:43:58.843" v="228" actId="478"/>
          <ac:spMkLst>
            <pc:docMk/>
            <pc:sldMk cId="4017403958" sldId="264"/>
            <ac:spMk id="49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63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64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65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66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67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68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69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82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83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84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85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87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88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89" creationId="{00000000-0000-0000-0000-000000000000}"/>
          </ac:spMkLst>
        </pc:spChg>
        <pc:spChg chg="mod">
          <ac:chgData name="huong luka" userId="52c0ff27d67b5a45" providerId="LiveId" clId="{0CAAA0AA-91E1-4BBB-948D-1ACCE79EF89D}" dt="2023-03-20T14:44:42.518" v="238" actId="1035"/>
          <ac:spMkLst>
            <pc:docMk/>
            <pc:sldMk cId="4017403958" sldId="264"/>
            <ac:spMk id="90" creationId="{00000000-0000-0000-0000-000000000000}"/>
          </ac:spMkLst>
        </pc:spChg>
        <pc:picChg chg="mod">
          <ac:chgData name="huong luka" userId="52c0ff27d67b5a45" providerId="LiveId" clId="{0CAAA0AA-91E1-4BBB-948D-1ACCE79EF89D}" dt="2023-03-20T14:44:42.518" v="238" actId="1035"/>
          <ac:picMkLst>
            <pc:docMk/>
            <pc:sldMk cId="4017403958" sldId="264"/>
            <ac:picMk id="25" creationId="{95D1E4A7-1277-33E6-D5A0-8234E2F2F015}"/>
          </ac:picMkLst>
        </pc:picChg>
        <pc:picChg chg="mod">
          <ac:chgData name="huong luka" userId="52c0ff27d67b5a45" providerId="LiveId" clId="{0CAAA0AA-91E1-4BBB-948D-1ACCE79EF89D}" dt="2023-03-20T14:44:42.518" v="238" actId="1035"/>
          <ac:picMkLst>
            <pc:docMk/>
            <pc:sldMk cId="4017403958" sldId="264"/>
            <ac:picMk id="26" creationId="{04221D7B-C327-FCD4-0813-4E791E94E0ED}"/>
          </ac:picMkLst>
        </pc:picChg>
        <pc:picChg chg="mod">
          <ac:chgData name="huong luka" userId="52c0ff27d67b5a45" providerId="LiveId" clId="{0CAAA0AA-91E1-4BBB-948D-1ACCE79EF89D}" dt="2023-03-20T14:44:42.518" v="238" actId="1035"/>
          <ac:picMkLst>
            <pc:docMk/>
            <pc:sldMk cId="4017403958" sldId="264"/>
            <ac:picMk id="27" creationId="{01AD8C7F-F2AB-033D-1AB5-D4EC00B1AC5B}"/>
          </ac:picMkLst>
        </pc:picChg>
        <pc:cxnChg chg="mod">
          <ac:chgData name="huong luka" userId="52c0ff27d67b5a45" providerId="LiveId" clId="{0CAAA0AA-91E1-4BBB-948D-1ACCE79EF89D}" dt="2023-03-20T14:44:42.518" v="238" actId="1035"/>
          <ac:cxnSpMkLst>
            <pc:docMk/>
            <pc:sldMk cId="4017403958" sldId="264"/>
            <ac:cxnSpMk id="8" creationId="{00000000-0000-0000-0000-000000000000}"/>
          </ac:cxnSpMkLst>
        </pc:cxnChg>
        <pc:cxnChg chg="mod">
          <ac:chgData name="huong luka" userId="52c0ff27d67b5a45" providerId="LiveId" clId="{0CAAA0AA-91E1-4BBB-948D-1ACCE79EF89D}" dt="2023-03-20T14:44:42.518" v="238" actId="1035"/>
          <ac:cxnSpMkLst>
            <pc:docMk/>
            <pc:sldMk cId="4017403958" sldId="264"/>
            <ac:cxnSpMk id="19" creationId="{00000000-0000-0000-0000-000000000000}"/>
          </ac:cxnSpMkLst>
        </pc:cxnChg>
        <pc:cxnChg chg="mod">
          <ac:chgData name="huong luka" userId="52c0ff27d67b5a45" providerId="LiveId" clId="{0CAAA0AA-91E1-4BBB-948D-1ACCE79EF89D}" dt="2023-03-20T14:44:42.518" v="238" actId="1035"/>
          <ac:cxnSpMkLst>
            <pc:docMk/>
            <pc:sldMk cId="4017403958" sldId="264"/>
            <ac:cxnSpMk id="62" creationId="{00000000-0000-0000-0000-000000000000}"/>
          </ac:cxnSpMkLst>
        </pc:cxnChg>
        <pc:cxnChg chg="mod">
          <ac:chgData name="huong luka" userId="52c0ff27d67b5a45" providerId="LiveId" clId="{0CAAA0AA-91E1-4BBB-948D-1ACCE79EF89D}" dt="2023-03-20T14:44:42.518" v="238" actId="1035"/>
          <ac:cxnSpMkLst>
            <pc:docMk/>
            <pc:sldMk cId="4017403958" sldId="264"/>
            <ac:cxnSpMk id="70" creationId="{00000000-0000-0000-0000-000000000000}"/>
          </ac:cxnSpMkLst>
        </pc:cxnChg>
        <pc:cxnChg chg="mod">
          <ac:chgData name="huong luka" userId="52c0ff27d67b5a45" providerId="LiveId" clId="{0CAAA0AA-91E1-4BBB-948D-1ACCE79EF89D}" dt="2023-03-20T14:44:42.518" v="238" actId="1035"/>
          <ac:cxnSpMkLst>
            <pc:docMk/>
            <pc:sldMk cId="4017403958" sldId="264"/>
            <ac:cxnSpMk id="71" creationId="{00000000-0000-0000-0000-000000000000}"/>
          </ac:cxnSpMkLst>
        </pc:cxnChg>
        <pc:cxnChg chg="mod">
          <ac:chgData name="huong luka" userId="52c0ff27d67b5a45" providerId="LiveId" clId="{0CAAA0AA-91E1-4BBB-948D-1ACCE79EF89D}" dt="2023-03-20T14:44:42.518" v="238" actId="1035"/>
          <ac:cxnSpMkLst>
            <pc:docMk/>
            <pc:sldMk cId="4017403958" sldId="264"/>
            <ac:cxnSpMk id="72" creationId="{00000000-0000-0000-0000-000000000000}"/>
          </ac:cxnSpMkLst>
        </pc:cxnChg>
        <pc:cxnChg chg="mod">
          <ac:chgData name="huong luka" userId="52c0ff27d67b5a45" providerId="LiveId" clId="{0CAAA0AA-91E1-4BBB-948D-1ACCE79EF89D}" dt="2023-03-20T14:44:42.518" v="238" actId="1035"/>
          <ac:cxnSpMkLst>
            <pc:docMk/>
            <pc:sldMk cId="4017403958" sldId="264"/>
            <ac:cxnSpMk id="73" creationId="{00000000-0000-0000-0000-000000000000}"/>
          </ac:cxnSpMkLst>
        </pc:cxnChg>
        <pc:cxnChg chg="mod">
          <ac:chgData name="huong luka" userId="52c0ff27d67b5a45" providerId="LiveId" clId="{0CAAA0AA-91E1-4BBB-948D-1ACCE79EF89D}" dt="2023-03-20T14:44:42.518" v="238" actId="1035"/>
          <ac:cxnSpMkLst>
            <pc:docMk/>
            <pc:sldMk cId="4017403958" sldId="264"/>
            <ac:cxnSpMk id="74" creationId="{00000000-0000-0000-0000-000000000000}"/>
          </ac:cxnSpMkLst>
        </pc:cxnChg>
        <pc:cxnChg chg="mod">
          <ac:chgData name="huong luka" userId="52c0ff27d67b5a45" providerId="LiveId" clId="{0CAAA0AA-91E1-4BBB-948D-1ACCE79EF89D}" dt="2023-03-20T14:44:42.518" v="238" actId="1035"/>
          <ac:cxnSpMkLst>
            <pc:docMk/>
            <pc:sldMk cId="4017403958" sldId="264"/>
            <ac:cxnSpMk id="77" creationId="{00000000-0000-0000-0000-000000000000}"/>
          </ac:cxnSpMkLst>
        </pc:cxnChg>
      </pc:sldChg>
      <pc:sldChg chg="delSp del mod delAnim">
        <pc:chgData name="huong luka" userId="52c0ff27d67b5a45" providerId="LiveId" clId="{0CAAA0AA-91E1-4BBB-948D-1ACCE79EF89D}" dt="2023-03-20T15:27:45.129" v="820" actId="47"/>
        <pc:sldMkLst>
          <pc:docMk/>
          <pc:sldMk cId="261207011" sldId="265"/>
        </pc:sldMkLst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38" creationId="{75A22485-DBC1-7820-0674-2AABBA80D061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39" creationId="{C064B17D-3EF2-1B0E-E79C-F71E8BF7A218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41" creationId="{946A329D-CF71-118B-D15D-304379AFD380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42" creationId="{036DC0FB-DEE8-12C6-2E7C-AB3E0DB431E8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43" creationId="{E4DA6D69-63EA-E261-1258-E2DD435E256B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44" creationId="{82F95EA7-8DFB-0843-A0F8-52C75F0B41A1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45" creationId="{AD66BD8B-DCC0-C85D-F3E2-1D4C4A1A5842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46" creationId="{200C29CE-D664-6B93-3C5A-58CCCC4707A1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47" creationId="{500B4401-2840-6328-13A4-CE407DB536B5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48" creationId="{DEB865E7-B722-F586-4AC7-338CE4F941A7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49" creationId="{EABDB6E8-3C48-6DB4-225A-79DF2A984397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50" creationId="{ED719934-621F-9D5B-1C49-32CE85915225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51" creationId="{EE7BBCD9-0CF0-D559-104C-5AD331C3C1F8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52" creationId="{BEC388D1-B754-B61E-AC60-36934B762BD3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53" creationId="{AE568CD0-4D46-8843-A10D-96AAD6686CA8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54" creationId="{97849B8F-5889-3AFC-3977-5A54A9F9C4F9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76" creationId="{01EB9F56-59D5-2311-F53B-E98895D98897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77" creationId="{15B2CAC1-9D31-8817-85D2-6DF1D5CFB3D2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79" creationId="{4517E5FD-7B39-719B-06E9-8D4D60A3B7DB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80" creationId="{F4EB255E-C1D7-EBCF-A1CC-DD00B5EB0EB5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81" creationId="{B7EB7AC4-EAC7-4AFE-4DD1-643B7543681F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82" creationId="{386F10C4-8A00-E5F7-E5D4-D47E69F8B727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84" creationId="{75E95097-7067-71F1-8E0E-DF4284BA3F2F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86" creationId="{B70FF918-8E41-F747-53E1-05EA0F0A15DB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87" creationId="{A58450D7-4717-8F56-AD74-6275769C4A0F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89" creationId="{D58294FE-9F91-6B77-35A0-88352C02CCF9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90" creationId="{A505344C-B444-850C-5A8C-63AB4FF18B57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91" creationId="{1A3155F5-10A1-F0D3-E5D2-E10FF8CC7927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92" creationId="{D273B1A3-48C7-9A87-9647-4AFE2E5F7141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93" creationId="{340F9A8B-4DA3-3438-0849-900BE5DA315D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95" creationId="{9B1CEEAF-F9C7-29F9-FD0B-895FE4F3A320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07" creationId="{5385759F-48A2-8FC4-FCF3-7CB9EB4B505A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08" creationId="{4FF4AA08-401D-C6F8-EE21-7F4D7923788A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10" creationId="{F3E27FEE-EB86-7AF2-F0AD-FFC591600A87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11" creationId="{E0CA7575-4023-C631-B1ED-C155CC454C9E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12" creationId="{DED354A4-992D-C399-D6F8-3F9D646E8CE2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13" creationId="{9988B810-72B5-9CBF-7309-F827F3CFF006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14" creationId="{616DBAF3-C681-C364-A98F-F5D7C95CBF90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15" creationId="{E707D1CE-7C87-6E7C-5099-87CA73B5D27B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16" creationId="{465D4BDB-A8A0-167F-C13B-7AFCAB9306B3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17" creationId="{EB2EEB45-8C21-C5B5-6340-D8BBA07E49C5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18" creationId="{1A461013-8082-2C70-143F-FB0859DFCF15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19" creationId="{FF30D20E-F77E-E7C0-A513-A64CA12BE8E3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20" creationId="{CC54878A-C00E-235D-7B46-7DF88EE37351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21" creationId="{9560309F-ED1E-B277-E4EB-CFAB39B5B269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22" creationId="{D71C9315-43DD-86B4-DCD3-98EE885825A9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23" creationId="{F476C17E-82F1-9307-C88C-3FA59B72BA8B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41" creationId="{210D6A8A-C9BB-60A8-B3BE-B65266E3BE41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65" creationId="{6F7A737B-617A-F195-7D66-2DAA7A8F54D2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66" creationId="{A63F66D5-EE81-B5AA-4693-6C1D8A4CDBF0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67" creationId="{5D0F122D-77B1-16B3-995B-0230524E71C1}"/>
          </ac:spMkLst>
        </pc:spChg>
        <pc:spChg chg="del">
          <ac:chgData name="huong luka" userId="52c0ff27d67b5a45" providerId="LiveId" clId="{0CAAA0AA-91E1-4BBB-948D-1ACCE79EF89D}" dt="2023-03-20T15:00:24.687" v="471" actId="21"/>
          <ac:spMkLst>
            <pc:docMk/>
            <pc:sldMk cId="261207011" sldId="265"/>
            <ac:spMk id="169" creationId="{DDDFE90D-E334-D7A8-2C0C-114D38C51FAF}"/>
          </ac:spMkLst>
        </pc:spChg>
        <pc:grpChg chg="del">
          <ac:chgData name="huong luka" userId="52c0ff27d67b5a45" providerId="LiveId" clId="{0CAAA0AA-91E1-4BBB-948D-1ACCE79EF89D}" dt="2023-03-20T15:00:24.687" v="471" actId="21"/>
          <ac:grpSpMkLst>
            <pc:docMk/>
            <pc:sldMk cId="261207011" sldId="265"/>
            <ac:grpSpMk id="17" creationId="{00000000-0000-0000-0000-000000000000}"/>
          </ac:grpSpMkLst>
        </pc:grpChg>
        <pc:grpChg chg="del">
          <ac:chgData name="huong luka" userId="52c0ff27d67b5a45" providerId="LiveId" clId="{0CAAA0AA-91E1-4BBB-948D-1ACCE79EF89D}" dt="2023-03-20T15:00:24.687" v="471" actId="21"/>
          <ac:grpSpMkLst>
            <pc:docMk/>
            <pc:sldMk cId="261207011" sldId="265"/>
            <ac:grpSpMk id="55" creationId="{000595E1-1AC0-CA04-85A8-38C46AFC0EBE}"/>
          </ac:grpSpMkLst>
        </pc:grpChg>
        <pc:grpChg chg="del">
          <ac:chgData name="huong luka" userId="52c0ff27d67b5a45" providerId="LiveId" clId="{0CAAA0AA-91E1-4BBB-948D-1ACCE79EF89D}" dt="2023-03-20T15:00:24.687" v="471" actId="21"/>
          <ac:grpSpMkLst>
            <pc:docMk/>
            <pc:sldMk cId="261207011" sldId="265"/>
            <ac:grpSpMk id="124" creationId="{72FF0B95-23C9-30E3-DB00-7441C021852C}"/>
          </ac:grpSpMkLst>
        </pc:grpChg>
        <pc:cxnChg chg="del">
          <ac:chgData name="huong luka" userId="52c0ff27d67b5a45" providerId="LiveId" clId="{0CAAA0AA-91E1-4BBB-948D-1ACCE79EF89D}" dt="2023-03-20T15:00:24.687" v="471" actId="21"/>
          <ac:cxnSpMkLst>
            <pc:docMk/>
            <pc:sldMk cId="261207011" sldId="265"/>
            <ac:cxnSpMk id="40" creationId="{46132465-D73D-011F-25A6-AE510829ED49}"/>
          </ac:cxnSpMkLst>
        </pc:cxnChg>
        <pc:cxnChg chg="del">
          <ac:chgData name="huong luka" userId="52c0ff27d67b5a45" providerId="LiveId" clId="{0CAAA0AA-91E1-4BBB-948D-1ACCE79EF89D}" dt="2023-03-20T15:00:24.687" v="471" actId="21"/>
          <ac:cxnSpMkLst>
            <pc:docMk/>
            <pc:sldMk cId="261207011" sldId="265"/>
            <ac:cxnSpMk id="60" creationId="{49FD495F-C55E-B727-B13B-E478DA2B0DB8}"/>
          </ac:cxnSpMkLst>
        </pc:cxnChg>
        <pc:cxnChg chg="del">
          <ac:chgData name="huong luka" userId="52c0ff27d67b5a45" providerId="LiveId" clId="{0CAAA0AA-91E1-4BBB-948D-1ACCE79EF89D}" dt="2023-03-20T15:00:24.687" v="471" actId="21"/>
          <ac:cxnSpMkLst>
            <pc:docMk/>
            <pc:sldMk cId="261207011" sldId="265"/>
            <ac:cxnSpMk id="61" creationId="{007A2994-DCA0-8612-B8EB-7C06AF2A272B}"/>
          </ac:cxnSpMkLst>
        </pc:cxnChg>
        <pc:cxnChg chg="del">
          <ac:chgData name="huong luka" userId="52c0ff27d67b5a45" providerId="LiveId" clId="{0CAAA0AA-91E1-4BBB-948D-1ACCE79EF89D}" dt="2023-03-20T15:00:24.687" v="471" actId="21"/>
          <ac:cxnSpMkLst>
            <pc:docMk/>
            <pc:sldMk cId="261207011" sldId="265"/>
            <ac:cxnSpMk id="62" creationId="{219180DE-A6C2-7E80-ABE5-06E252416561}"/>
          </ac:cxnSpMkLst>
        </pc:cxnChg>
        <pc:cxnChg chg="del">
          <ac:chgData name="huong luka" userId="52c0ff27d67b5a45" providerId="LiveId" clId="{0CAAA0AA-91E1-4BBB-948D-1ACCE79EF89D}" dt="2023-03-20T15:00:24.687" v="471" actId="21"/>
          <ac:cxnSpMkLst>
            <pc:docMk/>
            <pc:sldMk cId="261207011" sldId="265"/>
            <ac:cxnSpMk id="64" creationId="{5C43661A-4E78-F5FA-D5A9-DC9ABE9EE083}"/>
          </ac:cxnSpMkLst>
        </pc:cxnChg>
        <pc:cxnChg chg="del">
          <ac:chgData name="huong luka" userId="52c0ff27d67b5a45" providerId="LiveId" clId="{0CAAA0AA-91E1-4BBB-948D-1ACCE79EF89D}" dt="2023-03-20T15:00:24.687" v="471" actId="21"/>
          <ac:cxnSpMkLst>
            <pc:docMk/>
            <pc:sldMk cId="261207011" sldId="265"/>
            <ac:cxnSpMk id="67" creationId="{5C43661A-4E78-F5FA-D5A9-DC9ABE9EE083}"/>
          </ac:cxnSpMkLst>
        </pc:cxnChg>
        <pc:cxnChg chg="del">
          <ac:chgData name="huong luka" userId="52c0ff27d67b5a45" providerId="LiveId" clId="{0CAAA0AA-91E1-4BBB-948D-1ACCE79EF89D}" dt="2023-03-20T15:00:24.687" v="471" actId="21"/>
          <ac:cxnSpMkLst>
            <pc:docMk/>
            <pc:sldMk cId="261207011" sldId="265"/>
            <ac:cxnSpMk id="71" creationId="{5C43661A-4E78-F5FA-D5A9-DC9ABE9EE083}"/>
          </ac:cxnSpMkLst>
        </pc:cxnChg>
        <pc:cxnChg chg="del">
          <ac:chgData name="huong luka" userId="52c0ff27d67b5a45" providerId="LiveId" clId="{0CAAA0AA-91E1-4BBB-948D-1ACCE79EF89D}" dt="2023-03-20T15:00:24.687" v="471" actId="21"/>
          <ac:cxnSpMkLst>
            <pc:docMk/>
            <pc:sldMk cId="261207011" sldId="265"/>
            <ac:cxnSpMk id="78" creationId="{5C43661A-4E78-F5FA-D5A9-DC9ABE9EE083}"/>
          </ac:cxnSpMkLst>
        </pc:cxnChg>
        <pc:cxnChg chg="del">
          <ac:chgData name="huong luka" userId="52c0ff27d67b5a45" providerId="LiveId" clId="{0CAAA0AA-91E1-4BBB-948D-1ACCE79EF89D}" dt="2023-03-20T15:00:24.687" v="471" actId="21"/>
          <ac:cxnSpMkLst>
            <pc:docMk/>
            <pc:sldMk cId="261207011" sldId="265"/>
            <ac:cxnSpMk id="109" creationId="{327286F5-17A3-2C97-B40D-14B19A1F6044}"/>
          </ac:cxnSpMkLst>
        </pc:cxnChg>
        <pc:cxnChg chg="del">
          <ac:chgData name="huong luka" userId="52c0ff27d67b5a45" providerId="LiveId" clId="{0CAAA0AA-91E1-4BBB-948D-1ACCE79EF89D}" dt="2023-03-20T15:00:24.687" v="471" actId="21"/>
          <ac:cxnSpMkLst>
            <pc:docMk/>
            <pc:sldMk cId="261207011" sldId="265"/>
            <ac:cxnSpMk id="129" creationId="{ED106575-91EB-E63C-770D-B5E88BDDE499}"/>
          </ac:cxnSpMkLst>
        </pc:cxnChg>
        <pc:cxnChg chg="del">
          <ac:chgData name="huong luka" userId="52c0ff27d67b5a45" providerId="LiveId" clId="{0CAAA0AA-91E1-4BBB-948D-1ACCE79EF89D}" dt="2023-03-20T15:00:24.687" v="471" actId="21"/>
          <ac:cxnSpMkLst>
            <pc:docMk/>
            <pc:sldMk cId="261207011" sldId="265"/>
            <ac:cxnSpMk id="130" creationId="{F73DABFF-B77E-5B95-EC08-86357872EF32}"/>
          </ac:cxnSpMkLst>
        </pc:cxnChg>
        <pc:cxnChg chg="del">
          <ac:chgData name="huong luka" userId="52c0ff27d67b5a45" providerId="LiveId" clId="{0CAAA0AA-91E1-4BBB-948D-1ACCE79EF89D}" dt="2023-03-20T15:00:24.687" v="471" actId="21"/>
          <ac:cxnSpMkLst>
            <pc:docMk/>
            <pc:sldMk cId="261207011" sldId="265"/>
            <ac:cxnSpMk id="131" creationId="{BDFA464E-0E47-55A9-0403-1E18418AA753}"/>
          </ac:cxnSpMkLst>
        </pc:cxnChg>
        <pc:cxnChg chg="del">
          <ac:chgData name="huong luka" userId="52c0ff27d67b5a45" providerId="LiveId" clId="{0CAAA0AA-91E1-4BBB-948D-1ACCE79EF89D}" dt="2023-03-20T15:00:24.687" v="471" actId="21"/>
          <ac:cxnSpMkLst>
            <pc:docMk/>
            <pc:sldMk cId="261207011" sldId="265"/>
            <ac:cxnSpMk id="168" creationId="{6B519193-8C0D-5EB7-E0A0-7FC846620D5D}"/>
          </ac:cxnSpMkLst>
        </pc:cxnChg>
      </pc:sldChg>
      <pc:sldChg chg="del">
        <pc:chgData name="huong luka" userId="52c0ff27d67b5a45" providerId="LiveId" clId="{0CAAA0AA-91E1-4BBB-948D-1ACCE79EF89D}" dt="2023-03-20T15:27:46.212" v="821" actId="47"/>
        <pc:sldMkLst>
          <pc:docMk/>
          <pc:sldMk cId="340795945" sldId="266"/>
        </pc:sldMkLst>
      </pc:sldChg>
      <pc:sldChg chg="del">
        <pc:chgData name="huong luka" userId="52c0ff27d67b5a45" providerId="LiveId" clId="{0CAAA0AA-91E1-4BBB-948D-1ACCE79EF89D}" dt="2023-03-20T15:28:34.344" v="842" actId="47"/>
        <pc:sldMkLst>
          <pc:docMk/>
          <pc:sldMk cId="2779256375" sldId="267"/>
        </pc:sldMkLst>
      </pc:sldChg>
      <pc:sldChg chg="del">
        <pc:chgData name="huong luka" userId="52c0ff27d67b5a45" providerId="LiveId" clId="{0CAAA0AA-91E1-4BBB-948D-1ACCE79EF89D}" dt="2023-03-20T15:27:46.941" v="822" actId="47"/>
        <pc:sldMkLst>
          <pc:docMk/>
          <pc:sldMk cId="3217625673" sldId="268"/>
        </pc:sldMkLst>
      </pc:sldChg>
      <pc:sldChg chg="del">
        <pc:chgData name="huong luka" userId="52c0ff27d67b5a45" providerId="LiveId" clId="{0CAAA0AA-91E1-4BBB-948D-1ACCE79EF89D}" dt="2023-03-20T15:28:32.886" v="841" actId="47"/>
        <pc:sldMkLst>
          <pc:docMk/>
          <pc:sldMk cId="1348668010" sldId="269"/>
        </pc:sldMkLst>
      </pc:sldChg>
      <pc:sldChg chg="del">
        <pc:chgData name="huong luka" userId="52c0ff27d67b5a45" providerId="LiveId" clId="{0CAAA0AA-91E1-4BBB-948D-1ACCE79EF89D}" dt="2023-03-20T15:27:48.336" v="823" actId="47"/>
        <pc:sldMkLst>
          <pc:docMk/>
          <pc:sldMk cId="1353587850" sldId="270"/>
        </pc:sldMkLst>
      </pc:sldChg>
      <pc:sldChg chg="del">
        <pc:chgData name="huong luka" userId="52c0ff27d67b5a45" providerId="LiveId" clId="{0CAAA0AA-91E1-4BBB-948D-1ACCE79EF89D}" dt="2023-03-20T15:27:49.369" v="824" actId="47"/>
        <pc:sldMkLst>
          <pc:docMk/>
          <pc:sldMk cId="734661600" sldId="272"/>
        </pc:sldMkLst>
      </pc:sldChg>
      <pc:sldChg chg="addSp delSp modSp add mod delAnim modAnim">
        <pc:chgData name="huong luka" userId="52c0ff27d67b5a45" providerId="LiveId" clId="{0CAAA0AA-91E1-4BBB-948D-1ACCE79EF89D}" dt="2023-03-20T15:07:50.327" v="597" actId="20577"/>
        <pc:sldMkLst>
          <pc:docMk/>
          <pc:sldMk cId="740078408" sldId="275"/>
        </pc:sldMkLst>
        <pc:spChg chg="mod">
          <ac:chgData name="huong luka" userId="52c0ff27d67b5a45" providerId="LiveId" clId="{0CAAA0AA-91E1-4BBB-948D-1ACCE79EF89D}" dt="2023-03-20T15:07:50.327" v="597" actId="20577"/>
          <ac:spMkLst>
            <pc:docMk/>
            <pc:sldMk cId="740078408" sldId="275"/>
            <ac:spMk id="24" creationId="{00000000-0000-0000-0000-000000000000}"/>
          </ac:spMkLst>
        </pc:spChg>
        <pc:grpChg chg="mod">
          <ac:chgData name="huong luka" userId="52c0ff27d67b5a45" providerId="LiveId" clId="{0CAAA0AA-91E1-4BBB-948D-1ACCE79EF89D}" dt="2023-03-20T15:03:36.870" v="544" actId="14100"/>
          <ac:grpSpMkLst>
            <pc:docMk/>
            <pc:sldMk cId="740078408" sldId="275"/>
            <ac:grpSpMk id="22" creationId="{00000000-0000-0000-0000-000000000000}"/>
          </ac:grpSpMkLst>
        </pc:grpChg>
        <pc:picChg chg="del">
          <ac:chgData name="huong luka" userId="52c0ff27d67b5a45" providerId="LiveId" clId="{0CAAA0AA-91E1-4BBB-948D-1ACCE79EF89D}" dt="2023-03-20T15:03:01.769" v="513" actId="478"/>
          <ac:picMkLst>
            <pc:docMk/>
            <pc:sldMk cId="740078408" sldId="275"/>
            <ac:picMk id="26" creationId="{00000000-0000-0000-0000-000000000000}"/>
          </ac:picMkLst>
        </pc:picChg>
        <pc:picChg chg="mod">
          <ac:chgData name="huong luka" userId="52c0ff27d67b5a45" providerId="LiveId" clId="{0CAAA0AA-91E1-4BBB-948D-1ACCE79EF89D}" dt="2023-03-20T15:03:40.337" v="545" actId="1076"/>
          <ac:picMkLst>
            <pc:docMk/>
            <pc:sldMk cId="740078408" sldId="275"/>
            <ac:picMk id="27" creationId="{00000000-0000-0000-0000-000000000000}"/>
          </ac:picMkLst>
        </pc:picChg>
        <pc:cxnChg chg="add mod">
          <ac:chgData name="huong luka" userId="52c0ff27d67b5a45" providerId="LiveId" clId="{0CAAA0AA-91E1-4BBB-948D-1ACCE79EF89D}" dt="2023-03-20T15:04:55.500" v="555" actId="1076"/>
          <ac:cxnSpMkLst>
            <pc:docMk/>
            <pc:sldMk cId="740078408" sldId="275"/>
            <ac:cxnSpMk id="2" creationId="{2A7D60B0-D2D9-A08C-3C70-818D411D665F}"/>
          </ac:cxnSpMkLst>
        </pc:cxnChg>
        <pc:cxnChg chg="add mod">
          <ac:chgData name="huong luka" userId="52c0ff27d67b5a45" providerId="LiveId" clId="{0CAAA0AA-91E1-4BBB-948D-1ACCE79EF89D}" dt="2023-03-20T15:05:14.643" v="560" actId="14100"/>
          <ac:cxnSpMkLst>
            <pc:docMk/>
            <pc:sldMk cId="740078408" sldId="275"/>
            <ac:cxnSpMk id="3" creationId="{02A668E2-D248-5430-D78A-89B7CDFB1690}"/>
          </ac:cxnSpMkLst>
        </pc:cxnChg>
        <pc:cxnChg chg="add mod">
          <ac:chgData name="huong luka" userId="52c0ff27d67b5a45" providerId="LiveId" clId="{0CAAA0AA-91E1-4BBB-948D-1ACCE79EF89D}" dt="2023-03-20T15:05:33.352" v="587" actId="14100"/>
          <ac:cxnSpMkLst>
            <pc:docMk/>
            <pc:sldMk cId="740078408" sldId="275"/>
            <ac:cxnSpMk id="6" creationId="{386EF5BF-B537-480C-1A19-7A962C7F1844}"/>
          </ac:cxnSpMkLst>
        </pc:cxnChg>
      </pc:sldChg>
      <pc:sldChg chg="delSp modSp add del mod delAnim modAnim">
        <pc:chgData name="huong luka" userId="52c0ff27d67b5a45" providerId="LiveId" clId="{0CAAA0AA-91E1-4BBB-948D-1ACCE79EF89D}" dt="2023-03-20T15:34:24.680" v="866" actId="47"/>
        <pc:sldMkLst>
          <pc:docMk/>
          <pc:sldMk cId="0" sldId="276"/>
        </pc:sldMkLst>
        <pc:spChg chg="mod">
          <ac:chgData name="huong luka" userId="52c0ff27d67b5a45" providerId="LiveId" clId="{0CAAA0AA-91E1-4BBB-948D-1ACCE79EF89D}" dt="2023-03-20T15:08:20.467" v="629" actId="1038"/>
          <ac:spMkLst>
            <pc:docMk/>
            <pc:sldMk cId="0" sldId="276"/>
            <ac:spMk id="12" creationId="{00000000-0000-0000-0000-000000000000}"/>
          </ac:spMkLst>
        </pc:spChg>
        <pc:grpChg chg="del mod">
          <ac:chgData name="huong luka" userId="52c0ff27d67b5a45" providerId="LiveId" clId="{0CAAA0AA-91E1-4BBB-948D-1ACCE79EF89D}" dt="2023-03-20T15:24:09.591" v="728" actId="21"/>
          <ac:grpSpMkLst>
            <pc:docMk/>
            <pc:sldMk cId="0" sldId="276"/>
            <ac:grpSpMk id="6" creationId="{00000000-0000-0000-0000-000000000000}"/>
          </ac:grpSpMkLst>
        </pc:grpChg>
        <pc:grpChg chg="del mod">
          <ac:chgData name="huong luka" userId="52c0ff27d67b5a45" providerId="LiveId" clId="{0CAAA0AA-91E1-4BBB-948D-1ACCE79EF89D}" dt="2023-03-20T15:24:18.313" v="730" actId="21"/>
          <ac:grpSpMkLst>
            <pc:docMk/>
            <pc:sldMk cId="0" sldId="276"/>
            <ac:grpSpMk id="8" creationId="{00000000-0000-0000-0000-000000000000}"/>
          </ac:grpSpMkLst>
        </pc:grpChg>
        <pc:grpChg chg="del mod">
          <ac:chgData name="huong luka" userId="52c0ff27d67b5a45" providerId="LiveId" clId="{0CAAA0AA-91E1-4BBB-948D-1ACCE79EF89D}" dt="2023-03-20T15:33:33.533" v="852" actId="21"/>
          <ac:grpSpMkLst>
            <pc:docMk/>
            <pc:sldMk cId="0" sldId="276"/>
            <ac:grpSpMk id="10" creationId="{00000000-0000-0000-0000-000000000000}"/>
          </ac:grpSpMkLst>
        </pc:grpChg>
        <pc:picChg chg="del">
          <ac:chgData name="huong luka" userId="52c0ff27d67b5a45" providerId="LiveId" clId="{0CAAA0AA-91E1-4BBB-948D-1ACCE79EF89D}" dt="2023-03-20T15:07:59.239" v="598" actId="478"/>
          <ac:picMkLst>
            <pc:docMk/>
            <pc:sldMk cId="0" sldId="276"/>
            <ac:picMk id="13" creationId="{00000000-0000-0000-0000-000000000000}"/>
          </ac:picMkLst>
        </pc:picChg>
        <pc:picChg chg="del mod">
          <ac:chgData name="huong luka" userId="52c0ff27d67b5a45" providerId="LiveId" clId="{0CAAA0AA-91E1-4BBB-948D-1ACCE79EF89D}" dt="2023-03-20T15:33:10.844" v="850" actId="478"/>
          <ac:picMkLst>
            <pc:docMk/>
            <pc:sldMk cId="0" sldId="276"/>
            <ac:picMk id="4098" creationId="{00000000-0000-0000-0000-000000000000}"/>
          </ac:picMkLst>
        </pc:picChg>
      </pc:sldChg>
      <pc:sldChg chg="add del">
        <pc:chgData name="huong luka" userId="52c0ff27d67b5a45" providerId="LiveId" clId="{0CAAA0AA-91E1-4BBB-948D-1ACCE79EF89D}" dt="2023-03-20T14:58:39.266" v="417" actId="47"/>
        <pc:sldMkLst>
          <pc:docMk/>
          <pc:sldMk cId="4140765059" sldId="279"/>
        </pc:sldMkLst>
      </pc:sldChg>
      <pc:sldChg chg="add">
        <pc:chgData name="huong luka" userId="52c0ff27d67b5a45" providerId="LiveId" clId="{0CAAA0AA-91E1-4BBB-948D-1ACCE79EF89D}" dt="2023-03-20T11:06:29.860" v="100"/>
        <pc:sldMkLst>
          <pc:docMk/>
          <pc:sldMk cId="3124405837" sldId="282"/>
        </pc:sldMkLst>
      </pc:sldChg>
      <pc:sldChg chg="delSp modSp add mod delAnim">
        <pc:chgData name="huong luka" userId="52c0ff27d67b5a45" providerId="LiveId" clId="{0CAAA0AA-91E1-4BBB-948D-1ACCE79EF89D}" dt="2023-03-20T15:25:10.896" v="742" actId="1076"/>
        <pc:sldMkLst>
          <pc:docMk/>
          <pc:sldMk cId="2104309275" sldId="283"/>
        </pc:sldMkLst>
        <pc:spChg chg="mod">
          <ac:chgData name="huong luka" userId="52c0ff27d67b5a45" providerId="LiveId" clId="{0CAAA0AA-91E1-4BBB-948D-1ACCE79EF89D}" dt="2023-03-20T15:23:17.001" v="724" actId="20577"/>
          <ac:spMkLst>
            <pc:docMk/>
            <pc:sldMk cId="2104309275" sldId="283"/>
            <ac:spMk id="5" creationId="{00000000-0000-0000-0000-000000000000}"/>
          </ac:spMkLst>
        </pc:spChg>
        <pc:picChg chg="del mod">
          <ac:chgData name="huong luka" userId="52c0ff27d67b5a45" providerId="LiveId" clId="{0CAAA0AA-91E1-4BBB-948D-1ACCE79EF89D}" dt="2023-03-20T15:23:45.268" v="726" actId="21"/>
          <ac:picMkLst>
            <pc:docMk/>
            <pc:sldMk cId="2104309275" sldId="283"/>
            <ac:picMk id="14" creationId="{00000000-0000-0000-0000-000000000000}"/>
          </ac:picMkLst>
        </pc:picChg>
        <pc:picChg chg="del">
          <ac:chgData name="huong luka" userId="52c0ff27d67b5a45" providerId="LiveId" clId="{0CAAA0AA-91E1-4BBB-948D-1ACCE79EF89D}" dt="2023-03-20T15:22:55.294" v="711" actId="478"/>
          <ac:picMkLst>
            <pc:docMk/>
            <pc:sldMk cId="2104309275" sldId="283"/>
            <ac:picMk id="16" creationId="{00000000-0000-0000-0000-000000000000}"/>
          </ac:picMkLst>
        </pc:picChg>
        <pc:picChg chg="mod">
          <ac:chgData name="huong luka" userId="52c0ff27d67b5a45" providerId="LiveId" clId="{0CAAA0AA-91E1-4BBB-948D-1ACCE79EF89D}" dt="2023-03-20T15:25:10.896" v="742" actId="1076"/>
          <ac:picMkLst>
            <pc:docMk/>
            <pc:sldMk cId="2104309275" sldId="283"/>
            <ac:picMk id="5122" creationId="{00000000-0000-0000-0000-000000000000}"/>
          </ac:picMkLst>
        </pc:picChg>
      </pc:sldChg>
      <pc:sldChg chg="add">
        <pc:chgData name="huong luka" userId="52c0ff27d67b5a45" providerId="LiveId" clId="{0CAAA0AA-91E1-4BBB-948D-1ACCE79EF89D}" dt="2023-03-20T11:06:29.860" v="100"/>
        <pc:sldMkLst>
          <pc:docMk/>
          <pc:sldMk cId="840560886" sldId="284"/>
        </pc:sldMkLst>
      </pc:sldChg>
      <pc:sldChg chg="modSp add">
        <pc:chgData name="huong luka" userId="52c0ff27d67b5a45" providerId="LiveId" clId="{0CAAA0AA-91E1-4BBB-948D-1ACCE79EF89D}" dt="2023-03-20T15:36:23.856" v="942" actId="20577"/>
        <pc:sldMkLst>
          <pc:docMk/>
          <pc:sldMk cId="3233048373" sldId="285"/>
        </pc:sldMkLst>
        <pc:spChg chg="mod">
          <ac:chgData name="huong luka" userId="52c0ff27d67b5a45" providerId="LiveId" clId="{0CAAA0AA-91E1-4BBB-948D-1ACCE79EF89D}" dt="2023-03-20T15:36:23.856" v="942" actId="20577"/>
          <ac:spMkLst>
            <pc:docMk/>
            <pc:sldMk cId="3233048373" sldId="285"/>
            <ac:spMk id="2" creationId="{00000000-0000-0000-0000-000000000000}"/>
          </ac:spMkLst>
        </pc:spChg>
      </pc:sldChg>
      <pc:sldChg chg="add del">
        <pc:chgData name="huong luka" userId="52c0ff27d67b5a45" providerId="LiveId" clId="{0CAAA0AA-91E1-4BBB-948D-1ACCE79EF89D}" dt="2023-03-20T15:36:15.307" v="928" actId="47"/>
        <pc:sldMkLst>
          <pc:docMk/>
          <pc:sldMk cId="678405306" sldId="286"/>
        </pc:sldMkLst>
      </pc:sldChg>
      <pc:sldChg chg="add">
        <pc:chgData name="huong luka" userId="52c0ff27d67b5a45" providerId="LiveId" clId="{0CAAA0AA-91E1-4BBB-948D-1ACCE79EF89D}" dt="2023-03-20T11:06:29.860" v="100"/>
        <pc:sldMkLst>
          <pc:docMk/>
          <pc:sldMk cId="111293751" sldId="288"/>
        </pc:sldMkLst>
      </pc:sldChg>
      <pc:sldChg chg="delSp modSp add mod">
        <pc:chgData name="huong luka" userId="52c0ff27d67b5a45" providerId="LiveId" clId="{0CAAA0AA-91E1-4BBB-948D-1ACCE79EF89D}" dt="2023-03-20T15:28:17.426" v="838" actId="1076"/>
        <pc:sldMkLst>
          <pc:docMk/>
          <pc:sldMk cId="144955872" sldId="289"/>
        </pc:sldMkLst>
        <pc:spChg chg="mod">
          <ac:chgData name="huong luka" userId="52c0ff27d67b5a45" providerId="LiveId" clId="{0CAAA0AA-91E1-4BBB-948D-1ACCE79EF89D}" dt="2023-03-20T15:25:30.724" v="794" actId="20577"/>
          <ac:spMkLst>
            <pc:docMk/>
            <pc:sldMk cId="144955872" sldId="289"/>
            <ac:spMk id="15" creationId="{00000000-0000-0000-0000-000000000000}"/>
          </ac:spMkLst>
        </pc:spChg>
        <pc:spChg chg="mod">
          <ac:chgData name="huong luka" userId="52c0ff27d67b5a45" providerId="LiveId" clId="{0CAAA0AA-91E1-4BBB-948D-1ACCE79EF89D}" dt="2023-03-20T15:28:14.688" v="837" actId="14100"/>
          <ac:spMkLst>
            <pc:docMk/>
            <pc:sldMk cId="144955872" sldId="289"/>
            <ac:spMk id="20" creationId="{00000000-0000-0000-0000-000000000000}"/>
          </ac:spMkLst>
        </pc:spChg>
        <pc:grpChg chg="mod">
          <ac:chgData name="huong luka" userId="52c0ff27d67b5a45" providerId="LiveId" clId="{0CAAA0AA-91E1-4BBB-948D-1ACCE79EF89D}" dt="2023-03-20T15:25:21.118" v="790" actId="1036"/>
          <ac:grpSpMkLst>
            <pc:docMk/>
            <pc:sldMk cId="144955872" sldId="289"/>
            <ac:grpSpMk id="13" creationId="{00000000-0000-0000-0000-000000000000}"/>
          </ac:grpSpMkLst>
        </pc:grpChg>
        <pc:picChg chg="del">
          <ac:chgData name="huong luka" userId="52c0ff27d67b5a45" providerId="LiveId" clId="{0CAAA0AA-91E1-4BBB-948D-1ACCE79EF89D}" dt="2023-03-20T15:24:46.142" v="735" actId="21"/>
          <ac:picMkLst>
            <pc:docMk/>
            <pc:sldMk cId="144955872" sldId="289"/>
            <ac:picMk id="14" creationId="{00000000-0000-0000-0000-000000000000}"/>
          </ac:picMkLst>
        </pc:picChg>
        <pc:picChg chg="mod">
          <ac:chgData name="huong luka" userId="52c0ff27d67b5a45" providerId="LiveId" clId="{0CAAA0AA-91E1-4BBB-948D-1ACCE79EF89D}" dt="2023-03-20T15:28:17.426" v="838" actId="1076"/>
          <ac:picMkLst>
            <pc:docMk/>
            <pc:sldMk cId="144955872" sldId="289"/>
            <ac:picMk id="21" creationId="{00000000-0000-0000-0000-000000000000}"/>
          </ac:picMkLst>
        </pc:picChg>
        <pc:picChg chg="del">
          <ac:chgData name="huong luka" userId="52c0ff27d67b5a45" providerId="LiveId" clId="{0CAAA0AA-91E1-4BBB-948D-1ACCE79EF89D}" dt="2023-03-20T15:28:03.416" v="825" actId="478"/>
          <ac:picMkLst>
            <pc:docMk/>
            <pc:sldMk cId="144955872" sldId="289"/>
            <ac:picMk id="22" creationId="{00000000-0000-0000-0000-000000000000}"/>
          </ac:picMkLst>
        </pc:picChg>
      </pc:sldChg>
      <pc:sldChg chg="add">
        <pc:chgData name="huong luka" userId="52c0ff27d67b5a45" providerId="LiveId" clId="{0CAAA0AA-91E1-4BBB-948D-1ACCE79EF89D}" dt="2023-03-20T11:06:29.860" v="100"/>
        <pc:sldMkLst>
          <pc:docMk/>
          <pc:sldMk cId="2648563551" sldId="290"/>
        </pc:sldMkLst>
      </pc:sldChg>
      <pc:sldChg chg="add">
        <pc:chgData name="huong luka" userId="52c0ff27d67b5a45" providerId="LiveId" clId="{0CAAA0AA-91E1-4BBB-948D-1ACCE79EF89D}" dt="2023-03-20T11:06:29.860" v="100"/>
        <pc:sldMkLst>
          <pc:docMk/>
          <pc:sldMk cId="4230237462" sldId="291"/>
        </pc:sldMkLst>
      </pc:sldChg>
      <pc:sldChg chg="add">
        <pc:chgData name="huong luka" userId="52c0ff27d67b5a45" providerId="LiveId" clId="{0CAAA0AA-91E1-4BBB-948D-1ACCE79EF89D}" dt="2023-03-20T11:06:29.860" v="100"/>
        <pc:sldMkLst>
          <pc:docMk/>
          <pc:sldMk cId="2396454615" sldId="292"/>
        </pc:sldMkLst>
      </pc:sldChg>
      <pc:sldChg chg="modSp ord">
        <pc:chgData name="huong luka" userId="52c0ff27d67b5a45" providerId="LiveId" clId="{0CAAA0AA-91E1-4BBB-948D-1ACCE79EF89D}" dt="2023-03-20T15:31:39.021" v="849" actId="403"/>
        <pc:sldMkLst>
          <pc:docMk/>
          <pc:sldMk cId="690203121" sldId="836"/>
        </pc:sldMkLst>
        <pc:spChg chg="mod">
          <ac:chgData name="huong luka" userId="52c0ff27d67b5a45" providerId="LiveId" clId="{0CAAA0AA-91E1-4BBB-948D-1ACCE79EF89D}" dt="2023-03-20T15:31:39.021" v="849" actId="403"/>
          <ac:spMkLst>
            <pc:docMk/>
            <pc:sldMk cId="690203121" sldId="836"/>
            <ac:spMk id="10" creationId="{D499D525-A2E2-42AD-826F-6B9C1DEDFC6A}"/>
          </ac:spMkLst>
        </pc:spChg>
      </pc:sldChg>
      <pc:sldChg chg="modSp mod">
        <pc:chgData name="huong luka" userId="52c0ff27d67b5a45" providerId="LiveId" clId="{0CAAA0AA-91E1-4BBB-948D-1ACCE79EF89D}" dt="2023-03-20T11:04:12.173" v="97" actId="14100"/>
        <pc:sldMkLst>
          <pc:docMk/>
          <pc:sldMk cId="536445614" sldId="874"/>
        </pc:sldMkLst>
        <pc:spChg chg="mod">
          <ac:chgData name="huong luka" userId="52c0ff27d67b5a45" providerId="LiveId" clId="{0CAAA0AA-91E1-4BBB-948D-1ACCE79EF89D}" dt="2023-03-20T11:04:04.216" v="96" actId="1035"/>
          <ac:spMkLst>
            <pc:docMk/>
            <pc:sldMk cId="536445614" sldId="874"/>
            <ac:spMk id="24" creationId="{144C7667-495A-48AC-B84A-66D041B54E71}"/>
          </ac:spMkLst>
        </pc:spChg>
        <pc:grpChg chg="mod">
          <ac:chgData name="huong luka" userId="52c0ff27d67b5a45" providerId="LiveId" clId="{0CAAA0AA-91E1-4BBB-948D-1ACCE79EF89D}" dt="2023-03-20T11:04:12.173" v="97" actId="14100"/>
          <ac:grpSpMkLst>
            <pc:docMk/>
            <pc:sldMk cId="536445614" sldId="874"/>
            <ac:grpSpMk id="17" creationId="{6EC63C03-4B0D-4506-B73E-7300F8FE317B}"/>
          </ac:grpSpMkLst>
        </pc:grpChg>
      </pc:sldChg>
      <pc:sldChg chg="modSp mod">
        <pc:chgData name="huong luka" userId="52c0ff27d67b5a45" providerId="LiveId" clId="{0CAAA0AA-91E1-4BBB-948D-1ACCE79EF89D}" dt="2023-03-20T10:51:12.339" v="79" actId="1076"/>
        <pc:sldMkLst>
          <pc:docMk/>
          <pc:sldMk cId="384173204" sldId="875"/>
        </pc:sldMkLst>
        <pc:spChg chg="mod">
          <ac:chgData name="huong luka" userId="52c0ff27d67b5a45" providerId="LiveId" clId="{0CAAA0AA-91E1-4BBB-948D-1ACCE79EF89D}" dt="2023-03-20T10:50:45.050" v="70" actId="20577"/>
          <ac:spMkLst>
            <pc:docMk/>
            <pc:sldMk cId="384173204" sldId="875"/>
            <ac:spMk id="32" creationId="{E8CEC96F-3DA1-4D61-BD0E-FB198484FF8A}"/>
          </ac:spMkLst>
        </pc:spChg>
        <pc:grpChg chg="mod">
          <ac:chgData name="huong luka" userId="52c0ff27d67b5a45" providerId="LiveId" clId="{0CAAA0AA-91E1-4BBB-948D-1ACCE79EF89D}" dt="2023-03-20T10:51:12.339" v="79" actId="1076"/>
          <ac:grpSpMkLst>
            <pc:docMk/>
            <pc:sldMk cId="384173204" sldId="875"/>
            <ac:grpSpMk id="30" creationId="{2E5216C6-5E75-4E2B-BD4B-EC74F15275F1}"/>
          </ac:grpSpMkLst>
        </pc:grpChg>
        <pc:picChg chg="mod">
          <ac:chgData name="huong luka" userId="52c0ff27d67b5a45" providerId="LiveId" clId="{0CAAA0AA-91E1-4BBB-948D-1ACCE79EF89D}" dt="2023-03-20T10:51:08.432" v="77" actId="1076"/>
          <ac:picMkLst>
            <pc:docMk/>
            <pc:sldMk cId="384173204" sldId="875"/>
            <ac:picMk id="27" creationId="{E9E00E10-BDB3-4D41-ABC6-F36460484B53}"/>
          </ac:picMkLst>
        </pc:picChg>
        <pc:picChg chg="mod">
          <ac:chgData name="huong luka" userId="52c0ff27d67b5a45" providerId="LiveId" clId="{0CAAA0AA-91E1-4BBB-948D-1ACCE79EF89D}" dt="2023-03-20T10:50:58.388" v="73" actId="1076"/>
          <ac:picMkLst>
            <pc:docMk/>
            <pc:sldMk cId="384173204" sldId="875"/>
            <ac:picMk id="31" creationId="{A5E424A3-3C01-4DCF-A13F-71D64A22D55E}"/>
          </ac:picMkLst>
        </pc:picChg>
      </pc:sldChg>
      <pc:sldChg chg="add">
        <pc:chgData name="huong luka" userId="52c0ff27d67b5a45" providerId="LiveId" clId="{0CAAA0AA-91E1-4BBB-948D-1ACCE79EF89D}" dt="2023-03-20T15:26:23.043" v="799"/>
        <pc:sldMkLst>
          <pc:docMk/>
          <pc:sldMk cId="323009755" sldId="876"/>
        </pc:sldMkLst>
      </pc:sldChg>
      <pc:sldChg chg="add del">
        <pc:chgData name="huong luka" userId="52c0ff27d67b5a45" providerId="LiveId" clId="{0CAAA0AA-91E1-4BBB-948D-1ACCE79EF89D}" dt="2023-03-20T15:26:09.504" v="798" actId="2696"/>
        <pc:sldMkLst>
          <pc:docMk/>
          <pc:sldMk cId="4260160746" sldId="876"/>
        </pc:sldMkLst>
      </pc:sldChg>
      <pc:sldChg chg="modSp mod ord">
        <pc:chgData name="huong luka" userId="52c0ff27d67b5a45" providerId="LiveId" clId="{0CAAA0AA-91E1-4BBB-948D-1ACCE79EF89D}" dt="2023-03-20T15:36:44.131" v="963" actId="1038"/>
        <pc:sldMkLst>
          <pc:docMk/>
          <pc:sldMk cId="92829140" sldId="877"/>
        </pc:sldMkLst>
        <pc:spChg chg="mod">
          <ac:chgData name="huong luka" userId="52c0ff27d67b5a45" providerId="LiveId" clId="{0CAAA0AA-91E1-4BBB-948D-1ACCE79EF89D}" dt="2023-03-20T15:36:44.131" v="963" actId="1038"/>
          <ac:spMkLst>
            <pc:docMk/>
            <pc:sldMk cId="92829140" sldId="877"/>
            <ac:spMk id="10" creationId="{D499D525-A2E2-42AD-826F-6B9C1DEDFC6A}"/>
          </ac:spMkLst>
        </pc:spChg>
      </pc:sldChg>
      <pc:sldChg chg="delSp new del mod">
        <pc:chgData name="huong luka" userId="52c0ff27d67b5a45" providerId="LiveId" clId="{0CAAA0AA-91E1-4BBB-948D-1ACCE79EF89D}" dt="2023-03-20T11:06:40.478" v="101" actId="47"/>
        <pc:sldMkLst>
          <pc:docMk/>
          <pc:sldMk cId="117326156" sldId="878"/>
        </pc:sldMkLst>
        <pc:spChg chg="del">
          <ac:chgData name="huong luka" userId="52c0ff27d67b5a45" providerId="LiveId" clId="{0CAAA0AA-91E1-4BBB-948D-1ACCE79EF89D}" dt="2023-03-20T11:04:35.823" v="99" actId="478"/>
          <ac:spMkLst>
            <pc:docMk/>
            <pc:sldMk cId="117326156" sldId="878"/>
            <ac:spMk id="2" creationId="{D8E3C0CB-BA17-714A-4E6A-2EAC900B0A01}"/>
          </ac:spMkLst>
        </pc:spChg>
        <pc:spChg chg="del">
          <ac:chgData name="huong luka" userId="52c0ff27d67b5a45" providerId="LiveId" clId="{0CAAA0AA-91E1-4BBB-948D-1ACCE79EF89D}" dt="2023-03-20T11:04:32.770" v="98" actId="478"/>
          <ac:spMkLst>
            <pc:docMk/>
            <pc:sldMk cId="117326156" sldId="878"/>
            <ac:spMk id="3" creationId="{F2222A70-8E6A-B9C1-1BF1-C61CE4F507E2}"/>
          </ac:spMkLst>
        </pc:spChg>
      </pc:sldChg>
      <pc:sldChg chg="addSp delSp modSp add mod delAnim modAnim">
        <pc:chgData name="huong luka" userId="52c0ff27d67b5a45" providerId="LiveId" clId="{0CAAA0AA-91E1-4BBB-948D-1ACCE79EF89D}" dt="2023-03-20T14:43:48.434" v="227"/>
        <pc:sldMkLst>
          <pc:docMk/>
          <pc:sldMk cId="3427522533" sldId="879"/>
        </pc:sldMkLst>
        <pc:spChg chg="del">
          <ac:chgData name="huong luka" userId="52c0ff27d67b5a45" providerId="LiveId" clId="{0CAAA0AA-91E1-4BBB-948D-1ACCE79EF89D}" dt="2023-03-20T12:32:54.300" v="174" actId="478"/>
          <ac:spMkLst>
            <pc:docMk/>
            <pc:sldMk cId="3427522533" sldId="879"/>
            <ac:spMk id="3" creationId="{00000000-0000-0000-0000-000000000000}"/>
          </ac:spMkLst>
        </pc:spChg>
        <pc:spChg chg="add mod">
          <ac:chgData name="huong luka" userId="52c0ff27d67b5a45" providerId="LiveId" clId="{0CAAA0AA-91E1-4BBB-948D-1ACCE79EF89D}" dt="2023-03-20T14:42:24.325" v="222" actId="113"/>
          <ac:spMkLst>
            <pc:docMk/>
            <pc:sldMk cId="3427522533" sldId="879"/>
            <ac:spMk id="4" creationId="{A5D1D652-05BC-6E75-BEDF-79E4E9408B6E}"/>
          </ac:spMkLst>
        </pc:spChg>
        <pc:grpChg chg="mod">
          <ac:chgData name="huong luka" userId="52c0ff27d67b5a45" providerId="LiveId" clId="{0CAAA0AA-91E1-4BBB-948D-1ACCE79EF89D}" dt="2023-03-20T12:32:56.967" v="175" actId="1076"/>
          <ac:grpSpMkLst>
            <pc:docMk/>
            <pc:sldMk cId="3427522533" sldId="879"/>
            <ac:grpSpMk id="26" creationId="{00000000-0000-0000-0000-000000000000}"/>
          </ac:grpSpMkLst>
        </pc:grpChg>
        <pc:picChg chg="mod">
          <ac:chgData name="huong luka" userId="52c0ff27d67b5a45" providerId="LiveId" clId="{0CAAA0AA-91E1-4BBB-948D-1ACCE79EF89D}" dt="2023-03-20T12:33:01.575" v="176" actId="1076"/>
          <ac:picMkLst>
            <pc:docMk/>
            <pc:sldMk cId="3427522533" sldId="879"/>
            <ac:picMk id="27" creationId="{00000000-0000-0000-0000-000000000000}"/>
          </ac:picMkLst>
        </pc:picChg>
      </pc:sldChg>
      <pc:sldChg chg="delSp new del mod">
        <pc:chgData name="huong luka" userId="52c0ff27d67b5a45" providerId="LiveId" clId="{0CAAA0AA-91E1-4BBB-948D-1ACCE79EF89D}" dt="2023-03-20T11:03:30.515" v="83" actId="47"/>
        <pc:sldMkLst>
          <pc:docMk/>
          <pc:sldMk cId="3923668967" sldId="879"/>
        </pc:sldMkLst>
        <pc:spChg chg="del">
          <ac:chgData name="huong luka" userId="52c0ff27d67b5a45" providerId="LiveId" clId="{0CAAA0AA-91E1-4BBB-948D-1ACCE79EF89D}" dt="2023-03-20T11:02:42.055" v="82" actId="478"/>
          <ac:spMkLst>
            <pc:docMk/>
            <pc:sldMk cId="3923668967" sldId="879"/>
            <ac:spMk id="2" creationId="{048D0288-9FBD-E5F0-540F-9F1466CE6E08}"/>
          </ac:spMkLst>
        </pc:spChg>
        <pc:spChg chg="del">
          <ac:chgData name="huong luka" userId="52c0ff27d67b5a45" providerId="LiveId" clId="{0CAAA0AA-91E1-4BBB-948D-1ACCE79EF89D}" dt="2023-03-20T11:02:40.705" v="81" actId="478"/>
          <ac:spMkLst>
            <pc:docMk/>
            <pc:sldMk cId="3923668967" sldId="879"/>
            <ac:spMk id="3" creationId="{7AF165F0-7F99-3D34-FB8A-B2BF1C60C9B3}"/>
          </ac:spMkLst>
        </pc:spChg>
      </pc:sldChg>
      <pc:sldChg chg="delSp modSp add mod delAnim">
        <pc:chgData name="huong luka" userId="52c0ff27d67b5a45" providerId="LiveId" clId="{0CAAA0AA-91E1-4BBB-948D-1ACCE79EF89D}" dt="2023-03-20T14:57:44.469" v="416" actId="403"/>
        <pc:sldMkLst>
          <pc:docMk/>
          <pc:sldMk cId="612749129" sldId="880"/>
        </pc:sldMkLst>
        <pc:spChg chg="del mod">
          <ac:chgData name="huong luka" userId="52c0ff27d67b5a45" providerId="LiveId" clId="{0CAAA0AA-91E1-4BBB-948D-1ACCE79EF89D}" dt="2023-03-20T14:56:54.799" v="390" actId="478"/>
          <ac:spMkLst>
            <pc:docMk/>
            <pc:sldMk cId="612749129" sldId="880"/>
            <ac:spMk id="5" creationId="{00000000-0000-0000-0000-000000000000}"/>
          </ac:spMkLst>
        </pc:spChg>
        <pc:spChg chg="del mod">
          <ac:chgData name="huong luka" userId="52c0ff27d67b5a45" providerId="LiveId" clId="{0CAAA0AA-91E1-4BBB-948D-1ACCE79EF89D}" dt="2023-03-20T14:57:00.236" v="400" actId="478"/>
          <ac:spMkLst>
            <pc:docMk/>
            <pc:sldMk cId="612749129" sldId="880"/>
            <ac:spMk id="6" creationId="{00000000-0000-0000-0000-000000000000}"/>
          </ac:spMkLst>
        </pc:spChg>
        <pc:spChg chg="mod">
          <ac:chgData name="huong luka" userId="52c0ff27d67b5a45" providerId="LiveId" clId="{0CAAA0AA-91E1-4BBB-948D-1ACCE79EF89D}" dt="2023-03-20T14:57:44.469" v="416" actId="403"/>
          <ac:spMkLst>
            <pc:docMk/>
            <pc:sldMk cId="612749129" sldId="880"/>
            <ac:spMk id="14" creationId="{00000000-0000-0000-0000-000000000000}"/>
          </ac:spMkLst>
        </pc:spChg>
        <pc:picChg chg="mod">
          <ac:chgData name="huong luka" userId="52c0ff27d67b5a45" providerId="LiveId" clId="{0CAAA0AA-91E1-4BBB-948D-1ACCE79EF89D}" dt="2023-03-20T14:57:32.154" v="412" actId="1076"/>
          <ac:picMkLst>
            <pc:docMk/>
            <pc:sldMk cId="612749129" sldId="880"/>
            <ac:picMk id="13" creationId="{00000000-0000-0000-0000-000000000000}"/>
          </ac:picMkLst>
        </pc:picChg>
        <pc:picChg chg="mod">
          <ac:chgData name="huong luka" userId="52c0ff27d67b5a45" providerId="LiveId" clId="{0CAAA0AA-91E1-4BBB-948D-1ACCE79EF89D}" dt="2023-03-20T14:57:27.589" v="410" actId="1076"/>
          <ac:picMkLst>
            <pc:docMk/>
            <pc:sldMk cId="612749129" sldId="880"/>
            <ac:picMk id="15" creationId="{00000000-0000-0000-0000-000000000000}"/>
          </ac:picMkLst>
        </pc:picChg>
      </pc:sldChg>
      <pc:sldChg chg="addSp delSp modSp add mod delAnim modAnim">
        <pc:chgData name="huong luka" userId="52c0ff27d67b5a45" providerId="LiveId" clId="{0CAAA0AA-91E1-4BBB-948D-1ACCE79EF89D}" dt="2023-03-20T15:27:28.891" v="819"/>
        <pc:sldMkLst>
          <pc:docMk/>
          <pc:sldMk cId="4005728823" sldId="881"/>
        </pc:sldMkLst>
        <pc:spChg chg="mod">
          <ac:chgData name="huong luka" userId="52c0ff27d67b5a45" providerId="LiveId" clId="{0CAAA0AA-91E1-4BBB-948D-1ACCE79EF89D}" dt="2023-03-20T14:59:28.980" v="461" actId="1038"/>
          <ac:spMkLst>
            <pc:docMk/>
            <pc:sldMk cId="4005728823" sldId="881"/>
            <ac:spMk id="2" creationId="{00000000-0000-0000-0000-000000000000}"/>
          </ac:spMkLst>
        </pc:spChg>
        <pc:spChg chg="mod">
          <ac:chgData name="huong luka" userId="52c0ff27d67b5a45" providerId="LiveId" clId="{0CAAA0AA-91E1-4BBB-948D-1ACCE79EF89D}" dt="2023-03-20T14:59:35.512" v="470" actId="1038"/>
          <ac:spMkLst>
            <pc:docMk/>
            <pc:sldMk cId="4005728823" sldId="881"/>
            <ac:spMk id="3" creationId="{00000000-0000-0000-0000-000000000000}"/>
          </ac:spMkLst>
        </pc:spChg>
        <pc:spChg chg="mod">
          <ac:chgData name="huong luka" userId="52c0ff27d67b5a45" providerId="LiveId" clId="{0CAAA0AA-91E1-4BBB-948D-1ACCE79EF89D}" dt="2023-03-20T15:02:36.307" v="509"/>
          <ac:spMkLst>
            <pc:docMk/>
            <pc:sldMk cId="4005728823" sldId="881"/>
            <ac:spMk id="6" creationId="{E9554466-0E6C-977F-1EE3-A179F349552A}"/>
          </ac:spMkLst>
        </pc:spChg>
        <pc:spChg chg="mod">
          <ac:chgData name="huong luka" userId="52c0ff27d67b5a45" providerId="LiveId" clId="{0CAAA0AA-91E1-4BBB-948D-1ACCE79EF89D}" dt="2023-03-20T15:02:36.307" v="509"/>
          <ac:spMkLst>
            <pc:docMk/>
            <pc:sldMk cId="4005728823" sldId="881"/>
            <ac:spMk id="7" creationId="{EEA53D5A-DD70-7CA1-4459-FFDC8BD4D2C2}"/>
          </ac:spMkLst>
        </pc:spChg>
        <pc:spChg chg="del">
          <ac:chgData name="huong luka" userId="52c0ff27d67b5a45" providerId="LiveId" clId="{0CAAA0AA-91E1-4BBB-948D-1ACCE79EF89D}" dt="2023-03-20T15:26:27.329" v="800" actId="478"/>
          <ac:spMkLst>
            <pc:docMk/>
            <pc:sldMk cId="4005728823" sldId="881"/>
            <ac:spMk id="18" creationId="{00000000-0000-0000-0000-000000000000}"/>
          </ac:spMkLst>
        </pc:spChg>
        <pc:spChg chg="mod">
          <ac:chgData name="huong luka" userId="52c0ff27d67b5a45" providerId="LiveId" clId="{0CAAA0AA-91E1-4BBB-948D-1ACCE79EF89D}" dt="2023-03-20T15:26:36.434" v="811" actId="1035"/>
          <ac:spMkLst>
            <pc:docMk/>
            <pc:sldMk cId="4005728823" sldId="881"/>
            <ac:spMk id="52" creationId="{00000000-0000-0000-0000-000000000000}"/>
          </ac:spMkLst>
        </pc:spChg>
        <pc:spChg chg="del">
          <ac:chgData name="huong luka" userId="52c0ff27d67b5a45" providerId="LiveId" clId="{0CAAA0AA-91E1-4BBB-948D-1ACCE79EF89D}" dt="2023-03-20T15:01:48.230" v="481" actId="478"/>
          <ac:spMkLst>
            <pc:docMk/>
            <pc:sldMk cId="4005728823" sldId="881"/>
            <ac:spMk id="55" creationId="{00000000-0000-0000-0000-000000000000}"/>
          </ac:spMkLst>
        </pc:spChg>
        <pc:spChg chg="mod">
          <ac:chgData name="huong luka" userId="52c0ff27d67b5a45" providerId="LiveId" clId="{0CAAA0AA-91E1-4BBB-948D-1ACCE79EF89D}" dt="2023-03-20T15:26:36.434" v="811" actId="1035"/>
          <ac:spMkLst>
            <pc:docMk/>
            <pc:sldMk cId="4005728823" sldId="881"/>
            <ac:spMk id="56" creationId="{00000000-0000-0000-0000-000000000000}"/>
          </ac:spMkLst>
        </pc:spChg>
        <pc:spChg chg="del">
          <ac:chgData name="huong luka" userId="52c0ff27d67b5a45" providerId="LiveId" clId="{0CAAA0AA-91E1-4BBB-948D-1ACCE79EF89D}" dt="2023-03-20T15:02:30.374" v="508" actId="478"/>
          <ac:spMkLst>
            <pc:docMk/>
            <pc:sldMk cId="4005728823" sldId="881"/>
            <ac:spMk id="59" creationId="{00000000-0000-0000-0000-000000000000}"/>
          </ac:spMkLst>
        </pc:spChg>
        <pc:spChg chg="mod">
          <ac:chgData name="huong luka" userId="52c0ff27d67b5a45" providerId="LiveId" clId="{0CAAA0AA-91E1-4BBB-948D-1ACCE79EF89D}" dt="2023-03-20T15:26:36.434" v="811" actId="1035"/>
          <ac:spMkLst>
            <pc:docMk/>
            <pc:sldMk cId="4005728823" sldId="881"/>
            <ac:spMk id="60" creationId="{00000000-0000-0000-0000-000000000000}"/>
          </ac:spMkLst>
        </pc:spChg>
        <pc:spChg chg="del">
          <ac:chgData name="huong luka" userId="52c0ff27d67b5a45" providerId="LiveId" clId="{0CAAA0AA-91E1-4BBB-948D-1ACCE79EF89D}" dt="2023-03-20T15:02:26.361" v="507" actId="478"/>
          <ac:spMkLst>
            <pc:docMk/>
            <pc:sldMk cId="4005728823" sldId="881"/>
            <ac:spMk id="63" creationId="{00000000-0000-0000-0000-000000000000}"/>
          </ac:spMkLst>
        </pc:spChg>
        <pc:grpChg chg="del mod">
          <ac:chgData name="huong luka" userId="52c0ff27d67b5a45" providerId="LiveId" clId="{0CAAA0AA-91E1-4BBB-948D-1ACCE79EF89D}" dt="2023-03-20T15:01:17.803" v="478" actId="21"/>
          <ac:grpSpMkLst>
            <pc:docMk/>
            <pc:sldMk cId="4005728823" sldId="881"/>
            <ac:grpSpMk id="4" creationId="{00000000-0000-0000-0000-000000000000}"/>
          </ac:grpSpMkLst>
        </pc:grpChg>
        <pc:grpChg chg="add mod">
          <ac:chgData name="huong luka" userId="52c0ff27d67b5a45" providerId="LiveId" clId="{0CAAA0AA-91E1-4BBB-948D-1ACCE79EF89D}" dt="2023-03-20T15:26:41.156" v="812" actId="1076"/>
          <ac:grpSpMkLst>
            <pc:docMk/>
            <pc:sldMk cId="4005728823" sldId="881"/>
            <ac:grpSpMk id="5" creationId="{5922C9F5-1789-695B-45FF-EF5976D18B3A}"/>
          </ac:grpSpMkLst>
        </pc:grpChg>
        <pc:picChg chg="mod">
          <ac:chgData name="huong luka" userId="52c0ff27d67b5a45" providerId="LiveId" clId="{0CAAA0AA-91E1-4BBB-948D-1ACCE79EF89D}" dt="2023-03-20T15:26:36.434" v="811" actId="1035"/>
          <ac:picMkLst>
            <pc:docMk/>
            <pc:sldMk cId="4005728823" sldId="881"/>
            <ac:picMk id="16" creationId="{B1B45B28-FE88-D663-8848-83C1DCA6EDCA}"/>
          </ac:picMkLst>
        </pc:picChg>
        <pc:picChg chg="del mod">
          <ac:chgData name="huong luka" userId="52c0ff27d67b5a45" providerId="LiveId" clId="{0CAAA0AA-91E1-4BBB-948D-1ACCE79EF89D}" dt="2023-03-20T14:58:53.946" v="421" actId="478"/>
          <ac:picMkLst>
            <pc:docMk/>
            <pc:sldMk cId="4005728823" sldId="881"/>
            <ac:picMk id="20" creationId="{00000000-0000-0000-0000-000000000000}"/>
          </ac:picMkLst>
        </pc:picChg>
        <pc:picChg chg="mod">
          <ac:chgData name="huong luka" userId="52c0ff27d67b5a45" providerId="LiveId" clId="{0CAAA0AA-91E1-4BBB-948D-1ACCE79EF89D}" dt="2023-03-20T15:26:36.434" v="811" actId="1035"/>
          <ac:picMkLst>
            <pc:docMk/>
            <pc:sldMk cId="4005728823" sldId="881"/>
            <ac:picMk id="51" creationId="{00000000-0000-0000-0000-000000000000}"/>
          </ac:picMkLst>
        </pc:picChg>
        <pc:cxnChg chg="add mod">
          <ac:chgData name="huong luka" userId="52c0ff27d67b5a45" providerId="LiveId" clId="{0CAAA0AA-91E1-4BBB-948D-1ACCE79EF89D}" dt="2023-03-20T15:26:43.826" v="813" actId="1076"/>
          <ac:cxnSpMkLst>
            <pc:docMk/>
            <pc:sldMk cId="4005728823" sldId="881"/>
            <ac:cxnSpMk id="9" creationId="{5419A345-EF16-76A0-82C0-F4979FD126F6}"/>
          </ac:cxnSpMkLst>
        </pc:cxnChg>
        <pc:cxnChg chg="mod">
          <ac:chgData name="huong luka" userId="52c0ff27d67b5a45" providerId="LiveId" clId="{0CAAA0AA-91E1-4BBB-948D-1ACCE79EF89D}" dt="2023-03-20T15:26:36.434" v="811" actId="1035"/>
          <ac:cxnSpMkLst>
            <pc:docMk/>
            <pc:sldMk cId="4005728823" sldId="881"/>
            <ac:cxnSpMk id="53" creationId="{00000000-0000-0000-0000-000000000000}"/>
          </ac:cxnSpMkLst>
        </pc:cxnChg>
        <pc:cxnChg chg="mod">
          <ac:chgData name="huong luka" userId="52c0ff27d67b5a45" providerId="LiveId" clId="{0CAAA0AA-91E1-4BBB-948D-1ACCE79EF89D}" dt="2023-03-20T15:26:36.434" v="811" actId="1035"/>
          <ac:cxnSpMkLst>
            <pc:docMk/>
            <pc:sldMk cId="4005728823" sldId="881"/>
            <ac:cxnSpMk id="54" creationId="{00000000-0000-0000-0000-000000000000}"/>
          </ac:cxnSpMkLst>
        </pc:cxnChg>
        <pc:cxnChg chg="mod">
          <ac:chgData name="huong luka" userId="52c0ff27d67b5a45" providerId="LiveId" clId="{0CAAA0AA-91E1-4BBB-948D-1ACCE79EF89D}" dt="2023-03-20T15:26:36.434" v="811" actId="1035"/>
          <ac:cxnSpMkLst>
            <pc:docMk/>
            <pc:sldMk cId="4005728823" sldId="881"/>
            <ac:cxnSpMk id="57" creationId="{00000000-0000-0000-0000-000000000000}"/>
          </ac:cxnSpMkLst>
        </pc:cxnChg>
        <pc:cxnChg chg="mod">
          <ac:chgData name="huong luka" userId="52c0ff27d67b5a45" providerId="LiveId" clId="{0CAAA0AA-91E1-4BBB-948D-1ACCE79EF89D}" dt="2023-03-20T15:26:36.434" v="811" actId="1035"/>
          <ac:cxnSpMkLst>
            <pc:docMk/>
            <pc:sldMk cId="4005728823" sldId="881"/>
            <ac:cxnSpMk id="58" creationId="{00000000-0000-0000-0000-000000000000}"/>
          </ac:cxnSpMkLst>
        </pc:cxnChg>
        <pc:cxnChg chg="mod">
          <ac:chgData name="huong luka" userId="52c0ff27d67b5a45" providerId="LiveId" clId="{0CAAA0AA-91E1-4BBB-948D-1ACCE79EF89D}" dt="2023-03-20T15:26:36.434" v="811" actId="1035"/>
          <ac:cxnSpMkLst>
            <pc:docMk/>
            <pc:sldMk cId="4005728823" sldId="881"/>
            <ac:cxnSpMk id="61" creationId="{00000000-0000-0000-0000-000000000000}"/>
          </ac:cxnSpMkLst>
        </pc:cxnChg>
        <pc:cxnChg chg="mod">
          <ac:chgData name="huong luka" userId="52c0ff27d67b5a45" providerId="LiveId" clId="{0CAAA0AA-91E1-4BBB-948D-1ACCE79EF89D}" dt="2023-03-20T15:26:36.434" v="811" actId="1035"/>
          <ac:cxnSpMkLst>
            <pc:docMk/>
            <pc:sldMk cId="4005728823" sldId="881"/>
            <ac:cxnSpMk id="62" creationId="{00000000-0000-0000-0000-000000000000}"/>
          </ac:cxnSpMkLst>
        </pc:cxnChg>
      </pc:sldChg>
      <pc:sldChg chg="addSp delSp modSp new mod ord">
        <pc:chgData name="huong luka" userId="52c0ff27d67b5a45" providerId="LiveId" clId="{0CAAA0AA-91E1-4BBB-948D-1ACCE79EF89D}" dt="2023-03-20T15:31:11.251" v="844"/>
        <pc:sldMkLst>
          <pc:docMk/>
          <pc:sldMk cId="1342626488" sldId="882"/>
        </pc:sldMkLst>
        <pc:spChg chg="del">
          <ac:chgData name="huong luka" userId="52c0ff27d67b5a45" providerId="LiveId" clId="{0CAAA0AA-91E1-4BBB-948D-1ACCE79EF89D}" dt="2023-03-20T12:32:02.034" v="169" actId="478"/>
          <ac:spMkLst>
            <pc:docMk/>
            <pc:sldMk cId="1342626488" sldId="882"/>
            <ac:spMk id="2" creationId="{298F9121-BDF9-EC5D-6BBF-7A3E3BC8586A}"/>
          </ac:spMkLst>
        </pc:spChg>
        <pc:spChg chg="del">
          <ac:chgData name="huong luka" userId="52c0ff27d67b5a45" providerId="LiveId" clId="{0CAAA0AA-91E1-4BBB-948D-1ACCE79EF89D}" dt="2023-03-20T12:31:57.339" v="167" actId="478"/>
          <ac:spMkLst>
            <pc:docMk/>
            <pc:sldMk cId="1342626488" sldId="882"/>
            <ac:spMk id="3" creationId="{93016824-A0F5-9C21-DCAB-FDEA30C6B5CE}"/>
          </ac:spMkLst>
        </pc:spChg>
        <pc:spChg chg="del">
          <ac:chgData name="huong luka" userId="52c0ff27d67b5a45" providerId="LiveId" clId="{0CAAA0AA-91E1-4BBB-948D-1ACCE79EF89D}" dt="2023-03-20T12:32:00.075" v="168" actId="478"/>
          <ac:spMkLst>
            <pc:docMk/>
            <pc:sldMk cId="1342626488" sldId="882"/>
            <ac:spMk id="4" creationId="{7FC7C3F7-BB15-FBF0-C9E6-487B1C491552}"/>
          </ac:spMkLst>
        </pc:spChg>
        <pc:spChg chg="add mod">
          <ac:chgData name="huong luka" userId="52c0ff27d67b5a45" providerId="LiveId" clId="{0CAAA0AA-91E1-4BBB-948D-1ACCE79EF89D}" dt="2023-03-20T12:32:12.008" v="173" actId="1076"/>
          <ac:spMkLst>
            <pc:docMk/>
            <pc:sldMk cId="1342626488" sldId="882"/>
            <ac:spMk id="5" creationId="{4B59F42A-98C0-848C-9611-93DFEF87A03B}"/>
          </ac:spMkLst>
        </pc:spChg>
      </pc:sldChg>
      <pc:sldChg chg="addSp delSp modSp new mod delAnim modAnim">
        <pc:chgData name="huong luka" userId="52c0ff27d67b5a45" providerId="LiveId" clId="{0CAAA0AA-91E1-4BBB-948D-1ACCE79EF89D}" dt="2023-03-20T15:02:15.197" v="506" actId="1035"/>
        <pc:sldMkLst>
          <pc:docMk/>
          <pc:sldMk cId="3190726145" sldId="883"/>
        </pc:sldMkLst>
        <pc:spChg chg="del">
          <ac:chgData name="huong luka" userId="52c0ff27d67b5a45" providerId="LiveId" clId="{0CAAA0AA-91E1-4BBB-948D-1ACCE79EF89D}" dt="2023-03-20T15:00:46.397" v="474" actId="478"/>
          <ac:spMkLst>
            <pc:docMk/>
            <pc:sldMk cId="3190726145" sldId="883"/>
            <ac:spMk id="2" creationId="{2B67BD08-A1FA-B9E8-ABE1-A7CBCAD8C4E0}"/>
          </ac:spMkLst>
        </pc:spChg>
        <pc:spChg chg="del">
          <ac:chgData name="huong luka" userId="52c0ff27d67b5a45" providerId="LiveId" clId="{0CAAA0AA-91E1-4BBB-948D-1ACCE79EF89D}" dt="2023-03-20T15:00:40.237" v="473" actId="478"/>
          <ac:spMkLst>
            <pc:docMk/>
            <pc:sldMk cId="3190726145" sldId="883"/>
            <ac:spMk id="3" creationId="{AF9DE9FA-CC76-8FBD-0367-F4FC1CE4EA53}"/>
          </ac:spMkLst>
        </pc:spChg>
        <pc:spChg chg="del">
          <ac:chgData name="huong luka" userId="52c0ff27d67b5a45" providerId="LiveId" clId="{0CAAA0AA-91E1-4BBB-948D-1ACCE79EF89D}" dt="2023-03-20T15:00:46.397" v="474" actId="478"/>
          <ac:spMkLst>
            <pc:docMk/>
            <pc:sldMk cId="3190726145" sldId="883"/>
            <ac:spMk id="4" creationId="{E95AA470-7B3A-C733-8BF9-DEBD2FD3E409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5" creationId="{43D3FBF7-3C38-0267-58D7-C338AC0ECF90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6" creationId="{B88B5D1C-5417-469A-C4B9-6FE85600CB0A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8" creationId="{70453322-76D1-495F-15B6-40929782B0C1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9" creationId="{0581BF04-A47E-B3A0-AC36-053D987FDBEE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10" creationId="{FC748B03-A5E1-9C18-C749-4D7BAF50E8AB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11" creationId="{796B6DCA-9A16-2478-7986-CB22C5F1EC00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12" creationId="{295CB066-A3C1-B137-CA69-F5E3E175246B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13" creationId="{31FAB616-F4E4-C6DD-2CCC-3067F0E5AC49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14" creationId="{46FA2572-848F-43B0-987E-7D897952B9D6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15" creationId="{F5079BB6-DDA2-DEEA-EBDD-FC0752C5190A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16" creationId="{8D7A6597-03FD-C249-0F6A-500DF2EBD2F7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17" creationId="{97EFD3D9-B596-EE82-4839-ABDB17A33378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18" creationId="{6993D6EE-CB1B-D0C8-7DFC-7A0DD53BCD10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19" creationId="{341D6EDA-977B-CADC-9676-7A4D750BFA67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20" creationId="{69A1F9A1-01E3-2F82-00CB-5AD0D8BA4EE9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21" creationId="{BD14A103-8A56-23E7-DB31-0683D369970D}"/>
          </ac:spMkLst>
        </pc:spChg>
        <pc:spChg chg="mod">
          <ac:chgData name="huong luka" userId="52c0ff27d67b5a45" providerId="LiveId" clId="{0CAAA0AA-91E1-4BBB-948D-1ACCE79EF89D}" dt="2023-03-20T15:00:48.678" v="475"/>
          <ac:spMkLst>
            <pc:docMk/>
            <pc:sldMk cId="3190726145" sldId="883"/>
            <ac:spMk id="23" creationId="{05258E46-692E-B03F-53B4-8E62A1E4C083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30" creationId="{1C24D982-B920-BF90-CA1C-AB9B85B00F93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31" creationId="{A9C988F5-14DF-F5E4-DF3C-7892F80CA277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33" creationId="{865B24B4-5BF4-34FE-241B-1AA45BF5BD3F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34" creationId="{6E57AAA7-1AA1-2218-D0CA-A6FEBF9FD2E7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35" creationId="{9833C598-9AEF-906F-3B4F-9960A323A68D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36" creationId="{91E1985B-2995-1919-6F01-03AC0F443835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37" creationId="{BAFF1DAA-1237-9CFD-9E17-11635D1DE57F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38" creationId="{E161B01C-7C34-7EA7-4633-912644BAD872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39" creationId="{0ED0F39F-8043-3CD4-ECB8-22C08262CA92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40" creationId="{793F40B4-D7FF-FED8-0CC8-8431B34E0AA0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41" creationId="{7E61E088-F2C7-C6B0-686E-830F59544ED9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42" creationId="{7EA55DC7-4E9B-E4A7-7E49-12C8CEA7B090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43" creationId="{5D84CCBB-91EE-CF80-63D0-4DAD1AD0DBA7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44" creationId="{2FF40BF3-6343-D512-894F-34CB30D7EC92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45" creationId="{40E6B28E-1360-84D6-B777-D19F5A01CB76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46" creationId="{EF029F06-BBE3-5600-7AAE-39CB3C11F837}"/>
          </ac:spMkLst>
        </pc:spChg>
        <pc:spChg chg="mod">
          <ac:chgData name="huong luka" userId="52c0ff27d67b5a45" providerId="LiveId" clId="{0CAAA0AA-91E1-4BBB-948D-1ACCE79EF89D}" dt="2023-03-20T15:00:48.678" v="475"/>
          <ac:spMkLst>
            <pc:docMk/>
            <pc:sldMk cId="3190726145" sldId="883"/>
            <ac:spMk id="48" creationId="{20D35629-9B5F-9721-42BD-7CEA843C1944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55" creationId="{966C906C-09E3-C5EA-5816-A0EB4BDAFB1A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56" creationId="{88B7CEA5-2960-3358-3F05-41F041E5DEBD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58" creationId="{E31CF211-8EAC-5BEA-7120-1FBEFAE6D5F5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59" creationId="{406D5891-52A0-42A3-A6C4-A74B5B61326A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60" creationId="{074A2BA4-392A-93CB-D7FB-AEB017543F50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61" creationId="{D997D102-C239-090F-37FC-031DEE0CFDCE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62" creationId="{745A7484-8535-2820-9218-17E47F0CEC24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63" creationId="{535D2686-6BA7-2918-D5BC-4CA9C74B5FDF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64" creationId="{3FC5ECAD-7E1F-26A1-19D0-7A9E781166F4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65" creationId="{9C5CC45B-FF3B-29FD-3149-E4F3B32D1A23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66" creationId="{16B8CFC3-291E-932E-1BF3-62E8DBAA40D1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67" creationId="{5DB32841-E3F4-445E-1EE4-E0879980B6E7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68" creationId="{36CF0579-053C-32D1-8ACD-B352505AA958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69" creationId="{D4F759A3-4EDE-A24E-58B9-C768B33EE76E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70" creationId="{C1105B3F-E255-85DF-1D59-B842FEEE379A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71" creationId="{E17C2F2C-8E78-94DE-9AED-F7C365F1FAB4}"/>
          </ac:spMkLst>
        </pc:spChg>
        <pc:spChg chg="mod">
          <ac:chgData name="huong luka" userId="52c0ff27d67b5a45" providerId="LiveId" clId="{0CAAA0AA-91E1-4BBB-948D-1ACCE79EF89D}" dt="2023-03-20T15:00:48.678" v="475"/>
          <ac:spMkLst>
            <pc:docMk/>
            <pc:sldMk cId="3190726145" sldId="883"/>
            <ac:spMk id="73" creationId="{176A6AEF-C948-1AAA-4A86-CDDFDDF6CF35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80" creationId="{6191EEE4-27D2-701C-C795-83AE80F2AB64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81" creationId="{1E805B1F-122A-838A-973C-0AC89C700F4A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82" creationId="{0BC162DD-447C-77E3-CD95-6BD5FFFD9FD5}"/>
          </ac:spMkLst>
        </pc:spChg>
        <pc:spChg chg="add mod">
          <ac:chgData name="huong luka" userId="52c0ff27d67b5a45" providerId="LiveId" clId="{0CAAA0AA-91E1-4BBB-948D-1ACCE79EF89D}" dt="2023-03-20T15:02:15.197" v="506" actId="1035"/>
          <ac:spMkLst>
            <pc:docMk/>
            <pc:sldMk cId="3190726145" sldId="883"/>
            <ac:spMk id="84" creationId="{9F004069-9609-6BE8-0D6E-5C85C19650A8}"/>
          </ac:spMkLst>
        </pc:spChg>
        <pc:spChg chg="mod">
          <ac:chgData name="huong luka" userId="52c0ff27d67b5a45" providerId="LiveId" clId="{0CAAA0AA-91E1-4BBB-948D-1ACCE79EF89D}" dt="2023-03-20T15:01:27.328" v="479"/>
          <ac:spMkLst>
            <pc:docMk/>
            <pc:sldMk cId="3190726145" sldId="883"/>
            <ac:spMk id="86" creationId="{1A7B1EC7-E237-4B7C-1E48-6EA0F208AFBE}"/>
          </ac:spMkLst>
        </pc:spChg>
        <pc:spChg chg="mod">
          <ac:chgData name="huong luka" userId="52c0ff27d67b5a45" providerId="LiveId" clId="{0CAAA0AA-91E1-4BBB-948D-1ACCE79EF89D}" dt="2023-03-20T15:01:27.328" v="479"/>
          <ac:spMkLst>
            <pc:docMk/>
            <pc:sldMk cId="3190726145" sldId="883"/>
            <ac:spMk id="87" creationId="{D162E170-5E1B-3855-05D7-C1D2B8ED2768}"/>
          </ac:spMkLst>
        </pc:spChg>
        <pc:grpChg chg="add mod">
          <ac:chgData name="huong luka" userId="52c0ff27d67b5a45" providerId="LiveId" clId="{0CAAA0AA-91E1-4BBB-948D-1ACCE79EF89D}" dt="2023-03-20T15:02:15.197" v="506" actId="1035"/>
          <ac:grpSpMkLst>
            <pc:docMk/>
            <pc:sldMk cId="3190726145" sldId="883"/>
            <ac:grpSpMk id="22" creationId="{D6711DBE-CAB2-5D38-44DE-BBEA097644CD}"/>
          </ac:grpSpMkLst>
        </pc:grpChg>
        <pc:grpChg chg="mod">
          <ac:chgData name="huong luka" userId="52c0ff27d67b5a45" providerId="LiveId" clId="{0CAAA0AA-91E1-4BBB-948D-1ACCE79EF89D}" dt="2023-03-20T15:00:48.678" v="475"/>
          <ac:grpSpMkLst>
            <pc:docMk/>
            <pc:sldMk cId="3190726145" sldId="883"/>
            <ac:grpSpMk id="24" creationId="{B2019CAA-74FD-A23B-3152-17B0D8D26503}"/>
          </ac:grpSpMkLst>
        </pc:grpChg>
        <pc:grpChg chg="add mod">
          <ac:chgData name="huong luka" userId="52c0ff27d67b5a45" providerId="LiveId" clId="{0CAAA0AA-91E1-4BBB-948D-1ACCE79EF89D}" dt="2023-03-20T15:02:15.197" v="506" actId="1035"/>
          <ac:grpSpMkLst>
            <pc:docMk/>
            <pc:sldMk cId="3190726145" sldId="883"/>
            <ac:grpSpMk id="47" creationId="{84356F4E-F58A-08F7-07AF-CEE94DB39C01}"/>
          </ac:grpSpMkLst>
        </pc:grpChg>
        <pc:grpChg chg="mod">
          <ac:chgData name="huong luka" userId="52c0ff27d67b5a45" providerId="LiveId" clId="{0CAAA0AA-91E1-4BBB-948D-1ACCE79EF89D}" dt="2023-03-20T15:00:48.678" v="475"/>
          <ac:grpSpMkLst>
            <pc:docMk/>
            <pc:sldMk cId="3190726145" sldId="883"/>
            <ac:grpSpMk id="49" creationId="{3FDB3538-FD48-0FAA-B158-8AB575398736}"/>
          </ac:grpSpMkLst>
        </pc:grpChg>
        <pc:grpChg chg="add mod">
          <ac:chgData name="huong luka" userId="52c0ff27d67b5a45" providerId="LiveId" clId="{0CAAA0AA-91E1-4BBB-948D-1ACCE79EF89D}" dt="2023-03-20T15:02:15.197" v="506" actId="1035"/>
          <ac:grpSpMkLst>
            <pc:docMk/>
            <pc:sldMk cId="3190726145" sldId="883"/>
            <ac:grpSpMk id="72" creationId="{3D935E4B-2E3E-07A1-FC49-4E6DDAF989E2}"/>
          </ac:grpSpMkLst>
        </pc:grpChg>
        <pc:grpChg chg="mod">
          <ac:chgData name="huong luka" userId="52c0ff27d67b5a45" providerId="LiveId" clId="{0CAAA0AA-91E1-4BBB-948D-1ACCE79EF89D}" dt="2023-03-20T15:00:48.678" v="475"/>
          <ac:grpSpMkLst>
            <pc:docMk/>
            <pc:sldMk cId="3190726145" sldId="883"/>
            <ac:grpSpMk id="74" creationId="{9E9ACA51-5310-9225-EF32-C2CFA2F15D51}"/>
          </ac:grpSpMkLst>
        </pc:grpChg>
        <pc:grpChg chg="add del mod">
          <ac:chgData name="huong luka" userId="52c0ff27d67b5a45" providerId="LiveId" clId="{0CAAA0AA-91E1-4BBB-948D-1ACCE79EF89D}" dt="2023-03-20T15:01:56.922" v="482" actId="21"/>
          <ac:grpSpMkLst>
            <pc:docMk/>
            <pc:sldMk cId="3190726145" sldId="883"/>
            <ac:grpSpMk id="85" creationId="{E4D75790-122D-0235-EBCC-C39AEC18BABC}"/>
          </ac:grpSpMkLst>
        </pc:grpChg>
        <pc:cxnChg chg="add mod">
          <ac:chgData name="huong luka" userId="52c0ff27d67b5a45" providerId="LiveId" clId="{0CAAA0AA-91E1-4BBB-948D-1ACCE79EF89D}" dt="2023-03-20T15:02:15.197" v="506" actId="1035"/>
          <ac:cxnSpMkLst>
            <pc:docMk/>
            <pc:sldMk cId="3190726145" sldId="883"/>
            <ac:cxnSpMk id="7" creationId="{80851EC8-2C2B-97C3-6554-B1C01A0B014E}"/>
          </ac:cxnSpMkLst>
        </pc:cxnChg>
        <pc:cxnChg chg="mod">
          <ac:chgData name="huong luka" userId="52c0ff27d67b5a45" providerId="LiveId" clId="{0CAAA0AA-91E1-4BBB-948D-1ACCE79EF89D}" dt="2023-03-20T15:00:48.678" v="475"/>
          <ac:cxnSpMkLst>
            <pc:docMk/>
            <pc:sldMk cId="3190726145" sldId="883"/>
            <ac:cxnSpMk id="25" creationId="{50AC747F-927F-EA0B-AEC3-1479099E3795}"/>
          </ac:cxnSpMkLst>
        </pc:cxnChg>
        <pc:cxnChg chg="mod">
          <ac:chgData name="huong luka" userId="52c0ff27d67b5a45" providerId="LiveId" clId="{0CAAA0AA-91E1-4BBB-948D-1ACCE79EF89D}" dt="2023-03-20T15:00:48.678" v="475"/>
          <ac:cxnSpMkLst>
            <pc:docMk/>
            <pc:sldMk cId="3190726145" sldId="883"/>
            <ac:cxnSpMk id="26" creationId="{DFE01DC8-9DA1-6D63-9026-1761288017F9}"/>
          </ac:cxnSpMkLst>
        </pc:cxnChg>
        <pc:cxnChg chg="add mod">
          <ac:chgData name="huong luka" userId="52c0ff27d67b5a45" providerId="LiveId" clId="{0CAAA0AA-91E1-4BBB-948D-1ACCE79EF89D}" dt="2023-03-20T15:02:15.197" v="506" actId="1035"/>
          <ac:cxnSpMkLst>
            <pc:docMk/>
            <pc:sldMk cId="3190726145" sldId="883"/>
            <ac:cxnSpMk id="27" creationId="{7C7D9CA8-1854-A6C9-F180-38E92B89AF15}"/>
          </ac:cxnSpMkLst>
        </pc:cxnChg>
        <pc:cxnChg chg="add mod">
          <ac:chgData name="huong luka" userId="52c0ff27d67b5a45" providerId="LiveId" clId="{0CAAA0AA-91E1-4BBB-948D-1ACCE79EF89D}" dt="2023-03-20T15:02:15.197" v="506" actId="1035"/>
          <ac:cxnSpMkLst>
            <pc:docMk/>
            <pc:sldMk cId="3190726145" sldId="883"/>
            <ac:cxnSpMk id="28" creationId="{DEB7F29E-23E5-267A-43A6-8AFFCE2F8832}"/>
          </ac:cxnSpMkLst>
        </pc:cxnChg>
        <pc:cxnChg chg="add mod">
          <ac:chgData name="huong luka" userId="52c0ff27d67b5a45" providerId="LiveId" clId="{0CAAA0AA-91E1-4BBB-948D-1ACCE79EF89D}" dt="2023-03-20T15:02:15.197" v="506" actId="1035"/>
          <ac:cxnSpMkLst>
            <pc:docMk/>
            <pc:sldMk cId="3190726145" sldId="883"/>
            <ac:cxnSpMk id="29" creationId="{580C0B63-ABD7-76E5-8CA2-AC813F457C3E}"/>
          </ac:cxnSpMkLst>
        </pc:cxnChg>
        <pc:cxnChg chg="add mod">
          <ac:chgData name="huong luka" userId="52c0ff27d67b5a45" providerId="LiveId" clId="{0CAAA0AA-91E1-4BBB-948D-1ACCE79EF89D}" dt="2023-03-20T15:02:15.197" v="506" actId="1035"/>
          <ac:cxnSpMkLst>
            <pc:docMk/>
            <pc:sldMk cId="3190726145" sldId="883"/>
            <ac:cxnSpMk id="32" creationId="{4B45C778-EAAC-05D6-3EE7-67CE21E1D6FC}"/>
          </ac:cxnSpMkLst>
        </pc:cxnChg>
        <pc:cxnChg chg="mod">
          <ac:chgData name="huong luka" userId="52c0ff27d67b5a45" providerId="LiveId" clId="{0CAAA0AA-91E1-4BBB-948D-1ACCE79EF89D}" dt="2023-03-20T15:00:48.678" v="475"/>
          <ac:cxnSpMkLst>
            <pc:docMk/>
            <pc:sldMk cId="3190726145" sldId="883"/>
            <ac:cxnSpMk id="50" creationId="{C7347AD2-824E-66AE-58DE-04BEE5C9AC7F}"/>
          </ac:cxnSpMkLst>
        </pc:cxnChg>
        <pc:cxnChg chg="mod">
          <ac:chgData name="huong luka" userId="52c0ff27d67b5a45" providerId="LiveId" clId="{0CAAA0AA-91E1-4BBB-948D-1ACCE79EF89D}" dt="2023-03-20T15:00:48.678" v="475"/>
          <ac:cxnSpMkLst>
            <pc:docMk/>
            <pc:sldMk cId="3190726145" sldId="883"/>
            <ac:cxnSpMk id="51" creationId="{A9ACDC17-2976-42D5-2990-59D5DCE2EF4E}"/>
          </ac:cxnSpMkLst>
        </pc:cxnChg>
        <pc:cxnChg chg="add mod">
          <ac:chgData name="huong luka" userId="52c0ff27d67b5a45" providerId="LiveId" clId="{0CAAA0AA-91E1-4BBB-948D-1ACCE79EF89D}" dt="2023-03-20T15:02:15.197" v="506" actId="1035"/>
          <ac:cxnSpMkLst>
            <pc:docMk/>
            <pc:sldMk cId="3190726145" sldId="883"/>
            <ac:cxnSpMk id="52" creationId="{B5859498-448B-964B-7CFA-6A4FBB9CEA0C}"/>
          </ac:cxnSpMkLst>
        </pc:cxnChg>
        <pc:cxnChg chg="add mod">
          <ac:chgData name="huong luka" userId="52c0ff27d67b5a45" providerId="LiveId" clId="{0CAAA0AA-91E1-4BBB-948D-1ACCE79EF89D}" dt="2023-03-20T15:02:15.197" v="506" actId="1035"/>
          <ac:cxnSpMkLst>
            <pc:docMk/>
            <pc:sldMk cId="3190726145" sldId="883"/>
            <ac:cxnSpMk id="53" creationId="{9E2AFD13-7C44-CAB1-C654-9BCFE67B5D3A}"/>
          </ac:cxnSpMkLst>
        </pc:cxnChg>
        <pc:cxnChg chg="add mod">
          <ac:chgData name="huong luka" userId="52c0ff27d67b5a45" providerId="LiveId" clId="{0CAAA0AA-91E1-4BBB-948D-1ACCE79EF89D}" dt="2023-03-20T15:02:15.197" v="506" actId="1035"/>
          <ac:cxnSpMkLst>
            <pc:docMk/>
            <pc:sldMk cId="3190726145" sldId="883"/>
            <ac:cxnSpMk id="54" creationId="{D9249764-AF01-611C-58B9-D9C015248592}"/>
          </ac:cxnSpMkLst>
        </pc:cxnChg>
        <pc:cxnChg chg="add mod">
          <ac:chgData name="huong luka" userId="52c0ff27d67b5a45" providerId="LiveId" clId="{0CAAA0AA-91E1-4BBB-948D-1ACCE79EF89D}" dt="2023-03-20T15:02:15.197" v="506" actId="1035"/>
          <ac:cxnSpMkLst>
            <pc:docMk/>
            <pc:sldMk cId="3190726145" sldId="883"/>
            <ac:cxnSpMk id="57" creationId="{0A5D1CA4-FF8F-E1D1-F47A-4E414285668C}"/>
          </ac:cxnSpMkLst>
        </pc:cxnChg>
        <pc:cxnChg chg="mod">
          <ac:chgData name="huong luka" userId="52c0ff27d67b5a45" providerId="LiveId" clId="{0CAAA0AA-91E1-4BBB-948D-1ACCE79EF89D}" dt="2023-03-20T15:00:48.678" v="475"/>
          <ac:cxnSpMkLst>
            <pc:docMk/>
            <pc:sldMk cId="3190726145" sldId="883"/>
            <ac:cxnSpMk id="75" creationId="{AADFB2CA-EF2E-F41B-DF46-5A4D527823C8}"/>
          </ac:cxnSpMkLst>
        </pc:cxnChg>
        <pc:cxnChg chg="mod">
          <ac:chgData name="huong luka" userId="52c0ff27d67b5a45" providerId="LiveId" clId="{0CAAA0AA-91E1-4BBB-948D-1ACCE79EF89D}" dt="2023-03-20T15:00:48.678" v="475"/>
          <ac:cxnSpMkLst>
            <pc:docMk/>
            <pc:sldMk cId="3190726145" sldId="883"/>
            <ac:cxnSpMk id="76" creationId="{E13CBAB4-247F-78F8-46DE-4349B33234AB}"/>
          </ac:cxnSpMkLst>
        </pc:cxnChg>
        <pc:cxnChg chg="add mod">
          <ac:chgData name="huong luka" userId="52c0ff27d67b5a45" providerId="LiveId" clId="{0CAAA0AA-91E1-4BBB-948D-1ACCE79EF89D}" dt="2023-03-20T15:02:15.197" v="506" actId="1035"/>
          <ac:cxnSpMkLst>
            <pc:docMk/>
            <pc:sldMk cId="3190726145" sldId="883"/>
            <ac:cxnSpMk id="77" creationId="{43085067-722B-9350-751A-97A257F9B54F}"/>
          </ac:cxnSpMkLst>
        </pc:cxnChg>
        <pc:cxnChg chg="add mod">
          <ac:chgData name="huong luka" userId="52c0ff27d67b5a45" providerId="LiveId" clId="{0CAAA0AA-91E1-4BBB-948D-1ACCE79EF89D}" dt="2023-03-20T15:02:15.197" v="506" actId="1035"/>
          <ac:cxnSpMkLst>
            <pc:docMk/>
            <pc:sldMk cId="3190726145" sldId="883"/>
            <ac:cxnSpMk id="78" creationId="{7834E2BC-2BB1-DC0F-E943-D42B23C727B6}"/>
          </ac:cxnSpMkLst>
        </pc:cxnChg>
        <pc:cxnChg chg="add mod">
          <ac:chgData name="huong luka" userId="52c0ff27d67b5a45" providerId="LiveId" clId="{0CAAA0AA-91E1-4BBB-948D-1ACCE79EF89D}" dt="2023-03-20T15:02:15.197" v="506" actId="1035"/>
          <ac:cxnSpMkLst>
            <pc:docMk/>
            <pc:sldMk cId="3190726145" sldId="883"/>
            <ac:cxnSpMk id="79" creationId="{5CCDAD7F-2E84-8F9F-CC0F-CADED1F58447}"/>
          </ac:cxnSpMkLst>
        </pc:cxnChg>
        <pc:cxnChg chg="add mod">
          <ac:chgData name="huong luka" userId="52c0ff27d67b5a45" providerId="LiveId" clId="{0CAAA0AA-91E1-4BBB-948D-1ACCE79EF89D}" dt="2023-03-20T15:02:15.197" v="506" actId="1035"/>
          <ac:cxnSpMkLst>
            <pc:docMk/>
            <pc:sldMk cId="3190726145" sldId="883"/>
            <ac:cxnSpMk id="83" creationId="{297D4C9C-82DD-FD8B-DAFB-1600C8CA9146}"/>
          </ac:cxnSpMkLst>
        </pc:cxnChg>
      </pc:sldChg>
      <pc:sldChg chg="addSp delSp modSp new mod modAnim">
        <pc:chgData name="huong luka" userId="52c0ff27d67b5a45" providerId="LiveId" clId="{0CAAA0AA-91E1-4BBB-948D-1ACCE79EF89D}" dt="2023-03-20T15:34:30.436" v="867"/>
        <pc:sldMkLst>
          <pc:docMk/>
          <pc:sldMk cId="1631685512" sldId="884"/>
        </pc:sldMkLst>
        <pc:spChg chg="add mod">
          <ac:chgData name="huong luka" userId="52c0ff27d67b5a45" providerId="LiveId" clId="{0CAAA0AA-91E1-4BBB-948D-1ACCE79EF89D}" dt="2023-03-20T15:33:53.746" v="858" actId="1076"/>
          <ac:spMkLst>
            <pc:docMk/>
            <pc:sldMk cId="1631685512" sldId="884"/>
            <ac:spMk id="10" creationId="{E1CC27FA-3182-733C-BA68-1E3FE948AAD3}"/>
          </ac:spMkLst>
        </pc:spChg>
        <pc:spChg chg="add mod">
          <ac:chgData name="huong luka" userId="52c0ff27d67b5a45" providerId="LiveId" clId="{0CAAA0AA-91E1-4BBB-948D-1ACCE79EF89D}" dt="2023-03-20T15:33:51.578" v="857" actId="1076"/>
          <ac:spMkLst>
            <pc:docMk/>
            <pc:sldMk cId="1631685512" sldId="884"/>
            <ac:spMk id="11" creationId="{72AFBA1A-6824-84E5-4F44-C708B39A6FCB}"/>
          </ac:spMkLst>
        </pc:spChg>
        <pc:spChg chg="add mod">
          <ac:chgData name="huong luka" userId="52c0ff27d67b5a45" providerId="LiveId" clId="{0CAAA0AA-91E1-4BBB-948D-1ACCE79EF89D}" dt="2023-03-20T15:33:42.808" v="854" actId="1076"/>
          <ac:spMkLst>
            <pc:docMk/>
            <pc:sldMk cId="1631685512" sldId="884"/>
            <ac:spMk id="12" creationId="{DA2EFD30-8A70-728F-78EF-B5DFA28BB8A6}"/>
          </ac:spMkLst>
        </pc:spChg>
        <pc:spChg chg="mod">
          <ac:chgData name="huong luka" userId="52c0ff27d67b5a45" providerId="LiveId" clId="{0CAAA0AA-91E1-4BBB-948D-1ACCE79EF89D}" dt="2023-03-20T15:34:15.371" v="862"/>
          <ac:spMkLst>
            <pc:docMk/>
            <pc:sldMk cId="1631685512" sldId="884"/>
            <ac:spMk id="14" creationId="{DB2FBFEC-CF5A-B627-790C-F12B873CDB30}"/>
          </ac:spMkLst>
        </pc:spChg>
        <pc:spChg chg="mod">
          <ac:chgData name="huong luka" userId="52c0ff27d67b5a45" providerId="LiveId" clId="{0CAAA0AA-91E1-4BBB-948D-1ACCE79EF89D}" dt="2023-03-20T15:34:15.371" v="862"/>
          <ac:spMkLst>
            <pc:docMk/>
            <pc:sldMk cId="1631685512" sldId="884"/>
            <ac:spMk id="15" creationId="{32F1319A-F307-17AE-51C5-A0AD5E3B1F63}"/>
          </ac:spMkLst>
        </pc:spChg>
        <pc:grpChg chg="add mod">
          <ac:chgData name="huong luka" userId="52c0ff27d67b5a45" providerId="LiveId" clId="{0CAAA0AA-91E1-4BBB-948D-1ACCE79EF89D}" dt="2023-03-20T15:34:22.387" v="865" actId="1076"/>
          <ac:grpSpMkLst>
            <pc:docMk/>
            <pc:sldMk cId="1631685512" sldId="884"/>
            <ac:grpSpMk id="13" creationId="{E1F56967-03CD-8FCD-7921-5A7F108AD8D6}"/>
          </ac:grpSpMkLst>
        </pc:grpChg>
        <pc:picChg chg="add del mod">
          <ac:chgData name="huong luka" userId="52c0ff27d67b5a45" providerId="LiveId" clId="{0CAAA0AA-91E1-4BBB-948D-1ACCE79EF89D}" dt="2023-03-20T15:16:07.765" v="637" actId="478"/>
          <ac:picMkLst>
            <pc:docMk/>
            <pc:sldMk cId="1631685512" sldId="884"/>
            <ac:picMk id="3" creationId="{7BC54B91-5415-9F51-6600-FEB1E1614DC7}"/>
          </ac:picMkLst>
        </pc:picChg>
        <pc:picChg chg="add mod ord">
          <ac:chgData name="huong luka" userId="52c0ff27d67b5a45" providerId="LiveId" clId="{0CAAA0AA-91E1-4BBB-948D-1ACCE79EF89D}" dt="2023-03-20T15:34:18.579" v="864" actId="1076"/>
          <ac:picMkLst>
            <pc:docMk/>
            <pc:sldMk cId="1631685512" sldId="884"/>
            <ac:picMk id="5" creationId="{68810F43-871A-22BA-1D5F-6921D9ACD26A}"/>
          </ac:picMkLst>
        </pc:picChg>
        <pc:picChg chg="add mod">
          <ac:chgData name="huong luka" userId="52c0ff27d67b5a45" providerId="LiveId" clId="{0CAAA0AA-91E1-4BBB-948D-1ACCE79EF89D}" dt="2023-03-20T15:33:39.319" v="853" actId="14100"/>
          <ac:picMkLst>
            <pc:docMk/>
            <pc:sldMk cId="1631685512" sldId="884"/>
            <ac:picMk id="7" creationId="{887482B0-0053-9137-32B7-6B56CEE82EA1}"/>
          </ac:picMkLst>
        </pc:picChg>
        <pc:picChg chg="add mod">
          <ac:chgData name="huong luka" userId="52c0ff27d67b5a45" providerId="LiveId" clId="{0CAAA0AA-91E1-4BBB-948D-1ACCE79EF89D}" dt="2023-03-20T15:33:46.156" v="855" actId="14100"/>
          <ac:picMkLst>
            <pc:docMk/>
            <pc:sldMk cId="1631685512" sldId="884"/>
            <ac:picMk id="9" creationId="{4D973788-B110-7E8C-897E-9995FB60737E}"/>
          </ac:picMkLst>
        </pc:picChg>
      </pc:sldChg>
      <pc:sldChg chg="addSp modSp new mod modAnim">
        <pc:chgData name="huong luka" userId="52c0ff27d67b5a45" providerId="LiveId" clId="{0CAAA0AA-91E1-4BBB-948D-1ACCE79EF89D}" dt="2023-03-20T15:35:25.452" v="927" actId="1038"/>
        <pc:sldMkLst>
          <pc:docMk/>
          <pc:sldMk cId="2307089122" sldId="885"/>
        </pc:sldMkLst>
        <pc:spChg chg="mod">
          <ac:chgData name="huong luka" userId="52c0ff27d67b5a45" providerId="LiveId" clId="{0CAAA0AA-91E1-4BBB-948D-1ACCE79EF89D}" dt="2023-03-20T15:24:14.217" v="729"/>
          <ac:spMkLst>
            <pc:docMk/>
            <pc:sldMk cId="2307089122" sldId="885"/>
            <ac:spMk id="3" creationId="{43FDC782-B9D5-BA56-FAE3-8FEC4A89D4B7}"/>
          </ac:spMkLst>
        </pc:spChg>
        <pc:spChg chg="mod">
          <ac:chgData name="huong luka" userId="52c0ff27d67b5a45" providerId="LiveId" clId="{0CAAA0AA-91E1-4BBB-948D-1ACCE79EF89D}" dt="2023-03-20T15:24:14.217" v="729"/>
          <ac:spMkLst>
            <pc:docMk/>
            <pc:sldMk cId="2307089122" sldId="885"/>
            <ac:spMk id="4" creationId="{9B49CFA3-8BD0-CEA0-8FCF-68C31A257E2E}"/>
          </ac:spMkLst>
        </pc:spChg>
        <pc:spChg chg="mod">
          <ac:chgData name="huong luka" userId="52c0ff27d67b5a45" providerId="LiveId" clId="{0CAAA0AA-91E1-4BBB-948D-1ACCE79EF89D}" dt="2023-03-20T15:24:22.435" v="731"/>
          <ac:spMkLst>
            <pc:docMk/>
            <pc:sldMk cId="2307089122" sldId="885"/>
            <ac:spMk id="6" creationId="{7B9807AE-44CC-4E9E-FA43-CC58B2CA0EBA}"/>
          </ac:spMkLst>
        </pc:spChg>
        <pc:spChg chg="mod">
          <ac:chgData name="huong luka" userId="52c0ff27d67b5a45" providerId="LiveId" clId="{0CAAA0AA-91E1-4BBB-948D-1ACCE79EF89D}" dt="2023-03-20T15:24:22.435" v="731"/>
          <ac:spMkLst>
            <pc:docMk/>
            <pc:sldMk cId="2307089122" sldId="885"/>
            <ac:spMk id="7" creationId="{03CB4269-EDE9-CA28-2EB5-1472B2896B34}"/>
          </ac:spMkLst>
        </pc:spChg>
        <pc:grpChg chg="add mod">
          <ac:chgData name="huong luka" userId="52c0ff27d67b5a45" providerId="LiveId" clId="{0CAAA0AA-91E1-4BBB-948D-1ACCE79EF89D}" dt="2023-03-20T15:24:28.893" v="733" actId="1076"/>
          <ac:grpSpMkLst>
            <pc:docMk/>
            <pc:sldMk cId="2307089122" sldId="885"/>
            <ac:grpSpMk id="2" creationId="{9C14564C-1628-FC55-4BF4-55A2E5BA4714}"/>
          </ac:grpSpMkLst>
        </pc:grpChg>
        <pc:grpChg chg="add mod">
          <ac:chgData name="huong luka" userId="52c0ff27d67b5a45" providerId="LiveId" clId="{0CAAA0AA-91E1-4BBB-948D-1ACCE79EF89D}" dt="2023-03-20T15:35:25.452" v="927" actId="1038"/>
          <ac:grpSpMkLst>
            <pc:docMk/>
            <pc:sldMk cId="2307089122" sldId="885"/>
            <ac:grpSpMk id="5" creationId="{FD114FEE-F159-3776-C4AA-968EFAF16AC2}"/>
          </ac:grpSpMkLst>
        </pc:grpChg>
        <pc:picChg chg="add mod">
          <ac:chgData name="huong luka" userId="52c0ff27d67b5a45" providerId="LiveId" clId="{0CAAA0AA-91E1-4BBB-948D-1ACCE79EF89D}" dt="2023-03-20T15:24:56.492" v="739" actId="1076"/>
          <ac:picMkLst>
            <pc:docMk/>
            <pc:sldMk cId="2307089122" sldId="885"/>
            <ac:picMk id="8" creationId="{77E619EC-AF4E-F0DF-6DCC-6F5D6CFCCD67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Nhấn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</a:t>
            </a:r>
            <a:r>
              <a:rPr lang="en-US" dirty="0" err="1"/>
              <a:t>tự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dâu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1 -&gt; 5.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8AC9D5-5F41-4B19-AEC1-5D229DD8759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16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C57A8-AE18-4654-B6AF-04B3577165B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9A531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srgbClr val="9A531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6636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C57A8-AE18-4654-B6AF-04B3577165B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9A531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srgbClr val="9A531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3212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 err="1">
                <a:latin typeface="Arial" panose="020B0604020202020204" pitchFamily="34" charset="0"/>
                <a:cs typeface="Arial" panose="020B0604020202020204" pitchFamily="34" charset="0"/>
              </a:rPr>
              <a:t>Để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noProof="0" dirty="0" err="1">
                <a:latin typeface="Arial" panose="020B0604020202020204" pitchFamily="34" charset="0"/>
                <a:cs typeface="Arial" panose="020B0604020202020204" pitchFamily="34" charset="0"/>
              </a:rPr>
              <a:t>hiệu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noProof="0" dirty="0" err="1">
                <a:latin typeface="Arial" panose="020B0604020202020204" pitchFamily="34" charset="0"/>
                <a:cs typeface="Arial" panose="020B0604020202020204" pitchFamily="34" charset="0"/>
              </a:rPr>
              <a:t>ứng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noProof="0" dirty="0" err="1">
                <a:latin typeface="Arial" panose="020B0604020202020204" pitchFamily="34" charset="0"/>
                <a:cs typeface="Arial" panose="020B0604020202020204" pitchFamily="34" charset="0"/>
              </a:rPr>
              <a:t>chạy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noProof="0" dirty="0" err="1"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noProof="0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noProof="0" dirty="0" err="1"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noProof="0" dirty="0" err="1">
                <a:latin typeface="Arial" panose="020B0604020202020204" pitchFamily="34" charset="0"/>
                <a:cs typeface="Arial" panose="020B0604020202020204" pitchFamily="34" charset="0"/>
              </a:rPr>
              <a:t>toán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noProof="0" dirty="0" err="1">
                <a:latin typeface="Arial" panose="020B0604020202020204" pitchFamily="34" charset="0"/>
                <a:cs typeface="Arial" panose="020B0604020202020204" pitchFamily="34" charset="0"/>
              </a:rPr>
              <a:t>khác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noProof="0" dirty="0" err="1">
                <a:latin typeface="Arial" panose="020B0604020202020204" pitchFamily="34" charset="0"/>
                <a:cs typeface="Arial" panose="020B0604020202020204" pitchFamily="34" charset="0"/>
              </a:rPr>
              <a:t>sẽ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noProof="0" dirty="0" err="1">
                <a:latin typeface="Arial" panose="020B0604020202020204" pitchFamily="34" charset="0"/>
                <a:cs typeface="Arial" panose="020B0604020202020204" pitchFamily="34" charset="0"/>
              </a:rPr>
              <a:t>xuất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noProof="0" dirty="0" err="1">
                <a:latin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noProof="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vi-VN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C57A8-AE18-4654-B6AF-04B3577165B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9A531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srgbClr val="9A531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9792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C57A8-AE18-4654-B6AF-04B3577165B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9A531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srgbClr val="9A531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7914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C57A8-AE18-4654-B6AF-04B3577165B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9A531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srgbClr val="9A531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934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DC57A8-AE18-4654-B6AF-04B3577165BE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srgbClr val="9A531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vi-VN" sz="1200" b="0" i="0" u="none" strike="noStrike" kern="1200" cap="none" spc="0" normalizeH="0" baseline="0" noProof="0" dirty="0">
              <a:ln>
                <a:noFill/>
              </a:ln>
              <a:solidFill>
                <a:srgbClr val="9A531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781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rang chiếu Tiêu đề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5694702" y="2336800"/>
            <a:ext cx="9155612" cy="2438400"/>
          </a:xfrm>
        </p:spPr>
        <p:txBody>
          <a:bodyPr rtlCol="0" anchor="b">
            <a:normAutofit/>
          </a:bodyPr>
          <a:lstStyle>
            <a:lvl1pPr algn="l" rtl="0">
              <a:defRPr sz="7200"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Phụ đề 2"/>
          <p:cNvSpPr>
            <a:spLocks noGrp="1"/>
          </p:cNvSpPr>
          <p:nvPr>
            <p:ph type="subTitle" idx="1" hasCustomPrompt="1"/>
          </p:nvPr>
        </p:nvSpPr>
        <p:spPr>
          <a:xfrm>
            <a:off x="5694700" y="4978400"/>
            <a:ext cx="9155612" cy="12192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3200"/>
            </a:lvl1pPr>
            <a:lvl2pPr marL="609585" indent="0" algn="ctr" rtl="0">
              <a:buNone/>
              <a:defRPr sz="2667"/>
            </a:lvl2pPr>
            <a:lvl3pPr marL="1219170" indent="0" algn="ctr" rtl="0">
              <a:buNone/>
              <a:defRPr sz="2400"/>
            </a:lvl3pPr>
            <a:lvl4pPr marL="1828754" indent="0" algn="ctr" rtl="0">
              <a:buNone/>
              <a:defRPr sz="2133"/>
            </a:lvl4pPr>
            <a:lvl5pPr marL="2438339" indent="0" algn="ctr" rtl="0">
              <a:buNone/>
              <a:defRPr sz="2133"/>
            </a:lvl5pPr>
            <a:lvl6pPr marL="3047924" indent="0" algn="ctr" rtl="0">
              <a:buNone/>
              <a:defRPr sz="2133"/>
            </a:lvl6pPr>
            <a:lvl7pPr marL="3657509" indent="0" algn="ctr" rtl="0">
              <a:buNone/>
              <a:defRPr sz="2133"/>
            </a:lvl7pPr>
            <a:lvl8pPr marL="4267093" indent="0" algn="ctr" rtl="0">
              <a:buNone/>
              <a:defRPr sz="2133"/>
            </a:lvl8pPr>
            <a:lvl9pPr marL="4876678" indent="0" algn="ctr" rtl="0">
              <a:buNone/>
              <a:defRPr sz="2133"/>
            </a:lvl9pPr>
          </a:lstStyle>
          <a:p>
            <a:r>
              <a:rPr lang="vi-VN" dirty="0"/>
              <a:t>Bấm &amp; sửa kiểu phụ đề của Bản chính</a:t>
            </a:r>
          </a:p>
        </p:txBody>
      </p:sp>
    </p:spTree>
    <p:extLst>
      <p:ext uri="{BB962C8B-B14F-4D97-AF65-F5344CB8AC3E}">
        <p14:creationId xmlns:p14="http://schemas.microsoft.com/office/powerpoint/2010/main" val="125932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ề và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Nội dung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vi-VN"/>
              <a:t>Bấm để chỉnh sửa kiểu văn bản của Bản cái</a:t>
            </a:r>
          </a:p>
          <a:p>
            <a:pPr lvl="1" rtl="0"/>
            <a:r>
              <a:rPr lang="vi-VN"/>
              <a:t>Mức hai</a:t>
            </a:r>
          </a:p>
          <a:p>
            <a:pPr lvl="2" rtl="0"/>
            <a:r>
              <a:rPr lang="vi-VN"/>
              <a:t>Mức ba</a:t>
            </a:r>
          </a:p>
          <a:p>
            <a:pPr lvl="3" rtl="0"/>
            <a:r>
              <a:rPr lang="vi-VN"/>
              <a:t>Mức bốn</a:t>
            </a:r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6" name="Chỗ dành sẵn cho Số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61B1E00-A00D-477D-997B-00E3F6554555}" type="datetime1">
              <a:rPr lang="vi-VN" smtClean="0"/>
              <a:pPr/>
              <a:t>20/03/2023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88766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êu đề của Mụ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5694704" y="2438400"/>
            <a:ext cx="9155612" cy="2438400"/>
          </a:xfrm>
        </p:spPr>
        <p:txBody>
          <a:bodyPr rtlCol="0" anchor="b">
            <a:normAutofit/>
          </a:bodyPr>
          <a:lstStyle>
            <a:lvl1pPr algn="l" rtl="0">
              <a:defRPr sz="5867"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/>
          </p:nvPr>
        </p:nvSpPr>
        <p:spPr>
          <a:xfrm>
            <a:off x="5694700" y="4978400"/>
            <a:ext cx="9155612" cy="1219200"/>
          </a:xfrm>
        </p:spPr>
        <p:txBody>
          <a:bodyPr rtlCol="0"/>
          <a:lstStyle>
            <a:lvl1pPr marL="0" indent="0" algn="l" rtl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609585" indent="0" algn="l" rtl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l" rtl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l" rtl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l" rtl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l" rtl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l" rtl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l" rtl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l" rtl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vi-VN"/>
              <a:t>Bấm để chỉnh sửa kiểu văn bản của Bản cái</a:t>
            </a:r>
          </a:p>
        </p:txBody>
      </p:sp>
    </p:spTree>
    <p:extLst>
      <p:ext uri="{BB962C8B-B14F-4D97-AF65-F5344CB8AC3E}">
        <p14:creationId xmlns:p14="http://schemas.microsoft.com/office/powerpoint/2010/main" val="941814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ộ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Nội dung 2"/>
          <p:cNvSpPr>
            <a:spLocks noGrp="1"/>
          </p:cNvSpPr>
          <p:nvPr>
            <p:ph sz="half" idx="1"/>
          </p:nvPr>
        </p:nvSpPr>
        <p:spPr>
          <a:xfrm>
            <a:off x="1422086" y="2434167"/>
            <a:ext cx="6614504" cy="5583936"/>
          </a:xfrm>
        </p:spPr>
        <p:txBody>
          <a:bodyPr rtlCol="0"/>
          <a:lstStyle/>
          <a:p>
            <a:pPr lvl="0" rtl="0"/>
            <a:r>
              <a:rPr lang="vi-VN"/>
              <a:t>Bấm để chỉnh sửa kiểu văn bản của Bản cái</a:t>
            </a:r>
          </a:p>
          <a:p>
            <a:pPr lvl="1" rtl="0"/>
            <a:r>
              <a:rPr lang="vi-VN"/>
              <a:t>Mức hai</a:t>
            </a:r>
          </a:p>
          <a:p>
            <a:pPr lvl="2" rtl="0"/>
            <a:r>
              <a:rPr lang="vi-VN"/>
              <a:t>Mức ba</a:t>
            </a:r>
          </a:p>
          <a:p>
            <a:pPr lvl="3" rtl="0"/>
            <a:r>
              <a:rPr lang="vi-VN"/>
              <a:t>Mức bốn</a:t>
            </a:r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4" name="Chỗ dành sẵn cho Nội dung 3"/>
          <p:cNvSpPr>
            <a:spLocks noGrp="1"/>
          </p:cNvSpPr>
          <p:nvPr>
            <p:ph sz="half" idx="2"/>
          </p:nvPr>
        </p:nvSpPr>
        <p:spPr>
          <a:xfrm>
            <a:off x="8240048" y="2434167"/>
            <a:ext cx="6610267" cy="5583936"/>
          </a:xfrm>
        </p:spPr>
        <p:txBody>
          <a:bodyPr rtlCol="0"/>
          <a:lstStyle/>
          <a:p>
            <a:pPr lvl="0" rtl="0"/>
            <a:r>
              <a:rPr lang="vi-VN"/>
              <a:t>Bấm để chỉnh sửa kiểu văn bản của Bản cái</a:t>
            </a:r>
          </a:p>
          <a:p>
            <a:pPr lvl="1" rtl="0"/>
            <a:r>
              <a:rPr lang="vi-VN"/>
              <a:t>Mức hai</a:t>
            </a:r>
          </a:p>
          <a:p>
            <a:pPr lvl="2" rtl="0"/>
            <a:r>
              <a:rPr lang="vi-VN"/>
              <a:t>Mức ba</a:t>
            </a:r>
          </a:p>
          <a:p>
            <a:pPr lvl="3" rtl="0"/>
            <a:r>
              <a:rPr lang="vi-VN"/>
              <a:t>Mức bốn</a:t>
            </a:r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7" name="Chỗ dành sẵn cho Số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5" name="Chỗ dành sẵn cho Ngà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85AB0D1-2462-483C-8BB5-3975EB8E9484}" type="datetime1">
              <a:rPr lang="vi-VN" smtClean="0"/>
              <a:pPr/>
              <a:t>20/03/2023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66157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/>
          </p:nvPr>
        </p:nvSpPr>
        <p:spPr>
          <a:xfrm>
            <a:off x="1428275" y="2241551"/>
            <a:ext cx="6616453" cy="1098549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3200" b="1"/>
            </a:lvl1pPr>
            <a:lvl2pPr marL="609585" indent="0" algn="l" rtl="0">
              <a:buNone/>
              <a:defRPr sz="2667" b="1"/>
            </a:lvl2pPr>
            <a:lvl3pPr marL="1219170" indent="0" algn="l" rtl="0">
              <a:buNone/>
              <a:defRPr sz="2400" b="1"/>
            </a:lvl3pPr>
            <a:lvl4pPr marL="1828754" indent="0" algn="l" rtl="0">
              <a:buNone/>
              <a:defRPr sz="2133" b="1"/>
            </a:lvl4pPr>
            <a:lvl5pPr marL="2438339" indent="0" algn="l" rtl="0">
              <a:buNone/>
              <a:defRPr sz="2133" b="1"/>
            </a:lvl5pPr>
            <a:lvl6pPr marL="3047924" indent="0" algn="l" rtl="0">
              <a:buNone/>
              <a:defRPr sz="2133" b="1"/>
            </a:lvl6pPr>
            <a:lvl7pPr marL="3657509" indent="0" algn="l" rtl="0">
              <a:buNone/>
              <a:defRPr sz="2133" b="1"/>
            </a:lvl7pPr>
            <a:lvl8pPr marL="4267093" indent="0" algn="l" rtl="0">
              <a:buNone/>
              <a:defRPr sz="2133" b="1"/>
            </a:lvl8pPr>
            <a:lvl9pPr marL="4876678" indent="0" algn="l" rtl="0">
              <a:buNone/>
              <a:defRPr sz="2133" b="1"/>
            </a:lvl9pPr>
          </a:lstStyle>
          <a:p>
            <a:pPr lvl="0" rt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ỗ dành sẵn cho Nội dung 3"/>
          <p:cNvSpPr>
            <a:spLocks noGrp="1"/>
          </p:cNvSpPr>
          <p:nvPr>
            <p:ph sz="half" idx="2"/>
          </p:nvPr>
        </p:nvSpPr>
        <p:spPr>
          <a:xfrm>
            <a:off x="1428275" y="3340101"/>
            <a:ext cx="6616453" cy="4635500"/>
          </a:xfrm>
        </p:spPr>
        <p:txBody>
          <a:bodyPr rtlCol="0"/>
          <a:lstStyle/>
          <a:p>
            <a:pPr lvl="0" rtl="0"/>
            <a:r>
              <a:rPr lang="vi-VN"/>
              <a:t>Bấm để chỉnh sửa kiểu văn bản của Bản cái</a:t>
            </a:r>
          </a:p>
          <a:p>
            <a:pPr lvl="1" rtl="0"/>
            <a:r>
              <a:rPr lang="vi-VN"/>
              <a:t>Mức hai</a:t>
            </a:r>
          </a:p>
          <a:p>
            <a:pPr lvl="2" rtl="0"/>
            <a:r>
              <a:rPr lang="vi-VN"/>
              <a:t>Mức ba</a:t>
            </a:r>
          </a:p>
          <a:p>
            <a:pPr lvl="3" rtl="0"/>
            <a:r>
              <a:rPr lang="vi-VN"/>
              <a:t>Mức bốn</a:t>
            </a:r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5" name="Chỗ dành sẵn cho Văn bản 4"/>
          <p:cNvSpPr>
            <a:spLocks noGrp="1"/>
          </p:cNvSpPr>
          <p:nvPr>
            <p:ph type="body" sz="quarter" idx="3"/>
          </p:nvPr>
        </p:nvSpPr>
        <p:spPr>
          <a:xfrm>
            <a:off x="8240048" y="2241551"/>
            <a:ext cx="6616453" cy="1098549"/>
          </a:xfrm>
        </p:spPr>
        <p:txBody>
          <a:bodyPr rtlCol="0" anchor="b"/>
          <a:lstStyle>
            <a:lvl1pPr marL="0" indent="0" algn="l" rtl="0">
              <a:spcBef>
                <a:spcPts val="0"/>
              </a:spcBef>
              <a:buNone/>
              <a:defRPr sz="3200" b="1"/>
            </a:lvl1pPr>
            <a:lvl2pPr marL="609585" indent="0" algn="l" rtl="0">
              <a:buNone/>
              <a:defRPr sz="2667" b="1"/>
            </a:lvl2pPr>
            <a:lvl3pPr marL="1219170" indent="0" algn="l" rtl="0">
              <a:buNone/>
              <a:defRPr sz="2400" b="1"/>
            </a:lvl3pPr>
            <a:lvl4pPr marL="1828754" indent="0" algn="l" rtl="0">
              <a:buNone/>
              <a:defRPr sz="2133" b="1"/>
            </a:lvl4pPr>
            <a:lvl5pPr marL="2438339" indent="0" algn="l" rtl="0">
              <a:buNone/>
              <a:defRPr sz="2133" b="1"/>
            </a:lvl5pPr>
            <a:lvl6pPr marL="3047924" indent="0" algn="l" rtl="0">
              <a:buNone/>
              <a:defRPr sz="2133" b="1"/>
            </a:lvl6pPr>
            <a:lvl7pPr marL="3657509" indent="0" algn="l" rtl="0">
              <a:buNone/>
              <a:defRPr sz="2133" b="1"/>
            </a:lvl7pPr>
            <a:lvl8pPr marL="4267093" indent="0" algn="l" rtl="0">
              <a:buNone/>
              <a:defRPr sz="2133" b="1"/>
            </a:lvl8pPr>
            <a:lvl9pPr marL="4876678" indent="0" algn="l" rtl="0">
              <a:buNone/>
              <a:defRPr sz="2133" b="1"/>
            </a:lvl9pPr>
          </a:lstStyle>
          <a:p>
            <a:pPr lvl="0" rt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ỗ dành sẵn cho Nội dung 5"/>
          <p:cNvSpPr>
            <a:spLocks noGrp="1"/>
          </p:cNvSpPr>
          <p:nvPr>
            <p:ph sz="quarter" idx="4"/>
          </p:nvPr>
        </p:nvSpPr>
        <p:spPr>
          <a:xfrm>
            <a:off x="8240048" y="3340101"/>
            <a:ext cx="6616453" cy="4635500"/>
          </a:xfrm>
        </p:spPr>
        <p:txBody>
          <a:bodyPr rtlCol="0"/>
          <a:lstStyle/>
          <a:p>
            <a:pPr lvl="0" rtl="0"/>
            <a:r>
              <a:rPr lang="vi-VN"/>
              <a:t>Bấm để chỉnh sửa kiểu văn bản của Bản cái</a:t>
            </a:r>
          </a:p>
          <a:p>
            <a:pPr lvl="1" rtl="0"/>
            <a:r>
              <a:rPr lang="vi-VN"/>
              <a:t>Mức hai</a:t>
            </a:r>
          </a:p>
          <a:p>
            <a:pPr lvl="2" rtl="0"/>
            <a:r>
              <a:rPr lang="vi-VN"/>
              <a:t>Mức ba</a:t>
            </a:r>
          </a:p>
          <a:p>
            <a:pPr lvl="3" rtl="0"/>
            <a:r>
              <a:rPr lang="vi-VN"/>
              <a:t>Mức bốn</a:t>
            </a:r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9" name="Chỗ dành sẵn cho Số Trang chiế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8" name="Chỗ dành sẵn cho Chân trang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7" name="Chỗ dành sẵn cho Ngày tháng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216A3A8-CD18-494E-BA21-4E8A1D2D52BA}" type="datetime1">
              <a:rPr lang="vi-VN" smtClean="0"/>
              <a:pPr/>
              <a:t>20/03/2023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63577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ỉ Tiêu đ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5" name="Chỗ dành sẵn cho Số Trang chiế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4" name="Chỗ dành sẵn cho Chân trang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3" name="Chỗ dành sẵn cho Ngày tháng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DC5D5F0-49C4-47A7-8393-C3318058F3BC}" type="datetime1">
              <a:rPr lang="vi-VN" smtClean="0"/>
              <a:pPr/>
              <a:t>20/03/2023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598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ố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hỗ dành sẵn cho Số Trang chiế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3" name="Chỗ dành sẵn cho Chân trang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2" name="Chỗ dành sẵn cho Ngày tháng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5C8CFF3-1CDF-49E3-8638-3726A6CAAC00}" type="datetime1">
              <a:rPr lang="vi-VN" smtClean="0"/>
              <a:pPr/>
              <a:t>20/03/2023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413015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i Ảnh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1422086" y="406399"/>
            <a:ext cx="13428229" cy="1621536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grpSp>
        <p:nvGrpSpPr>
          <p:cNvPr id="9" name="Nhóm 8"/>
          <p:cNvGrpSpPr/>
          <p:nvPr/>
        </p:nvGrpSpPr>
        <p:grpSpPr>
          <a:xfrm>
            <a:off x="1405012" y="2311400"/>
            <a:ext cx="5821385" cy="4066717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0" name="Hình tự d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1" name="Hình tự d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2" name="Hình tự d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3" name="Hình tự d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4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5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6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7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8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9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20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21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</p:grpSp>
      <p:sp>
        <p:nvSpPr>
          <p:cNvPr id="36" name="Chỗ dành sẵn cho Ảnh 33" descr="Chỗ dành sẵn trống để thêm một hình ảnh. Bấm vào chỗ dành sẵn, rồi chọn hình ảnh mà bạn muốn thêm."/>
          <p:cNvSpPr>
            <a:spLocks noGrp="1" noChangeAspect="1"/>
          </p:cNvSpPr>
          <p:nvPr>
            <p:ph type="pic" sz="quarter" idx="17"/>
          </p:nvPr>
        </p:nvSpPr>
        <p:spPr>
          <a:xfrm>
            <a:off x="1688845" y="2533614"/>
            <a:ext cx="5254043" cy="3428981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vi-VN"/>
              <a:t>Bấm biểu tượng để thêm hình ảnh</a:t>
            </a:r>
            <a:endParaRPr lang="vi-VN" dirty="0"/>
          </a:p>
        </p:txBody>
      </p:sp>
      <p:sp>
        <p:nvSpPr>
          <p:cNvPr id="39" name="Chỗ dành sẵn cho Văn bản 3"/>
          <p:cNvSpPr>
            <a:spLocks noGrp="1"/>
          </p:cNvSpPr>
          <p:nvPr>
            <p:ph type="body" sz="half" idx="2"/>
          </p:nvPr>
        </p:nvSpPr>
        <p:spPr>
          <a:xfrm>
            <a:off x="1405012" y="6581320"/>
            <a:ext cx="5832702" cy="134348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2133"/>
              </a:spcBef>
              <a:buNone/>
              <a:defRPr sz="2133"/>
            </a:lvl1pPr>
            <a:lvl2pPr marL="609585" indent="0" algn="l" rtl="0">
              <a:buNone/>
              <a:defRPr sz="1867"/>
            </a:lvl2pPr>
            <a:lvl3pPr marL="1219170" indent="0" algn="l" rtl="0">
              <a:buNone/>
              <a:defRPr sz="1600"/>
            </a:lvl3pPr>
            <a:lvl4pPr marL="1828754" indent="0" algn="l" rtl="0">
              <a:buNone/>
              <a:defRPr sz="1333"/>
            </a:lvl4pPr>
            <a:lvl5pPr marL="2438339" indent="0" algn="l" rtl="0">
              <a:buNone/>
              <a:defRPr sz="1333"/>
            </a:lvl5pPr>
            <a:lvl6pPr marL="3047924" indent="0" algn="l" rtl="0">
              <a:buNone/>
              <a:defRPr sz="1333"/>
            </a:lvl6pPr>
            <a:lvl7pPr marL="3657509" indent="0" algn="l" rtl="0">
              <a:buNone/>
              <a:defRPr sz="1333"/>
            </a:lvl7pPr>
            <a:lvl8pPr marL="4267093" indent="0" algn="l" rtl="0">
              <a:buNone/>
              <a:defRPr sz="1333"/>
            </a:lvl8pPr>
            <a:lvl9pPr marL="4876678" indent="0" algn="l" rtl="0">
              <a:buNone/>
              <a:defRPr sz="1333"/>
            </a:lvl9pPr>
          </a:lstStyle>
          <a:p>
            <a:pPr lvl="0" rtl="0"/>
            <a:r>
              <a:rPr lang="vi-VN"/>
              <a:t>Bấm để chỉnh sửa kiểu văn bản của Bản cái</a:t>
            </a:r>
          </a:p>
        </p:txBody>
      </p:sp>
      <p:grpSp>
        <p:nvGrpSpPr>
          <p:cNvPr id="22" name="Nhóm 21"/>
          <p:cNvGrpSpPr/>
          <p:nvPr/>
        </p:nvGrpSpPr>
        <p:grpSpPr>
          <a:xfrm>
            <a:off x="9028930" y="2311400"/>
            <a:ext cx="5821385" cy="4066717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23" name="Hình tự d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24" name="Hình tự d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25" name="Hình tự d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26" name="Hình tự d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27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28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29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30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31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32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33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34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</p:grpSp>
      <p:sp>
        <p:nvSpPr>
          <p:cNvPr id="37" name="Chỗ dành sẵn cho Ảnh 33" descr="Chỗ dành sẵn trống để thêm một hình ảnh. Bấm vào chỗ dành sẵn, rồi chọn hình ảnh mà bạn muốn thêm."/>
          <p:cNvSpPr>
            <a:spLocks noGrp="1" noChangeAspect="1"/>
          </p:cNvSpPr>
          <p:nvPr>
            <p:ph type="pic" sz="quarter" idx="18"/>
          </p:nvPr>
        </p:nvSpPr>
        <p:spPr>
          <a:xfrm>
            <a:off x="9312764" y="2533614"/>
            <a:ext cx="5254043" cy="3428981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vi-VN"/>
              <a:t>Bấm biểu tượng để thêm hình ảnh</a:t>
            </a:r>
            <a:endParaRPr lang="vi-VN" dirty="0"/>
          </a:p>
        </p:txBody>
      </p:sp>
      <p:sp>
        <p:nvSpPr>
          <p:cNvPr id="40" name="Chỗ dành sẵn cho Văn bản 3"/>
          <p:cNvSpPr>
            <a:spLocks noGrp="1"/>
          </p:cNvSpPr>
          <p:nvPr>
            <p:ph type="body" sz="half" idx="19"/>
          </p:nvPr>
        </p:nvSpPr>
        <p:spPr>
          <a:xfrm>
            <a:off x="9001958" y="6581320"/>
            <a:ext cx="5832702" cy="134348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2133"/>
              </a:spcBef>
              <a:buNone/>
              <a:defRPr sz="2133"/>
            </a:lvl1pPr>
            <a:lvl2pPr marL="609585" indent="0" algn="l" rtl="0">
              <a:buNone/>
              <a:defRPr sz="1867"/>
            </a:lvl2pPr>
            <a:lvl3pPr marL="1219170" indent="0" algn="l" rtl="0">
              <a:buNone/>
              <a:defRPr sz="1600"/>
            </a:lvl3pPr>
            <a:lvl4pPr marL="1828754" indent="0" algn="l" rtl="0">
              <a:buNone/>
              <a:defRPr sz="1333"/>
            </a:lvl4pPr>
            <a:lvl5pPr marL="2438339" indent="0" algn="l" rtl="0">
              <a:buNone/>
              <a:defRPr sz="1333"/>
            </a:lvl5pPr>
            <a:lvl6pPr marL="3047924" indent="0" algn="l" rtl="0">
              <a:buNone/>
              <a:defRPr sz="1333"/>
            </a:lvl6pPr>
            <a:lvl7pPr marL="3657509" indent="0" algn="l" rtl="0">
              <a:buNone/>
              <a:defRPr sz="1333"/>
            </a:lvl7pPr>
            <a:lvl8pPr marL="4267093" indent="0" algn="l" rtl="0">
              <a:buNone/>
              <a:defRPr sz="1333"/>
            </a:lvl8pPr>
            <a:lvl9pPr marL="4876678" indent="0" algn="l" rtl="0">
              <a:buNone/>
              <a:defRPr sz="1333"/>
            </a:lvl9pPr>
          </a:lstStyle>
          <a:p>
            <a:pPr lvl="0" rtl="0"/>
            <a:r>
              <a:rPr lang="vi-VN"/>
              <a:t>Bấm để chỉnh sửa kiểu văn bản của Bản cái</a:t>
            </a:r>
          </a:p>
        </p:txBody>
      </p:sp>
      <p:sp>
        <p:nvSpPr>
          <p:cNvPr id="8" name="Chỗ dành sẵn cho Số Trang chiếu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pPr/>
              <a:t>‹#›</a:t>
            </a:fld>
            <a:endParaRPr lang="vi-VN" dirty="0"/>
          </a:p>
        </p:txBody>
      </p:sp>
      <p:sp>
        <p:nvSpPr>
          <p:cNvPr id="7" name="Chỗ dành sẵn cho Chân trang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Ngày tháng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B6D0CE1C-2702-4A01-872D-16D51A5359DB}" type="datetime1">
              <a:rPr lang="vi-VN" smtClean="0"/>
              <a:pPr/>
              <a:t>20/03/2023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57964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 Ảnh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grpSp>
        <p:nvGrpSpPr>
          <p:cNvPr id="52" name="Nhóm 51"/>
          <p:cNvGrpSpPr>
            <a:grpSpLocks noChangeAspect="1"/>
          </p:cNvGrpSpPr>
          <p:nvPr/>
        </p:nvGrpSpPr>
        <p:grpSpPr>
          <a:xfrm rot="5400000">
            <a:off x="1397932" y="2234858"/>
            <a:ext cx="4164463" cy="412487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53" name="Hình tự d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54" name="Hình tự d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55" name="Hình tự d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56" name="Hình tự d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57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58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59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60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61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62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63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64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</p:grpSp>
      <p:sp>
        <p:nvSpPr>
          <p:cNvPr id="79" name="Chỗ dành sẵn cho Ảnh 33" descr="Chỗ dành sẵn trống để thêm một hình ảnh. Bấm vào chỗ dành sẵn, rồi chọn hình ảnh mà bạn muốn thêm."/>
          <p:cNvSpPr>
            <a:spLocks noGrp="1"/>
          </p:cNvSpPr>
          <p:nvPr>
            <p:ph type="pic" sz="quarter" idx="19"/>
          </p:nvPr>
        </p:nvSpPr>
        <p:spPr>
          <a:xfrm>
            <a:off x="1667672" y="2432380"/>
            <a:ext cx="3624982" cy="3701744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vi-VN"/>
              <a:t>Bấm biểu tượng để thêm hình ảnh</a:t>
            </a:r>
            <a:endParaRPr lang="vi-VN" dirty="0"/>
          </a:p>
        </p:txBody>
      </p:sp>
      <p:sp>
        <p:nvSpPr>
          <p:cNvPr id="81" name="Chỗ dành sẵn cho Văn bản 3"/>
          <p:cNvSpPr>
            <a:spLocks noGrp="1"/>
          </p:cNvSpPr>
          <p:nvPr>
            <p:ph type="body" sz="half" idx="2"/>
          </p:nvPr>
        </p:nvSpPr>
        <p:spPr>
          <a:xfrm>
            <a:off x="1649040" y="6596540"/>
            <a:ext cx="3662244" cy="1219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2133"/>
              </a:spcBef>
              <a:buNone/>
              <a:defRPr sz="2133"/>
            </a:lvl1pPr>
            <a:lvl2pPr marL="609585" indent="0" algn="l" rtl="0">
              <a:buNone/>
              <a:defRPr sz="1867"/>
            </a:lvl2pPr>
            <a:lvl3pPr marL="1219170" indent="0" algn="l" rtl="0">
              <a:buNone/>
              <a:defRPr sz="1600"/>
            </a:lvl3pPr>
            <a:lvl4pPr marL="1828754" indent="0" algn="l" rtl="0">
              <a:buNone/>
              <a:defRPr sz="1333"/>
            </a:lvl4pPr>
            <a:lvl5pPr marL="2438339" indent="0" algn="l" rtl="0">
              <a:buNone/>
              <a:defRPr sz="1333"/>
            </a:lvl5pPr>
            <a:lvl6pPr marL="3047924" indent="0" algn="l" rtl="0">
              <a:buNone/>
              <a:defRPr sz="1333"/>
            </a:lvl6pPr>
            <a:lvl7pPr marL="3657509" indent="0" algn="l" rtl="0">
              <a:buNone/>
              <a:defRPr sz="1333"/>
            </a:lvl7pPr>
            <a:lvl8pPr marL="4267093" indent="0" algn="l" rtl="0">
              <a:buNone/>
              <a:defRPr sz="1333"/>
            </a:lvl8pPr>
            <a:lvl9pPr marL="4876678" indent="0" algn="l" rtl="0">
              <a:buNone/>
              <a:defRPr sz="1333"/>
            </a:lvl9pPr>
          </a:lstStyle>
          <a:p>
            <a:pPr lvl="0" rtl="0"/>
            <a:r>
              <a:rPr lang="vi-VN"/>
              <a:t>Bấm để chỉnh sửa kiểu văn bản của Bản cái</a:t>
            </a:r>
          </a:p>
        </p:txBody>
      </p:sp>
      <p:grpSp>
        <p:nvGrpSpPr>
          <p:cNvPr id="84" name="Nhóm 83"/>
          <p:cNvGrpSpPr>
            <a:grpSpLocks noChangeAspect="1"/>
          </p:cNvGrpSpPr>
          <p:nvPr userDrawn="1"/>
        </p:nvGrpSpPr>
        <p:grpSpPr>
          <a:xfrm rot="5400000">
            <a:off x="6033137" y="2234858"/>
            <a:ext cx="4164463" cy="412487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Hình tự d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86" name="Hình tự d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87" name="Hình tự d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88" name="Hình tự d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89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0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1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2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3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4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5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6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</p:grpSp>
      <p:sp>
        <p:nvSpPr>
          <p:cNvPr id="78" name="Chỗ dành sẵn cho Ảnh 33" descr="Chỗ dành sẵn trống để thêm một hình ảnh. Bấm vào chỗ dành sẵn, rồi chọn hình ảnh mà bạn muốn thêm."/>
          <p:cNvSpPr>
            <a:spLocks noGrp="1"/>
          </p:cNvSpPr>
          <p:nvPr>
            <p:ph type="pic" sz="quarter" idx="18"/>
          </p:nvPr>
        </p:nvSpPr>
        <p:spPr>
          <a:xfrm>
            <a:off x="6302557" y="2432380"/>
            <a:ext cx="3625621" cy="3701744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vi-VN"/>
              <a:t>Bấm biểu tượng để thêm hình ảnh</a:t>
            </a:r>
            <a:endParaRPr lang="vi-VN" dirty="0"/>
          </a:p>
        </p:txBody>
      </p:sp>
      <p:sp>
        <p:nvSpPr>
          <p:cNvPr id="82" name="Chỗ dành sẵn cho Văn bản 3"/>
          <p:cNvSpPr>
            <a:spLocks noGrp="1"/>
          </p:cNvSpPr>
          <p:nvPr>
            <p:ph type="body" sz="half" idx="21"/>
          </p:nvPr>
        </p:nvSpPr>
        <p:spPr>
          <a:xfrm>
            <a:off x="6284245" y="6596540"/>
            <a:ext cx="3662244" cy="1219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2133"/>
              </a:spcBef>
              <a:buNone/>
              <a:defRPr sz="2133"/>
            </a:lvl1pPr>
            <a:lvl2pPr marL="609585" indent="0" algn="l" rtl="0">
              <a:buNone/>
              <a:defRPr sz="1867"/>
            </a:lvl2pPr>
            <a:lvl3pPr marL="1219170" indent="0" algn="l" rtl="0">
              <a:buNone/>
              <a:defRPr sz="1600"/>
            </a:lvl3pPr>
            <a:lvl4pPr marL="1828754" indent="0" algn="l" rtl="0">
              <a:buNone/>
              <a:defRPr sz="1333"/>
            </a:lvl4pPr>
            <a:lvl5pPr marL="2438339" indent="0" algn="l" rtl="0">
              <a:buNone/>
              <a:defRPr sz="1333"/>
            </a:lvl5pPr>
            <a:lvl6pPr marL="3047924" indent="0" algn="l" rtl="0">
              <a:buNone/>
              <a:defRPr sz="1333"/>
            </a:lvl6pPr>
            <a:lvl7pPr marL="3657509" indent="0" algn="l" rtl="0">
              <a:buNone/>
              <a:defRPr sz="1333"/>
            </a:lvl7pPr>
            <a:lvl8pPr marL="4267093" indent="0" algn="l" rtl="0">
              <a:buNone/>
              <a:defRPr sz="1333"/>
            </a:lvl8pPr>
            <a:lvl9pPr marL="4876678" indent="0" algn="l" rtl="0">
              <a:buNone/>
              <a:defRPr sz="1333"/>
            </a:lvl9pPr>
          </a:lstStyle>
          <a:p>
            <a:pPr lvl="0" rtl="0"/>
            <a:r>
              <a:rPr lang="vi-VN"/>
              <a:t>Bấm để chỉnh sửa kiểu văn bản của Bản cái</a:t>
            </a:r>
          </a:p>
        </p:txBody>
      </p:sp>
      <p:grpSp>
        <p:nvGrpSpPr>
          <p:cNvPr id="97" name="Nhóm 96"/>
          <p:cNvGrpSpPr>
            <a:grpSpLocks noChangeAspect="1"/>
          </p:cNvGrpSpPr>
          <p:nvPr userDrawn="1"/>
        </p:nvGrpSpPr>
        <p:grpSpPr>
          <a:xfrm rot="5400000">
            <a:off x="10708230" y="2234858"/>
            <a:ext cx="4164463" cy="4124870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8" name="Hình tự d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9" name="Hình tự d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0" name="Hình tự d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1" name="Hình tự d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2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3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4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5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6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7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8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9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</p:grpSp>
      <p:sp>
        <p:nvSpPr>
          <p:cNvPr id="80" name="Chỗ dành sẵn cho Ảnh 33" descr="Chỗ dành sẵn trống để thêm một hình ảnh. Bấm vào chỗ dành sẵn, rồi chọn hình ảnh mà bạn muốn thêm."/>
          <p:cNvSpPr>
            <a:spLocks noGrp="1"/>
          </p:cNvSpPr>
          <p:nvPr>
            <p:ph type="pic" sz="quarter" idx="20"/>
          </p:nvPr>
        </p:nvSpPr>
        <p:spPr>
          <a:xfrm>
            <a:off x="10977650" y="2432380"/>
            <a:ext cx="3625621" cy="3701744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vi-VN"/>
              <a:t>Bấm biểu tượng để thêm hình ảnh</a:t>
            </a:r>
            <a:endParaRPr lang="vi-VN" dirty="0"/>
          </a:p>
        </p:txBody>
      </p:sp>
      <p:sp>
        <p:nvSpPr>
          <p:cNvPr id="83" name="Chỗ dành sẵn cho Văn bản 3"/>
          <p:cNvSpPr>
            <a:spLocks noGrp="1"/>
          </p:cNvSpPr>
          <p:nvPr>
            <p:ph type="body" sz="half" idx="22"/>
          </p:nvPr>
        </p:nvSpPr>
        <p:spPr>
          <a:xfrm>
            <a:off x="10959338" y="6596540"/>
            <a:ext cx="3662244" cy="1219200"/>
          </a:xfrm>
        </p:spPr>
        <p:txBody>
          <a:bodyPr rtlCol="0">
            <a:normAutofit/>
          </a:bodyPr>
          <a:lstStyle>
            <a:lvl1pPr marL="0" indent="0" algn="l" rtl="0">
              <a:spcBef>
                <a:spcPts val="2133"/>
              </a:spcBef>
              <a:buNone/>
              <a:defRPr sz="2133"/>
            </a:lvl1pPr>
            <a:lvl2pPr marL="609585" indent="0" algn="l" rtl="0">
              <a:buNone/>
              <a:defRPr sz="1867"/>
            </a:lvl2pPr>
            <a:lvl3pPr marL="1219170" indent="0" algn="l" rtl="0">
              <a:buNone/>
              <a:defRPr sz="1600"/>
            </a:lvl3pPr>
            <a:lvl4pPr marL="1828754" indent="0" algn="l" rtl="0">
              <a:buNone/>
              <a:defRPr sz="1333"/>
            </a:lvl4pPr>
            <a:lvl5pPr marL="2438339" indent="0" algn="l" rtl="0">
              <a:buNone/>
              <a:defRPr sz="1333"/>
            </a:lvl5pPr>
            <a:lvl6pPr marL="3047924" indent="0" algn="l" rtl="0">
              <a:buNone/>
              <a:defRPr sz="1333"/>
            </a:lvl6pPr>
            <a:lvl7pPr marL="3657509" indent="0" algn="l" rtl="0">
              <a:buNone/>
              <a:defRPr sz="1333"/>
            </a:lvl7pPr>
            <a:lvl8pPr marL="4267093" indent="0" algn="l" rtl="0">
              <a:buNone/>
              <a:defRPr sz="1333"/>
            </a:lvl8pPr>
            <a:lvl9pPr marL="4876678" indent="0" algn="l" rtl="0">
              <a:buNone/>
              <a:defRPr sz="1333"/>
            </a:lvl9pPr>
          </a:lstStyle>
          <a:p>
            <a:pPr lvl="0" rtl="0"/>
            <a:r>
              <a:rPr lang="vi-VN"/>
              <a:t>Bấm để chỉnh sửa kiểu văn bản của Bản cái</a:t>
            </a:r>
          </a:p>
        </p:txBody>
      </p:sp>
      <p:sp>
        <p:nvSpPr>
          <p:cNvPr id="8" name="Chỗ dành sẵn cho Số Trang chiếu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pPr/>
              <a:t>‹#›</a:t>
            </a:fld>
            <a:endParaRPr lang="vi-VN" dirty="0"/>
          </a:p>
        </p:txBody>
      </p:sp>
      <p:sp>
        <p:nvSpPr>
          <p:cNvPr id="7" name="Chỗ dành sẵn cho Chân trang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Ngày tháng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03B2062-D8F8-46C3-A13F-A2368F91A522}" type="datetime1">
              <a:rPr lang="vi-VN" smtClean="0"/>
              <a:pPr/>
              <a:t>20/03/2023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35631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 Ảnh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12103632" y="562125"/>
            <a:ext cx="3051870" cy="2514011"/>
          </a:xfrm>
        </p:spPr>
        <p:txBody>
          <a:bodyPr rtlCol="0">
            <a:normAutofit/>
          </a:bodyPr>
          <a:lstStyle>
            <a:lvl1pPr algn="l" rtl="0">
              <a:defRPr sz="3200"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grpSp>
        <p:nvGrpSpPr>
          <p:cNvPr id="84" name="Nhóm 83"/>
          <p:cNvGrpSpPr>
            <a:grpSpLocks noChangeAspect="1"/>
          </p:cNvGrpSpPr>
          <p:nvPr/>
        </p:nvGrpSpPr>
        <p:grpSpPr>
          <a:xfrm rot="16200000" flipV="1">
            <a:off x="370495" y="1466005"/>
            <a:ext cx="6738219" cy="5889937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85" name="Hình tự d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86" name="Hình tự d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87" name="Hình tự d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88" name="Hình tự d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89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0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1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2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3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4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5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96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</p:grpSp>
      <p:sp>
        <p:nvSpPr>
          <p:cNvPr id="97" name="Chỗ dành sẵn cho Ảnh 33" descr="Chỗ dành sẵn trống để thêm một hình ảnh. Bấm vào chỗ dành sẵn, rồi chọn hình ảnh mà bạn muốn thêm."/>
          <p:cNvSpPr>
            <a:spLocks noGrp="1"/>
          </p:cNvSpPr>
          <p:nvPr>
            <p:ph type="pic" sz="quarter" idx="17"/>
          </p:nvPr>
        </p:nvSpPr>
        <p:spPr>
          <a:xfrm>
            <a:off x="1122483" y="1360257"/>
            <a:ext cx="5188178" cy="6096000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vi-VN"/>
              <a:t>Bấm biểu tượng để thêm hình ảnh</a:t>
            </a:r>
            <a:endParaRPr lang="vi-VN" dirty="0"/>
          </a:p>
        </p:txBody>
      </p:sp>
      <p:grpSp>
        <p:nvGrpSpPr>
          <p:cNvPr id="98" name="Nhóm 97"/>
          <p:cNvGrpSpPr/>
          <p:nvPr/>
        </p:nvGrpSpPr>
        <p:grpSpPr>
          <a:xfrm>
            <a:off x="7105662" y="425569"/>
            <a:ext cx="4525214" cy="3614451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99" name="Hình tự d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0" name="Hình tự d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1" name="Hình tự d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2" name="Hình tự d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3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4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5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6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7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8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9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10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</p:grpSp>
      <p:sp>
        <p:nvSpPr>
          <p:cNvPr id="111" name="Chỗ dành sẵn cho Ảnh 33" descr="Chỗ dành sẵn trống để thêm một hình ảnh. Bấm vào chỗ dành sẵn, rồi chọn hình ảnh mà bạn muốn thêm."/>
          <p:cNvSpPr>
            <a:spLocks noGrp="1" noChangeAspect="1"/>
          </p:cNvSpPr>
          <p:nvPr>
            <p:ph type="pic" sz="quarter" idx="18"/>
          </p:nvPr>
        </p:nvSpPr>
        <p:spPr>
          <a:xfrm>
            <a:off x="7405096" y="706137"/>
            <a:ext cx="3996222" cy="3073784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vi-VN"/>
              <a:t>Bấm biểu tượng để thêm hình ảnh</a:t>
            </a:r>
            <a:endParaRPr lang="vi-VN" dirty="0"/>
          </a:p>
        </p:txBody>
      </p:sp>
      <p:grpSp>
        <p:nvGrpSpPr>
          <p:cNvPr id="112" name="Nhóm 111"/>
          <p:cNvGrpSpPr/>
          <p:nvPr/>
        </p:nvGrpSpPr>
        <p:grpSpPr>
          <a:xfrm>
            <a:off x="7105662" y="4327520"/>
            <a:ext cx="4525214" cy="3614451"/>
            <a:chOff x="895350" y="3313113"/>
            <a:chExt cx="3613151" cy="2790825"/>
          </a:xfrm>
          <a:solidFill>
            <a:schemeClr val="tx1">
              <a:lumMod val="50000"/>
            </a:schemeClr>
          </a:solidFill>
        </p:grpSpPr>
        <p:sp>
          <p:nvSpPr>
            <p:cNvPr id="113" name="Hình tự do 41"/>
            <p:cNvSpPr>
              <a:spLocks/>
            </p:cNvSpPr>
            <p:nvPr/>
          </p:nvSpPr>
          <p:spPr bwMode="auto">
            <a:xfrm>
              <a:off x="963613" y="3725863"/>
              <a:ext cx="11113" cy="1952625"/>
            </a:xfrm>
            <a:custGeom>
              <a:avLst/>
              <a:gdLst>
                <a:gd name="T0" fmla="*/ 3 w 5"/>
                <a:gd name="T1" fmla="*/ 0 h 868"/>
                <a:gd name="T2" fmla="*/ 4 w 5"/>
                <a:gd name="T3" fmla="*/ 217 h 868"/>
                <a:gd name="T4" fmla="*/ 3 w 5"/>
                <a:gd name="T5" fmla="*/ 326 h 868"/>
                <a:gd name="T6" fmla="*/ 4 w 5"/>
                <a:gd name="T7" fmla="*/ 434 h 868"/>
                <a:gd name="T8" fmla="*/ 4 w 5"/>
                <a:gd name="T9" fmla="*/ 651 h 868"/>
                <a:gd name="T10" fmla="*/ 4 w 5"/>
                <a:gd name="T11" fmla="*/ 760 h 868"/>
                <a:gd name="T12" fmla="*/ 3 w 5"/>
                <a:gd name="T13" fmla="*/ 868 h 868"/>
                <a:gd name="T14" fmla="*/ 2 w 5"/>
                <a:gd name="T15" fmla="*/ 868 h 868"/>
                <a:gd name="T16" fmla="*/ 1 w 5"/>
                <a:gd name="T17" fmla="*/ 760 h 868"/>
                <a:gd name="T18" fmla="*/ 0 w 5"/>
                <a:gd name="T19" fmla="*/ 651 h 868"/>
                <a:gd name="T20" fmla="*/ 1 w 5"/>
                <a:gd name="T21" fmla="*/ 434 h 868"/>
                <a:gd name="T22" fmla="*/ 2 w 5"/>
                <a:gd name="T23" fmla="*/ 326 h 868"/>
                <a:gd name="T24" fmla="*/ 1 w 5"/>
                <a:gd name="T25" fmla="*/ 217 h 868"/>
                <a:gd name="T26" fmla="*/ 2 w 5"/>
                <a:gd name="T27" fmla="*/ 0 h 868"/>
                <a:gd name="T28" fmla="*/ 3 w 5"/>
                <a:gd name="T29" fmla="*/ 0 h 8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" h="868">
                  <a:moveTo>
                    <a:pt x="3" y="0"/>
                  </a:moveTo>
                  <a:cubicBezTo>
                    <a:pt x="4" y="73"/>
                    <a:pt x="4" y="145"/>
                    <a:pt x="4" y="217"/>
                  </a:cubicBezTo>
                  <a:cubicBezTo>
                    <a:pt x="4" y="253"/>
                    <a:pt x="3" y="290"/>
                    <a:pt x="3" y="326"/>
                  </a:cubicBezTo>
                  <a:cubicBezTo>
                    <a:pt x="3" y="362"/>
                    <a:pt x="3" y="398"/>
                    <a:pt x="4" y="434"/>
                  </a:cubicBezTo>
                  <a:cubicBezTo>
                    <a:pt x="4" y="507"/>
                    <a:pt x="5" y="579"/>
                    <a:pt x="4" y="651"/>
                  </a:cubicBezTo>
                  <a:cubicBezTo>
                    <a:pt x="5" y="687"/>
                    <a:pt x="4" y="724"/>
                    <a:pt x="4" y="760"/>
                  </a:cubicBezTo>
                  <a:cubicBezTo>
                    <a:pt x="4" y="796"/>
                    <a:pt x="3" y="832"/>
                    <a:pt x="3" y="868"/>
                  </a:cubicBezTo>
                  <a:cubicBezTo>
                    <a:pt x="2" y="868"/>
                    <a:pt x="2" y="868"/>
                    <a:pt x="2" y="868"/>
                  </a:cubicBezTo>
                  <a:cubicBezTo>
                    <a:pt x="2" y="832"/>
                    <a:pt x="1" y="796"/>
                    <a:pt x="1" y="760"/>
                  </a:cubicBezTo>
                  <a:cubicBezTo>
                    <a:pt x="1" y="724"/>
                    <a:pt x="0" y="687"/>
                    <a:pt x="0" y="651"/>
                  </a:cubicBezTo>
                  <a:cubicBezTo>
                    <a:pt x="0" y="579"/>
                    <a:pt x="1" y="507"/>
                    <a:pt x="1" y="434"/>
                  </a:cubicBezTo>
                  <a:cubicBezTo>
                    <a:pt x="2" y="398"/>
                    <a:pt x="2" y="362"/>
                    <a:pt x="2" y="326"/>
                  </a:cubicBezTo>
                  <a:cubicBezTo>
                    <a:pt x="2" y="290"/>
                    <a:pt x="1" y="253"/>
                    <a:pt x="1" y="217"/>
                  </a:cubicBezTo>
                  <a:cubicBezTo>
                    <a:pt x="0" y="145"/>
                    <a:pt x="1" y="73"/>
                    <a:pt x="2" y="0"/>
                  </a:cubicBezTo>
                  <a:lnTo>
                    <a:pt x="3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14" name="Hình tự do 42"/>
            <p:cNvSpPr>
              <a:spLocks/>
            </p:cNvSpPr>
            <p:nvPr/>
          </p:nvSpPr>
          <p:spPr bwMode="auto">
            <a:xfrm>
              <a:off x="1350963" y="6038850"/>
              <a:ext cx="2736850" cy="11113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15" name="Hình tự do 43"/>
            <p:cNvSpPr>
              <a:spLocks/>
            </p:cNvSpPr>
            <p:nvPr/>
          </p:nvSpPr>
          <p:spPr bwMode="auto">
            <a:xfrm>
              <a:off x="1330325" y="3378200"/>
              <a:ext cx="2743200" cy="11113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16" name="Hình tự do 44"/>
            <p:cNvSpPr>
              <a:spLocks/>
            </p:cNvSpPr>
            <p:nvPr/>
          </p:nvSpPr>
          <p:spPr bwMode="auto">
            <a:xfrm>
              <a:off x="4443413" y="3759200"/>
              <a:ext cx="9525" cy="1919288"/>
            </a:xfrm>
            <a:custGeom>
              <a:avLst/>
              <a:gdLst>
                <a:gd name="T0" fmla="*/ 2 w 4"/>
                <a:gd name="T1" fmla="*/ 853 h 853"/>
                <a:gd name="T2" fmla="*/ 0 w 4"/>
                <a:gd name="T3" fmla="*/ 640 h 853"/>
                <a:gd name="T4" fmla="*/ 1 w 4"/>
                <a:gd name="T5" fmla="*/ 533 h 853"/>
                <a:gd name="T6" fmla="*/ 1 w 4"/>
                <a:gd name="T7" fmla="*/ 427 h 853"/>
                <a:gd name="T8" fmla="*/ 0 w 4"/>
                <a:gd name="T9" fmla="*/ 213 h 853"/>
                <a:gd name="T10" fmla="*/ 0 w 4"/>
                <a:gd name="T11" fmla="*/ 107 h 853"/>
                <a:gd name="T12" fmla="*/ 2 w 4"/>
                <a:gd name="T13" fmla="*/ 0 h 853"/>
                <a:gd name="T14" fmla="*/ 2 w 4"/>
                <a:gd name="T15" fmla="*/ 0 h 853"/>
                <a:gd name="T16" fmla="*/ 3 w 4"/>
                <a:gd name="T17" fmla="*/ 107 h 853"/>
                <a:gd name="T18" fmla="*/ 4 w 4"/>
                <a:gd name="T19" fmla="*/ 213 h 853"/>
                <a:gd name="T20" fmla="*/ 3 w 4"/>
                <a:gd name="T21" fmla="*/ 427 h 853"/>
                <a:gd name="T22" fmla="*/ 2 w 4"/>
                <a:gd name="T23" fmla="*/ 533 h 853"/>
                <a:gd name="T24" fmla="*/ 3 w 4"/>
                <a:gd name="T25" fmla="*/ 640 h 853"/>
                <a:gd name="T26" fmla="*/ 2 w 4"/>
                <a:gd name="T27" fmla="*/ 853 h 8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" h="853">
                  <a:moveTo>
                    <a:pt x="2" y="853"/>
                  </a:moveTo>
                  <a:cubicBezTo>
                    <a:pt x="0" y="782"/>
                    <a:pt x="0" y="711"/>
                    <a:pt x="0" y="640"/>
                  </a:cubicBezTo>
                  <a:cubicBezTo>
                    <a:pt x="0" y="604"/>
                    <a:pt x="1" y="569"/>
                    <a:pt x="1" y="533"/>
                  </a:cubicBezTo>
                  <a:cubicBezTo>
                    <a:pt x="1" y="498"/>
                    <a:pt x="1" y="462"/>
                    <a:pt x="1" y="427"/>
                  </a:cubicBezTo>
                  <a:cubicBezTo>
                    <a:pt x="0" y="356"/>
                    <a:pt x="0" y="284"/>
                    <a:pt x="0" y="213"/>
                  </a:cubicBezTo>
                  <a:cubicBezTo>
                    <a:pt x="0" y="178"/>
                    <a:pt x="0" y="142"/>
                    <a:pt x="0" y="107"/>
                  </a:cubicBezTo>
                  <a:cubicBezTo>
                    <a:pt x="1" y="71"/>
                    <a:pt x="1" y="36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36"/>
                    <a:pt x="3" y="71"/>
                    <a:pt x="3" y="107"/>
                  </a:cubicBezTo>
                  <a:cubicBezTo>
                    <a:pt x="4" y="142"/>
                    <a:pt x="4" y="178"/>
                    <a:pt x="4" y="213"/>
                  </a:cubicBezTo>
                  <a:cubicBezTo>
                    <a:pt x="4" y="284"/>
                    <a:pt x="3" y="356"/>
                    <a:pt x="3" y="427"/>
                  </a:cubicBezTo>
                  <a:cubicBezTo>
                    <a:pt x="3" y="462"/>
                    <a:pt x="2" y="498"/>
                    <a:pt x="2" y="533"/>
                  </a:cubicBezTo>
                  <a:cubicBezTo>
                    <a:pt x="3" y="569"/>
                    <a:pt x="3" y="604"/>
                    <a:pt x="3" y="640"/>
                  </a:cubicBezTo>
                  <a:cubicBezTo>
                    <a:pt x="4" y="711"/>
                    <a:pt x="3" y="782"/>
                    <a:pt x="2" y="85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17" name="Hình tự do 45"/>
            <p:cNvSpPr>
              <a:spLocks noEditPoints="1"/>
            </p:cNvSpPr>
            <p:nvPr/>
          </p:nvSpPr>
          <p:spPr bwMode="auto">
            <a:xfrm>
              <a:off x="903288" y="5772150"/>
              <a:ext cx="341313" cy="331788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18" name="Hình tự do 46"/>
            <p:cNvSpPr>
              <a:spLocks noEditPoints="1"/>
            </p:cNvSpPr>
            <p:nvPr/>
          </p:nvSpPr>
          <p:spPr bwMode="auto">
            <a:xfrm>
              <a:off x="906463" y="5768975"/>
              <a:ext cx="341313" cy="323850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19" name="Hình tự do 47"/>
            <p:cNvSpPr>
              <a:spLocks noEditPoints="1"/>
            </p:cNvSpPr>
            <p:nvPr/>
          </p:nvSpPr>
          <p:spPr bwMode="auto">
            <a:xfrm>
              <a:off x="895350" y="3316288"/>
              <a:ext cx="363538" cy="328613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20" name="Hình tự do 48"/>
            <p:cNvSpPr>
              <a:spLocks noEditPoints="1"/>
            </p:cNvSpPr>
            <p:nvPr/>
          </p:nvSpPr>
          <p:spPr bwMode="auto">
            <a:xfrm>
              <a:off x="903288" y="3313113"/>
              <a:ext cx="336550" cy="338138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21" name="Hình tự do 49"/>
            <p:cNvSpPr>
              <a:spLocks noEditPoints="1"/>
            </p:cNvSpPr>
            <p:nvPr/>
          </p:nvSpPr>
          <p:spPr bwMode="auto">
            <a:xfrm>
              <a:off x="4162425" y="3344863"/>
              <a:ext cx="334963" cy="328613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22" name="Hình tự do 50"/>
            <p:cNvSpPr>
              <a:spLocks noEditPoints="1"/>
            </p:cNvSpPr>
            <p:nvPr/>
          </p:nvSpPr>
          <p:spPr bwMode="auto">
            <a:xfrm>
              <a:off x="4162425" y="3359150"/>
              <a:ext cx="334963" cy="309563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23" name="Hình tự do 51"/>
            <p:cNvSpPr>
              <a:spLocks noEditPoints="1"/>
            </p:cNvSpPr>
            <p:nvPr/>
          </p:nvSpPr>
          <p:spPr bwMode="auto">
            <a:xfrm>
              <a:off x="4205288" y="5753100"/>
              <a:ext cx="303213" cy="344488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24" name="Hình tự do 52"/>
            <p:cNvSpPr>
              <a:spLocks noEditPoints="1"/>
            </p:cNvSpPr>
            <p:nvPr/>
          </p:nvSpPr>
          <p:spPr bwMode="auto">
            <a:xfrm>
              <a:off x="4202113" y="5762625"/>
              <a:ext cx="306388" cy="311150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</p:grpSp>
      <p:sp>
        <p:nvSpPr>
          <p:cNvPr id="125" name="Chỗ dành sẵn cho Ảnh 33" descr="Chỗ dành sẵn trống để thêm một hình ảnh. Bấm vào chỗ dành sẵn, rồi chọn hình ảnh mà bạn muốn thêm."/>
          <p:cNvSpPr>
            <a:spLocks noGrp="1" noChangeAspect="1"/>
          </p:cNvSpPr>
          <p:nvPr>
            <p:ph type="pic" sz="quarter" idx="19"/>
          </p:nvPr>
        </p:nvSpPr>
        <p:spPr>
          <a:xfrm>
            <a:off x="7405096" y="4608088"/>
            <a:ext cx="3996222" cy="3073784"/>
          </a:xfrm>
          <a:solidFill>
            <a:schemeClr val="bg2"/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ctr" rtl="0">
              <a:buNone/>
              <a:defRPr/>
            </a:lvl1pPr>
          </a:lstStyle>
          <a:p>
            <a:pPr rtl="0"/>
            <a:r>
              <a:rPr lang="vi-VN"/>
              <a:t>Bấm biểu tượng để thêm hình ảnh</a:t>
            </a:r>
            <a:endParaRPr lang="vi-VN" dirty="0"/>
          </a:p>
        </p:txBody>
      </p:sp>
      <p:sp>
        <p:nvSpPr>
          <p:cNvPr id="126" name="Chỗ dành sẵn cho Văn bản 3"/>
          <p:cNvSpPr>
            <a:spLocks noGrp="1"/>
          </p:cNvSpPr>
          <p:nvPr>
            <p:ph type="body" sz="half" idx="21"/>
          </p:nvPr>
        </p:nvSpPr>
        <p:spPr>
          <a:xfrm>
            <a:off x="12103632" y="3313323"/>
            <a:ext cx="3051870" cy="4331639"/>
          </a:xfrm>
        </p:spPr>
        <p:txBody>
          <a:bodyPr rtlCol="0" anchor="t" anchorCtr="0">
            <a:normAutofit/>
          </a:bodyPr>
          <a:lstStyle>
            <a:lvl1pPr marL="0" indent="0" algn="l" rtl="0">
              <a:spcBef>
                <a:spcPts val="2133"/>
              </a:spcBef>
              <a:buNone/>
              <a:defRPr sz="2133"/>
            </a:lvl1pPr>
            <a:lvl2pPr marL="609585" indent="0" algn="l" rtl="0">
              <a:buNone/>
              <a:defRPr sz="1867"/>
            </a:lvl2pPr>
            <a:lvl3pPr marL="1219170" indent="0" algn="l" rtl="0">
              <a:buNone/>
              <a:defRPr sz="1600"/>
            </a:lvl3pPr>
            <a:lvl4pPr marL="1828754" indent="0" algn="l" rtl="0">
              <a:buNone/>
              <a:defRPr sz="1333"/>
            </a:lvl4pPr>
            <a:lvl5pPr marL="2438339" indent="0" algn="l" rtl="0">
              <a:buNone/>
              <a:defRPr sz="1333"/>
            </a:lvl5pPr>
            <a:lvl6pPr marL="3047924" indent="0" algn="l" rtl="0">
              <a:buNone/>
              <a:defRPr sz="1333"/>
            </a:lvl6pPr>
            <a:lvl7pPr marL="3657509" indent="0" algn="l" rtl="0">
              <a:buNone/>
              <a:defRPr sz="1333"/>
            </a:lvl7pPr>
            <a:lvl8pPr marL="4267093" indent="0" algn="l" rtl="0">
              <a:buNone/>
              <a:defRPr sz="1333"/>
            </a:lvl8pPr>
            <a:lvl9pPr marL="4876678" indent="0" algn="l" rtl="0">
              <a:buNone/>
              <a:defRPr sz="1333"/>
            </a:lvl9pPr>
          </a:lstStyle>
          <a:p>
            <a:pPr lvl="0" rtl="0"/>
            <a:r>
              <a:rPr lang="vi-VN"/>
              <a:t>Bấm để chỉnh sửa kiểu văn bản của Bản cái</a:t>
            </a:r>
          </a:p>
        </p:txBody>
      </p:sp>
      <p:sp>
        <p:nvSpPr>
          <p:cNvPr id="8" name="Chỗ dành sẵn cho Số Trang chiếu 7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pPr/>
              <a:t>‹#›</a:t>
            </a:fld>
            <a:endParaRPr lang="vi-VN" dirty="0"/>
          </a:p>
        </p:txBody>
      </p:sp>
      <p:sp>
        <p:nvSpPr>
          <p:cNvPr id="7" name="Chỗ dành sẵn cho Chân trang 6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6" name="Chỗ dành sẵn cho Ngày tháng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CFA4A2AB-6C7F-472B-AF69-6C017576AABF}" type="datetime1">
              <a:rPr lang="vi-VN" smtClean="0"/>
              <a:pPr/>
              <a:t>20/03/2023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54647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ội dung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10028358" y="1773796"/>
            <a:ext cx="5127141" cy="2804160"/>
          </a:xfrm>
        </p:spPr>
        <p:txBody>
          <a:bodyPr rtlCol="0" anchor="b">
            <a:normAutofit/>
          </a:bodyPr>
          <a:lstStyle>
            <a:lvl1pPr algn="l" rtl="0">
              <a:defRPr sz="4800"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Nội dung 2"/>
          <p:cNvSpPr>
            <a:spLocks noGrp="1"/>
          </p:cNvSpPr>
          <p:nvPr>
            <p:ph idx="1"/>
          </p:nvPr>
        </p:nvSpPr>
        <p:spPr>
          <a:xfrm>
            <a:off x="1116901" y="1219200"/>
            <a:ext cx="8240049" cy="6705600"/>
          </a:xfrm>
        </p:spPr>
        <p:txBody>
          <a:bodyPr rtlCol="0">
            <a:normAutofit/>
          </a:bodyPr>
          <a:lstStyle>
            <a:lvl1pPr algn="l" rtl="0">
              <a:defRPr sz="3200"/>
            </a:lvl1pPr>
            <a:lvl2pPr algn="l" rtl="0">
              <a:defRPr sz="2667"/>
            </a:lvl2pPr>
            <a:lvl3pPr algn="l" rtl="0">
              <a:defRPr sz="2400"/>
            </a:lvl3pPr>
            <a:lvl4pPr algn="l" rtl="0">
              <a:defRPr sz="2133"/>
            </a:lvl4pPr>
            <a:lvl5pPr algn="l" rtl="0">
              <a:defRPr sz="2133"/>
            </a:lvl5pPr>
            <a:lvl6pPr algn="l" rtl="0">
              <a:defRPr sz="2667"/>
            </a:lvl6pPr>
            <a:lvl7pPr algn="l" rtl="0">
              <a:defRPr sz="2667"/>
            </a:lvl7pPr>
            <a:lvl8pPr algn="l" rtl="0">
              <a:defRPr sz="2667"/>
            </a:lvl8pPr>
            <a:lvl9pPr algn="l" rtl="0">
              <a:defRPr sz="2667"/>
            </a:lvl9pPr>
          </a:lstStyle>
          <a:p>
            <a:pPr lvl="0" rtl="0"/>
            <a:r>
              <a:rPr lang="vi-VN"/>
              <a:t>Bấm để chỉnh sửa kiểu văn bản của Bản cái</a:t>
            </a:r>
          </a:p>
          <a:p>
            <a:pPr lvl="1" rtl="0"/>
            <a:r>
              <a:rPr lang="vi-VN"/>
              <a:t>Mức hai</a:t>
            </a:r>
          </a:p>
          <a:p>
            <a:pPr lvl="2" rtl="0"/>
            <a:r>
              <a:rPr lang="vi-VN"/>
              <a:t>Mức ba</a:t>
            </a:r>
          </a:p>
          <a:p>
            <a:pPr lvl="3" rtl="0"/>
            <a:r>
              <a:rPr lang="vi-VN"/>
              <a:t>Mức bốn</a:t>
            </a:r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4" name="Chỗ dành sẵn cho Văn bản 3"/>
          <p:cNvSpPr>
            <a:spLocks noGrp="1"/>
          </p:cNvSpPr>
          <p:nvPr>
            <p:ph type="body" sz="half" idx="2"/>
          </p:nvPr>
        </p:nvSpPr>
        <p:spPr>
          <a:xfrm>
            <a:off x="10028358" y="4740698"/>
            <a:ext cx="5127141" cy="3184103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400"/>
            </a:lvl1pPr>
            <a:lvl2pPr marL="609585" indent="0" algn="l" rtl="0">
              <a:buNone/>
              <a:defRPr sz="1867"/>
            </a:lvl2pPr>
            <a:lvl3pPr marL="1219170" indent="0" algn="l" rtl="0">
              <a:buNone/>
              <a:defRPr sz="1600"/>
            </a:lvl3pPr>
            <a:lvl4pPr marL="1828754" indent="0" algn="l" rtl="0">
              <a:buNone/>
              <a:defRPr sz="1333"/>
            </a:lvl4pPr>
            <a:lvl5pPr marL="2438339" indent="0" algn="l" rtl="0">
              <a:buNone/>
              <a:defRPr sz="1333"/>
            </a:lvl5pPr>
            <a:lvl6pPr marL="3047924" indent="0" algn="l" rtl="0">
              <a:buNone/>
              <a:defRPr sz="1333"/>
            </a:lvl6pPr>
            <a:lvl7pPr marL="3657509" indent="0" algn="l" rtl="0">
              <a:buNone/>
              <a:defRPr sz="1333"/>
            </a:lvl7pPr>
            <a:lvl8pPr marL="4267093" indent="0" algn="l" rtl="0">
              <a:buNone/>
              <a:defRPr sz="1333"/>
            </a:lvl8pPr>
            <a:lvl9pPr marL="4876678" indent="0" algn="l" rtl="0">
              <a:buNone/>
              <a:defRPr sz="1333"/>
            </a:lvl9pPr>
          </a:lstStyle>
          <a:p>
            <a:pPr lvl="0" rtl="0"/>
            <a:r>
              <a:rPr lang="vi-VN"/>
              <a:t>Bấm để chỉnh sửa kiểu văn bản của Bản cái</a:t>
            </a:r>
          </a:p>
        </p:txBody>
      </p:sp>
      <p:sp>
        <p:nvSpPr>
          <p:cNvPr id="7" name="Chỗ dành sẵn cho Số Trang chiếu 6"/>
          <p:cNvSpPr>
            <a:spLocks noGrp="1"/>
          </p:cNvSpPr>
          <p:nvPr>
            <p:ph type="sldNum" sz="quarter" idx="12"/>
          </p:nvPr>
        </p:nvSpPr>
        <p:spPr>
          <a:xfrm>
            <a:off x="1422087" y="8026401"/>
            <a:ext cx="1017290" cy="304800"/>
          </a:xfrm>
        </p:spPr>
        <p:txBody>
          <a:bodyPr rtlCol="0"/>
          <a:lstStyle>
            <a:lvl1pPr algn="l" rtl="0">
              <a:defRPr/>
            </a:lvl1pPr>
          </a:lstStyle>
          <a:p>
            <a:pPr rtl="0"/>
            <a:fld id="{022B156B-59AE-415F-B24B-8756D48BB977}" type="slidenum">
              <a:rPr lang="vi-VN"/>
              <a:pPr/>
              <a:t>‹#›</a:t>
            </a:fld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5" name="Chỗ dành sẵn cho Ngày tháng 4"/>
          <p:cNvSpPr>
            <a:spLocks noGrp="1"/>
          </p:cNvSpPr>
          <p:nvPr>
            <p:ph type="dt" sz="half" idx="10"/>
          </p:nvPr>
        </p:nvSpPr>
        <p:spPr>
          <a:xfrm>
            <a:off x="10781151" y="8026401"/>
            <a:ext cx="1864044" cy="304800"/>
          </a:xfrm>
        </p:spPr>
        <p:txBody>
          <a:bodyPr rtlCol="0"/>
          <a:lstStyle>
            <a:lvl1pPr>
              <a:defRPr/>
            </a:lvl1pPr>
          </a:lstStyle>
          <a:p>
            <a:fld id="{8A2E48D0-087A-4BF8-AAAB-C1C90194064A}" type="datetime1">
              <a:rPr lang="vi-VN" smtClean="0"/>
              <a:pPr/>
              <a:t>20/03/2023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93854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Ảnh có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10003205" y="1773796"/>
            <a:ext cx="5127141" cy="2804160"/>
          </a:xfrm>
        </p:spPr>
        <p:txBody>
          <a:bodyPr rtlCol="0" anchor="b">
            <a:normAutofit/>
          </a:bodyPr>
          <a:lstStyle>
            <a:lvl1pPr algn="l" rtl="0">
              <a:defRPr sz="4800"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grpSp>
        <p:nvGrpSpPr>
          <p:cNvPr id="8" name="Nhóm 7"/>
          <p:cNvGrpSpPr/>
          <p:nvPr/>
        </p:nvGrpSpPr>
        <p:grpSpPr>
          <a:xfrm>
            <a:off x="795070" y="1041865"/>
            <a:ext cx="8588754" cy="6738220"/>
            <a:chOff x="5162444" y="781398"/>
            <a:chExt cx="6433398" cy="5053665"/>
          </a:xfrm>
        </p:grpSpPr>
        <p:sp>
          <p:nvSpPr>
            <p:cNvPr id="9" name="Hình tự do 42"/>
            <p:cNvSpPr>
              <a:spLocks/>
            </p:cNvSpPr>
            <p:nvPr/>
          </p:nvSpPr>
          <p:spPr bwMode="auto">
            <a:xfrm rot="16200000" flipV="1">
              <a:off x="3342557" y="3275021"/>
              <a:ext cx="3827994" cy="17568"/>
            </a:xfrm>
            <a:custGeom>
              <a:avLst/>
              <a:gdLst>
                <a:gd name="T0" fmla="*/ 0 w 1216"/>
                <a:gd name="T1" fmla="*/ 2 h 5"/>
                <a:gd name="T2" fmla="*/ 304 w 1216"/>
                <a:gd name="T3" fmla="*/ 1 h 5"/>
                <a:gd name="T4" fmla="*/ 456 w 1216"/>
                <a:gd name="T5" fmla="*/ 2 h 5"/>
                <a:gd name="T6" fmla="*/ 608 w 1216"/>
                <a:gd name="T7" fmla="*/ 1 h 5"/>
                <a:gd name="T8" fmla="*/ 912 w 1216"/>
                <a:gd name="T9" fmla="*/ 0 h 5"/>
                <a:gd name="T10" fmla="*/ 1064 w 1216"/>
                <a:gd name="T11" fmla="*/ 1 h 5"/>
                <a:gd name="T12" fmla="*/ 1216 w 1216"/>
                <a:gd name="T13" fmla="*/ 2 h 5"/>
                <a:gd name="T14" fmla="*/ 1216 w 1216"/>
                <a:gd name="T15" fmla="*/ 2 h 5"/>
                <a:gd name="T16" fmla="*/ 1064 w 1216"/>
                <a:gd name="T17" fmla="*/ 4 h 5"/>
                <a:gd name="T18" fmla="*/ 912 w 1216"/>
                <a:gd name="T19" fmla="*/ 4 h 5"/>
                <a:gd name="T20" fmla="*/ 608 w 1216"/>
                <a:gd name="T21" fmla="*/ 3 h 5"/>
                <a:gd name="T22" fmla="*/ 456 w 1216"/>
                <a:gd name="T23" fmla="*/ 3 h 5"/>
                <a:gd name="T24" fmla="*/ 304 w 1216"/>
                <a:gd name="T25" fmla="*/ 4 h 5"/>
                <a:gd name="T26" fmla="*/ 0 w 1216"/>
                <a:gd name="T27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216" h="5">
                  <a:moveTo>
                    <a:pt x="0" y="2"/>
                  </a:moveTo>
                  <a:cubicBezTo>
                    <a:pt x="101" y="1"/>
                    <a:pt x="202" y="0"/>
                    <a:pt x="304" y="1"/>
                  </a:cubicBezTo>
                  <a:cubicBezTo>
                    <a:pt x="354" y="1"/>
                    <a:pt x="405" y="2"/>
                    <a:pt x="456" y="2"/>
                  </a:cubicBezTo>
                  <a:cubicBezTo>
                    <a:pt x="506" y="2"/>
                    <a:pt x="557" y="1"/>
                    <a:pt x="608" y="1"/>
                  </a:cubicBezTo>
                  <a:cubicBezTo>
                    <a:pt x="709" y="1"/>
                    <a:pt x="810" y="0"/>
                    <a:pt x="912" y="0"/>
                  </a:cubicBezTo>
                  <a:cubicBezTo>
                    <a:pt x="962" y="0"/>
                    <a:pt x="1013" y="1"/>
                    <a:pt x="1064" y="1"/>
                  </a:cubicBezTo>
                  <a:cubicBezTo>
                    <a:pt x="1114" y="1"/>
                    <a:pt x="1165" y="1"/>
                    <a:pt x="1216" y="2"/>
                  </a:cubicBezTo>
                  <a:cubicBezTo>
                    <a:pt x="1216" y="2"/>
                    <a:pt x="1216" y="2"/>
                    <a:pt x="1216" y="2"/>
                  </a:cubicBezTo>
                  <a:cubicBezTo>
                    <a:pt x="1165" y="3"/>
                    <a:pt x="1114" y="3"/>
                    <a:pt x="1064" y="4"/>
                  </a:cubicBezTo>
                  <a:cubicBezTo>
                    <a:pt x="1013" y="4"/>
                    <a:pt x="962" y="4"/>
                    <a:pt x="912" y="4"/>
                  </a:cubicBezTo>
                  <a:cubicBezTo>
                    <a:pt x="810" y="5"/>
                    <a:pt x="709" y="4"/>
                    <a:pt x="608" y="3"/>
                  </a:cubicBezTo>
                  <a:cubicBezTo>
                    <a:pt x="557" y="3"/>
                    <a:pt x="506" y="3"/>
                    <a:pt x="456" y="3"/>
                  </a:cubicBezTo>
                  <a:cubicBezTo>
                    <a:pt x="405" y="3"/>
                    <a:pt x="354" y="4"/>
                    <a:pt x="304" y="4"/>
                  </a:cubicBezTo>
                  <a:cubicBezTo>
                    <a:pt x="202" y="4"/>
                    <a:pt x="101" y="4"/>
                    <a:pt x="0" y="2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0" name="Hình tự do 43"/>
            <p:cNvSpPr>
              <a:spLocks/>
            </p:cNvSpPr>
            <p:nvPr/>
          </p:nvSpPr>
          <p:spPr bwMode="auto">
            <a:xfrm rot="16200000" flipV="1">
              <a:off x="9565728" y="3299447"/>
              <a:ext cx="3836876" cy="17568"/>
            </a:xfrm>
            <a:custGeom>
              <a:avLst/>
              <a:gdLst>
                <a:gd name="T0" fmla="*/ 0 w 1219"/>
                <a:gd name="T1" fmla="*/ 2 h 5"/>
                <a:gd name="T2" fmla="*/ 304 w 1219"/>
                <a:gd name="T3" fmla="*/ 1 h 5"/>
                <a:gd name="T4" fmla="*/ 457 w 1219"/>
                <a:gd name="T5" fmla="*/ 2 h 5"/>
                <a:gd name="T6" fmla="*/ 609 w 1219"/>
                <a:gd name="T7" fmla="*/ 1 h 5"/>
                <a:gd name="T8" fmla="*/ 914 w 1219"/>
                <a:gd name="T9" fmla="*/ 0 h 5"/>
                <a:gd name="T10" fmla="*/ 1067 w 1219"/>
                <a:gd name="T11" fmla="*/ 1 h 5"/>
                <a:gd name="T12" fmla="*/ 1219 w 1219"/>
                <a:gd name="T13" fmla="*/ 2 h 5"/>
                <a:gd name="T14" fmla="*/ 1219 w 1219"/>
                <a:gd name="T15" fmla="*/ 3 h 5"/>
                <a:gd name="T16" fmla="*/ 1067 w 1219"/>
                <a:gd name="T17" fmla="*/ 4 h 5"/>
                <a:gd name="T18" fmla="*/ 914 w 1219"/>
                <a:gd name="T19" fmla="*/ 4 h 5"/>
                <a:gd name="T20" fmla="*/ 609 w 1219"/>
                <a:gd name="T21" fmla="*/ 3 h 5"/>
                <a:gd name="T22" fmla="*/ 457 w 1219"/>
                <a:gd name="T23" fmla="*/ 3 h 5"/>
                <a:gd name="T24" fmla="*/ 304 w 1219"/>
                <a:gd name="T25" fmla="*/ 4 h 5"/>
                <a:gd name="T26" fmla="*/ 0 w 1219"/>
                <a:gd name="T27" fmla="*/ 3 h 5"/>
                <a:gd name="T28" fmla="*/ 0 w 1219"/>
                <a:gd name="T29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19" h="5">
                  <a:moveTo>
                    <a:pt x="0" y="2"/>
                  </a:moveTo>
                  <a:cubicBezTo>
                    <a:pt x="101" y="1"/>
                    <a:pt x="203" y="0"/>
                    <a:pt x="304" y="1"/>
                  </a:cubicBezTo>
                  <a:cubicBezTo>
                    <a:pt x="355" y="1"/>
                    <a:pt x="406" y="2"/>
                    <a:pt x="457" y="2"/>
                  </a:cubicBezTo>
                  <a:cubicBezTo>
                    <a:pt x="508" y="2"/>
                    <a:pt x="559" y="1"/>
                    <a:pt x="609" y="1"/>
                  </a:cubicBezTo>
                  <a:cubicBezTo>
                    <a:pt x="711" y="1"/>
                    <a:pt x="813" y="0"/>
                    <a:pt x="914" y="0"/>
                  </a:cubicBezTo>
                  <a:cubicBezTo>
                    <a:pt x="965" y="0"/>
                    <a:pt x="1016" y="1"/>
                    <a:pt x="1067" y="1"/>
                  </a:cubicBezTo>
                  <a:cubicBezTo>
                    <a:pt x="1117" y="1"/>
                    <a:pt x="1168" y="1"/>
                    <a:pt x="1219" y="2"/>
                  </a:cubicBezTo>
                  <a:cubicBezTo>
                    <a:pt x="1219" y="3"/>
                    <a:pt x="1219" y="3"/>
                    <a:pt x="1219" y="3"/>
                  </a:cubicBezTo>
                  <a:cubicBezTo>
                    <a:pt x="1168" y="3"/>
                    <a:pt x="1117" y="4"/>
                    <a:pt x="1067" y="4"/>
                  </a:cubicBezTo>
                  <a:cubicBezTo>
                    <a:pt x="1016" y="4"/>
                    <a:pt x="965" y="4"/>
                    <a:pt x="914" y="4"/>
                  </a:cubicBezTo>
                  <a:cubicBezTo>
                    <a:pt x="813" y="5"/>
                    <a:pt x="711" y="4"/>
                    <a:pt x="609" y="3"/>
                  </a:cubicBezTo>
                  <a:cubicBezTo>
                    <a:pt x="559" y="3"/>
                    <a:pt x="508" y="3"/>
                    <a:pt x="457" y="3"/>
                  </a:cubicBezTo>
                  <a:cubicBezTo>
                    <a:pt x="406" y="3"/>
                    <a:pt x="355" y="4"/>
                    <a:pt x="304" y="4"/>
                  </a:cubicBezTo>
                  <a:cubicBezTo>
                    <a:pt x="203" y="4"/>
                    <a:pt x="101" y="4"/>
                    <a:pt x="0" y="3"/>
                  </a:cubicBezTo>
                  <a:lnTo>
                    <a:pt x="0" y="2"/>
                  </a:ln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grpSp>
          <p:nvGrpSpPr>
            <p:cNvPr id="11" name="Nhóm 10"/>
            <p:cNvGrpSpPr/>
            <p:nvPr/>
          </p:nvGrpSpPr>
          <p:grpSpPr>
            <a:xfrm>
              <a:off x="5814205" y="859113"/>
              <a:ext cx="5129146" cy="4880471"/>
              <a:chOff x="7856559" y="859113"/>
              <a:chExt cx="3086791" cy="4880471"/>
            </a:xfrm>
          </p:grpSpPr>
          <p:sp>
            <p:nvSpPr>
              <p:cNvPr id="20" name="Hình tự do 41"/>
              <p:cNvSpPr>
                <a:spLocks/>
              </p:cNvSpPr>
              <p:nvPr/>
            </p:nvSpPr>
            <p:spPr bwMode="auto">
              <a:xfrm rot="16200000" flipV="1">
                <a:off x="9392183" y="4188416"/>
                <a:ext cx="15544" cy="3086791"/>
              </a:xfrm>
              <a:custGeom>
                <a:avLst/>
                <a:gdLst>
                  <a:gd name="T0" fmla="*/ 3 w 5"/>
                  <a:gd name="T1" fmla="*/ 0 h 868"/>
                  <a:gd name="T2" fmla="*/ 4 w 5"/>
                  <a:gd name="T3" fmla="*/ 217 h 868"/>
                  <a:gd name="T4" fmla="*/ 3 w 5"/>
                  <a:gd name="T5" fmla="*/ 326 h 868"/>
                  <a:gd name="T6" fmla="*/ 4 w 5"/>
                  <a:gd name="T7" fmla="*/ 434 h 868"/>
                  <a:gd name="T8" fmla="*/ 4 w 5"/>
                  <a:gd name="T9" fmla="*/ 651 h 868"/>
                  <a:gd name="T10" fmla="*/ 4 w 5"/>
                  <a:gd name="T11" fmla="*/ 760 h 868"/>
                  <a:gd name="T12" fmla="*/ 3 w 5"/>
                  <a:gd name="T13" fmla="*/ 868 h 868"/>
                  <a:gd name="T14" fmla="*/ 2 w 5"/>
                  <a:gd name="T15" fmla="*/ 868 h 868"/>
                  <a:gd name="T16" fmla="*/ 1 w 5"/>
                  <a:gd name="T17" fmla="*/ 760 h 868"/>
                  <a:gd name="T18" fmla="*/ 0 w 5"/>
                  <a:gd name="T19" fmla="*/ 651 h 868"/>
                  <a:gd name="T20" fmla="*/ 1 w 5"/>
                  <a:gd name="T21" fmla="*/ 434 h 868"/>
                  <a:gd name="T22" fmla="*/ 2 w 5"/>
                  <a:gd name="T23" fmla="*/ 326 h 868"/>
                  <a:gd name="T24" fmla="*/ 1 w 5"/>
                  <a:gd name="T25" fmla="*/ 217 h 868"/>
                  <a:gd name="T26" fmla="*/ 2 w 5"/>
                  <a:gd name="T27" fmla="*/ 0 h 868"/>
                  <a:gd name="T28" fmla="*/ 3 w 5"/>
                  <a:gd name="T29" fmla="*/ 0 h 8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5" h="868">
                    <a:moveTo>
                      <a:pt x="3" y="0"/>
                    </a:moveTo>
                    <a:cubicBezTo>
                      <a:pt x="4" y="73"/>
                      <a:pt x="4" y="145"/>
                      <a:pt x="4" y="217"/>
                    </a:cubicBezTo>
                    <a:cubicBezTo>
                      <a:pt x="4" y="253"/>
                      <a:pt x="3" y="290"/>
                      <a:pt x="3" y="326"/>
                    </a:cubicBezTo>
                    <a:cubicBezTo>
                      <a:pt x="3" y="362"/>
                      <a:pt x="3" y="398"/>
                      <a:pt x="4" y="434"/>
                    </a:cubicBezTo>
                    <a:cubicBezTo>
                      <a:pt x="4" y="507"/>
                      <a:pt x="5" y="579"/>
                      <a:pt x="4" y="651"/>
                    </a:cubicBezTo>
                    <a:cubicBezTo>
                      <a:pt x="5" y="687"/>
                      <a:pt x="4" y="724"/>
                      <a:pt x="4" y="760"/>
                    </a:cubicBezTo>
                    <a:cubicBezTo>
                      <a:pt x="4" y="796"/>
                      <a:pt x="3" y="832"/>
                      <a:pt x="3" y="868"/>
                    </a:cubicBezTo>
                    <a:cubicBezTo>
                      <a:pt x="2" y="868"/>
                      <a:pt x="2" y="868"/>
                      <a:pt x="2" y="868"/>
                    </a:cubicBezTo>
                    <a:cubicBezTo>
                      <a:pt x="2" y="832"/>
                      <a:pt x="1" y="796"/>
                      <a:pt x="1" y="760"/>
                    </a:cubicBezTo>
                    <a:cubicBezTo>
                      <a:pt x="1" y="724"/>
                      <a:pt x="0" y="687"/>
                      <a:pt x="0" y="651"/>
                    </a:cubicBezTo>
                    <a:cubicBezTo>
                      <a:pt x="0" y="579"/>
                      <a:pt x="1" y="507"/>
                      <a:pt x="1" y="434"/>
                    </a:cubicBezTo>
                    <a:cubicBezTo>
                      <a:pt x="2" y="398"/>
                      <a:pt x="2" y="362"/>
                      <a:pt x="2" y="326"/>
                    </a:cubicBezTo>
                    <a:cubicBezTo>
                      <a:pt x="2" y="290"/>
                      <a:pt x="1" y="253"/>
                      <a:pt x="1" y="217"/>
                    </a:cubicBezTo>
                    <a:cubicBezTo>
                      <a:pt x="0" y="145"/>
                      <a:pt x="1" y="73"/>
                      <a:pt x="2" y="0"/>
                    </a:cubicBezTo>
                    <a:lnTo>
                      <a:pt x="3" y="0"/>
                    </a:ln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vi-VN" sz="3867" dirty="0"/>
              </a:p>
            </p:txBody>
          </p:sp>
          <p:sp>
            <p:nvSpPr>
              <p:cNvPr id="21" name="Hình tự do 44"/>
              <p:cNvSpPr>
                <a:spLocks/>
              </p:cNvSpPr>
              <p:nvPr/>
            </p:nvSpPr>
            <p:spPr bwMode="auto">
              <a:xfrm rot="16200000" flipV="1">
                <a:off x="9366943" y="-651271"/>
                <a:ext cx="13322" cy="3034090"/>
              </a:xfrm>
              <a:custGeom>
                <a:avLst/>
                <a:gdLst>
                  <a:gd name="T0" fmla="*/ 2 w 4"/>
                  <a:gd name="T1" fmla="*/ 853 h 853"/>
                  <a:gd name="T2" fmla="*/ 0 w 4"/>
                  <a:gd name="T3" fmla="*/ 640 h 853"/>
                  <a:gd name="T4" fmla="*/ 1 w 4"/>
                  <a:gd name="T5" fmla="*/ 533 h 853"/>
                  <a:gd name="T6" fmla="*/ 1 w 4"/>
                  <a:gd name="T7" fmla="*/ 427 h 853"/>
                  <a:gd name="T8" fmla="*/ 0 w 4"/>
                  <a:gd name="T9" fmla="*/ 213 h 853"/>
                  <a:gd name="T10" fmla="*/ 0 w 4"/>
                  <a:gd name="T11" fmla="*/ 107 h 853"/>
                  <a:gd name="T12" fmla="*/ 2 w 4"/>
                  <a:gd name="T13" fmla="*/ 0 h 853"/>
                  <a:gd name="T14" fmla="*/ 2 w 4"/>
                  <a:gd name="T15" fmla="*/ 0 h 853"/>
                  <a:gd name="T16" fmla="*/ 3 w 4"/>
                  <a:gd name="T17" fmla="*/ 107 h 853"/>
                  <a:gd name="T18" fmla="*/ 4 w 4"/>
                  <a:gd name="T19" fmla="*/ 213 h 853"/>
                  <a:gd name="T20" fmla="*/ 3 w 4"/>
                  <a:gd name="T21" fmla="*/ 427 h 853"/>
                  <a:gd name="T22" fmla="*/ 2 w 4"/>
                  <a:gd name="T23" fmla="*/ 533 h 853"/>
                  <a:gd name="T24" fmla="*/ 3 w 4"/>
                  <a:gd name="T25" fmla="*/ 640 h 853"/>
                  <a:gd name="T26" fmla="*/ 2 w 4"/>
                  <a:gd name="T27" fmla="*/ 853 h 8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" h="853">
                    <a:moveTo>
                      <a:pt x="2" y="853"/>
                    </a:moveTo>
                    <a:cubicBezTo>
                      <a:pt x="0" y="782"/>
                      <a:pt x="0" y="711"/>
                      <a:pt x="0" y="640"/>
                    </a:cubicBezTo>
                    <a:cubicBezTo>
                      <a:pt x="0" y="604"/>
                      <a:pt x="1" y="569"/>
                      <a:pt x="1" y="533"/>
                    </a:cubicBezTo>
                    <a:cubicBezTo>
                      <a:pt x="1" y="498"/>
                      <a:pt x="1" y="462"/>
                      <a:pt x="1" y="427"/>
                    </a:cubicBezTo>
                    <a:cubicBezTo>
                      <a:pt x="0" y="356"/>
                      <a:pt x="0" y="284"/>
                      <a:pt x="0" y="213"/>
                    </a:cubicBezTo>
                    <a:cubicBezTo>
                      <a:pt x="0" y="178"/>
                      <a:pt x="0" y="142"/>
                      <a:pt x="0" y="107"/>
                    </a:cubicBezTo>
                    <a:cubicBezTo>
                      <a:pt x="1" y="71"/>
                      <a:pt x="1" y="36"/>
                      <a:pt x="2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3" y="36"/>
                      <a:pt x="3" y="71"/>
                      <a:pt x="3" y="107"/>
                    </a:cubicBezTo>
                    <a:cubicBezTo>
                      <a:pt x="4" y="142"/>
                      <a:pt x="4" y="178"/>
                      <a:pt x="4" y="213"/>
                    </a:cubicBezTo>
                    <a:cubicBezTo>
                      <a:pt x="4" y="284"/>
                      <a:pt x="3" y="356"/>
                      <a:pt x="3" y="427"/>
                    </a:cubicBezTo>
                    <a:cubicBezTo>
                      <a:pt x="3" y="462"/>
                      <a:pt x="2" y="498"/>
                      <a:pt x="2" y="533"/>
                    </a:cubicBezTo>
                    <a:cubicBezTo>
                      <a:pt x="3" y="569"/>
                      <a:pt x="3" y="604"/>
                      <a:pt x="3" y="640"/>
                    </a:cubicBezTo>
                    <a:cubicBezTo>
                      <a:pt x="4" y="711"/>
                      <a:pt x="3" y="782"/>
                      <a:pt x="2" y="853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vi-VN" sz="3867" dirty="0"/>
              </a:p>
            </p:txBody>
          </p:sp>
        </p:grpSp>
        <p:sp>
          <p:nvSpPr>
            <p:cNvPr id="12" name="Hình tự do 45"/>
            <p:cNvSpPr>
              <a:spLocks noEditPoints="1"/>
            </p:cNvSpPr>
            <p:nvPr/>
          </p:nvSpPr>
          <p:spPr bwMode="auto">
            <a:xfrm rot="16200000" flipV="1">
              <a:off x="5186001" y="5323012"/>
              <a:ext cx="477390" cy="524504"/>
            </a:xfrm>
            <a:custGeom>
              <a:avLst/>
              <a:gdLst>
                <a:gd name="T0" fmla="*/ 127 w 152"/>
                <a:gd name="T1" fmla="*/ 122 h 148"/>
                <a:gd name="T2" fmla="*/ 84 w 152"/>
                <a:gd name="T3" fmla="*/ 134 h 148"/>
                <a:gd name="T4" fmla="*/ 112 w 152"/>
                <a:gd name="T5" fmla="*/ 131 h 148"/>
                <a:gd name="T6" fmla="*/ 48 w 152"/>
                <a:gd name="T7" fmla="*/ 142 h 148"/>
                <a:gd name="T8" fmla="*/ 4 w 152"/>
                <a:gd name="T9" fmla="*/ 95 h 148"/>
                <a:gd name="T10" fmla="*/ 20 w 152"/>
                <a:gd name="T11" fmla="*/ 61 h 148"/>
                <a:gd name="T12" fmla="*/ 26 w 152"/>
                <a:gd name="T13" fmla="*/ 58 h 148"/>
                <a:gd name="T14" fmla="*/ 31 w 152"/>
                <a:gd name="T15" fmla="*/ 23 h 148"/>
                <a:gd name="T16" fmla="*/ 19 w 152"/>
                <a:gd name="T17" fmla="*/ 0 h 148"/>
                <a:gd name="T18" fmla="*/ 33 w 152"/>
                <a:gd name="T19" fmla="*/ 57 h 148"/>
                <a:gd name="T20" fmla="*/ 41 w 152"/>
                <a:gd name="T21" fmla="*/ 63 h 148"/>
                <a:gd name="T22" fmla="*/ 36 w 152"/>
                <a:gd name="T23" fmla="*/ 80 h 148"/>
                <a:gd name="T24" fmla="*/ 26 w 152"/>
                <a:gd name="T25" fmla="*/ 67 h 148"/>
                <a:gd name="T26" fmla="*/ 64 w 152"/>
                <a:gd name="T27" fmla="*/ 132 h 148"/>
                <a:gd name="T28" fmla="*/ 84 w 152"/>
                <a:gd name="T29" fmla="*/ 112 h 148"/>
                <a:gd name="T30" fmla="*/ 77 w 152"/>
                <a:gd name="T31" fmla="*/ 131 h 148"/>
                <a:gd name="T32" fmla="*/ 152 w 152"/>
                <a:gd name="T33" fmla="*/ 129 h 148"/>
                <a:gd name="T34" fmla="*/ 114 w 152"/>
                <a:gd name="T35" fmla="*/ 131 h 148"/>
                <a:gd name="T36" fmla="*/ 127 w 152"/>
                <a:gd name="T37" fmla="*/ 122 h 148"/>
                <a:gd name="T38" fmla="*/ 74 w 152"/>
                <a:gd name="T39" fmla="*/ 128 h 148"/>
                <a:gd name="T40" fmla="*/ 68 w 152"/>
                <a:gd name="T41" fmla="*/ 112 h 148"/>
                <a:gd name="T42" fmla="*/ 66 w 152"/>
                <a:gd name="T43" fmla="*/ 117 h 148"/>
                <a:gd name="T44" fmla="*/ 66 w 152"/>
                <a:gd name="T45" fmla="*/ 125 h 148"/>
                <a:gd name="T46" fmla="*/ 73 w 152"/>
                <a:gd name="T47" fmla="*/ 128 h 148"/>
                <a:gd name="T48" fmla="*/ 74 w 152"/>
                <a:gd name="T49" fmla="*/ 114 h 148"/>
                <a:gd name="T50" fmla="*/ 74 w 152"/>
                <a:gd name="T51" fmla="*/ 128 h 148"/>
                <a:gd name="T52" fmla="*/ 9 w 152"/>
                <a:gd name="T53" fmla="*/ 88 h 148"/>
                <a:gd name="T54" fmla="*/ 56 w 152"/>
                <a:gd name="T55" fmla="*/ 135 h 148"/>
                <a:gd name="T56" fmla="*/ 9 w 152"/>
                <a:gd name="T57" fmla="*/ 88 h 148"/>
                <a:gd name="T58" fmla="*/ 37 w 152"/>
                <a:gd name="T59" fmla="*/ 61 h 148"/>
                <a:gd name="T60" fmla="*/ 31 w 152"/>
                <a:gd name="T61" fmla="*/ 77 h 148"/>
                <a:gd name="T62" fmla="*/ 37 w 152"/>
                <a:gd name="T63" fmla="*/ 61 h 148"/>
                <a:gd name="T64" fmla="*/ 30 w 152"/>
                <a:gd name="T65" fmla="*/ 57 h 148"/>
                <a:gd name="T66" fmla="*/ 33 w 152"/>
                <a:gd name="T67" fmla="*/ 31 h 148"/>
                <a:gd name="T68" fmla="*/ 30 w 152"/>
                <a:gd name="T69" fmla="*/ 57 h 148"/>
                <a:gd name="T70" fmla="*/ 30 w 152"/>
                <a:gd name="T71" fmla="*/ 61 h 148"/>
                <a:gd name="T72" fmla="*/ 30 w 152"/>
                <a:gd name="T73" fmla="*/ 74 h 148"/>
                <a:gd name="T74" fmla="*/ 30 w 152"/>
                <a:gd name="T75" fmla="*/ 61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2" h="148">
                  <a:moveTo>
                    <a:pt x="127" y="122"/>
                  </a:moveTo>
                  <a:cubicBezTo>
                    <a:pt x="115" y="118"/>
                    <a:pt x="99" y="137"/>
                    <a:pt x="84" y="134"/>
                  </a:cubicBezTo>
                  <a:cubicBezTo>
                    <a:pt x="92" y="142"/>
                    <a:pt x="106" y="130"/>
                    <a:pt x="112" y="131"/>
                  </a:cubicBezTo>
                  <a:cubicBezTo>
                    <a:pt x="95" y="147"/>
                    <a:pt x="66" y="127"/>
                    <a:pt x="48" y="142"/>
                  </a:cubicBezTo>
                  <a:cubicBezTo>
                    <a:pt x="19" y="142"/>
                    <a:pt x="1" y="123"/>
                    <a:pt x="4" y="95"/>
                  </a:cubicBezTo>
                  <a:cubicBezTo>
                    <a:pt x="6" y="82"/>
                    <a:pt x="19" y="74"/>
                    <a:pt x="20" y="61"/>
                  </a:cubicBezTo>
                  <a:cubicBezTo>
                    <a:pt x="23" y="58"/>
                    <a:pt x="22" y="60"/>
                    <a:pt x="26" y="58"/>
                  </a:cubicBezTo>
                  <a:cubicBezTo>
                    <a:pt x="25" y="45"/>
                    <a:pt x="33" y="34"/>
                    <a:pt x="31" y="23"/>
                  </a:cubicBezTo>
                  <a:cubicBezTo>
                    <a:pt x="30" y="12"/>
                    <a:pt x="19" y="8"/>
                    <a:pt x="19" y="0"/>
                  </a:cubicBezTo>
                  <a:cubicBezTo>
                    <a:pt x="36" y="7"/>
                    <a:pt x="41" y="36"/>
                    <a:pt x="33" y="57"/>
                  </a:cubicBezTo>
                  <a:cubicBezTo>
                    <a:pt x="34" y="60"/>
                    <a:pt x="40" y="59"/>
                    <a:pt x="41" y="63"/>
                  </a:cubicBezTo>
                  <a:cubicBezTo>
                    <a:pt x="43" y="69"/>
                    <a:pt x="40" y="75"/>
                    <a:pt x="36" y="80"/>
                  </a:cubicBezTo>
                  <a:cubicBezTo>
                    <a:pt x="27" y="79"/>
                    <a:pt x="20" y="74"/>
                    <a:pt x="26" y="67"/>
                  </a:cubicBezTo>
                  <a:cubicBezTo>
                    <a:pt x="1" y="88"/>
                    <a:pt x="14" y="148"/>
                    <a:pt x="64" y="132"/>
                  </a:cubicBezTo>
                  <a:cubicBezTo>
                    <a:pt x="54" y="118"/>
                    <a:pt x="73" y="97"/>
                    <a:pt x="84" y="112"/>
                  </a:cubicBezTo>
                  <a:cubicBezTo>
                    <a:pt x="86" y="123"/>
                    <a:pt x="81" y="126"/>
                    <a:pt x="77" y="131"/>
                  </a:cubicBezTo>
                  <a:cubicBezTo>
                    <a:pt x="101" y="137"/>
                    <a:pt x="133" y="102"/>
                    <a:pt x="152" y="129"/>
                  </a:cubicBezTo>
                  <a:cubicBezTo>
                    <a:pt x="143" y="117"/>
                    <a:pt x="124" y="124"/>
                    <a:pt x="114" y="131"/>
                  </a:cubicBezTo>
                  <a:cubicBezTo>
                    <a:pt x="116" y="126"/>
                    <a:pt x="123" y="126"/>
                    <a:pt x="127" y="122"/>
                  </a:cubicBezTo>
                  <a:close/>
                  <a:moveTo>
                    <a:pt x="74" y="128"/>
                  </a:moveTo>
                  <a:cubicBezTo>
                    <a:pt x="91" y="127"/>
                    <a:pt x="78" y="98"/>
                    <a:pt x="68" y="112"/>
                  </a:cubicBezTo>
                  <a:cubicBezTo>
                    <a:pt x="75" y="112"/>
                    <a:pt x="69" y="117"/>
                    <a:pt x="66" y="117"/>
                  </a:cubicBezTo>
                  <a:cubicBezTo>
                    <a:pt x="66" y="119"/>
                    <a:pt x="66" y="122"/>
                    <a:pt x="66" y="125"/>
                  </a:cubicBezTo>
                  <a:cubicBezTo>
                    <a:pt x="68" y="126"/>
                    <a:pt x="69" y="128"/>
                    <a:pt x="73" y="128"/>
                  </a:cubicBezTo>
                  <a:cubicBezTo>
                    <a:pt x="75" y="124"/>
                    <a:pt x="80" y="117"/>
                    <a:pt x="74" y="114"/>
                  </a:cubicBezTo>
                  <a:cubicBezTo>
                    <a:pt x="84" y="115"/>
                    <a:pt x="78" y="125"/>
                    <a:pt x="74" y="128"/>
                  </a:cubicBezTo>
                  <a:close/>
                  <a:moveTo>
                    <a:pt x="9" y="88"/>
                  </a:moveTo>
                  <a:cubicBezTo>
                    <a:pt x="0" y="121"/>
                    <a:pt x="28" y="148"/>
                    <a:pt x="56" y="135"/>
                  </a:cubicBezTo>
                  <a:cubicBezTo>
                    <a:pt x="20" y="145"/>
                    <a:pt x="13" y="115"/>
                    <a:pt x="9" y="88"/>
                  </a:cubicBezTo>
                  <a:close/>
                  <a:moveTo>
                    <a:pt x="37" y="61"/>
                  </a:moveTo>
                  <a:cubicBezTo>
                    <a:pt x="38" y="69"/>
                    <a:pt x="34" y="72"/>
                    <a:pt x="31" y="77"/>
                  </a:cubicBezTo>
                  <a:cubicBezTo>
                    <a:pt x="40" y="78"/>
                    <a:pt x="42" y="66"/>
                    <a:pt x="37" y="61"/>
                  </a:cubicBezTo>
                  <a:close/>
                  <a:moveTo>
                    <a:pt x="30" y="57"/>
                  </a:moveTo>
                  <a:cubicBezTo>
                    <a:pt x="30" y="49"/>
                    <a:pt x="38" y="40"/>
                    <a:pt x="33" y="31"/>
                  </a:cubicBezTo>
                  <a:cubicBezTo>
                    <a:pt x="34" y="41"/>
                    <a:pt x="26" y="49"/>
                    <a:pt x="30" y="57"/>
                  </a:cubicBezTo>
                  <a:close/>
                  <a:moveTo>
                    <a:pt x="30" y="61"/>
                  </a:moveTo>
                  <a:cubicBezTo>
                    <a:pt x="28" y="63"/>
                    <a:pt x="27" y="72"/>
                    <a:pt x="30" y="74"/>
                  </a:cubicBezTo>
                  <a:cubicBezTo>
                    <a:pt x="33" y="70"/>
                    <a:pt x="36" y="63"/>
                    <a:pt x="30" y="6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3" name="Hình tự do 46"/>
            <p:cNvSpPr>
              <a:spLocks noEditPoints="1"/>
            </p:cNvSpPr>
            <p:nvPr/>
          </p:nvSpPr>
          <p:spPr bwMode="auto">
            <a:xfrm rot="16200000" flipV="1">
              <a:off x="5197295" y="5324846"/>
              <a:ext cx="477390" cy="511956"/>
            </a:xfrm>
            <a:custGeom>
              <a:avLst/>
              <a:gdLst>
                <a:gd name="T0" fmla="*/ 2 w 151"/>
                <a:gd name="T1" fmla="*/ 96 h 144"/>
                <a:gd name="T2" fmla="*/ 21 w 151"/>
                <a:gd name="T3" fmla="*/ 59 h 144"/>
                <a:gd name="T4" fmla="*/ 22 w 151"/>
                <a:gd name="T5" fmla="*/ 12 h 144"/>
                <a:gd name="T6" fmla="*/ 32 w 151"/>
                <a:gd name="T7" fmla="*/ 58 h 144"/>
                <a:gd name="T8" fmla="*/ 34 w 151"/>
                <a:gd name="T9" fmla="*/ 81 h 144"/>
                <a:gd name="T10" fmla="*/ 15 w 151"/>
                <a:gd name="T11" fmla="*/ 112 h 144"/>
                <a:gd name="T12" fmla="*/ 73 w 151"/>
                <a:gd name="T13" fmla="*/ 107 h 144"/>
                <a:gd name="T14" fmla="*/ 76 w 151"/>
                <a:gd name="T15" fmla="*/ 131 h 144"/>
                <a:gd name="T16" fmla="*/ 151 w 151"/>
                <a:gd name="T17" fmla="*/ 130 h 144"/>
                <a:gd name="T18" fmla="*/ 110 w 151"/>
                <a:gd name="T19" fmla="*/ 134 h 144"/>
                <a:gd name="T20" fmla="*/ 66 w 151"/>
                <a:gd name="T21" fmla="*/ 138 h 144"/>
                <a:gd name="T22" fmla="*/ 12 w 151"/>
                <a:gd name="T23" fmla="*/ 128 h 144"/>
                <a:gd name="T24" fmla="*/ 86 w 151"/>
                <a:gd name="T25" fmla="*/ 138 h 144"/>
                <a:gd name="T26" fmla="*/ 86 w 151"/>
                <a:gd name="T27" fmla="*/ 134 h 144"/>
                <a:gd name="T28" fmla="*/ 75 w 151"/>
                <a:gd name="T29" fmla="*/ 133 h 144"/>
                <a:gd name="T30" fmla="*/ 77 w 151"/>
                <a:gd name="T31" fmla="*/ 128 h 144"/>
                <a:gd name="T32" fmla="*/ 66 w 151"/>
                <a:gd name="T33" fmla="*/ 128 h 144"/>
                <a:gd name="T34" fmla="*/ 64 w 151"/>
                <a:gd name="T35" fmla="*/ 117 h 144"/>
                <a:gd name="T36" fmla="*/ 65 w 151"/>
                <a:gd name="T37" fmla="*/ 114 h 144"/>
                <a:gd name="T38" fmla="*/ 63 w 151"/>
                <a:gd name="T39" fmla="*/ 133 h 144"/>
                <a:gd name="T40" fmla="*/ 54 w 151"/>
                <a:gd name="T41" fmla="*/ 137 h 144"/>
                <a:gd name="T42" fmla="*/ 7 w 151"/>
                <a:gd name="T43" fmla="*/ 86 h 144"/>
                <a:gd name="T44" fmla="*/ 41 w 151"/>
                <a:gd name="T45" fmla="*/ 139 h 144"/>
                <a:gd name="T46" fmla="*/ 92 w 151"/>
                <a:gd name="T47" fmla="*/ 138 h 144"/>
                <a:gd name="T48" fmla="*/ 41 w 151"/>
                <a:gd name="T49" fmla="*/ 137 h 144"/>
                <a:gd name="T50" fmla="*/ 26 w 151"/>
                <a:gd name="T51" fmla="*/ 65 h 144"/>
                <a:gd name="T52" fmla="*/ 32 w 151"/>
                <a:gd name="T53" fmla="*/ 64 h 144"/>
                <a:gd name="T54" fmla="*/ 26 w 151"/>
                <a:gd name="T55" fmla="*/ 72 h 144"/>
                <a:gd name="T56" fmla="*/ 33 w 151"/>
                <a:gd name="T57" fmla="*/ 80 h 144"/>
                <a:gd name="T58" fmla="*/ 38 w 151"/>
                <a:gd name="T59" fmla="*/ 73 h 144"/>
                <a:gd name="T60" fmla="*/ 28 w 151"/>
                <a:gd name="T61" fmla="*/ 78 h 144"/>
                <a:gd name="T62" fmla="*/ 34 w 151"/>
                <a:gd name="T63" fmla="*/ 61 h 144"/>
                <a:gd name="T64" fmla="*/ 18 w 151"/>
                <a:gd name="T65" fmla="*/ 2 h 144"/>
                <a:gd name="T66" fmla="*/ 31 w 151"/>
                <a:gd name="T67" fmla="*/ 32 h 144"/>
                <a:gd name="T68" fmla="*/ 27 w 151"/>
                <a:gd name="T69" fmla="*/ 58 h 144"/>
                <a:gd name="T70" fmla="*/ 28 w 151"/>
                <a:gd name="T71" fmla="*/ 42 h 144"/>
                <a:gd name="T72" fmla="*/ 21 w 151"/>
                <a:gd name="T73" fmla="*/ 61 h 144"/>
                <a:gd name="T74" fmla="*/ 7 w 151"/>
                <a:gd name="T75" fmla="*/ 86 h 144"/>
                <a:gd name="T76" fmla="*/ 110 w 151"/>
                <a:gd name="T77" fmla="*/ 131 h 144"/>
                <a:gd name="T78" fmla="*/ 121 w 151"/>
                <a:gd name="T79" fmla="*/ 123 h 144"/>
                <a:gd name="T80" fmla="*/ 67 w 151"/>
                <a:gd name="T81" fmla="*/ 127 h 144"/>
                <a:gd name="T82" fmla="*/ 74 w 151"/>
                <a:gd name="T83" fmla="*/ 118 h 144"/>
                <a:gd name="T84" fmla="*/ 64 w 151"/>
                <a:gd name="T85" fmla="*/ 118 h 144"/>
                <a:gd name="T86" fmla="*/ 75 w 151"/>
                <a:gd name="T87" fmla="*/ 118 h 144"/>
                <a:gd name="T88" fmla="*/ 70 w 151"/>
                <a:gd name="T89" fmla="*/ 114 h 144"/>
                <a:gd name="T90" fmla="*/ 79 w 151"/>
                <a:gd name="T91" fmla="*/ 120 h 144"/>
                <a:gd name="T92" fmla="*/ 122 w 151"/>
                <a:gd name="T93" fmla="*/ 122 h 144"/>
                <a:gd name="T94" fmla="*/ 123 w 151"/>
                <a:gd name="T95" fmla="*/ 125 h 144"/>
                <a:gd name="T96" fmla="*/ 122 w 151"/>
                <a:gd name="T97" fmla="*/ 122 h 144"/>
                <a:gd name="T98" fmla="*/ 81 w 151"/>
                <a:gd name="T99" fmla="*/ 114 h 144"/>
                <a:gd name="T100" fmla="*/ 32 w 151"/>
                <a:gd name="T101" fmla="*/ 74 h 144"/>
                <a:gd name="T102" fmla="*/ 28 w 151"/>
                <a:gd name="T103" fmla="*/ 63 h 144"/>
                <a:gd name="T104" fmla="*/ 28 w 151"/>
                <a:gd name="T105" fmla="*/ 63 h 144"/>
                <a:gd name="T106" fmla="*/ 29 w 151"/>
                <a:gd name="T107" fmla="*/ 49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51" h="144">
                  <a:moveTo>
                    <a:pt x="47" y="144"/>
                  </a:moveTo>
                  <a:cubicBezTo>
                    <a:pt x="46" y="144"/>
                    <a:pt x="46" y="144"/>
                    <a:pt x="46" y="144"/>
                  </a:cubicBezTo>
                  <a:cubicBezTo>
                    <a:pt x="32" y="144"/>
                    <a:pt x="19" y="139"/>
                    <a:pt x="11" y="129"/>
                  </a:cubicBezTo>
                  <a:cubicBezTo>
                    <a:pt x="3" y="121"/>
                    <a:pt x="0" y="109"/>
                    <a:pt x="2" y="96"/>
                  </a:cubicBezTo>
                  <a:cubicBezTo>
                    <a:pt x="3" y="90"/>
                    <a:pt x="6" y="84"/>
                    <a:pt x="10" y="79"/>
                  </a:cubicBezTo>
                  <a:cubicBezTo>
                    <a:pt x="13" y="73"/>
                    <a:pt x="17" y="68"/>
                    <a:pt x="17" y="62"/>
                  </a:cubicBezTo>
                  <a:cubicBezTo>
                    <a:pt x="17" y="62"/>
                    <a:pt x="17" y="62"/>
                    <a:pt x="17" y="62"/>
                  </a:cubicBezTo>
                  <a:cubicBezTo>
                    <a:pt x="19" y="60"/>
                    <a:pt x="20" y="59"/>
                    <a:pt x="21" y="59"/>
                  </a:cubicBezTo>
                  <a:cubicBezTo>
                    <a:pt x="21" y="59"/>
                    <a:pt x="22" y="59"/>
                    <a:pt x="23" y="59"/>
                  </a:cubicBezTo>
                  <a:cubicBezTo>
                    <a:pt x="23" y="53"/>
                    <a:pt x="24" y="47"/>
                    <a:pt x="26" y="41"/>
                  </a:cubicBezTo>
                  <a:cubicBezTo>
                    <a:pt x="28" y="35"/>
                    <a:pt x="30" y="30"/>
                    <a:pt x="29" y="24"/>
                  </a:cubicBezTo>
                  <a:cubicBezTo>
                    <a:pt x="28" y="19"/>
                    <a:pt x="25" y="15"/>
                    <a:pt x="22" y="12"/>
                  </a:cubicBezTo>
                  <a:cubicBezTo>
                    <a:pt x="19" y="8"/>
                    <a:pt x="16" y="5"/>
                    <a:pt x="16" y="1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7" y="0"/>
                    <a:pt x="17" y="0"/>
                    <a:pt x="17" y="0"/>
                  </a:cubicBezTo>
                  <a:cubicBezTo>
                    <a:pt x="35" y="8"/>
                    <a:pt x="40" y="37"/>
                    <a:pt x="32" y="58"/>
                  </a:cubicBezTo>
                  <a:cubicBezTo>
                    <a:pt x="32" y="59"/>
                    <a:pt x="34" y="59"/>
                    <a:pt x="35" y="60"/>
                  </a:cubicBezTo>
                  <a:cubicBezTo>
                    <a:pt x="37" y="61"/>
                    <a:pt x="39" y="61"/>
                    <a:pt x="40" y="63"/>
                  </a:cubicBezTo>
                  <a:cubicBezTo>
                    <a:pt x="43" y="72"/>
                    <a:pt x="37" y="78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34" y="81"/>
                    <a:pt x="34" y="81"/>
                    <a:pt x="34" y="81"/>
                  </a:cubicBezTo>
                  <a:cubicBezTo>
                    <a:pt x="28" y="81"/>
                    <a:pt x="23" y="79"/>
                    <a:pt x="22" y="76"/>
                  </a:cubicBezTo>
                  <a:cubicBezTo>
                    <a:pt x="21" y="75"/>
                    <a:pt x="21" y="73"/>
                    <a:pt x="21" y="71"/>
                  </a:cubicBezTo>
                  <a:cubicBezTo>
                    <a:pt x="12" y="82"/>
                    <a:pt x="10" y="98"/>
                    <a:pt x="15" y="112"/>
                  </a:cubicBezTo>
                  <a:cubicBezTo>
                    <a:pt x="20" y="127"/>
                    <a:pt x="32" y="135"/>
                    <a:pt x="46" y="135"/>
                  </a:cubicBezTo>
                  <a:cubicBezTo>
                    <a:pt x="51" y="135"/>
                    <a:pt x="56" y="134"/>
                    <a:pt x="61" y="133"/>
                  </a:cubicBezTo>
                  <a:cubicBezTo>
                    <a:pt x="58" y="128"/>
                    <a:pt x="57" y="122"/>
                    <a:pt x="60" y="116"/>
                  </a:cubicBezTo>
                  <a:cubicBezTo>
                    <a:pt x="63" y="111"/>
                    <a:pt x="68" y="107"/>
                    <a:pt x="73" y="107"/>
                  </a:cubicBezTo>
                  <a:cubicBezTo>
                    <a:pt x="75" y="107"/>
                    <a:pt x="79" y="108"/>
                    <a:pt x="83" y="113"/>
                  </a:cubicBezTo>
                  <a:cubicBezTo>
                    <a:pt x="83" y="113"/>
                    <a:pt x="83" y="113"/>
                    <a:pt x="83" y="113"/>
                  </a:cubicBezTo>
                  <a:cubicBezTo>
                    <a:pt x="84" y="122"/>
                    <a:pt x="81" y="126"/>
                    <a:pt x="77" y="130"/>
                  </a:cubicBezTo>
                  <a:cubicBezTo>
                    <a:pt x="77" y="130"/>
                    <a:pt x="77" y="131"/>
                    <a:pt x="76" y="131"/>
                  </a:cubicBezTo>
                  <a:cubicBezTo>
                    <a:pt x="78" y="132"/>
                    <a:pt x="80" y="132"/>
                    <a:pt x="82" y="132"/>
                  </a:cubicBezTo>
                  <a:cubicBezTo>
                    <a:pt x="90" y="132"/>
                    <a:pt x="98" y="129"/>
                    <a:pt x="107" y="125"/>
                  </a:cubicBezTo>
                  <a:cubicBezTo>
                    <a:pt x="115" y="122"/>
                    <a:pt x="123" y="119"/>
                    <a:pt x="131" y="119"/>
                  </a:cubicBezTo>
                  <a:cubicBezTo>
                    <a:pt x="139" y="119"/>
                    <a:pt x="146" y="123"/>
                    <a:pt x="151" y="130"/>
                  </a:cubicBezTo>
                  <a:cubicBezTo>
                    <a:pt x="150" y="131"/>
                    <a:pt x="150" y="131"/>
                    <a:pt x="150" y="131"/>
                  </a:cubicBezTo>
                  <a:cubicBezTo>
                    <a:pt x="146" y="127"/>
                    <a:pt x="142" y="124"/>
                    <a:pt x="136" y="124"/>
                  </a:cubicBezTo>
                  <a:cubicBezTo>
                    <a:pt x="126" y="124"/>
                    <a:pt x="115" y="131"/>
                    <a:pt x="112" y="132"/>
                  </a:cubicBezTo>
                  <a:cubicBezTo>
                    <a:pt x="110" y="134"/>
                    <a:pt x="110" y="134"/>
                    <a:pt x="110" y="134"/>
                  </a:cubicBezTo>
                  <a:cubicBezTo>
                    <a:pt x="110" y="133"/>
                    <a:pt x="110" y="133"/>
                    <a:pt x="110" y="133"/>
                  </a:cubicBezTo>
                  <a:cubicBezTo>
                    <a:pt x="105" y="137"/>
                    <a:pt x="99" y="139"/>
                    <a:pt x="90" y="139"/>
                  </a:cubicBezTo>
                  <a:cubicBezTo>
                    <a:pt x="86" y="139"/>
                    <a:pt x="82" y="139"/>
                    <a:pt x="78" y="139"/>
                  </a:cubicBezTo>
                  <a:cubicBezTo>
                    <a:pt x="74" y="138"/>
                    <a:pt x="70" y="138"/>
                    <a:pt x="66" y="138"/>
                  </a:cubicBezTo>
                  <a:cubicBezTo>
                    <a:pt x="58" y="138"/>
                    <a:pt x="52" y="140"/>
                    <a:pt x="47" y="144"/>
                  </a:cubicBezTo>
                  <a:close/>
                  <a:moveTo>
                    <a:pt x="7" y="86"/>
                  </a:moveTo>
                  <a:cubicBezTo>
                    <a:pt x="5" y="89"/>
                    <a:pt x="4" y="93"/>
                    <a:pt x="3" y="96"/>
                  </a:cubicBezTo>
                  <a:cubicBezTo>
                    <a:pt x="2" y="109"/>
                    <a:pt x="5" y="120"/>
                    <a:pt x="12" y="128"/>
                  </a:cubicBezTo>
                  <a:cubicBezTo>
                    <a:pt x="20" y="137"/>
                    <a:pt x="32" y="142"/>
                    <a:pt x="46" y="142"/>
                  </a:cubicBezTo>
                  <a:cubicBezTo>
                    <a:pt x="51" y="138"/>
                    <a:pt x="57" y="136"/>
                    <a:pt x="66" y="136"/>
                  </a:cubicBezTo>
                  <a:cubicBezTo>
                    <a:pt x="70" y="136"/>
                    <a:pt x="74" y="137"/>
                    <a:pt x="78" y="137"/>
                  </a:cubicBezTo>
                  <a:cubicBezTo>
                    <a:pt x="81" y="137"/>
                    <a:pt x="83" y="138"/>
                    <a:pt x="86" y="138"/>
                  </a:cubicBezTo>
                  <a:cubicBezTo>
                    <a:pt x="84" y="137"/>
                    <a:pt x="83" y="136"/>
                    <a:pt x="81" y="135"/>
                  </a:cubicBezTo>
                  <a:cubicBezTo>
                    <a:pt x="80" y="133"/>
                    <a:pt x="80" y="133"/>
                    <a:pt x="80" y="133"/>
                  </a:cubicBezTo>
                  <a:cubicBezTo>
                    <a:pt x="82" y="134"/>
                    <a:pt x="82" y="134"/>
                    <a:pt x="82" y="134"/>
                  </a:cubicBezTo>
                  <a:cubicBezTo>
                    <a:pt x="83" y="134"/>
                    <a:pt x="84" y="134"/>
                    <a:pt x="86" y="134"/>
                  </a:cubicBezTo>
                  <a:cubicBezTo>
                    <a:pt x="92" y="134"/>
                    <a:pt x="99" y="131"/>
                    <a:pt x="105" y="128"/>
                  </a:cubicBezTo>
                  <a:cubicBezTo>
                    <a:pt x="105" y="128"/>
                    <a:pt x="105" y="128"/>
                    <a:pt x="105" y="128"/>
                  </a:cubicBezTo>
                  <a:cubicBezTo>
                    <a:pt x="97" y="131"/>
                    <a:pt x="89" y="133"/>
                    <a:pt x="82" y="133"/>
                  </a:cubicBezTo>
                  <a:cubicBezTo>
                    <a:pt x="79" y="133"/>
                    <a:pt x="77" y="133"/>
                    <a:pt x="75" y="133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4" y="131"/>
                    <a:pt x="74" y="131"/>
                    <a:pt x="74" y="131"/>
                  </a:cubicBezTo>
                  <a:cubicBezTo>
                    <a:pt x="75" y="131"/>
                    <a:pt x="76" y="130"/>
                    <a:pt x="76" y="129"/>
                  </a:cubicBezTo>
                  <a:cubicBezTo>
                    <a:pt x="77" y="129"/>
                    <a:pt x="77" y="128"/>
                    <a:pt x="77" y="128"/>
                  </a:cubicBezTo>
                  <a:cubicBezTo>
                    <a:pt x="76" y="129"/>
                    <a:pt x="74" y="130"/>
                    <a:pt x="72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8" y="130"/>
                    <a:pt x="67" y="129"/>
                    <a:pt x="66" y="128"/>
                  </a:cubicBezTo>
                  <a:cubicBezTo>
                    <a:pt x="65" y="128"/>
                    <a:pt x="64" y="127"/>
                    <a:pt x="63" y="127"/>
                  </a:cubicBezTo>
                  <a:cubicBezTo>
                    <a:pt x="63" y="127"/>
                    <a:pt x="63" y="127"/>
                    <a:pt x="63" y="127"/>
                  </a:cubicBezTo>
                  <a:cubicBezTo>
                    <a:pt x="63" y="117"/>
                    <a:pt x="63" y="117"/>
                    <a:pt x="63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6" y="117"/>
                    <a:pt x="68" y="115"/>
                    <a:pt x="68" y="114"/>
                  </a:cubicBezTo>
                  <a:cubicBezTo>
                    <a:pt x="68" y="114"/>
                    <a:pt x="68" y="114"/>
                    <a:pt x="66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7" y="110"/>
                    <a:pt x="69" y="109"/>
                    <a:pt x="71" y="109"/>
                  </a:cubicBezTo>
                  <a:cubicBezTo>
                    <a:pt x="67" y="110"/>
                    <a:pt x="64" y="113"/>
                    <a:pt x="62" y="117"/>
                  </a:cubicBezTo>
                  <a:cubicBezTo>
                    <a:pt x="59" y="122"/>
                    <a:pt x="59" y="128"/>
                    <a:pt x="63" y="133"/>
                  </a:cubicBezTo>
                  <a:cubicBezTo>
                    <a:pt x="63" y="134"/>
                    <a:pt x="63" y="134"/>
                    <a:pt x="63" y="134"/>
                  </a:cubicBezTo>
                  <a:cubicBezTo>
                    <a:pt x="62" y="134"/>
                    <a:pt x="62" y="134"/>
                    <a:pt x="62" y="134"/>
                  </a:cubicBezTo>
                  <a:cubicBezTo>
                    <a:pt x="59" y="135"/>
                    <a:pt x="56" y="136"/>
                    <a:pt x="54" y="136"/>
                  </a:cubicBezTo>
                  <a:cubicBezTo>
                    <a:pt x="54" y="137"/>
                    <a:pt x="54" y="137"/>
                    <a:pt x="54" y="137"/>
                  </a:cubicBezTo>
                  <a:cubicBezTo>
                    <a:pt x="49" y="139"/>
                    <a:pt x="44" y="140"/>
                    <a:pt x="39" y="140"/>
                  </a:cubicBezTo>
                  <a:cubicBezTo>
                    <a:pt x="29" y="140"/>
                    <a:pt x="19" y="135"/>
                    <a:pt x="13" y="127"/>
                  </a:cubicBezTo>
                  <a:cubicBezTo>
                    <a:pt x="5" y="116"/>
                    <a:pt x="2" y="103"/>
                    <a:pt x="6" y="89"/>
                  </a:cubicBezTo>
                  <a:lnTo>
                    <a:pt x="7" y="86"/>
                  </a:lnTo>
                  <a:close/>
                  <a:moveTo>
                    <a:pt x="7" y="93"/>
                  </a:moveTo>
                  <a:cubicBezTo>
                    <a:pt x="4" y="105"/>
                    <a:pt x="7" y="117"/>
                    <a:pt x="14" y="126"/>
                  </a:cubicBezTo>
                  <a:cubicBezTo>
                    <a:pt x="21" y="135"/>
                    <a:pt x="31" y="139"/>
                    <a:pt x="41" y="139"/>
                  </a:cubicBezTo>
                  <a:cubicBezTo>
                    <a:pt x="41" y="139"/>
                    <a:pt x="41" y="139"/>
                    <a:pt x="41" y="139"/>
                  </a:cubicBezTo>
                  <a:cubicBezTo>
                    <a:pt x="16" y="139"/>
                    <a:pt x="10" y="113"/>
                    <a:pt x="7" y="93"/>
                  </a:cubicBezTo>
                  <a:close/>
                  <a:moveTo>
                    <a:pt x="108" y="133"/>
                  </a:moveTo>
                  <a:cubicBezTo>
                    <a:pt x="106" y="133"/>
                    <a:pt x="104" y="134"/>
                    <a:pt x="102" y="135"/>
                  </a:cubicBezTo>
                  <a:cubicBezTo>
                    <a:pt x="99" y="136"/>
                    <a:pt x="95" y="137"/>
                    <a:pt x="92" y="138"/>
                  </a:cubicBezTo>
                  <a:cubicBezTo>
                    <a:pt x="99" y="138"/>
                    <a:pt x="104" y="136"/>
                    <a:pt x="108" y="133"/>
                  </a:cubicBezTo>
                  <a:close/>
                  <a:moveTo>
                    <a:pt x="7" y="86"/>
                  </a:moveTo>
                  <a:cubicBezTo>
                    <a:pt x="7" y="89"/>
                    <a:pt x="7" y="89"/>
                    <a:pt x="7" y="89"/>
                  </a:cubicBezTo>
                  <a:cubicBezTo>
                    <a:pt x="12" y="114"/>
                    <a:pt x="17" y="137"/>
                    <a:pt x="41" y="137"/>
                  </a:cubicBezTo>
                  <a:cubicBezTo>
                    <a:pt x="43" y="137"/>
                    <a:pt x="45" y="137"/>
                    <a:pt x="48" y="137"/>
                  </a:cubicBezTo>
                  <a:cubicBezTo>
                    <a:pt x="32" y="137"/>
                    <a:pt x="19" y="128"/>
                    <a:pt x="13" y="113"/>
                  </a:cubicBezTo>
                  <a:cubicBezTo>
                    <a:pt x="7" y="96"/>
                    <a:pt x="12" y="77"/>
                    <a:pt x="23" y="67"/>
                  </a:cubicBezTo>
                  <a:cubicBezTo>
                    <a:pt x="26" y="65"/>
                    <a:pt x="26" y="65"/>
                    <a:pt x="26" y="65"/>
                  </a:cubicBezTo>
                  <a:cubicBezTo>
                    <a:pt x="26" y="63"/>
                    <a:pt x="27" y="62"/>
                    <a:pt x="27" y="62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28" y="61"/>
                    <a:pt x="28" y="61"/>
                    <a:pt x="28" y="61"/>
                  </a:cubicBezTo>
                  <a:cubicBezTo>
                    <a:pt x="30" y="62"/>
                    <a:pt x="31" y="63"/>
                    <a:pt x="32" y="64"/>
                  </a:cubicBezTo>
                  <a:cubicBezTo>
                    <a:pt x="33" y="68"/>
                    <a:pt x="30" y="73"/>
                    <a:pt x="29" y="75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8" y="76"/>
                    <a:pt x="28" y="76"/>
                    <a:pt x="28" y="76"/>
                  </a:cubicBezTo>
                  <a:cubicBezTo>
                    <a:pt x="27" y="75"/>
                    <a:pt x="26" y="74"/>
                    <a:pt x="26" y="72"/>
                  </a:cubicBezTo>
                  <a:cubicBezTo>
                    <a:pt x="25" y="70"/>
                    <a:pt x="26" y="68"/>
                    <a:pt x="26" y="66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22" y="71"/>
                    <a:pt x="22" y="73"/>
                    <a:pt x="23" y="75"/>
                  </a:cubicBezTo>
                  <a:cubicBezTo>
                    <a:pt x="24" y="78"/>
                    <a:pt x="28" y="80"/>
                    <a:pt x="33" y="80"/>
                  </a:cubicBezTo>
                  <a:cubicBezTo>
                    <a:pt x="36" y="77"/>
                    <a:pt x="41" y="71"/>
                    <a:pt x="39" y="64"/>
                  </a:cubicBezTo>
                  <a:cubicBezTo>
                    <a:pt x="38" y="63"/>
                    <a:pt x="37" y="62"/>
                    <a:pt x="35" y="62"/>
                  </a:cubicBezTo>
                  <a:cubicBezTo>
                    <a:pt x="36" y="62"/>
                    <a:pt x="36" y="62"/>
                    <a:pt x="36" y="62"/>
                  </a:cubicBezTo>
                  <a:cubicBezTo>
                    <a:pt x="38" y="64"/>
                    <a:pt x="39" y="69"/>
                    <a:pt x="38" y="73"/>
                  </a:cubicBezTo>
                  <a:cubicBezTo>
                    <a:pt x="36" y="77"/>
                    <a:pt x="34" y="79"/>
                    <a:pt x="30" y="79"/>
                  </a:cubicBezTo>
                  <a:cubicBezTo>
                    <a:pt x="30" y="79"/>
                    <a:pt x="30" y="79"/>
                    <a:pt x="30" y="79"/>
                  </a:cubicBezTo>
                  <a:cubicBezTo>
                    <a:pt x="30" y="79"/>
                    <a:pt x="30" y="79"/>
                    <a:pt x="29" y="79"/>
                  </a:cubicBezTo>
                  <a:cubicBezTo>
                    <a:pt x="28" y="78"/>
                    <a:pt x="28" y="78"/>
                    <a:pt x="28" y="78"/>
                  </a:cubicBezTo>
                  <a:cubicBezTo>
                    <a:pt x="29" y="78"/>
                    <a:pt x="29" y="78"/>
                    <a:pt x="29" y="78"/>
                  </a:cubicBezTo>
                  <a:cubicBezTo>
                    <a:pt x="29" y="76"/>
                    <a:pt x="30" y="75"/>
                    <a:pt x="31" y="74"/>
                  </a:cubicBezTo>
                  <a:cubicBezTo>
                    <a:pt x="33" y="71"/>
                    <a:pt x="35" y="68"/>
                    <a:pt x="34" y="62"/>
                  </a:cubicBezTo>
                  <a:cubicBezTo>
                    <a:pt x="34" y="61"/>
                    <a:pt x="34" y="61"/>
                    <a:pt x="34" y="61"/>
                  </a:cubicBezTo>
                  <a:cubicBezTo>
                    <a:pt x="33" y="61"/>
                    <a:pt x="31" y="60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0" y="58"/>
                    <a:pt x="30" y="58"/>
                    <a:pt x="30" y="58"/>
                  </a:cubicBezTo>
                  <a:cubicBezTo>
                    <a:pt x="38" y="39"/>
                    <a:pt x="34" y="10"/>
                    <a:pt x="18" y="2"/>
                  </a:cubicBezTo>
                  <a:cubicBezTo>
                    <a:pt x="18" y="5"/>
                    <a:pt x="20" y="8"/>
                    <a:pt x="23" y="11"/>
                  </a:cubicBezTo>
                  <a:cubicBezTo>
                    <a:pt x="26" y="14"/>
                    <a:pt x="29" y="18"/>
                    <a:pt x="30" y="24"/>
                  </a:cubicBezTo>
                  <a:cubicBezTo>
                    <a:pt x="30" y="26"/>
                    <a:pt x="30" y="28"/>
                    <a:pt x="30" y="30"/>
                  </a:cubicBezTo>
                  <a:cubicBezTo>
                    <a:pt x="31" y="32"/>
                    <a:pt x="31" y="32"/>
                    <a:pt x="31" y="32"/>
                  </a:cubicBezTo>
                  <a:cubicBezTo>
                    <a:pt x="35" y="38"/>
                    <a:pt x="33" y="44"/>
                    <a:pt x="31" y="49"/>
                  </a:cubicBezTo>
                  <a:cubicBezTo>
                    <a:pt x="30" y="52"/>
                    <a:pt x="29" y="55"/>
                    <a:pt x="29" y="58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5" y="53"/>
                    <a:pt x="26" y="49"/>
                    <a:pt x="28" y="44"/>
                  </a:cubicBezTo>
                  <a:cubicBezTo>
                    <a:pt x="29" y="40"/>
                    <a:pt x="31" y="36"/>
                    <a:pt x="30" y="32"/>
                  </a:cubicBezTo>
                  <a:cubicBezTo>
                    <a:pt x="30" y="32"/>
                    <a:pt x="30" y="32"/>
                    <a:pt x="30" y="32"/>
                  </a:cubicBezTo>
                  <a:cubicBezTo>
                    <a:pt x="30" y="35"/>
                    <a:pt x="29" y="38"/>
                    <a:pt x="28" y="42"/>
                  </a:cubicBezTo>
                  <a:cubicBezTo>
                    <a:pt x="26" y="47"/>
                    <a:pt x="24" y="53"/>
                    <a:pt x="24" y="59"/>
                  </a:cubicBezTo>
                  <a:cubicBezTo>
                    <a:pt x="25" y="60"/>
                    <a:pt x="25" y="60"/>
                    <a:pt x="25" y="60"/>
                  </a:cubicBezTo>
                  <a:cubicBezTo>
                    <a:pt x="24" y="60"/>
                    <a:pt x="24" y="60"/>
                    <a:pt x="24" y="60"/>
                  </a:cubicBezTo>
                  <a:cubicBezTo>
                    <a:pt x="23" y="61"/>
                    <a:pt x="22" y="61"/>
                    <a:pt x="21" y="61"/>
                  </a:cubicBezTo>
                  <a:cubicBezTo>
                    <a:pt x="21" y="61"/>
                    <a:pt x="21" y="61"/>
                    <a:pt x="21" y="61"/>
                  </a:cubicBezTo>
                  <a:cubicBezTo>
                    <a:pt x="20" y="61"/>
                    <a:pt x="20" y="61"/>
                    <a:pt x="19" y="62"/>
                  </a:cubicBezTo>
                  <a:cubicBezTo>
                    <a:pt x="18" y="69"/>
                    <a:pt x="14" y="74"/>
                    <a:pt x="11" y="79"/>
                  </a:cubicBezTo>
                  <a:cubicBezTo>
                    <a:pt x="10" y="82"/>
                    <a:pt x="8" y="84"/>
                    <a:pt x="7" y="86"/>
                  </a:cubicBezTo>
                  <a:close/>
                  <a:moveTo>
                    <a:pt x="85" y="136"/>
                  </a:moveTo>
                  <a:cubicBezTo>
                    <a:pt x="86" y="136"/>
                    <a:pt x="87" y="137"/>
                    <a:pt x="89" y="137"/>
                  </a:cubicBezTo>
                  <a:cubicBezTo>
                    <a:pt x="93" y="137"/>
                    <a:pt x="97" y="135"/>
                    <a:pt x="101" y="133"/>
                  </a:cubicBezTo>
                  <a:cubicBezTo>
                    <a:pt x="105" y="132"/>
                    <a:pt x="108" y="131"/>
                    <a:pt x="110" y="131"/>
                  </a:cubicBezTo>
                  <a:cubicBezTo>
                    <a:pt x="111" y="131"/>
                    <a:pt x="111" y="131"/>
                    <a:pt x="111" y="131"/>
                  </a:cubicBezTo>
                  <a:cubicBezTo>
                    <a:pt x="113" y="129"/>
                    <a:pt x="116" y="127"/>
                    <a:pt x="118" y="126"/>
                  </a:cubicBezTo>
                  <a:cubicBezTo>
                    <a:pt x="120" y="125"/>
                    <a:pt x="122" y="125"/>
                    <a:pt x="123" y="124"/>
                  </a:cubicBezTo>
                  <a:cubicBezTo>
                    <a:pt x="122" y="124"/>
                    <a:pt x="122" y="123"/>
                    <a:pt x="121" y="123"/>
                  </a:cubicBezTo>
                  <a:cubicBezTo>
                    <a:pt x="117" y="123"/>
                    <a:pt x="111" y="126"/>
                    <a:pt x="106" y="129"/>
                  </a:cubicBezTo>
                  <a:cubicBezTo>
                    <a:pt x="99" y="132"/>
                    <a:pt x="92" y="136"/>
                    <a:pt x="85" y="136"/>
                  </a:cubicBezTo>
                  <a:close/>
                  <a:moveTo>
                    <a:pt x="64" y="126"/>
                  </a:moveTo>
                  <a:cubicBezTo>
                    <a:pt x="65" y="126"/>
                    <a:pt x="66" y="126"/>
                    <a:pt x="67" y="127"/>
                  </a:cubicBezTo>
                  <a:cubicBezTo>
                    <a:pt x="68" y="128"/>
                    <a:pt x="69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70" y="128"/>
                    <a:pt x="71" y="128"/>
                    <a:pt x="71" y="127"/>
                  </a:cubicBezTo>
                  <a:cubicBezTo>
                    <a:pt x="72" y="125"/>
                    <a:pt x="75" y="121"/>
                    <a:pt x="74" y="118"/>
                  </a:cubicBezTo>
                  <a:cubicBezTo>
                    <a:pt x="74" y="117"/>
                    <a:pt x="73" y="116"/>
                    <a:pt x="72" y="115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4"/>
                    <a:pt x="70" y="114"/>
                    <a:pt x="70" y="114"/>
                  </a:cubicBezTo>
                  <a:cubicBezTo>
                    <a:pt x="70" y="116"/>
                    <a:pt x="67" y="118"/>
                    <a:pt x="64" y="118"/>
                  </a:cubicBezTo>
                  <a:cubicBezTo>
                    <a:pt x="64" y="118"/>
                    <a:pt x="64" y="118"/>
                    <a:pt x="64" y="118"/>
                  </a:cubicBezTo>
                  <a:lnTo>
                    <a:pt x="64" y="126"/>
                  </a:lnTo>
                  <a:close/>
                  <a:moveTo>
                    <a:pt x="75" y="116"/>
                  </a:moveTo>
                  <a:cubicBezTo>
                    <a:pt x="75" y="117"/>
                    <a:pt x="75" y="117"/>
                    <a:pt x="75" y="118"/>
                  </a:cubicBezTo>
                  <a:cubicBezTo>
                    <a:pt x="76" y="121"/>
                    <a:pt x="74" y="125"/>
                    <a:pt x="72" y="128"/>
                  </a:cubicBezTo>
                  <a:cubicBezTo>
                    <a:pt x="75" y="126"/>
                    <a:pt x="77" y="121"/>
                    <a:pt x="77" y="118"/>
                  </a:cubicBezTo>
                  <a:cubicBezTo>
                    <a:pt x="76" y="118"/>
                    <a:pt x="76" y="117"/>
                    <a:pt x="75" y="116"/>
                  </a:cubicBezTo>
                  <a:close/>
                  <a:moveTo>
                    <a:pt x="70" y="114"/>
                  </a:moveTo>
                  <a:cubicBezTo>
                    <a:pt x="72" y="114"/>
                    <a:pt x="72" y="114"/>
                    <a:pt x="72" y="114"/>
                  </a:cubicBezTo>
                  <a:cubicBezTo>
                    <a:pt x="76" y="115"/>
                    <a:pt x="78" y="117"/>
                    <a:pt x="78" y="118"/>
                  </a:cubicBezTo>
                  <a:cubicBezTo>
                    <a:pt x="79" y="121"/>
                    <a:pt x="77" y="125"/>
                    <a:pt x="74" y="128"/>
                  </a:cubicBezTo>
                  <a:cubicBezTo>
                    <a:pt x="79" y="126"/>
                    <a:pt x="79" y="122"/>
                    <a:pt x="79" y="120"/>
                  </a:cubicBezTo>
                  <a:cubicBezTo>
                    <a:pt x="79" y="116"/>
                    <a:pt x="76" y="110"/>
                    <a:pt x="72" y="110"/>
                  </a:cubicBezTo>
                  <a:cubicBezTo>
                    <a:pt x="71" y="110"/>
                    <a:pt x="69" y="111"/>
                    <a:pt x="68" y="113"/>
                  </a:cubicBezTo>
                  <a:cubicBezTo>
                    <a:pt x="69" y="113"/>
                    <a:pt x="69" y="113"/>
                    <a:pt x="70" y="114"/>
                  </a:cubicBezTo>
                  <a:close/>
                  <a:moveTo>
                    <a:pt x="122" y="122"/>
                  </a:moveTo>
                  <a:cubicBezTo>
                    <a:pt x="123" y="122"/>
                    <a:pt x="124" y="122"/>
                    <a:pt x="125" y="123"/>
                  </a:cubicBezTo>
                  <a:cubicBezTo>
                    <a:pt x="126" y="123"/>
                    <a:pt x="126" y="123"/>
                    <a:pt x="126" y="123"/>
                  </a:cubicBezTo>
                  <a:cubicBezTo>
                    <a:pt x="125" y="124"/>
                    <a:pt x="125" y="124"/>
                    <a:pt x="125" y="124"/>
                  </a:cubicBezTo>
                  <a:cubicBezTo>
                    <a:pt x="125" y="124"/>
                    <a:pt x="124" y="125"/>
                    <a:pt x="123" y="125"/>
                  </a:cubicBezTo>
                  <a:cubicBezTo>
                    <a:pt x="127" y="124"/>
                    <a:pt x="131" y="123"/>
                    <a:pt x="136" y="123"/>
                  </a:cubicBezTo>
                  <a:cubicBezTo>
                    <a:pt x="139" y="123"/>
                    <a:pt x="141" y="123"/>
                    <a:pt x="143" y="124"/>
                  </a:cubicBezTo>
                  <a:cubicBezTo>
                    <a:pt x="140" y="122"/>
                    <a:pt x="136" y="121"/>
                    <a:pt x="131" y="121"/>
                  </a:cubicBezTo>
                  <a:cubicBezTo>
                    <a:pt x="128" y="121"/>
                    <a:pt x="125" y="121"/>
                    <a:pt x="122" y="122"/>
                  </a:cubicBezTo>
                  <a:close/>
                  <a:moveTo>
                    <a:pt x="72" y="109"/>
                  </a:moveTo>
                  <a:cubicBezTo>
                    <a:pt x="77" y="109"/>
                    <a:pt x="81" y="115"/>
                    <a:pt x="81" y="120"/>
                  </a:cubicBezTo>
                  <a:cubicBezTo>
                    <a:pt x="81" y="121"/>
                    <a:pt x="81" y="122"/>
                    <a:pt x="81" y="123"/>
                  </a:cubicBezTo>
                  <a:cubicBezTo>
                    <a:pt x="82" y="121"/>
                    <a:pt x="82" y="118"/>
                    <a:pt x="81" y="114"/>
                  </a:cubicBezTo>
                  <a:cubicBezTo>
                    <a:pt x="79" y="110"/>
                    <a:pt x="75" y="108"/>
                    <a:pt x="71" y="109"/>
                  </a:cubicBezTo>
                  <a:cubicBezTo>
                    <a:pt x="72" y="109"/>
                    <a:pt x="72" y="109"/>
                    <a:pt x="72" y="109"/>
                  </a:cubicBezTo>
                  <a:close/>
                  <a:moveTo>
                    <a:pt x="36" y="65"/>
                  </a:moveTo>
                  <a:cubicBezTo>
                    <a:pt x="36" y="69"/>
                    <a:pt x="34" y="72"/>
                    <a:pt x="32" y="74"/>
                  </a:cubicBezTo>
                  <a:cubicBezTo>
                    <a:pt x="32" y="75"/>
                    <a:pt x="31" y="76"/>
                    <a:pt x="31" y="77"/>
                  </a:cubicBezTo>
                  <a:cubicBezTo>
                    <a:pt x="34" y="77"/>
                    <a:pt x="36" y="74"/>
                    <a:pt x="36" y="73"/>
                  </a:cubicBezTo>
                  <a:cubicBezTo>
                    <a:pt x="37" y="70"/>
                    <a:pt x="37" y="67"/>
                    <a:pt x="36" y="65"/>
                  </a:cubicBezTo>
                  <a:close/>
                  <a:moveTo>
                    <a:pt x="28" y="63"/>
                  </a:moveTo>
                  <a:cubicBezTo>
                    <a:pt x="27" y="65"/>
                    <a:pt x="27" y="69"/>
                    <a:pt x="27" y="72"/>
                  </a:cubicBezTo>
                  <a:cubicBezTo>
                    <a:pt x="27" y="73"/>
                    <a:pt x="28" y="73"/>
                    <a:pt x="28" y="74"/>
                  </a:cubicBezTo>
                  <a:cubicBezTo>
                    <a:pt x="30" y="71"/>
                    <a:pt x="32" y="67"/>
                    <a:pt x="31" y="65"/>
                  </a:cubicBezTo>
                  <a:cubicBezTo>
                    <a:pt x="30" y="64"/>
                    <a:pt x="30" y="63"/>
                    <a:pt x="28" y="63"/>
                  </a:cubicBezTo>
                  <a:close/>
                  <a:moveTo>
                    <a:pt x="32" y="36"/>
                  </a:moveTo>
                  <a:cubicBezTo>
                    <a:pt x="31" y="39"/>
                    <a:pt x="30" y="42"/>
                    <a:pt x="29" y="44"/>
                  </a:cubicBezTo>
                  <a:cubicBezTo>
                    <a:pt x="28" y="48"/>
                    <a:pt x="27" y="51"/>
                    <a:pt x="28" y="55"/>
                  </a:cubicBezTo>
                  <a:cubicBezTo>
                    <a:pt x="28" y="53"/>
                    <a:pt x="29" y="51"/>
                    <a:pt x="29" y="49"/>
                  </a:cubicBezTo>
                  <a:cubicBezTo>
                    <a:pt x="31" y="45"/>
                    <a:pt x="32" y="41"/>
                    <a:pt x="32" y="36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4" name="Hình tự do 47"/>
            <p:cNvSpPr>
              <a:spLocks noEditPoints="1"/>
            </p:cNvSpPr>
            <p:nvPr/>
          </p:nvSpPr>
          <p:spPr bwMode="auto">
            <a:xfrm rot="16200000" flipV="1">
              <a:off x="11076843" y="5321082"/>
              <a:ext cx="508476" cy="519485"/>
            </a:xfrm>
            <a:custGeom>
              <a:avLst/>
              <a:gdLst>
                <a:gd name="T0" fmla="*/ 50 w 161"/>
                <a:gd name="T1" fmla="*/ 8 h 146"/>
                <a:gd name="T2" fmla="*/ 60 w 161"/>
                <a:gd name="T3" fmla="*/ 25 h 146"/>
                <a:gd name="T4" fmla="*/ 54 w 161"/>
                <a:gd name="T5" fmla="*/ 17 h 146"/>
                <a:gd name="T6" fmla="*/ 63 w 161"/>
                <a:gd name="T7" fmla="*/ 34 h 146"/>
                <a:gd name="T8" fmla="*/ 49 w 161"/>
                <a:gd name="T9" fmla="*/ 37 h 146"/>
                <a:gd name="T10" fmla="*/ 41 w 161"/>
                <a:gd name="T11" fmla="*/ 13 h 146"/>
                <a:gd name="T12" fmla="*/ 16 w 161"/>
                <a:gd name="T13" fmla="*/ 62 h 146"/>
                <a:gd name="T14" fmla="*/ 34 w 161"/>
                <a:gd name="T15" fmla="*/ 92 h 146"/>
                <a:gd name="T16" fmla="*/ 27 w 161"/>
                <a:gd name="T17" fmla="*/ 146 h 146"/>
                <a:gd name="T18" fmla="*/ 33 w 161"/>
                <a:gd name="T19" fmla="*/ 104 h 146"/>
                <a:gd name="T20" fmla="*/ 26 w 161"/>
                <a:gd name="T21" fmla="*/ 102 h 146"/>
                <a:gd name="T22" fmla="*/ 30 w 161"/>
                <a:gd name="T23" fmla="*/ 101 h 146"/>
                <a:gd name="T24" fmla="*/ 4 w 161"/>
                <a:gd name="T25" fmla="*/ 60 h 146"/>
                <a:gd name="T26" fmla="*/ 41 w 161"/>
                <a:gd name="T27" fmla="*/ 10 h 146"/>
                <a:gd name="T28" fmla="*/ 51 w 161"/>
                <a:gd name="T29" fmla="*/ 4 h 146"/>
                <a:gd name="T30" fmla="*/ 145 w 161"/>
                <a:gd name="T31" fmla="*/ 13 h 146"/>
                <a:gd name="T32" fmla="*/ 142 w 161"/>
                <a:gd name="T33" fmla="*/ 0 h 146"/>
                <a:gd name="T34" fmla="*/ 141 w 161"/>
                <a:gd name="T35" fmla="*/ 33 h 146"/>
                <a:gd name="T36" fmla="*/ 50 w 161"/>
                <a:gd name="T37" fmla="*/ 8 h 146"/>
                <a:gd name="T38" fmla="*/ 137 w 161"/>
                <a:gd name="T39" fmla="*/ 31 h 146"/>
                <a:gd name="T40" fmla="*/ 148 w 161"/>
                <a:gd name="T41" fmla="*/ 16 h 146"/>
                <a:gd name="T42" fmla="*/ 70 w 161"/>
                <a:gd name="T43" fmla="*/ 8 h 146"/>
                <a:gd name="T44" fmla="*/ 137 w 161"/>
                <a:gd name="T45" fmla="*/ 31 h 146"/>
                <a:gd name="T46" fmla="*/ 26 w 161"/>
                <a:gd name="T47" fmla="*/ 84 h 146"/>
                <a:gd name="T48" fmla="*/ 22 w 161"/>
                <a:gd name="T49" fmla="*/ 16 h 146"/>
                <a:gd name="T50" fmla="*/ 26 w 161"/>
                <a:gd name="T51" fmla="*/ 84 h 146"/>
                <a:gd name="T52" fmla="*/ 57 w 161"/>
                <a:gd name="T53" fmla="*/ 28 h 146"/>
                <a:gd name="T54" fmla="*/ 46 w 161"/>
                <a:gd name="T55" fmla="*/ 16 h 146"/>
                <a:gd name="T56" fmla="*/ 57 w 161"/>
                <a:gd name="T57" fmla="*/ 28 h 146"/>
                <a:gd name="T58" fmla="*/ 57 w 161"/>
                <a:gd name="T59" fmla="*/ 31 h 146"/>
                <a:gd name="T60" fmla="*/ 46 w 161"/>
                <a:gd name="T61" fmla="*/ 28 h 146"/>
                <a:gd name="T62" fmla="*/ 57 w 161"/>
                <a:gd name="T63" fmla="*/ 31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161" h="146">
                  <a:moveTo>
                    <a:pt x="50" y="8"/>
                  </a:moveTo>
                  <a:cubicBezTo>
                    <a:pt x="55" y="14"/>
                    <a:pt x="53" y="20"/>
                    <a:pt x="60" y="25"/>
                  </a:cubicBezTo>
                  <a:cubicBezTo>
                    <a:pt x="62" y="23"/>
                    <a:pt x="58" y="18"/>
                    <a:pt x="54" y="17"/>
                  </a:cubicBezTo>
                  <a:cubicBezTo>
                    <a:pt x="64" y="13"/>
                    <a:pt x="65" y="25"/>
                    <a:pt x="63" y="34"/>
                  </a:cubicBezTo>
                  <a:cubicBezTo>
                    <a:pt x="59" y="36"/>
                    <a:pt x="55" y="37"/>
                    <a:pt x="49" y="37"/>
                  </a:cubicBezTo>
                  <a:cubicBezTo>
                    <a:pt x="43" y="31"/>
                    <a:pt x="43" y="19"/>
                    <a:pt x="41" y="13"/>
                  </a:cubicBezTo>
                  <a:cubicBezTo>
                    <a:pt x="14" y="14"/>
                    <a:pt x="9" y="41"/>
                    <a:pt x="16" y="62"/>
                  </a:cubicBezTo>
                  <a:cubicBezTo>
                    <a:pt x="19" y="72"/>
                    <a:pt x="30" y="81"/>
                    <a:pt x="34" y="92"/>
                  </a:cubicBezTo>
                  <a:cubicBezTo>
                    <a:pt x="41" y="111"/>
                    <a:pt x="38" y="129"/>
                    <a:pt x="27" y="146"/>
                  </a:cubicBezTo>
                  <a:cubicBezTo>
                    <a:pt x="28" y="137"/>
                    <a:pt x="39" y="121"/>
                    <a:pt x="33" y="104"/>
                  </a:cubicBezTo>
                  <a:cubicBezTo>
                    <a:pt x="31" y="102"/>
                    <a:pt x="29" y="102"/>
                    <a:pt x="26" y="102"/>
                  </a:cubicBezTo>
                  <a:cubicBezTo>
                    <a:pt x="26" y="100"/>
                    <a:pt x="28" y="101"/>
                    <a:pt x="30" y="101"/>
                  </a:cubicBezTo>
                  <a:cubicBezTo>
                    <a:pt x="28" y="89"/>
                    <a:pt x="7" y="79"/>
                    <a:pt x="4" y="60"/>
                  </a:cubicBezTo>
                  <a:cubicBezTo>
                    <a:pt x="1" y="34"/>
                    <a:pt x="12" y="6"/>
                    <a:pt x="41" y="10"/>
                  </a:cubicBezTo>
                  <a:cubicBezTo>
                    <a:pt x="45" y="9"/>
                    <a:pt x="47" y="5"/>
                    <a:pt x="51" y="4"/>
                  </a:cubicBezTo>
                  <a:cubicBezTo>
                    <a:pt x="86" y="1"/>
                    <a:pt x="128" y="46"/>
                    <a:pt x="145" y="13"/>
                  </a:cubicBezTo>
                  <a:cubicBezTo>
                    <a:pt x="146" y="6"/>
                    <a:pt x="144" y="3"/>
                    <a:pt x="142" y="0"/>
                  </a:cubicBezTo>
                  <a:cubicBezTo>
                    <a:pt x="161" y="2"/>
                    <a:pt x="149" y="29"/>
                    <a:pt x="141" y="33"/>
                  </a:cubicBezTo>
                  <a:cubicBezTo>
                    <a:pt x="111" y="47"/>
                    <a:pt x="71" y="4"/>
                    <a:pt x="50" y="8"/>
                  </a:cubicBezTo>
                  <a:close/>
                  <a:moveTo>
                    <a:pt x="137" y="31"/>
                  </a:moveTo>
                  <a:cubicBezTo>
                    <a:pt x="142" y="29"/>
                    <a:pt x="151" y="17"/>
                    <a:pt x="148" y="16"/>
                  </a:cubicBezTo>
                  <a:cubicBezTo>
                    <a:pt x="130" y="43"/>
                    <a:pt x="93" y="14"/>
                    <a:pt x="70" y="8"/>
                  </a:cubicBezTo>
                  <a:cubicBezTo>
                    <a:pt x="87" y="21"/>
                    <a:pt x="105" y="33"/>
                    <a:pt x="137" y="31"/>
                  </a:cubicBezTo>
                  <a:close/>
                  <a:moveTo>
                    <a:pt x="26" y="84"/>
                  </a:moveTo>
                  <a:cubicBezTo>
                    <a:pt x="10" y="71"/>
                    <a:pt x="7" y="27"/>
                    <a:pt x="22" y="16"/>
                  </a:cubicBezTo>
                  <a:cubicBezTo>
                    <a:pt x="0" y="29"/>
                    <a:pt x="5" y="78"/>
                    <a:pt x="26" y="84"/>
                  </a:cubicBezTo>
                  <a:close/>
                  <a:moveTo>
                    <a:pt x="57" y="28"/>
                  </a:moveTo>
                  <a:cubicBezTo>
                    <a:pt x="55" y="22"/>
                    <a:pt x="53" y="16"/>
                    <a:pt x="46" y="16"/>
                  </a:cubicBezTo>
                  <a:cubicBezTo>
                    <a:pt x="46" y="23"/>
                    <a:pt x="50" y="27"/>
                    <a:pt x="57" y="28"/>
                  </a:cubicBezTo>
                  <a:close/>
                  <a:moveTo>
                    <a:pt x="57" y="31"/>
                  </a:moveTo>
                  <a:cubicBezTo>
                    <a:pt x="51" y="33"/>
                    <a:pt x="49" y="24"/>
                    <a:pt x="46" y="28"/>
                  </a:cubicBezTo>
                  <a:cubicBezTo>
                    <a:pt x="47" y="31"/>
                    <a:pt x="56" y="40"/>
                    <a:pt x="57" y="3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5" name="Hình tự do 48"/>
            <p:cNvSpPr>
              <a:spLocks noEditPoints="1"/>
            </p:cNvSpPr>
            <p:nvPr/>
          </p:nvSpPr>
          <p:spPr bwMode="auto">
            <a:xfrm rot="16200000" flipV="1">
              <a:off x="11093207" y="5321324"/>
              <a:ext cx="470728" cy="534543"/>
            </a:xfrm>
            <a:custGeom>
              <a:avLst/>
              <a:gdLst>
                <a:gd name="T0" fmla="*/ 81 w 150"/>
                <a:gd name="T1" fmla="*/ 22 h 150"/>
                <a:gd name="T2" fmla="*/ 52 w 150"/>
                <a:gd name="T3" fmla="*/ 17 h 150"/>
                <a:gd name="T4" fmla="*/ 60 w 150"/>
                <a:gd name="T5" fmla="*/ 35 h 150"/>
                <a:gd name="T6" fmla="*/ 45 w 150"/>
                <a:gd name="T7" fmla="*/ 39 h 150"/>
                <a:gd name="T8" fmla="*/ 39 w 150"/>
                <a:gd name="T9" fmla="*/ 20 h 150"/>
                <a:gd name="T10" fmla="*/ 14 w 150"/>
                <a:gd name="T11" fmla="*/ 63 h 150"/>
                <a:gd name="T12" fmla="*/ 25 w 150"/>
                <a:gd name="T13" fmla="*/ 148 h 150"/>
                <a:gd name="T14" fmla="*/ 26 w 150"/>
                <a:gd name="T15" fmla="*/ 137 h 150"/>
                <a:gd name="T16" fmla="*/ 23 w 150"/>
                <a:gd name="T17" fmla="*/ 104 h 150"/>
                <a:gd name="T18" fmla="*/ 26 w 150"/>
                <a:gd name="T19" fmla="*/ 101 h 150"/>
                <a:gd name="T20" fmla="*/ 1 w 150"/>
                <a:gd name="T21" fmla="*/ 61 h 150"/>
                <a:gd name="T22" fmla="*/ 38 w 150"/>
                <a:gd name="T23" fmla="*/ 10 h 150"/>
                <a:gd name="T24" fmla="*/ 91 w 150"/>
                <a:gd name="T25" fmla="*/ 16 h 150"/>
                <a:gd name="T26" fmla="*/ 139 w 150"/>
                <a:gd name="T27" fmla="*/ 2 h 150"/>
                <a:gd name="T28" fmla="*/ 150 w 150"/>
                <a:gd name="T29" fmla="*/ 12 h 150"/>
                <a:gd name="T30" fmla="*/ 82 w 150"/>
                <a:gd name="T31" fmla="*/ 20 h 150"/>
                <a:gd name="T32" fmla="*/ 141 w 150"/>
                <a:gd name="T33" fmla="*/ 2 h 150"/>
                <a:gd name="T34" fmla="*/ 143 w 150"/>
                <a:gd name="T35" fmla="*/ 14 h 150"/>
                <a:gd name="T36" fmla="*/ 44 w 150"/>
                <a:gd name="T37" fmla="*/ 9 h 150"/>
                <a:gd name="T38" fmla="*/ 38 w 150"/>
                <a:gd name="T39" fmla="*/ 12 h 150"/>
                <a:gd name="T40" fmla="*/ 2 w 150"/>
                <a:gd name="T41" fmla="*/ 60 h 150"/>
                <a:gd name="T42" fmla="*/ 28 w 150"/>
                <a:gd name="T43" fmla="*/ 102 h 150"/>
                <a:gd name="T44" fmla="*/ 30 w 150"/>
                <a:gd name="T45" fmla="*/ 104 h 150"/>
                <a:gd name="T46" fmla="*/ 32 w 150"/>
                <a:gd name="T47" fmla="*/ 116 h 150"/>
                <a:gd name="T48" fmla="*/ 31 w 150"/>
                <a:gd name="T49" fmla="*/ 93 h 150"/>
                <a:gd name="T50" fmla="*/ 11 w 150"/>
                <a:gd name="T51" fmla="*/ 61 h 150"/>
                <a:gd name="T52" fmla="*/ 23 w 150"/>
                <a:gd name="T53" fmla="*/ 85 h 150"/>
                <a:gd name="T54" fmla="*/ 19 w 150"/>
                <a:gd name="T55" fmla="*/ 17 h 150"/>
                <a:gd name="T56" fmla="*/ 39 w 150"/>
                <a:gd name="T57" fmla="*/ 13 h 150"/>
                <a:gd name="T58" fmla="*/ 42 w 150"/>
                <a:gd name="T59" fmla="*/ 29 h 150"/>
                <a:gd name="T60" fmla="*/ 48 w 150"/>
                <a:gd name="T61" fmla="*/ 29 h 150"/>
                <a:gd name="T62" fmla="*/ 55 w 150"/>
                <a:gd name="T63" fmla="*/ 32 h 150"/>
                <a:gd name="T64" fmla="*/ 42 w 150"/>
                <a:gd name="T65" fmla="*/ 30 h 150"/>
                <a:gd name="T66" fmla="*/ 60 w 150"/>
                <a:gd name="T67" fmla="*/ 27 h 150"/>
                <a:gd name="T68" fmla="*/ 58 w 150"/>
                <a:gd name="T69" fmla="*/ 25 h 150"/>
                <a:gd name="T70" fmla="*/ 56 w 150"/>
                <a:gd name="T71" fmla="*/ 27 h 150"/>
                <a:gd name="T72" fmla="*/ 50 w 150"/>
                <a:gd name="T73" fmla="*/ 18 h 150"/>
                <a:gd name="T74" fmla="*/ 45 w 150"/>
                <a:gd name="T75" fmla="*/ 9 h 150"/>
                <a:gd name="T76" fmla="*/ 57 w 150"/>
                <a:gd name="T77" fmla="*/ 25 h 150"/>
                <a:gd name="T78" fmla="*/ 53 w 150"/>
                <a:gd name="T79" fmla="*/ 33 h 150"/>
                <a:gd name="T80" fmla="*/ 44 w 150"/>
                <a:gd name="T81" fmla="*/ 29 h 150"/>
                <a:gd name="T82" fmla="*/ 8 w 150"/>
                <a:gd name="T83" fmla="*/ 46 h 150"/>
                <a:gd name="T84" fmla="*/ 146 w 150"/>
                <a:gd name="T85" fmla="*/ 18 h 150"/>
                <a:gd name="T86" fmla="*/ 134 w 150"/>
                <a:gd name="T87" fmla="*/ 33 h 150"/>
                <a:gd name="T88" fmla="*/ 67 w 150"/>
                <a:gd name="T89" fmla="*/ 9 h 150"/>
                <a:gd name="T90" fmla="*/ 145 w 150"/>
                <a:gd name="T91" fmla="*/ 16 h 150"/>
                <a:gd name="T92" fmla="*/ 133 w 150"/>
                <a:gd name="T93" fmla="*/ 31 h 150"/>
                <a:gd name="T94" fmla="*/ 71 w 150"/>
                <a:gd name="T95" fmla="*/ 11 h 150"/>
                <a:gd name="T96" fmla="*/ 54 w 150"/>
                <a:gd name="T97" fmla="*/ 30 h 150"/>
                <a:gd name="T98" fmla="*/ 43 w 150"/>
                <a:gd name="T99" fmla="*/ 16 h 150"/>
                <a:gd name="T100" fmla="*/ 43 w 150"/>
                <a:gd name="T101" fmla="*/ 17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50" h="150">
                  <a:moveTo>
                    <a:pt x="150" y="12"/>
                  </a:moveTo>
                  <a:cubicBezTo>
                    <a:pt x="150" y="20"/>
                    <a:pt x="143" y="32"/>
                    <a:pt x="138" y="34"/>
                  </a:cubicBezTo>
                  <a:cubicBezTo>
                    <a:pt x="120" y="43"/>
                    <a:pt x="99" y="32"/>
                    <a:pt x="81" y="22"/>
                  </a:cubicBezTo>
                  <a:cubicBezTo>
                    <a:pt x="69" y="15"/>
                    <a:pt x="57" y="9"/>
                    <a:pt x="48" y="10"/>
                  </a:cubicBezTo>
                  <a:cubicBezTo>
                    <a:pt x="50" y="12"/>
                    <a:pt x="51" y="15"/>
                    <a:pt x="52" y="17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4" y="16"/>
                    <a:pt x="56" y="16"/>
                    <a:pt x="58" y="17"/>
                  </a:cubicBezTo>
                  <a:cubicBezTo>
                    <a:pt x="61" y="19"/>
                    <a:pt x="61" y="24"/>
                    <a:pt x="61" y="27"/>
                  </a:cubicBezTo>
                  <a:cubicBezTo>
                    <a:pt x="61" y="30"/>
                    <a:pt x="61" y="33"/>
                    <a:pt x="60" y="35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38"/>
                    <a:pt x="52" y="39"/>
                    <a:pt x="45" y="39"/>
                  </a:cubicBezTo>
                  <a:cubicBezTo>
                    <a:pt x="45" y="39"/>
                    <a:pt x="45" y="39"/>
                    <a:pt x="45" y="39"/>
                  </a:cubicBezTo>
                  <a:cubicBezTo>
                    <a:pt x="45" y="38"/>
                    <a:pt x="45" y="38"/>
                    <a:pt x="45" y="38"/>
                  </a:cubicBezTo>
                  <a:cubicBezTo>
                    <a:pt x="41" y="34"/>
                    <a:pt x="40" y="26"/>
                    <a:pt x="39" y="20"/>
                  </a:cubicBezTo>
                  <a:cubicBezTo>
                    <a:pt x="39" y="18"/>
                    <a:pt x="38" y="16"/>
                    <a:pt x="38" y="14"/>
                  </a:cubicBezTo>
                  <a:cubicBezTo>
                    <a:pt x="21" y="15"/>
                    <a:pt x="11" y="27"/>
                    <a:pt x="11" y="47"/>
                  </a:cubicBezTo>
                  <a:cubicBezTo>
                    <a:pt x="11" y="52"/>
                    <a:pt x="12" y="58"/>
                    <a:pt x="14" y="63"/>
                  </a:cubicBezTo>
                  <a:cubicBezTo>
                    <a:pt x="15" y="68"/>
                    <a:pt x="18" y="72"/>
                    <a:pt x="22" y="77"/>
                  </a:cubicBezTo>
                  <a:cubicBezTo>
                    <a:pt x="26" y="82"/>
                    <a:pt x="30" y="87"/>
                    <a:pt x="32" y="93"/>
                  </a:cubicBezTo>
                  <a:cubicBezTo>
                    <a:pt x="39" y="111"/>
                    <a:pt x="36" y="130"/>
                    <a:pt x="25" y="148"/>
                  </a:cubicBezTo>
                  <a:cubicBezTo>
                    <a:pt x="23" y="150"/>
                    <a:pt x="23" y="150"/>
                    <a:pt x="23" y="150"/>
                  </a:cubicBezTo>
                  <a:cubicBezTo>
                    <a:pt x="23" y="147"/>
                    <a:pt x="23" y="147"/>
                    <a:pt x="23" y="147"/>
                  </a:cubicBezTo>
                  <a:cubicBezTo>
                    <a:pt x="24" y="144"/>
                    <a:pt x="25" y="141"/>
                    <a:pt x="26" y="137"/>
                  </a:cubicBezTo>
                  <a:cubicBezTo>
                    <a:pt x="28" y="131"/>
                    <a:pt x="31" y="123"/>
                    <a:pt x="31" y="116"/>
                  </a:cubicBezTo>
                  <a:cubicBezTo>
                    <a:pt x="31" y="112"/>
                    <a:pt x="30" y="108"/>
                    <a:pt x="29" y="105"/>
                  </a:cubicBezTo>
                  <a:cubicBezTo>
                    <a:pt x="28" y="104"/>
                    <a:pt x="26" y="104"/>
                    <a:pt x="23" y="104"/>
                  </a:cubicBezTo>
                  <a:cubicBezTo>
                    <a:pt x="22" y="104"/>
                    <a:pt x="22" y="104"/>
                    <a:pt x="22" y="104"/>
                  </a:cubicBezTo>
                  <a:cubicBezTo>
                    <a:pt x="22" y="103"/>
                    <a:pt x="22" y="103"/>
                    <a:pt x="22" y="103"/>
                  </a:cubicBezTo>
                  <a:cubicBezTo>
                    <a:pt x="22" y="101"/>
                    <a:pt x="24" y="101"/>
                    <a:pt x="26" y="101"/>
                  </a:cubicBezTo>
                  <a:cubicBezTo>
                    <a:pt x="26" y="101"/>
                    <a:pt x="26" y="101"/>
                    <a:pt x="26" y="101"/>
                  </a:cubicBezTo>
                  <a:cubicBezTo>
                    <a:pt x="25" y="97"/>
                    <a:pt x="21" y="93"/>
                    <a:pt x="17" y="88"/>
                  </a:cubicBezTo>
                  <a:cubicBezTo>
                    <a:pt x="10" y="81"/>
                    <a:pt x="2" y="72"/>
                    <a:pt x="1" y="61"/>
                  </a:cubicBezTo>
                  <a:cubicBezTo>
                    <a:pt x="0" y="58"/>
                    <a:pt x="0" y="55"/>
                    <a:pt x="0" y="52"/>
                  </a:cubicBezTo>
                  <a:cubicBezTo>
                    <a:pt x="0" y="37"/>
                    <a:pt x="5" y="24"/>
                    <a:pt x="13" y="17"/>
                  </a:cubicBezTo>
                  <a:cubicBezTo>
                    <a:pt x="20" y="11"/>
                    <a:pt x="28" y="9"/>
                    <a:pt x="38" y="10"/>
                  </a:cubicBezTo>
                  <a:cubicBezTo>
                    <a:pt x="40" y="10"/>
                    <a:pt x="41" y="9"/>
                    <a:pt x="43" y="7"/>
                  </a:cubicBezTo>
                  <a:cubicBezTo>
                    <a:pt x="44" y="6"/>
                    <a:pt x="46" y="5"/>
                    <a:pt x="48" y="4"/>
                  </a:cubicBezTo>
                  <a:cubicBezTo>
                    <a:pt x="62" y="3"/>
                    <a:pt x="77" y="9"/>
                    <a:pt x="91" y="16"/>
                  </a:cubicBezTo>
                  <a:cubicBezTo>
                    <a:pt x="113" y="25"/>
                    <a:pt x="131" y="33"/>
                    <a:pt x="141" y="13"/>
                  </a:cubicBezTo>
                  <a:cubicBezTo>
                    <a:pt x="142" y="12"/>
                    <a:pt x="142" y="11"/>
                    <a:pt x="142" y="10"/>
                  </a:cubicBezTo>
                  <a:cubicBezTo>
                    <a:pt x="142" y="7"/>
                    <a:pt x="140" y="4"/>
                    <a:pt x="139" y="2"/>
                  </a:cubicBezTo>
                  <a:cubicBezTo>
                    <a:pt x="138" y="0"/>
                    <a:pt x="138" y="0"/>
                    <a:pt x="138" y="0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146" y="1"/>
                    <a:pt x="150" y="5"/>
                    <a:pt x="150" y="12"/>
                  </a:cubicBezTo>
                  <a:close/>
                  <a:moveTo>
                    <a:pt x="45" y="9"/>
                  </a:moveTo>
                  <a:cubicBezTo>
                    <a:pt x="47" y="9"/>
                    <a:pt x="47" y="9"/>
                    <a:pt x="47" y="9"/>
                  </a:cubicBezTo>
                  <a:cubicBezTo>
                    <a:pt x="56" y="7"/>
                    <a:pt x="68" y="13"/>
                    <a:pt x="82" y="20"/>
                  </a:cubicBezTo>
                  <a:cubicBezTo>
                    <a:pt x="100" y="30"/>
                    <a:pt x="120" y="41"/>
                    <a:pt x="138" y="33"/>
                  </a:cubicBezTo>
                  <a:cubicBezTo>
                    <a:pt x="142" y="31"/>
                    <a:pt x="148" y="20"/>
                    <a:pt x="148" y="12"/>
                  </a:cubicBezTo>
                  <a:cubicBezTo>
                    <a:pt x="148" y="8"/>
                    <a:pt x="147" y="3"/>
                    <a:pt x="141" y="2"/>
                  </a:cubicBezTo>
                  <a:cubicBezTo>
                    <a:pt x="142" y="4"/>
                    <a:pt x="143" y="7"/>
                    <a:pt x="143" y="10"/>
                  </a:cubicBezTo>
                  <a:cubicBezTo>
                    <a:pt x="143" y="11"/>
                    <a:pt x="143" y="13"/>
                    <a:pt x="143" y="14"/>
                  </a:cubicBezTo>
                  <a:cubicBezTo>
                    <a:pt x="143" y="14"/>
                    <a:pt x="143" y="14"/>
                    <a:pt x="143" y="14"/>
                  </a:cubicBezTo>
                  <a:cubicBezTo>
                    <a:pt x="132" y="35"/>
                    <a:pt x="112" y="26"/>
                    <a:pt x="91" y="17"/>
                  </a:cubicBezTo>
                  <a:cubicBezTo>
                    <a:pt x="76" y="11"/>
                    <a:pt x="62" y="5"/>
                    <a:pt x="48" y="6"/>
                  </a:cubicBezTo>
                  <a:cubicBezTo>
                    <a:pt x="46" y="6"/>
                    <a:pt x="45" y="7"/>
                    <a:pt x="44" y="9"/>
                  </a:cubicBezTo>
                  <a:cubicBezTo>
                    <a:pt x="42" y="10"/>
                    <a:pt x="41" y="11"/>
                    <a:pt x="39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38" y="12"/>
                    <a:pt x="38" y="12"/>
                    <a:pt x="38" y="12"/>
                  </a:cubicBezTo>
                  <a:cubicBezTo>
                    <a:pt x="29" y="10"/>
                    <a:pt x="20" y="13"/>
                    <a:pt x="14" y="18"/>
                  </a:cubicBezTo>
                  <a:cubicBezTo>
                    <a:pt x="6" y="25"/>
                    <a:pt x="2" y="37"/>
                    <a:pt x="2" y="52"/>
                  </a:cubicBezTo>
                  <a:cubicBezTo>
                    <a:pt x="2" y="55"/>
                    <a:pt x="2" y="58"/>
                    <a:pt x="2" y="60"/>
                  </a:cubicBezTo>
                  <a:cubicBezTo>
                    <a:pt x="4" y="72"/>
                    <a:pt x="11" y="80"/>
                    <a:pt x="18" y="87"/>
                  </a:cubicBezTo>
                  <a:cubicBezTo>
                    <a:pt x="23" y="92"/>
                    <a:pt x="27" y="97"/>
                    <a:pt x="28" y="102"/>
                  </a:cubicBezTo>
                  <a:cubicBezTo>
                    <a:pt x="28" y="102"/>
                    <a:pt x="28" y="102"/>
                    <a:pt x="28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7" y="102"/>
                    <a:pt x="27" y="102"/>
                    <a:pt x="27" y="102"/>
                  </a:cubicBezTo>
                  <a:cubicBezTo>
                    <a:pt x="28" y="103"/>
                    <a:pt x="29" y="103"/>
                    <a:pt x="30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1" y="104"/>
                    <a:pt x="31" y="104"/>
                    <a:pt x="31" y="104"/>
                  </a:cubicBezTo>
                  <a:cubicBezTo>
                    <a:pt x="32" y="108"/>
                    <a:pt x="32" y="112"/>
                    <a:pt x="32" y="116"/>
                  </a:cubicBezTo>
                  <a:cubicBezTo>
                    <a:pt x="32" y="124"/>
                    <a:pt x="30" y="131"/>
                    <a:pt x="28" y="138"/>
                  </a:cubicBezTo>
                  <a:cubicBezTo>
                    <a:pt x="27" y="140"/>
                    <a:pt x="26" y="141"/>
                    <a:pt x="26" y="143"/>
                  </a:cubicBezTo>
                  <a:cubicBezTo>
                    <a:pt x="35" y="127"/>
                    <a:pt x="37" y="110"/>
                    <a:pt x="31" y="93"/>
                  </a:cubicBezTo>
                  <a:cubicBezTo>
                    <a:pt x="28" y="88"/>
                    <a:pt x="25" y="83"/>
                    <a:pt x="21" y="78"/>
                  </a:cubicBezTo>
                  <a:cubicBezTo>
                    <a:pt x="17" y="73"/>
                    <a:pt x="14" y="69"/>
                    <a:pt x="12" y="64"/>
                  </a:cubicBezTo>
                  <a:cubicBezTo>
                    <a:pt x="12" y="63"/>
                    <a:pt x="12" y="62"/>
                    <a:pt x="11" y="61"/>
                  </a:cubicBezTo>
                  <a:cubicBezTo>
                    <a:pt x="13" y="71"/>
                    <a:pt x="17" y="79"/>
                    <a:pt x="23" y="84"/>
                  </a:cubicBezTo>
                  <a:cubicBezTo>
                    <a:pt x="26" y="86"/>
                    <a:pt x="26" y="86"/>
                    <a:pt x="26" y="86"/>
                  </a:cubicBezTo>
                  <a:cubicBezTo>
                    <a:pt x="23" y="85"/>
                    <a:pt x="23" y="85"/>
                    <a:pt x="23" y="85"/>
                  </a:cubicBezTo>
                  <a:cubicBezTo>
                    <a:pt x="10" y="82"/>
                    <a:pt x="4" y="64"/>
                    <a:pt x="4" y="49"/>
                  </a:cubicBezTo>
                  <a:cubicBezTo>
                    <a:pt x="4" y="34"/>
                    <a:pt x="9" y="21"/>
                    <a:pt x="18" y="16"/>
                  </a:cubicBezTo>
                  <a:cubicBezTo>
                    <a:pt x="19" y="17"/>
                    <a:pt x="19" y="17"/>
                    <a:pt x="19" y="17"/>
                  </a:cubicBezTo>
                  <a:cubicBezTo>
                    <a:pt x="15" y="21"/>
                    <a:pt x="12" y="28"/>
                    <a:pt x="10" y="37"/>
                  </a:cubicBezTo>
                  <a:cubicBezTo>
                    <a:pt x="13" y="22"/>
                    <a:pt x="23" y="14"/>
                    <a:pt x="38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39" y="13"/>
                    <a:pt x="39" y="13"/>
                    <a:pt x="39" y="13"/>
                  </a:cubicBezTo>
                  <a:cubicBezTo>
                    <a:pt x="40" y="15"/>
                    <a:pt x="40" y="18"/>
                    <a:pt x="40" y="20"/>
                  </a:cubicBezTo>
                  <a:cubicBezTo>
                    <a:pt x="41" y="23"/>
                    <a:pt x="41" y="26"/>
                    <a:pt x="42" y="29"/>
                  </a:cubicBezTo>
                  <a:cubicBezTo>
                    <a:pt x="42" y="29"/>
                    <a:pt x="42" y="29"/>
                    <a:pt x="42" y="29"/>
                  </a:cubicBezTo>
                  <a:cubicBezTo>
                    <a:pt x="43" y="28"/>
                    <a:pt x="44" y="27"/>
                    <a:pt x="44" y="27"/>
                  </a:cubicBezTo>
                  <a:cubicBezTo>
                    <a:pt x="46" y="27"/>
                    <a:pt x="47" y="28"/>
                    <a:pt x="48" y="29"/>
                  </a:cubicBezTo>
                  <a:cubicBezTo>
                    <a:pt x="50" y="31"/>
                    <a:pt x="52" y="32"/>
                    <a:pt x="54" y="31"/>
                  </a:cubicBezTo>
                  <a:cubicBezTo>
                    <a:pt x="55" y="31"/>
                    <a:pt x="55" y="31"/>
                    <a:pt x="55" y="31"/>
                  </a:cubicBezTo>
                  <a:cubicBezTo>
                    <a:pt x="55" y="32"/>
                    <a:pt x="55" y="32"/>
                    <a:pt x="55" y="32"/>
                  </a:cubicBezTo>
                  <a:cubicBezTo>
                    <a:pt x="54" y="35"/>
                    <a:pt x="53" y="36"/>
                    <a:pt x="52" y="37"/>
                  </a:cubicBezTo>
                  <a:cubicBezTo>
                    <a:pt x="48" y="38"/>
                    <a:pt x="43" y="32"/>
                    <a:pt x="42" y="3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43" y="33"/>
                    <a:pt x="44" y="35"/>
                    <a:pt x="46" y="37"/>
                  </a:cubicBezTo>
                  <a:cubicBezTo>
                    <a:pt x="52" y="38"/>
                    <a:pt x="56" y="37"/>
                    <a:pt x="59" y="35"/>
                  </a:cubicBezTo>
                  <a:cubicBezTo>
                    <a:pt x="60" y="32"/>
                    <a:pt x="60" y="30"/>
                    <a:pt x="60" y="27"/>
                  </a:cubicBezTo>
                  <a:cubicBezTo>
                    <a:pt x="60" y="23"/>
                    <a:pt x="59" y="20"/>
                    <a:pt x="57" y="18"/>
                  </a:cubicBezTo>
                  <a:cubicBezTo>
                    <a:pt x="56" y="18"/>
                    <a:pt x="55" y="18"/>
                    <a:pt x="53" y="18"/>
                  </a:cubicBezTo>
                  <a:cubicBezTo>
                    <a:pt x="56" y="19"/>
                    <a:pt x="58" y="22"/>
                    <a:pt x="58" y="25"/>
                  </a:cubicBezTo>
                  <a:cubicBezTo>
                    <a:pt x="58" y="26"/>
                    <a:pt x="58" y="26"/>
                    <a:pt x="57" y="27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6" y="27"/>
                    <a:pt x="56" y="27"/>
                    <a:pt x="56" y="27"/>
                  </a:cubicBezTo>
                  <a:cubicBezTo>
                    <a:pt x="53" y="24"/>
                    <a:pt x="52" y="21"/>
                    <a:pt x="51" y="19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8"/>
                    <a:pt x="50" y="18"/>
                    <a:pt x="50" y="18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5"/>
                    <a:pt x="49" y="12"/>
                    <a:pt x="46" y="10"/>
                  </a:cubicBezTo>
                  <a:lnTo>
                    <a:pt x="45" y="9"/>
                  </a:lnTo>
                  <a:close/>
                  <a:moveTo>
                    <a:pt x="57" y="25"/>
                  </a:moveTo>
                  <a:cubicBezTo>
                    <a:pt x="57" y="24"/>
                    <a:pt x="55" y="21"/>
                    <a:pt x="53" y="19"/>
                  </a:cubicBezTo>
                  <a:cubicBezTo>
                    <a:pt x="53" y="21"/>
                    <a:pt x="54" y="23"/>
                    <a:pt x="57" y="25"/>
                  </a:cubicBezTo>
                  <a:close/>
                  <a:moveTo>
                    <a:pt x="44" y="29"/>
                  </a:moveTo>
                  <a:cubicBezTo>
                    <a:pt x="45" y="32"/>
                    <a:pt x="49" y="36"/>
                    <a:pt x="51" y="35"/>
                  </a:cubicBezTo>
                  <a:cubicBezTo>
                    <a:pt x="52" y="35"/>
                    <a:pt x="53" y="34"/>
                    <a:pt x="53" y="33"/>
                  </a:cubicBezTo>
                  <a:cubicBezTo>
                    <a:pt x="51" y="33"/>
                    <a:pt x="49" y="32"/>
                    <a:pt x="47" y="30"/>
                  </a:cubicBezTo>
                  <a:cubicBezTo>
                    <a:pt x="46" y="30"/>
                    <a:pt x="45" y="29"/>
                    <a:pt x="45" y="29"/>
                  </a:cubicBezTo>
                  <a:cubicBezTo>
                    <a:pt x="44" y="29"/>
                    <a:pt x="44" y="29"/>
                    <a:pt x="44" y="29"/>
                  </a:cubicBezTo>
                  <a:close/>
                  <a:moveTo>
                    <a:pt x="5" y="49"/>
                  </a:moveTo>
                  <a:cubicBezTo>
                    <a:pt x="5" y="62"/>
                    <a:pt x="10" y="77"/>
                    <a:pt x="19" y="82"/>
                  </a:cubicBezTo>
                  <a:cubicBezTo>
                    <a:pt x="12" y="74"/>
                    <a:pt x="8" y="58"/>
                    <a:pt x="8" y="46"/>
                  </a:cubicBezTo>
                  <a:cubicBezTo>
                    <a:pt x="8" y="36"/>
                    <a:pt x="10" y="28"/>
                    <a:pt x="13" y="22"/>
                  </a:cubicBezTo>
                  <a:cubicBezTo>
                    <a:pt x="8" y="29"/>
                    <a:pt x="5" y="38"/>
                    <a:pt x="5" y="49"/>
                  </a:cubicBezTo>
                  <a:close/>
                  <a:moveTo>
                    <a:pt x="146" y="18"/>
                  </a:moveTo>
                  <a:cubicBezTo>
                    <a:pt x="146" y="18"/>
                    <a:pt x="146" y="18"/>
                    <a:pt x="146" y="18"/>
                  </a:cubicBezTo>
                  <a:cubicBezTo>
                    <a:pt x="146" y="21"/>
                    <a:pt x="139" y="31"/>
                    <a:pt x="134" y="33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03" y="35"/>
                    <a:pt x="85" y="24"/>
                    <a:pt x="66" y="10"/>
                  </a:cubicBezTo>
                  <a:cubicBezTo>
                    <a:pt x="63" y="8"/>
                    <a:pt x="63" y="8"/>
                    <a:pt x="63" y="8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3" y="10"/>
                    <a:pt x="80" y="13"/>
                    <a:pt x="88" y="17"/>
                  </a:cubicBezTo>
                  <a:cubicBezTo>
                    <a:pt x="108" y="26"/>
                    <a:pt x="131" y="36"/>
                    <a:pt x="144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5" y="16"/>
                    <a:pt x="145" y="16"/>
                    <a:pt x="145" y="16"/>
                  </a:cubicBezTo>
                  <a:cubicBezTo>
                    <a:pt x="146" y="16"/>
                    <a:pt x="146" y="16"/>
                    <a:pt x="146" y="18"/>
                  </a:cubicBezTo>
                  <a:close/>
                  <a:moveTo>
                    <a:pt x="133" y="31"/>
                  </a:moveTo>
                  <a:cubicBezTo>
                    <a:pt x="138" y="29"/>
                    <a:pt x="144" y="21"/>
                    <a:pt x="145" y="18"/>
                  </a:cubicBezTo>
                  <a:cubicBezTo>
                    <a:pt x="131" y="37"/>
                    <a:pt x="108" y="27"/>
                    <a:pt x="87" y="18"/>
                  </a:cubicBezTo>
                  <a:cubicBezTo>
                    <a:pt x="81" y="15"/>
                    <a:pt x="76" y="13"/>
                    <a:pt x="71" y="11"/>
                  </a:cubicBezTo>
                  <a:cubicBezTo>
                    <a:pt x="88" y="23"/>
                    <a:pt x="105" y="33"/>
                    <a:pt x="133" y="31"/>
                  </a:cubicBezTo>
                  <a:close/>
                  <a:moveTo>
                    <a:pt x="55" y="30"/>
                  </a:moveTo>
                  <a:cubicBezTo>
                    <a:pt x="54" y="30"/>
                    <a:pt x="54" y="30"/>
                    <a:pt x="54" y="30"/>
                  </a:cubicBezTo>
                  <a:cubicBezTo>
                    <a:pt x="47" y="29"/>
                    <a:pt x="42" y="25"/>
                    <a:pt x="42" y="17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43" y="16"/>
                    <a:pt x="43" y="16"/>
                    <a:pt x="43" y="16"/>
                  </a:cubicBezTo>
                  <a:cubicBezTo>
                    <a:pt x="50" y="17"/>
                    <a:pt x="53" y="23"/>
                    <a:pt x="55" y="29"/>
                  </a:cubicBezTo>
                  <a:lnTo>
                    <a:pt x="55" y="30"/>
                  </a:lnTo>
                  <a:close/>
                  <a:moveTo>
                    <a:pt x="43" y="17"/>
                  </a:moveTo>
                  <a:cubicBezTo>
                    <a:pt x="44" y="24"/>
                    <a:pt x="47" y="27"/>
                    <a:pt x="53" y="28"/>
                  </a:cubicBezTo>
                  <a:cubicBezTo>
                    <a:pt x="51" y="23"/>
                    <a:pt x="49" y="19"/>
                    <a:pt x="43" y="17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6" name="Hình tự do 49"/>
            <p:cNvSpPr>
              <a:spLocks noEditPoints="1"/>
            </p:cNvSpPr>
            <p:nvPr/>
          </p:nvSpPr>
          <p:spPr bwMode="auto">
            <a:xfrm rot="16200000" flipV="1">
              <a:off x="11051654" y="771453"/>
              <a:ext cx="468508" cy="519485"/>
            </a:xfrm>
            <a:custGeom>
              <a:avLst/>
              <a:gdLst>
                <a:gd name="T0" fmla="*/ 61 w 149"/>
                <a:gd name="T1" fmla="*/ 17 h 146"/>
                <a:gd name="T2" fmla="*/ 70 w 149"/>
                <a:gd name="T3" fmla="*/ 13 h 146"/>
                <a:gd name="T4" fmla="*/ 67 w 149"/>
                <a:gd name="T5" fmla="*/ 22 h 146"/>
                <a:gd name="T6" fmla="*/ 71 w 149"/>
                <a:gd name="T7" fmla="*/ 8 h 146"/>
                <a:gd name="T8" fmla="*/ 77 w 149"/>
                <a:gd name="T9" fmla="*/ 20 h 146"/>
                <a:gd name="T10" fmla="*/ 146 w 149"/>
                <a:gd name="T11" fmla="*/ 39 h 146"/>
                <a:gd name="T12" fmla="*/ 125 w 149"/>
                <a:gd name="T13" fmla="*/ 103 h 146"/>
                <a:gd name="T14" fmla="*/ 146 w 149"/>
                <a:gd name="T15" fmla="*/ 99 h 146"/>
                <a:gd name="T16" fmla="*/ 148 w 149"/>
                <a:gd name="T17" fmla="*/ 120 h 146"/>
                <a:gd name="T18" fmla="*/ 129 w 149"/>
                <a:gd name="T19" fmla="*/ 119 h 146"/>
                <a:gd name="T20" fmla="*/ 141 w 149"/>
                <a:gd name="T21" fmla="*/ 143 h 146"/>
                <a:gd name="T22" fmla="*/ 124 w 149"/>
                <a:gd name="T23" fmla="*/ 108 h 146"/>
                <a:gd name="T24" fmla="*/ 121 w 149"/>
                <a:gd name="T25" fmla="*/ 76 h 146"/>
                <a:gd name="T26" fmla="*/ 132 w 149"/>
                <a:gd name="T27" fmla="*/ 18 h 146"/>
                <a:gd name="T28" fmla="*/ 46 w 149"/>
                <a:gd name="T29" fmla="*/ 31 h 146"/>
                <a:gd name="T30" fmla="*/ 0 w 149"/>
                <a:gd name="T31" fmla="*/ 27 h 146"/>
                <a:gd name="T32" fmla="*/ 60 w 149"/>
                <a:gd name="T33" fmla="*/ 24 h 146"/>
                <a:gd name="T34" fmla="*/ 58 w 149"/>
                <a:gd name="T35" fmla="*/ 11 h 146"/>
                <a:gd name="T36" fmla="*/ 68 w 149"/>
                <a:gd name="T37" fmla="*/ 8 h 146"/>
                <a:gd name="T38" fmla="*/ 61 w 149"/>
                <a:gd name="T39" fmla="*/ 17 h 146"/>
                <a:gd name="T40" fmla="*/ 58 w 149"/>
                <a:gd name="T41" fmla="*/ 27 h 146"/>
                <a:gd name="T42" fmla="*/ 31 w 149"/>
                <a:gd name="T43" fmla="*/ 25 h 146"/>
                <a:gd name="T44" fmla="*/ 58 w 149"/>
                <a:gd name="T45" fmla="*/ 27 h 146"/>
                <a:gd name="T46" fmla="*/ 101 w 149"/>
                <a:gd name="T47" fmla="*/ 11 h 146"/>
                <a:gd name="T48" fmla="*/ 88 w 149"/>
                <a:gd name="T49" fmla="*/ 20 h 146"/>
                <a:gd name="T50" fmla="*/ 101 w 149"/>
                <a:gd name="T51" fmla="*/ 11 h 146"/>
                <a:gd name="T52" fmla="*/ 142 w 149"/>
                <a:gd name="T53" fmla="*/ 32 h 146"/>
                <a:gd name="T54" fmla="*/ 141 w 149"/>
                <a:gd name="T55" fmla="*/ 34 h 146"/>
                <a:gd name="T56" fmla="*/ 122 w 149"/>
                <a:gd name="T57" fmla="*/ 95 h 146"/>
                <a:gd name="T58" fmla="*/ 142 w 149"/>
                <a:gd name="T59" fmla="*/ 32 h 146"/>
                <a:gd name="T60" fmla="*/ 145 w 149"/>
                <a:gd name="T61" fmla="*/ 119 h 146"/>
                <a:gd name="T62" fmla="*/ 142 w 149"/>
                <a:gd name="T63" fmla="*/ 106 h 146"/>
                <a:gd name="T64" fmla="*/ 132 w 149"/>
                <a:gd name="T65" fmla="*/ 106 h 146"/>
                <a:gd name="T66" fmla="*/ 145 w 149"/>
                <a:gd name="T67" fmla="*/ 119 h 146"/>
                <a:gd name="T68" fmla="*/ 146 w 149"/>
                <a:gd name="T69" fmla="*/ 103 h 146"/>
                <a:gd name="T70" fmla="*/ 134 w 149"/>
                <a:gd name="T71" fmla="*/ 103 h 146"/>
                <a:gd name="T72" fmla="*/ 146 w 149"/>
                <a:gd name="T73" fmla="*/ 103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49" h="146">
                  <a:moveTo>
                    <a:pt x="61" y="17"/>
                  </a:moveTo>
                  <a:cubicBezTo>
                    <a:pt x="64" y="17"/>
                    <a:pt x="67" y="9"/>
                    <a:pt x="70" y="13"/>
                  </a:cubicBezTo>
                  <a:cubicBezTo>
                    <a:pt x="68" y="15"/>
                    <a:pt x="65" y="17"/>
                    <a:pt x="67" y="22"/>
                  </a:cubicBezTo>
                  <a:cubicBezTo>
                    <a:pt x="78" y="22"/>
                    <a:pt x="72" y="11"/>
                    <a:pt x="71" y="8"/>
                  </a:cubicBezTo>
                  <a:cubicBezTo>
                    <a:pt x="75" y="4"/>
                    <a:pt x="81" y="15"/>
                    <a:pt x="77" y="20"/>
                  </a:cubicBezTo>
                  <a:cubicBezTo>
                    <a:pt x="103" y="0"/>
                    <a:pt x="144" y="7"/>
                    <a:pt x="146" y="39"/>
                  </a:cubicBezTo>
                  <a:cubicBezTo>
                    <a:pt x="148" y="63"/>
                    <a:pt x="123" y="79"/>
                    <a:pt x="125" y="103"/>
                  </a:cubicBezTo>
                  <a:cubicBezTo>
                    <a:pt x="130" y="105"/>
                    <a:pt x="138" y="94"/>
                    <a:pt x="146" y="99"/>
                  </a:cubicBezTo>
                  <a:cubicBezTo>
                    <a:pt x="149" y="104"/>
                    <a:pt x="147" y="114"/>
                    <a:pt x="148" y="120"/>
                  </a:cubicBezTo>
                  <a:cubicBezTo>
                    <a:pt x="142" y="125"/>
                    <a:pt x="135" y="122"/>
                    <a:pt x="129" y="119"/>
                  </a:cubicBezTo>
                  <a:cubicBezTo>
                    <a:pt x="129" y="131"/>
                    <a:pt x="129" y="143"/>
                    <a:pt x="141" y="143"/>
                  </a:cubicBezTo>
                  <a:cubicBezTo>
                    <a:pt x="120" y="146"/>
                    <a:pt x="125" y="125"/>
                    <a:pt x="124" y="108"/>
                  </a:cubicBezTo>
                  <a:cubicBezTo>
                    <a:pt x="123" y="95"/>
                    <a:pt x="118" y="88"/>
                    <a:pt x="121" y="76"/>
                  </a:cubicBezTo>
                  <a:cubicBezTo>
                    <a:pt x="125" y="57"/>
                    <a:pt x="149" y="40"/>
                    <a:pt x="132" y="18"/>
                  </a:cubicBezTo>
                  <a:cubicBezTo>
                    <a:pt x="101" y="5"/>
                    <a:pt x="76" y="33"/>
                    <a:pt x="46" y="31"/>
                  </a:cubicBezTo>
                  <a:cubicBezTo>
                    <a:pt x="31" y="30"/>
                    <a:pt x="16" y="16"/>
                    <a:pt x="0" y="27"/>
                  </a:cubicBezTo>
                  <a:cubicBezTo>
                    <a:pt x="14" y="12"/>
                    <a:pt x="37" y="23"/>
                    <a:pt x="60" y="24"/>
                  </a:cubicBezTo>
                  <a:cubicBezTo>
                    <a:pt x="62" y="22"/>
                    <a:pt x="58" y="15"/>
                    <a:pt x="58" y="11"/>
                  </a:cubicBezTo>
                  <a:cubicBezTo>
                    <a:pt x="61" y="10"/>
                    <a:pt x="64" y="4"/>
                    <a:pt x="68" y="8"/>
                  </a:cubicBezTo>
                  <a:cubicBezTo>
                    <a:pt x="67" y="9"/>
                    <a:pt x="59" y="9"/>
                    <a:pt x="61" y="17"/>
                  </a:cubicBezTo>
                  <a:close/>
                  <a:moveTo>
                    <a:pt x="58" y="27"/>
                  </a:moveTo>
                  <a:cubicBezTo>
                    <a:pt x="49" y="25"/>
                    <a:pt x="41" y="22"/>
                    <a:pt x="31" y="25"/>
                  </a:cubicBezTo>
                  <a:cubicBezTo>
                    <a:pt x="41" y="26"/>
                    <a:pt x="49" y="32"/>
                    <a:pt x="58" y="27"/>
                  </a:cubicBezTo>
                  <a:close/>
                  <a:moveTo>
                    <a:pt x="101" y="11"/>
                  </a:moveTo>
                  <a:cubicBezTo>
                    <a:pt x="98" y="14"/>
                    <a:pt x="85" y="15"/>
                    <a:pt x="88" y="20"/>
                  </a:cubicBezTo>
                  <a:cubicBezTo>
                    <a:pt x="90" y="15"/>
                    <a:pt x="104" y="16"/>
                    <a:pt x="101" y="11"/>
                  </a:cubicBezTo>
                  <a:close/>
                  <a:moveTo>
                    <a:pt x="142" y="32"/>
                  </a:moveTo>
                  <a:cubicBezTo>
                    <a:pt x="140" y="29"/>
                    <a:pt x="138" y="30"/>
                    <a:pt x="141" y="34"/>
                  </a:cubicBezTo>
                  <a:cubicBezTo>
                    <a:pt x="139" y="59"/>
                    <a:pt x="121" y="67"/>
                    <a:pt x="122" y="95"/>
                  </a:cubicBezTo>
                  <a:cubicBezTo>
                    <a:pt x="127" y="73"/>
                    <a:pt x="146" y="59"/>
                    <a:pt x="142" y="32"/>
                  </a:cubicBezTo>
                  <a:close/>
                  <a:moveTo>
                    <a:pt x="145" y="119"/>
                  </a:moveTo>
                  <a:cubicBezTo>
                    <a:pt x="145" y="113"/>
                    <a:pt x="145" y="109"/>
                    <a:pt x="142" y="106"/>
                  </a:cubicBezTo>
                  <a:cubicBezTo>
                    <a:pt x="139" y="106"/>
                    <a:pt x="135" y="106"/>
                    <a:pt x="132" y="106"/>
                  </a:cubicBezTo>
                  <a:cubicBezTo>
                    <a:pt x="126" y="113"/>
                    <a:pt x="134" y="121"/>
                    <a:pt x="145" y="119"/>
                  </a:cubicBezTo>
                  <a:close/>
                  <a:moveTo>
                    <a:pt x="146" y="103"/>
                  </a:moveTo>
                  <a:cubicBezTo>
                    <a:pt x="142" y="100"/>
                    <a:pt x="137" y="100"/>
                    <a:pt x="134" y="103"/>
                  </a:cubicBezTo>
                  <a:cubicBezTo>
                    <a:pt x="139" y="101"/>
                    <a:pt x="144" y="107"/>
                    <a:pt x="146" y="103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7" name="Hình tự do 50"/>
            <p:cNvSpPr>
              <a:spLocks noEditPoints="1"/>
            </p:cNvSpPr>
            <p:nvPr/>
          </p:nvSpPr>
          <p:spPr bwMode="auto">
            <a:xfrm rot="16200000" flipV="1">
              <a:off x="11044126" y="786511"/>
              <a:ext cx="468508" cy="489370"/>
            </a:xfrm>
            <a:custGeom>
              <a:avLst/>
              <a:gdLst>
                <a:gd name="T0" fmla="*/ 69 w 149"/>
                <a:gd name="T1" fmla="*/ 3 h 138"/>
                <a:gd name="T2" fmla="*/ 64 w 149"/>
                <a:gd name="T3" fmla="*/ 7 h 138"/>
                <a:gd name="T4" fmla="*/ 70 w 149"/>
                <a:gd name="T5" fmla="*/ 7 h 138"/>
                <a:gd name="T6" fmla="*/ 70 w 149"/>
                <a:gd name="T7" fmla="*/ 3 h 138"/>
                <a:gd name="T8" fmla="*/ 73 w 149"/>
                <a:gd name="T9" fmla="*/ 1 h 138"/>
                <a:gd name="T10" fmla="*/ 147 w 149"/>
                <a:gd name="T11" fmla="*/ 33 h 138"/>
                <a:gd name="T12" fmla="*/ 142 w 149"/>
                <a:gd name="T13" fmla="*/ 91 h 138"/>
                <a:gd name="T14" fmla="*/ 149 w 149"/>
                <a:gd name="T15" fmla="*/ 114 h 138"/>
                <a:gd name="T16" fmla="*/ 130 w 149"/>
                <a:gd name="T17" fmla="*/ 114 h 138"/>
                <a:gd name="T18" fmla="*/ 137 w 149"/>
                <a:gd name="T19" fmla="*/ 138 h 138"/>
                <a:gd name="T20" fmla="*/ 122 w 149"/>
                <a:gd name="T21" fmla="*/ 94 h 138"/>
                <a:gd name="T22" fmla="*/ 129 w 149"/>
                <a:gd name="T23" fmla="*/ 51 h 138"/>
                <a:gd name="T24" fmla="*/ 49 w 149"/>
                <a:gd name="T25" fmla="*/ 26 h 138"/>
                <a:gd name="T26" fmla="*/ 1 w 149"/>
                <a:gd name="T27" fmla="*/ 21 h 138"/>
                <a:gd name="T28" fmla="*/ 39 w 149"/>
                <a:gd name="T29" fmla="*/ 15 h 138"/>
                <a:gd name="T30" fmla="*/ 58 w 149"/>
                <a:gd name="T31" fmla="*/ 5 h 138"/>
                <a:gd name="T32" fmla="*/ 67 w 149"/>
                <a:gd name="T33" fmla="*/ 2 h 138"/>
                <a:gd name="T34" fmla="*/ 60 w 149"/>
                <a:gd name="T35" fmla="*/ 10 h 138"/>
                <a:gd name="T36" fmla="*/ 77 w 149"/>
                <a:gd name="T37" fmla="*/ 14 h 138"/>
                <a:gd name="T38" fmla="*/ 73 w 149"/>
                <a:gd name="T39" fmla="*/ 15 h 138"/>
                <a:gd name="T40" fmla="*/ 68 w 149"/>
                <a:gd name="T41" fmla="*/ 8 h 138"/>
                <a:gd name="T42" fmla="*/ 61 w 149"/>
                <a:gd name="T43" fmla="*/ 12 h 138"/>
                <a:gd name="T44" fmla="*/ 60 w 149"/>
                <a:gd name="T45" fmla="*/ 19 h 138"/>
                <a:gd name="T46" fmla="*/ 7 w 149"/>
                <a:gd name="T47" fmla="*/ 17 h 138"/>
                <a:gd name="T48" fmla="*/ 40 w 149"/>
                <a:gd name="T49" fmla="*/ 17 h 138"/>
                <a:gd name="T50" fmla="*/ 60 w 149"/>
                <a:gd name="T51" fmla="*/ 20 h 138"/>
                <a:gd name="T52" fmla="*/ 31 w 149"/>
                <a:gd name="T53" fmla="*/ 20 h 138"/>
                <a:gd name="T54" fmla="*/ 49 w 149"/>
                <a:gd name="T55" fmla="*/ 24 h 138"/>
                <a:gd name="T56" fmla="*/ 87 w 149"/>
                <a:gd name="T57" fmla="*/ 12 h 138"/>
                <a:gd name="T58" fmla="*/ 77 w 149"/>
                <a:gd name="T59" fmla="*/ 14 h 138"/>
                <a:gd name="T60" fmla="*/ 124 w 149"/>
                <a:gd name="T61" fmla="*/ 97 h 138"/>
                <a:gd name="T62" fmla="*/ 101 w 149"/>
                <a:gd name="T63" fmla="*/ 4 h 138"/>
                <a:gd name="T64" fmla="*/ 89 w 149"/>
                <a:gd name="T65" fmla="*/ 14 h 138"/>
                <a:gd name="T66" fmla="*/ 133 w 149"/>
                <a:gd name="T67" fmla="*/ 12 h 138"/>
                <a:gd name="T68" fmla="*/ 131 w 149"/>
                <a:gd name="T69" fmla="*/ 55 h 138"/>
                <a:gd name="T70" fmla="*/ 140 w 149"/>
                <a:gd name="T71" fmla="*/ 24 h 138"/>
                <a:gd name="T72" fmla="*/ 123 w 149"/>
                <a:gd name="T73" fmla="*/ 89 h 138"/>
                <a:gd name="T74" fmla="*/ 135 w 149"/>
                <a:gd name="T75" fmla="*/ 137 h 138"/>
                <a:gd name="T76" fmla="*/ 141 w 149"/>
                <a:gd name="T77" fmla="*/ 116 h 138"/>
                <a:gd name="T78" fmla="*/ 147 w 149"/>
                <a:gd name="T79" fmla="*/ 98 h 138"/>
                <a:gd name="T80" fmla="*/ 131 w 149"/>
                <a:gd name="T81" fmla="*/ 99 h 138"/>
                <a:gd name="T82" fmla="*/ 146 w 149"/>
                <a:gd name="T83" fmla="*/ 94 h 138"/>
                <a:gd name="T84" fmla="*/ 88 w 149"/>
                <a:gd name="T85" fmla="*/ 12 h 138"/>
                <a:gd name="T86" fmla="*/ 95 w 149"/>
                <a:gd name="T87" fmla="*/ 9 h 138"/>
                <a:gd name="T88" fmla="*/ 40 w 149"/>
                <a:gd name="T89" fmla="*/ 19 h 138"/>
                <a:gd name="T90" fmla="*/ 56 w 149"/>
                <a:gd name="T91" fmla="*/ 21 h 138"/>
                <a:gd name="T92" fmla="*/ 141 w 149"/>
                <a:gd name="T93" fmla="*/ 28 h 138"/>
                <a:gd name="T94" fmla="*/ 131 w 149"/>
                <a:gd name="T95" fmla="*/ 66 h 138"/>
                <a:gd name="T96" fmla="*/ 141 w 149"/>
                <a:gd name="T97" fmla="*/ 97 h 138"/>
                <a:gd name="T98" fmla="*/ 143 w 149"/>
                <a:gd name="T99" fmla="*/ 100 h 138"/>
                <a:gd name="T100" fmla="*/ 130 w 149"/>
                <a:gd name="T101" fmla="*/ 108 h 138"/>
                <a:gd name="T102" fmla="*/ 131 w 149"/>
                <a:gd name="T103" fmla="*/ 107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49" h="138">
                  <a:moveTo>
                    <a:pt x="65" y="0"/>
                  </a:moveTo>
                  <a:cubicBezTo>
                    <a:pt x="66" y="0"/>
                    <a:pt x="68" y="1"/>
                    <a:pt x="69" y="2"/>
                  </a:cubicBezTo>
                  <a:cubicBezTo>
                    <a:pt x="69" y="2"/>
                    <a:pt x="69" y="2"/>
                    <a:pt x="69" y="2"/>
                  </a:cubicBezTo>
                  <a:cubicBezTo>
                    <a:pt x="69" y="3"/>
                    <a:pt x="69" y="3"/>
                    <a:pt x="69" y="3"/>
                  </a:cubicBezTo>
                  <a:cubicBezTo>
                    <a:pt x="68" y="3"/>
                    <a:pt x="68" y="3"/>
                    <a:pt x="67" y="4"/>
                  </a:cubicBezTo>
                  <a:cubicBezTo>
                    <a:pt x="65" y="4"/>
                    <a:pt x="63" y="4"/>
                    <a:pt x="62" y="6"/>
                  </a:cubicBezTo>
                  <a:cubicBezTo>
                    <a:pt x="62" y="7"/>
                    <a:pt x="61" y="8"/>
                    <a:pt x="62" y="10"/>
                  </a:cubicBezTo>
                  <a:cubicBezTo>
                    <a:pt x="63" y="9"/>
                    <a:pt x="63" y="8"/>
                    <a:pt x="64" y="7"/>
                  </a:cubicBezTo>
                  <a:cubicBezTo>
                    <a:pt x="66" y="6"/>
                    <a:pt x="67" y="5"/>
                    <a:pt x="68" y="5"/>
                  </a:cubicBezTo>
                  <a:cubicBezTo>
                    <a:pt x="69" y="5"/>
                    <a:pt x="70" y="5"/>
                    <a:pt x="70" y="6"/>
                  </a:cubicBezTo>
                  <a:cubicBezTo>
                    <a:pt x="71" y="6"/>
                    <a:pt x="71" y="6"/>
                    <a:pt x="71" y="6"/>
                  </a:cubicBezTo>
                  <a:cubicBezTo>
                    <a:pt x="70" y="7"/>
                    <a:pt x="70" y="7"/>
                    <a:pt x="70" y="7"/>
                  </a:cubicBezTo>
                  <a:cubicBezTo>
                    <a:pt x="70" y="8"/>
                    <a:pt x="69" y="8"/>
                    <a:pt x="69" y="9"/>
                  </a:cubicBezTo>
                  <a:cubicBezTo>
                    <a:pt x="68" y="11"/>
                    <a:pt x="67" y="12"/>
                    <a:pt x="67" y="16"/>
                  </a:cubicBezTo>
                  <a:cubicBezTo>
                    <a:pt x="70" y="16"/>
                    <a:pt x="71" y="15"/>
                    <a:pt x="72" y="14"/>
                  </a:cubicBezTo>
                  <a:cubicBezTo>
                    <a:pt x="74" y="11"/>
                    <a:pt x="71" y="5"/>
                    <a:pt x="70" y="3"/>
                  </a:cubicBezTo>
                  <a:cubicBezTo>
                    <a:pt x="70" y="2"/>
                    <a:pt x="70" y="2"/>
                    <a:pt x="70" y="2"/>
                  </a:cubicBezTo>
                  <a:cubicBezTo>
                    <a:pt x="71" y="2"/>
                    <a:pt x="71" y="2"/>
                    <a:pt x="71" y="2"/>
                  </a:cubicBezTo>
                  <a:cubicBezTo>
                    <a:pt x="71" y="1"/>
                    <a:pt x="72" y="1"/>
                    <a:pt x="73" y="1"/>
                  </a:cubicBezTo>
                  <a:cubicBezTo>
                    <a:pt x="73" y="1"/>
                    <a:pt x="73" y="1"/>
                    <a:pt x="73" y="1"/>
                  </a:cubicBezTo>
                  <a:cubicBezTo>
                    <a:pt x="75" y="1"/>
                    <a:pt x="77" y="3"/>
                    <a:pt x="78" y="5"/>
                  </a:cubicBezTo>
                  <a:cubicBezTo>
                    <a:pt x="79" y="7"/>
                    <a:pt x="79" y="9"/>
                    <a:pt x="79" y="11"/>
                  </a:cubicBezTo>
                  <a:cubicBezTo>
                    <a:pt x="88" y="5"/>
                    <a:pt x="99" y="2"/>
                    <a:pt x="110" y="2"/>
                  </a:cubicBezTo>
                  <a:cubicBezTo>
                    <a:pt x="131" y="2"/>
                    <a:pt x="145" y="14"/>
                    <a:pt x="147" y="33"/>
                  </a:cubicBezTo>
                  <a:cubicBezTo>
                    <a:pt x="148" y="45"/>
                    <a:pt x="142" y="55"/>
                    <a:pt x="137" y="65"/>
                  </a:cubicBezTo>
                  <a:cubicBezTo>
                    <a:pt x="131" y="75"/>
                    <a:pt x="125" y="85"/>
                    <a:pt x="126" y="97"/>
                  </a:cubicBezTo>
                  <a:cubicBezTo>
                    <a:pt x="127" y="97"/>
                    <a:pt x="130" y="96"/>
                    <a:pt x="132" y="95"/>
                  </a:cubicBezTo>
                  <a:cubicBezTo>
                    <a:pt x="135" y="93"/>
                    <a:pt x="138" y="91"/>
                    <a:pt x="142" y="91"/>
                  </a:cubicBezTo>
                  <a:cubicBezTo>
                    <a:pt x="144" y="91"/>
                    <a:pt x="145" y="92"/>
                    <a:pt x="147" y="93"/>
                  </a:cubicBezTo>
                  <a:cubicBezTo>
                    <a:pt x="147" y="93"/>
                    <a:pt x="147" y="93"/>
                    <a:pt x="147" y="93"/>
                  </a:cubicBezTo>
                  <a:cubicBezTo>
                    <a:pt x="149" y="96"/>
                    <a:pt x="149" y="101"/>
                    <a:pt x="149" y="106"/>
                  </a:cubicBezTo>
                  <a:cubicBezTo>
                    <a:pt x="148" y="109"/>
                    <a:pt x="148" y="112"/>
                    <a:pt x="149" y="114"/>
                  </a:cubicBezTo>
                  <a:cubicBezTo>
                    <a:pt x="149" y="115"/>
                    <a:pt x="149" y="115"/>
                    <a:pt x="149" y="115"/>
                  </a:cubicBezTo>
                  <a:cubicBezTo>
                    <a:pt x="148" y="115"/>
                    <a:pt x="148" y="115"/>
                    <a:pt x="148" y="115"/>
                  </a:cubicBezTo>
                  <a:cubicBezTo>
                    <a:pt x="146" y="117"/>
                    <a:pt x="143" y="118"/>
                    <a:pt x="141" y="118"/>
                  </a:cubicBezTo>
                  <a:cubicBezTo>
                    <a:pt x="137" y="118"/>
                    <a:pt x="134" y="116"/>
                    <a:pt x="130" y="114"/>
                  </a:cubicBezTo>
                  <a:cubicBezTo>
                    <a:pt x="130" y="115"/>
                    <a:pt x="130" y="115"/>
                    <a:pt x="130" y="115"/>
                  </a:cubicBezTo>
                  <a:cubicBezTo>
                    <a:pt x="130" y="126"/>
                    <a:pt x="130" y="136"/>
                    <a:pt x="141" y="136"/>
                  </a:cubicBezTo>
                  <a:cubicBezTo>
                    <a:pt x="141" y="138"/>
                    <a:pt x="141" y="138"/>
                    <a:pt x="141" y="138"/>
                  </a:cubicBezTo>
                  <a:cubicBezTo>
                    <a:pt x="139" y="138"/>
                    <a:pt x="138" y="138"/>
                    <a:pt x="137" y="138"/>
                  </a:cubicBezTo>
                  <a:cubicBezTo>
                    <a:pt x="123" y="138"/>
                    <a:pt x="123" y="125"/>
                    <a:pt x="123" y="112"/>
                  </a:cubicBezTo>
                  <a:cubicBezTo>
                    <a:pt x="123" y="108"/>
                    <a:pt x="123" y="105"/>
                    <a:pt x="123" y="102"/>
                  </a:cubicBezTo>
                  <a:cubicBezTo>
                    <a:pt x="123" y="99"/>
                    <a:pt x="122" y="96"/>
                    <a:pt x="122" y="94"/>
                  </a:cubicBezTo>
                  <a:cubicBezTo>
                    <a:pt x="122" y="94"/>
                    <a:pt x="122" y="94"/>
                    <a:pt x="122" y="94"/>
                  </a:cubicBezTo>
                  <a:cubicBezTo>
                    <a:pt x="122" y="93"/>
                    <a:pt x="122" y="93"/>
                    <a:pt x="122" y="93"/>
                  </a:cubicBezTo>
                  <a:cubicBezTo>
                    <a:pt x="121" y="92"/>
                    <a:pt x="121" y="91"/>
                    <a:pt x="121" y="90"/>
                  </a:cubicBezTo>
                  <a:cubicBezTo>
                    <a:pt x="120" y="84"/>
                    <a:pt x="118" y="78"/>
                    <a:pt x="120" y="70"/>
                  </a:cubicBezTo>
                  <a:cubicBezTo>
                    <a:pt x="122" y="64"/>
                    <a:pt x="125" y="57"/>
                    <a:pt x="129" y="51"/>
                  </a:cubicBezTo>
                  <a:cubicBezTo>
                    <a:pt x="136" y="39"/>
                    <a:pt x="143" y="27"/>
                    <a:pt x="132" y="13"/>
                  </a:cubicBezTo>
                  <a:cubicBezTo>
                    <a:pt x="126" y="11"/>
                    <a:pt x="121" y="10"/>
                    <a:pt x="115" y="10"/>
                  </a:cubicBezTo>
                  <a:cubicBezTo>
                    <a:pt x="104" y="10"/>
                    <a:pt x="93" y="14"/>
                    <a:pt x="83" y="18"/>
                  </a:cubicBezTo>
                  <a:cubicBezTo>
                    <a:pt x="72" y="22"/>
                    <a:pt x="61" y="26"/>
                    <a:pt x="49" y="26"/>
                  </a:cubicBezTo>
                  <a:cubicBezTo>
                    <a:pt x="48" y="26"/>
                    <a:pt x="47" y="26"/>
                    <a:pt x="45" y="26"/>
                  </a:cubicBezTo>
                  <a:cubicBezTo>
                    <a:pt x="40" y="25"/>
                    <a:pt x="35" y="23"/>
                    <a:pt x="30" y="22"/>
                  </a:cubicBezTo>
                  <a:cubicBezTo>
                    <a:pt x="25" y="19"/>
                    <a:pt x="19" y="17"/>
                    <a:pt x="13" y="17"/>
                  </a:cubicBezTo>
                  <a:cubicBezTo>
                    <a:pt x="9" y="17"/>
                    <a:pt x="4" y="19"/>
                    <a:pt x="1" y="21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5" y="15"/>
                    <a:pt x="11" y="13"/>
                    <a:pt x="20" y="13"/>
                  </a:cubicBezTo>
                  <a:cubicBezTo>
                    <a:pt x="20" y="13"/>
                    <a:pt x="20" y="13"/>
                    <a:pt x="20" y="13"/>
                  </a:cubicBezTo>
                  <a:cubicBezTo>
                    <a:pt x="26" y="13"/>
                    <a:pt x="33" y="14"/>
                    <a:pt x="39" y="15"/>
                  </a:cubicBezTo>
                  <a:cubicBezTo>
                    <a:pt x="46" y="16"/>
                    <a:pt x="53" y="17"/>
                    <a:pt x="59" y="17"/>
                  </a:cubicBezTo>
                  <a:cubicBezTo>
                    <a:pt x="61" y="16"/>
                    <a:pt x="60" y="13"/>
                    <a:pt x="59" y="10"/>
                  </a:cubicBezTo>
                  <a:cubicBezTo>
                    <a:pt x="58" y="8"/>
                    <a:pt x="58" y="7"/>
                    <a:pt x="58" y="5"/>
                  </a:cubicBezTo>
                  <a:cubicBezTo>
                    <a:pt x="58" y="5"/>
                    <a:pt x="58" y="5"/>
                    <a:pt x="58" y="5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9" y="4"/>
                    <a:pt x="59" y="3"/>
                    <a:pt x="60" y="3"/>
                  </a:cubicBezTo>
                  <a:cubicBezTo>
                    <a:pt x="62" y="1"/>
                    <a:pt x="63" y="0"/>
                    <a:pt x="65" y="0"/>
                  </a:cubicBezTo>
                  <a:close/>
                  <a:moveTo>
                    <a:pt x="67" y="2"/>
                  </a:moveTo>
                  <a:cubicBezTo>
                    <a:pt x="65" y="1"/>
                    <a:pt x="63" y="2"/>
                    <a:pt x="61" y="4"/>
                  </a:cubicBezTo>
                  <a:cubicBezTo>
                    <a:pt x="60" y="4"/>
                    <a:pt x="60" y="5"/>
                    <a:pt x="59" y="5"/>
                  </a:cubicBezTo>
                  <a:cubicBezTo>
                    <a:pt x="59" y="7"/>
                    <a:pt x="60" y="8"/>
                    <a:pt x="60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0" y="8"/>
                    <a:pt x="60" y="7"/>
                    <a:pt x="61" y="5"/>
                  </a:cubicBezTo>
                  <a:cubicBezTo>
                    <a:pt x="62" y="3"/>
                    <a:pt x="65" y="3"/>
                    <a:pt x="66" y="2"/>
                  </a:cubicBezTo>
                  <a:cubicBezTo>
                    <a:pt x="66" y="2"/>
                    <a:pt x="67" y="2"/>
                    <a:pt x="67" y="2"/>
                  </a:cubicBezTo>
                  <a:close/>
                  <a:moveTo>
                    <a:pt x="77" y="14"/>
                  </a:moveTo>
                  <a:cubicBezTo>
                    <a:pt x="76" y="13"/>
                    <a:pt x="76" y="13"/>
                    <a:pt x="76" y="13"/>
                  </a:cubicBezTo>
                  <a:cubicBezTo>
                    <a:pt x="78" y="11"/>
                    <a:pt x="78" y="8"/>
                    <a:pt x="77" y="6"/>
                  </a:cubicBezTo>
                  <a:cubicBezTo>
                    <a:pt x="75" y="3"/>
                    <a:pt x="73" y="1"/>
                    <a:pt x="72" y="2"/>
                  </a:cubicBezTo>
                  <a:cubicBezTo>
                    <a:pt x="73" y="5"/>
                    <a:pt x="76" y="11"/>
                    <a:pt x="73" y="15"/>
                  </a:cubicBezTo>
                  <a:cubicBezTo>
                    <a:pt x="72" y="16"/>
                    <a:pt x="70" y="17"/>
                    <a:pt x="67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6" y="17"/>
                    <a:pt x="66" y="17"/>
                    <a:pt x="66" y="17"/>
                  </a:cubicBezTo>
                  <a:cubicBezTo>
                    <a:pt x="65" y="12"/>
                    <a:pt x="66" y="10"/>
                    <a:pt x="68" y="8"/>
                  </a:cubicBezTo>
                  <a:cubicBezTo>
                    <a:pt x="68" y="8"/>
                    <a:pt x="68" y="7"/>
                    <a:pt x="69" y="7"/>
                  </a:cubicBezTo>
                  <a:cubicBezTo>
                    <a:pt x="69" y="6"/>
                    <a:pt x="68" y="6"/>
                    <a:pt x="68" y="6"/>
                  </a:cubicBezTo>
                  <a:cubicBezTo>
                    <a:pt x="67" y="6"/>
                    <a:pt x="66" y="7"/>
                    <a:pt x="65" y="8"/>
                  </a:cubicBezTo>
                  <a:cubicBezTo>
                    <a:pt x="64" y="10"/>
                    <a:pt x="63" y="11"/>
                    <a:pt x="61" y="12"/>
                  </a:cubicBezTo>
                  <a:cubicBezTo>
                    <a:pt x="61" y="12"/>
                    <a:pt x="61" y="12"/>
                    <a:pt x="61" y="12"/>
                  </a:cubicBezTo>
                  <a:cubicBezTo>
                    <a:pt x="61" y="14"/>
                    <a:pt x="62" y="17"/>
                    <a:pt x="60" y="18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53" y="18"/>
                    <a:pt x="46" y="17"/>
                    <a:pt x="39" y="16"/>
                  </a:cubicBezTo>
                  <a:cubicBezTo>
                    <a:pt x="32" y="15"/>
                    <a:pt x="26" y="14"/>
                    <a:pt x="20" y="14"/>
                  </a:cubicBezTo>
                  <a:cubicBezTo>
                    <a:pt x="20" y="14"/>
                    <a:pt x="20" y="14"/>
                    <a:pt x="20" y="14"/>
                  </a:cubicBezTo>
                  <a:cubicBezTo>
                    <a:pt x="15" y="14"/>
                    <a:pt x="11" y="15"/>
                    <a:pt x="7" y="17"/>
                  </a:cubicBezTo>
                  <a:cubicBezTo>
                    <a:pt x="9" y="16"/>
                    <a:pt x="11" y="16"/>
                    <a:pt x="13" y="16"/>
                  </a:cubicBezTo>
                  <a:cubicBezTo>
                    <a:pt x="18" y="16"/>
                    <a:pt x="24" y="18"/>
                    <a:pt x="29" y="19"/>
                  </a:cubicBezTo>
                  <a:cubicBezTo>
                    <a:pt x="31" y="19"/>
                    <a:pt x="31" y="19"/>
                    <a:pt x="31" y="19"/>
                  </a:cubicBezTo>
                  <a:cubicBezTo>
                    <a:pt x="34" y="18"/>
                    <a:pt x="37" y="17"/>
                    <a:pt x="40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5" y="17"/>
                    <a:pt x="49" y="18"/>
                    <a:pt x="54" y="19"/>
                  </a:cubicBezTo>
                  <a:cubicBezTo>
                    <a:pt x="55" y="19"/>
                    <a:pt x="57" y="20"/>
                    <a:pt x="58" y="20"/>
                  </a:cubicBezTo>
                  <a:cubicBezTo>
                    <a:pt x="60" y="20"/>
                    <a:pt x="60" y="20"/>
                    <a:pt x="60" y="20"/>
                  </a:cubicBezTo>
                  <a:cubicBezTo>
                    <a:pt x="59" y="21"/>
                    <a:pt x="59" y="21"/>
                    <a:pt x="59" y="21"/>
                  </a:cubicBezTo>
                  <a:cubicBezTo>
                    <a:pt x="56" y="23"/>
                    <a:pt x="53" y="24"/>
                    <a:pt x="50" y="24"/>
                  </a:cubicBezTo>
                  <a:cubicBezTo>
                    <a:pt x="47" y="24"/>
                    <a:pt x="43" y="23"/>
                    <a:pt x="40" y="22"/>
                  </a:cubicBezTo>
                  <a:cubicBezTo>
                    <a:pt x="37" y="21"/>
                    <a:pt x="34" y="20"/>
                    <a:pt x="31" y="20"/>
                  </a:cubicBezTo>
                  <a:cubicBezTo>
                    <a:pt x="30" y="20"/>
                    <a:pt x="30" y="20"/>
                    <a:pt x="30" y="20"/>
                  </a:cubicBezTo>
                  <a:cubicBezTo>
                    <a:pt x="30" y="20"/>
                    <a:pt x="31" y="20"/>
                    <a:pt x="31" y="20"/>
                  </a:cubicBezTo>
                  <a:cubicBezTo>
                    <a:pt x="36" y="22"/>
                    <a:pt x="41" y="24"/>
                    <a:pt x="46" y="24"/>
                  </a:cubicBezTo>
                  <a:cubicBezTo>
                    <a:pt x="47" y="24"/>
                    <a:pt x="48" y="24"/>
                    <a:pt x="49" y="24"/>
                  </a:cubicBezTo>
                  <a:cubicBezTo>
                    <a:pt x="61" y="24"/>
                    <a:pt x="72" y="20"/>
                    <a:pt x="82" y="16"/>
                  </a:cubicBezTo>
                  <a:cubicBezTo>
                    <a:pt x="84" y="16"/>
                    <a:pt x="86" y="15"/>
                    <a:pt x="88" y="14"/>
                  </a:cubicBezTo>
                  <a:cubicBezTo>
                    <a:pt x="88" y="14"/>
                    <a:pt x="88" y="14"/>
                    <a:pt x="88" y="14"/>
                  </a:cubicBezTo>
                  <a:cubicBezTo>
                    <a:pt x="87" y="13"/>
                    <a:pt x="87" y="12"/>
                    <a:pt x="87" y="12"/>
                  </a:cubicBezTo>
                  <a:cubicBezTo>
                    <a:pt x="88" y="10"/>
                    <a:pt x="91" y="9"/>
                    <a:pt x="94" y="7"/>
                  </a:cubicBezTo>
                  <a:cubicBezTo>
                    <a:pt x="97" y="7"/>
                    <a:pt x="99" y="6"/>
                    <a:pt x="100" y="5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92" y="6"/>
                    <a:pt x="84" y="9"/>
                    <a:pt x="77" y="14"/>
                  </a:cubicBezTo>
                  <a:close/>
                  <a:moveTo>
                    <a:pt x="126" y="98"/>
                  </a:moveTo>
                  <a:cubicBezTo>
                    <a:pt x="126" y="98"/>
                    <a:pt x="125" y="98"/>
                    <a:pt x="125" y="98"/>
                  </a:cubicBezTo>
                  <a:cubicBezTo>
                    <a:pt x="124" y="98"/>
                    <a:pt x="124" y="98"/>
                    <a:pt x="124" y="98"/>
                  </a:cubicBezTo>
                  <a:cubicBezTo>
                    <a:pt x="124" y="97"/>
                    <a:pt x="124" y="97"/>
                    <a:pt x="124" y="97"/>
                  </a:cubicBezTo>
                  <a:cubicBezTo>
                    <a:pt x="123" y="85"/>
                    <a:pt x="129" y="74"/>
                    <a:pt x="135" y="64"/>
                  </a:cubicBezTo>
                  <a:cubicBezTo>
                    <a:pt x="141" y="54"/>
                    <a:pt x="147" y="45"/>
                    <a:pt x="146" y="34"/>
                  </a:cubicBezTo>
                  <a:cubicBezTo>
                    <a:pt x="144" y="15"/>
                    <a:pt x="130" y="4"/>
                    <a:pt x="110" y="4"/>
                  </a:cubicBezTo>
                  <a:cubicBezTo>
                    <a:pt x="107" y="4"/>
                    <a:pt x="104" y="4"/>
                    <a:pt x="101" y="4"/>
                  </a:cubicBezTo>
                  <a:cubicBezTo>
                    <a:pt x="102" y="5"/>
                    <a:pt x="102" y="5"/>
                    <a:pt x="102" y="5"/>
                  </a:cubicBezTo>
                  <a:cubicBezTo>
                    <a:pt x="102" y="6"/>
                    <a:pt x="102" y="6"/>
                    <a:pt x="102" y="7"/>
                  </a:cubicBezTo>
                  <a:cubicBezTo>
                    <a:pt x="101" y="9"/>
                    <a:pt x="99" y="10"/>
                    <a:pt x="96" y="11"/>
                  </a:cubicBezTo>
                  <a:cubicBezTo>
                    <a:pt x="93" y="11"/>
                    <a:pt x="90" y="12"/>
                    <a:pt x="89" y="14"/>
                  </a:cubicBezTo>
                  <a:cubicBezTo>
                    <a:pt x="97" y="11"/>
                    <a:pt x="106" y="8"/>
                    <a:pt x="115" y="8"/>
                  </a:cubicBezTo>
                  <a:cubicBezTo>
                    <a:pt x="121" y="8"/>
                    <a:pt x="127" y="9"/>
                    <a:pt x="132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33" y="12"/>
                    <a:pt x="133" y="12"/>
                    <a:pt x="133" y="12"/>
                  </a:cubicBezTo>
                  <a:cubicBezTo>
                    <a:pt x="145" y="27"/>
                    <a:pt x="137" y="40"/>
                    <a:pt x="130" y="52"/>
                  </a:cubicBezTo>
                  <a:cubicBezTo>
                    <a:pt x="126" y="58"/>
                    <a:pt x="123" y="64"/>
                    <a:pt x="122" y="71"/>
                  </a:cubicBezTo>
                  <a:cubicBezTo>
                    <a:pt x="120" y="76"/>
                    <a:pt x="121" y="80"/>
                    <a:pt x="121" y="84"/>
                  </a:cubicBezTo>
                  <a:cubicBezTo>
                    <a:pt x="122" y="72"/>
                    <a:pt x="126" y="63"/>
                    <a:pt x="131" y="55"/>
                  </a:cubicBezTo>
                  <a:cubicBezTo>
                    <a:pt x="135" y="47"/>
                    <a:pt x="139" y="39"/>
                    <a:pt x="140" y="28"/>
                  </a:cubicBezTo>
                  <a:cubicBezTo>
                    <a:pt x="139" y="27"/>
                    <a:pt x="138" y="25"/>
                    <a:pt x="139" y="24"/>
                  </a:cubicBezTo>
                  <a:cubicBezTo>
                    <a:pt x="139" y="24"/>
                    <a:pt x="139" y="24"/>
                    <a:pt x="140" y="24"/>
                  </a:cubicBezTo>
                  <a:cubicBezTo>
                    <a:pt x="140" y="24"/>
                    <a:pt x="140" y="24"/>
                    <a:pt x="140" y="24"/>
                  </a:cubicBezTo>
                  <a:cubicBezTo>
                    <a:pt x="141" y="24"/>
                    <a:pt x="142" y="24"/>
                    <a:pt x="143" y="26"/>
                  </a:cubicBezTo>
                  <a:cubicBezTo>
                    <a:pt x="143" y="26"/>
                    <a:pt x="143" y="26"/>
                    <a:pt x="143" y="26"/>
                  </a:cubicBezTo>
                  <a:cubicBezTo>
                    <a:pt x="145" y="43"/>
                    <a:pt x="139" y="55"/>
                    <a:pt x="133" y="66"/>
                  </a:cubicBezTo>
                  <a:cubicBezTo>
                    <a:pt x="129" y="73"/>
                    <a:pt x="125" y="81"/>
                    <a:pt x="123" y="89"/>
                  </a:cubicBezTo>
                  <a:cubicBezTo>
                    <a:pt x="123" y="90"/>
                    <a:pt x="123" y="90"/>
                    <a:pt x="123" y="90"/>
                  </a:cubicBezTo>
                  <a:cubicBezTo>
                    <a:pt x="123" y="94"/>
                    <a:pt x="124" y="97"/>
                    <a:pt x="124" y="102"/>
                  </a:cubicBezTo>
                  <a:cubicBezTo>
                    <a:pt x="125" y="105"/>
                    <a:pt x="125" y="108"/>
                    <a:pt x="125" y="112"/>
                  </a:cubicBezTo>
                  <a:cubicBezTo>
                    <a:pt x="125" y="124"/>
                    <a:pt x="125" y="135"/>
                    <a:pt x="135" y="137"/>
                  </a:cubicBezTo>
                  <a:cubicBezTo>
                    <a:pt x="129" y="133"/>
                    <a:pt x="129" y="124"/>
                    <a:pt x="129" y="115"/>
                  </a:cubicBezTo>
                  <a:cubicBezTo>
                    <a:pt x="129" y="112"/>
                    <a:pt x="129" y="112"/>
                    <a:pt x="129" y="112"/>
                  </a:cubicBezTo>
                  <a:cubicBezTo>
                    <a:pt x="130" y="112"/>
                    <a:pt x="130" y="112"/>
                    <a:pt x="130" y="112"/>
                  </a:cubicBezTo>
                  <a:cubicBezTo>
                    <a:pt x="133" y="115"/>
                    <a:pt x="137" y="116"/>
                    <a:pt x="141" y="116"/>
                  </a:cubicBezTo>
                  <a:cubicBezTo>
                    <a:pt x="143" y="116"/>
                    <a:pt x="145" y="115"/>
                    <a:pt x="147" y="114"/>
                  </a:cubicBezTo>
                  <a:cubicBezTo>
                    <a:pt x="147" y="112"/>
                    <a:pt x="147" y="109"/>
                    <a:pt x="147" y="106"/>
                  </a:cubicBezTo>
                  <a:cubicBezTo>
                    <a:pt x="147" y="103"/>
                    <a:pt x="147" y="100"/>
                    <a:pt x="147" y="98"/>
                  </a:cubicBezTo>
                  <a:cubicBezTo>
                    <a:pt x="147" y="98"/>
                    <a:pt x="147" y="98"/>
                    <a:pt x="147" y="98"/>
                  </a:cubicBezTo>
                  <a:cubicBezTo>
                    <a:pt x="146" y="99"/>
                    <a:pt x="145" y="99"/>
                    <a:pt x="144" y="99"/>
                  </a:cubicBezTo>
                  <a:cubicBezTo>
                    <a:pt x="143" y="99"/>
                    <a:pt x="142" y="99"/>
                    <a:pt x="141" y="99"/>
                  </a:cubicBezTo>
                  <a:cubicBezTo>
                    <a:pt x="138" y="98"/>
                    <a:pt x="136" y="97"/>
                    <a:pt x="134" y="98"/>
                  </a:cubicBezTo>
                  <a:cubicBezTo>
                    <a:pt x="131" y="99"/>
                    <a:pt x="131" y="99"/>
                    <a:pt x="131" y="99"/>
                  </a:cubicBezTo>
                  <a:cubicBezTo>
                    <a:pt x="133" y="97"/>
                    <a:pt x="133" y="97"/>
                    <a:pt x="133" y="97"/>
                  </a:cubicBezTo>
                  <a:cubicBezTo>
                    <a:pt x="137" y="93"/>
                    <a:pt x="142" y="93"/>
                    <a:pt x="147" y="97"/>
                  </a:cubicBezTo>
                  <a:cubicBezTo>
                    <a:pt x="147" y="97"/>
                    <a:pt x="147" y="97"/>
                    <a:pt x="147" y="97"/>
                  </a:cubicBezTo>
                  <a:cubicBezTo>
                    <a:pt x="147" y="96"/>
                    <a:pt x="146" y="95"/>
                    <a:pt x="146" y="94"/>
                  </a:cubicBezTo>
                  <a:cubicBezTo>
                    <a:pt x="145" y="93"/>
                    <a:pt x="143" y="93"/>
                    <a:pt x="142" y="93"/>
                  </a:cubicBezTo>
                  <a:cubicBezTo>
                    <a:pt x="139" y="93"/>
                    <a:pt x="136" y="94"/>
                    <a:pt x="133" y="96"/>
                  </a:cubicBezTo>
                  <a:cubicBezTo>
                    <a:pt x="130" y="97"/>
                    <a:pt x="128" y="98"/>
                    <a:pt x="126" y="98"/>
                  </a:cubicBezTo>
                  <a:close/>
                  <a:moveTo>
                    <a:pt x="88" y="12"/>
                  </a:moveTo>
                  <a:cubicBezTo>
                    <a:pt x="90" y="11"/>
                    <a:pt x="93" y="10"/>
                    <a:pt x="95" y="9"/>
                  </a:cubicBezTo>
                  <a:cubicBezTo>
                    <a:pt x="98" y="8"/>
                    <a:pt x="100" y="8"/>
                    <a:pt x="101" y="7"/>
                  </a:cubicBezTo>
                  <a:cubicBezTo>
                    <a:pt x="101" y="7"/>
                    <a:pt x="101" y="6"/>
                    <a:pt x="101" y="6"/>
                  </a:cubicBezTo>
                  <a:cubicBezTo>
                    <a:pt x="99" y="7"/>
                    <a:pt x="97" y="8"/>
                    <a:pt x="95" y="9"/>
                  </a:cubicBezTo>
                  <a:cubicBezTo>
                    <a:pt x="92" y="10"/>
                    <a:pt x="89" y="11"/>
                    <a:pt x="88" y="12"/>
                  </a:cubicBezTo>
                  <a:close/>
                  <a:moveTo>
                    <a:pt x="56" y="21"/>
                  </a:moveTo>
                  <a:cubicBezTo>
                    <a:pt x="55" y="21"/>
                    <a:pt x="54" y="21"/>
                    <a:pt x="53" y="20"/>
                  </a:cubicBezTo>
                  <a:cubicBezTo>
                    <a:pt x="49" y="19"/>
                    <a:pt x="45" y="19"/>
                    <a:pt x="40" y="19"/>
                  </a:cubicBezTo>
                  <a:cubicBezTo>
                    <a:pt x="39" y="19"/>
                    <a:pt x="37" y="19"/>
                    <a:pt x="35" y="19"/>
                  </a:cubicBezTo>
                  <a:cubicBezTo>
                    <a:pt x="37" y="20"/>
                    <a:pt x="38" y="20"/>
                    <a:pt x="40" y="20"/>
                  </a:cubicBezTo>
                  <a:cubicBezTo>
                    <a:pt x="44" y="21"/>
                    <a:pt x="47" y="22"/>
                    <a:pt x="50" y="22"/>
                  </a:cubicBezTo>
                  <a:cubicBezTo>
                    <a:pt x="52" y="22"/>
                    <a:pt x="54" y="22"/>
                    <a:pt x="56" y="21"/>
                  </a:cubicBezTo>
                  <a:close/>
                  <a:moveTo>
                    <a:pt x="141" y="27"/>
                  </a:moveTo>
                  <a:cubicBezTo>
                    <a:pt x="141" y="26"/>
                    <a:pt x="141" y="26"/>
                    <a:pt x="140" y="25"/>
                  </a:cubicBezTo>
                  <a:cubicBezTo>
                    <a:pt x="141" y="26"/>
                    <a:pt x="141" y="27"/>
                    <a:pt x="141" y="27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41" y="40"/>
                    <a:pt x="136" y="48"/>
                    <a:pt x="132" y="56"/>
                  </a:cubicBezTo>
                  <a:cubicBezTo>
                    <a:pt x="128" y="64"/>
                    <a:pt x="123" y="72"/>
                    <a:pt x="123" y="84"/>
                  </a:cubicBezTo>
                  <a:cubicBezTo>
                    <a:pt x="125" y="77"/>
                    <a:pt x="128" y="71"/>
                    <a:pt x="131" y="66"/>
                  </a:cubicBezTo>
                  <a:cubicBezTo>
                    <a:pt x="138" y="54"/>
                    <a:pt x="144" y="43"/>
                    <a:pt x="141" y="27"/>
                  </a:cubicBezTo>
                  <a:close/>
                  <a:moveTo>
                    <a:pt x="145" y="98"/>
                  </a:moveTo>
                  <a:cubicBezTo>
                    <a:pt x="142" y="95"/>
                    <a:pt x="139" y="95"/>
                    <a:pt x="136" y="96"/>
                  </a:cubicBezTo>
                  <a:cubicBezTo>
                    <a:pt x="138" y="96"/>
                    <a:pt x="140" y="97"/>
                    <a:pt x="141" y="97"/>
                  </a:cubicBezTo>
                  <a:cubicBezTo>
                    <a:pt x="143" y="98"/>
                    <a:pt x="144" y="98"/>
                    <a:pt x="145" y="98"/>
                  </a:cubicBezTo>
                  <a:close/>
                  <a:moveTo>
                    <a:pt x="132" y="100"/>
                  </a:moveTo>
                  <a:cubicBezTo>
                    <a:pt x="142" y="100"/>
                    <a:pt x="142" y="100"/>
                    <a:pt x="142" y="100"/>
                  </a:cubicBezTo>
                  <a:cubicBezTo>
                    <a:pt x="143" y="100"/>
                    <a:pt x="143" y="100"/>
                    <a:pt x="143" y="100"/>
                  </a:cubicBezTo>
                  <a:cubicBezTo>
                    <a:pt x="146" y="102"/>
                    <a:pt x="146" y="108"/>
                    <a:pt x="146" y="113"/>
                  </a:cubicBezTo>
                  <a:cubicBezTo>
                    <a:pt x="146" y="114"/>
                    <a:pt x="146" y="114"/>
                    <a:pt x="146" y="114"/>
                  </a:cubicBezTo>
                  <a:cubicBezTo>
                    <a:pt x="145" y="114"/>
                    <a:pt x="145" y="114"/>
                    <a:pt x="145" y="114"/>
                  </a:cubicBezTo>
                  <a:cubicBezTo>
                    <a:pt x="138" y="115"/>
                    <a:pt x="132" y="112"/>
                    <a:pt x="130" y="108"/>
                  </a:cubicBezTo>
                  <a:cubicBezTo>
                    <a:pt x="129" y="105"/>
                    <a:pt x="129" y="102"/>
                    <a:pt x="132" y="100"/>
                  </a:cubicBezTo>
                  <a:close/>
                  <a:moveTo>
                    <a:pt x="142" y="101"/>
                  </a:moveTo>
                  <a:cubicBezTo>
                    <a:pt x="133" y="101"/>
                    <a:pt x="133" y="101"/>
                    <a:pt x="133" y="101"/>
                  </a:cubicBezTo>
                  <a:cubicBezTo>
                    <a:pt x="131" y="103"/>
                    <a:pt x="130" y="105"/>
                    <a:pt x="131" y="107"/>
                  </a:cubicBezTo>
                  <a:cubicBezTo>
                    <a:pt x="133" y="111"/>
                    <a:pt x="138" y="113"/>
                    <a:pt x="144" y="112"/>
                  </a:cubicBezTo>
                  <a:cubicBezTo>
                    <a:pt x="145" y="106"/>
                    <a:pt x="144" y="103"/>
                    <a:pt x="142" y="101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8" name="Hình tự do 51"/>
            <p:cNvSpPr>
              <a:spLocks noEditPoints="1"/>
            </p:cNvSpPr>
            <p:nvPr/>
          </p:nvSpPr>
          <p:spPr bwMode="auto">
            <a:xfrm rot="16200000" flipV="1">
              <a:off x="5232723" y="721157"/>
              <a:ext cx="424100" cy="544581"/>
            </a:xfrm>
            <a:custGeom>
              <a:avLst/>
              <a:gdLst>
                <a:gd name="T0" fmla="*/ 47 w 135"/>
                <a:gd name="T1" fmla="*/ 133 h 153"/>
                <a:gd name="T2" fmla="*/ 91 w 135"/>
                <a:gd name="T3" fmla="*/ 114 h 153"/>
                <a:gd name="T4" fmla="*/ 47 w 135"/>
                <a:gd name="T5" fmla="*/ 138 h 153"/>
                <a:gd name="T6" fmla="*/ 0 w 135"/>
                <a:gd name="T7" fmla="*/ 124 h 153"/>
                <a:gd name="T8" fmla="*/ 4 w 135"/>
                <a:gd name="T9" fmla="*/ 133 h 153"/>
                <a:gd name="T10" fmla="*/ 97 w 135"/>
                <a:gd name="T11" fmla="*/ 109 h 153"/>
                <a:gd name="T12" fmla="*/ 100 w 135"/>
                <a:gd name="T13" fmla="*/ 94 h 153"/>
                <a:gd name="T14" fmla="*/ 125 w 135"/>
                <a:gd name="T15" fmla="*/ 22 h 153"/>
                <a:gd name="T16" fmla="*/ 101 w 135"/>
                <a:gd name="T17" fmla="*/ 15 h 153"/>
                <a:gd name="T18" fmla="*/ 114 w 135"/>
                <a:gd name="T19" fmla="*/ 5 h 153"/>
                <a:gd name="T20" fmla="*/ 132 w 135"/>
                <a:gd name="T21" fmla="*/ 30 h 153"/>
                <a:gd name="T22" fmla="*/ 107 w 135"/>
                <a:gd name="T23" fmla="*/ 106 h 153"/>
                <a:gd name="T24" fmla="*/ 100 w 135"/>
                <a:gd name="T25" fmla="*/ 137 h 153"/>
                <a:gd name="T26" fmla="*/ 95 w 135"/>
                <a:gd name="T27" fmla="*/ 113 h 153"/>
                <a:gd name="T28" fmla="*/ 47 w 135"/>
                <a:gd name="T29" fmla="*/ 133 h 153"/>
                <a:gd name="T30" fmla="*/ 102 w 135"/>
                <a:gd name="T31" fmla="*/ 107 h 153"/>
                <a:gd name="T32" fmla="*/ 128 w 135"/>
                <a:gd name="T33" fmla="*/ 36 h 153"/>
                <a:gd name="T34" fmla="*/ 102 w 135"/>
                <a:gd name="T35" fmla="*/ 107 h 153"/>
                <a:gd name="T36" fmla="*/ 114 w 135"/>
                <a:gd name="T37" fmla="*/ 110 h 153"/>
                <a:gd name="T38" fmla="*/ 118 w 135"/>
                <a:gd name="T39" fmla="*/ 128 h 153"/>
                <a:gd name="T40" fmla="*/ 114 w 135"/>
                <a:gd name="T41" fmla="*/ 110 h 153"/>
                <a:gd name="T42" fmla="*/ 104 w 135"/>
                <a:gd name="T43" fmla="*/ 110 h 153"/>
                <a:gd name="T44" fmla="*/ 102 w 135"/>
                <a:gd name="T45" fmla="*/ 131 h 153"/>
                <a:gd name="T46" fmla="*/ 115 w 135"/>
                <a:gd name="T47" fmla="*/ 133 h 153"/>
                <a:gd name="T48" fmla="*/ 104 w 135"/>
                <a:gd name="T49" fmla="*/ 11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35" h="153">
                  <a:moveTo>
                    <a:pt x="47" y="133"/>
                  </a:moveTo>
                  <a:cubicBezTo>
                    <a:pt x="62" y="133"/>
                    <a:pt x="76" y="119"/>
                    <a:pt x="91" y="114"/>
                  </a:cubicBezTo>
                  <a:cubicBezTo>
                    <a:pt x="82" y="120"/>
                    <a:pt x="63" y="134"/>
                    <a:pt x="47" y="138"/>
                  </a:cubicBezTo>
                  <a:cubicBezTo>
                    <a:pt x="28" y="143"/>
                    <a:pt x="0" y="144"/>
                    <a:pt x="0" y="124"/>
                  </a:cubicBezTo>
                  <a:cubicBezTo>
                    <a:pt x="6" y="123"/>
                    <a:pt x="1" y="132"/>
                    <a:pt x="4" y="133"/>
                  </a:cubicBezTo>
                  <a:cubicBezTo>
                    <a:pt x="38" y="148"/>
                    <a:pt x="65" y="113"/>
                    <a:pt x="97" y="109"/>
                  </a:cubicBezTo>
                  <a:cubicBezTo>
                    <a:pt x="98" y="104"/>
                    <a:pt x="100" y="100"/>
                    <a:pt x="100" y="94"/>
                  </a:cubicBezTo>
                  <a:cubicBezTo>
                    <a:pt x="109" y="85"/>
                    <a:pt x="131" y="46"/>
                    <a:pt x="125" y="22"/>
                  </a:cubicBezTo>
                  <a:cubicBezTo>
                    <a:pt x="123" y="12"/>
                    <a:pt x="109" y="0"/>
                    <a:pt x="101" y="15"/>
                  </a:cubicBezTo>
                  <a:cubicBezTo>
                    <a:pt x="97" y="9"/>
                    <a:pt x="107" y="4"/>
                    <a:pt x="114" y="5"/>
                  </a:cubicBezTo>
                  <a:cubicBezTo>
                    <a:pt x="125" y="6"/>
                    <a:pt x="131" y="18"/>
                    <a:pt x="132" y="30"/>
                  </a:cubicBezTo>
                  <a:cubicBezTo>
                    <a:pt x="135" y="56"/>
                    <a:pt x="111" y="90"/>
                    <a:pt x="107" y="106"/>
                  </a:cubicBezTo>
                  <a:cubicBezTo>
                    <a:pt x="133" y="105"/>
                    <a:pt x="126" y="153"/>
                    <a:pt x="100" y="137"/>
                  </a:cubicBezTo>
                  <a:cubicBezTo>
                    <a:pt x="97" y="130"/>
                    <a:pt x="98" y="120"/>
                    <a:pt x="95" y="113"/>
                  </a:cubicBezTo>
                  <a:cubicBezTo>
                    <a:pt x="78" y="113"/>
                    <a:pt x="63" y="127"/>
                    <a:pt x="47" y="133"/>
                  </a:cubicBezTo>
                  <a:close/>
                  <a:moveTo>
                    <a:pt x="102" y="107"/>
                  </a:moveTo>
                  <a:cubicBezTo>
                    <a:pt x="112" y="84"/>
                    <a:pt x="130" y="63"/>
                    <a:pt x="128" y="36"/>
                  </a:cubicBezTo>
                  <a:cubicBezTo>
                    <a:pt x="126" y="65"/>
                    <a:pt x="105" y="83"/>
                    <a:pt x="102" y="107"/>
                  </a:cubicBezTo>
                  <a:close/>
                  <a:moveTo>
                    <a:pt x="114" y="110"/>
                  </a:moveTo>
                  <a:cubicBezTo>
                    <a:pt x="117" y="118"/>
                    <a:pt x="121" y="121"/>
                    <a:pt x="118" y="128"/>
                  </a:cubicBezTo>
                  <a:cubicBezTo>
                    <a:pt x="128" y="125"/>
                    <a:pt x="119" y="112"/>
                    <a:pt x="114" y="110"/>
                  </a:cubicBezTo>
                  <a:close/>
                  <a:moveTo>
                    <a:pt x="104" y="110"/>
                  </a:moveTo>
                  <a:cubicBezTo>
                    <a:pt x="100" y="114"/>
                    <a:pt x="100" y="125"/>
                    <a:pt x="102" y="131"/>
                  </a:cubicBezTo>
                  <a:cubicBezTo>
                    <a:pt x="108" y="132"/>
                    <a:pt x="110" y="135"/>
                    <a:pt x="115" y="133"/>
                  </a:cubicBezTo>
                  <a:cubicBezTo>
                    <a:pt x="120" y="121"/>
                    <a:pt x="114" y="111"/>
                    <a:pt x="104" y="110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  <p:sp>
          <p:nvSpPr>
            <p:cNvPr id="19" name="Hình tự do 52"/>
            <p:cNvSpPr>
              <a:spLocks noEditPoints="1"/>
            </p:cNvSpPr>
            <p:nvPr/>
          </p:nvSpPr>
          <p:spPr bwMode="auto">
            <a:xfrm rot="16200000" flipV="1">
              <a:off x="5241796" y="749729"/>
              <a:ext cx="428541" cy="491879"/>
            </a:xfrm>
            <a:custGeom>
              <a:avLst/>
              <a:gdLst>
                <a:gd name="T0" fmla="*/ 0 w 136"/>
                <a:gd name="T1" fmla="*/ 120 h 138"/>
                <a:gd name="T2" fmla="*/ 4 w 136"/>
                <a:gd name="T3" fmla="*/ 120 h 138"/>
                <a:gd name="T4" fmla="*/ 23 w 136"/>
                <a:gd name="T5" fmla="*/ 132 h 138"/>
                <a:gd name="T6" fmla="*/ 97 w 136"/>
                <a:gd name="T7" fmla="*/ 104 h 138"/>
                <a:gd name="T8" fmla="*/ 100 w 136"/>
                <a:gd name="T9" fmla="*/ 90 h 138"/>
                <a:gd name="T10" fmla="*/ 103 w 136"/>
                <a:gd name="T11" fmla="*/ 11 h 138"/>
                <a:gd name="T12" fmla="*/ 101 w 136"/>
                <a:gd name="T13" fmla="*/ 6 h 138"/>
                <a:gd name="T14" fmla="*/ 134 w 136"/>
                <a:gd name="T15" fmla="*/ 26 h 138"/>
                <a:gd name="T16" fmla="*/ 125 w 136"/>
                <a:gd name="T17" fmla="*/ 119 h 138"/>
                <a:gd name="T18" fmla="*/ 100 w 136"/>
                <a:gd name="T19" fmla="*/ 133 h 138"/>
                <a:gd name="T20" fmla="*/ 96 w 136"/>
                <a:gd name="T21" fmla="*/ 110 h 138"/>
                <a:gd name="T22" fmla="*/ 87 w 136"/>
                <a:gd name="T23" fmla="*/ 115 h 138"/>
                <a:gd name="T24" fmla="*/ 5 w 136"/>
                <a:gd name="T25" fmla="*/ 129 h 138"/>
                <a:gd name="T26" fmla="*/ 48 w 136"/>
                <a:gd name="T27" fmla="*/ 134 h 138"/>
                <a:gd name="T28" fmla="*/ 48 w 136"/>
                <a:gd name="T29" fmla="*/ 129 h 138"/>
                <a:gd name="T30" fmla="*/ 65 w 136"/>
                <a:gd name="T31" fmla="*/ 120 h 138"/>
                <a:gd name="T32" fmla="*/ 97 w 136"/>
                <a:gd name="T33" fmla="*/ 108 h 138"/>
                <a:gd name="T34" fmla="*/ 97 w 136"/>
                <a:gd name="T35" fmla="*/ 109 h 138"/>
                <a:gd name="T36" fmla="*/ 111 w 136"/>
                <a:gd name="T37" fmla="*/ 135 h 138"/>
                <a:gd name="T38" fmla="*/ 118 w 136"/>
                <a:gd name="T39" fmla="*/ 125 h 138"/>
                <a:gd name="T40" fmla="*/ 117 w 136"/>
                <a:gd name="T41" fmla="*/ 129 h 138"/>
                <a:gd name="T42" fmla="*/ 108 w 136"/>
                <a:gd name="T43" fmla="*/ 129 h 138"/>
                <a:gd name="T44" fmla="*/ 103 w 136"/>
                <a:gd name="T45" fmla="*/ 128 h 138"/>
                <a:gd name="T46" fmla="*/ 105 w 136"/>
                <a:gd name="T47" fmla="*/ 105 h 138"/>
                <a:gd name="T48" fmla="*/ 118 w 136"/>
                <a:gd name="T49" fmla="*/ 124 h 138"/>
                <a:gd name="T50" fmla="*/ 114 w 136"/>
                <a:gd name="T51" fmla="*/ 105 h 138"/>
                <a:gd name="T52" fmla="*/ 108 w 136"/>
                <a:gd name="T53" fmla="*/ 102 h 138"/>
                <a:gd name="T54" fmla="*/ 115 w 136"/>
                <a:gd name="T55" fmla="*/ 82 h 138"/>
                <a:gd name="T56" fmla="*/ 102 w 136"/>
                <a:gd name="T57" fmla="*/ 7 h 138"/>
                <a:gd name="T58" fmla="*/ 127 w 136"/>
                <a:gd name="T59" fmla="*/ 18 h 138"/>
                <a:gd name="T60" fmla="*/ 98 w 136"/>
                <a:gd name="T61" fmla="*/ 105 h 138"/>
                <a:gd name="T62" fmla="*/ 23 w 136"/>
                <a:gd name="T63" fmla="*/ 133 h 138"/>
                <a:gd name="T64" fmla="*/ 104 w 136"/>
                <a:gd name="T65" fmla="*/ 127 h 138"/>
                <a:gd name="T66" fmla="*/ 115 w 136"/>
                <a:gd name="T67" fmla="*/ 113 h 138"/>
                <a:gd name="T68" fmla="*/ 89 w 136"/>
                <a:gd name="T69" fmla="*/ 110 h 138"/>
                <a:gd name="T70" fmla="*/ 74 w 136"/>
                <a:gd name="T71" fmla="*/ 118 h 138"/>
                <a:gd name="T72" fmla="*/ 4 w 136"/>
                <a:gd name="T73" fmla="*/ 127 h 138"/>
                <a:gd name="T74" fmla="*/ 2 w 136"/>
                <a:gd name="T75" fmla="*/ 121 h 138"/>
                <a:gd name="T76" fmla="*/ 120 w 136"/>
                <a:gd name="T77" fmla="*/ 123 h 138"/>
                <a:gd name="T78" fmla="*/ 102 w 136"/>
                <a:gd name="T79" fmla="*/ 108 h 138"/>
                <a:gd name="T80" fmla="*/ 128 w 136"/>
                <a:gd name="T81" fmla="*/ 32 h 138"/>
                <a:gd name="T82" fmla="*/ 104 w 136"/>
                <a:gd name="T83" fmla="*/ 103 h 138"/>
                <a:gd name="T84" fmla="*/ 116 w 136"/>
                <a:gd name="T85" fmla="*/ 72 h 138"/>
                <a:gd name="T86" fmla="*/ 128 w 136"/>
                <a:gd name="T87" fmla="*/ 44 h 1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36" h="138">
                  <a:moveTo>
                    <a:pt x="26" y="138"/>
                  </a:moveTo>
                  <a:cubicBezTo>
                    <a:pt x="16" y="138"/>
                    <a:pt x="9" y="136"/>
                    <a:pt x="5" y="131"/>
                  </a:cubicBezTo>
                  <a:cubicBezTo>
                    <a:pt x="2" y="129"/>
                    <a:pt x="0" y="125"/>
                    <a:pt x="0" y="120"/>
                  </a:cubicBezTo>
                  <a:cubicBezTo>
                    <a:pt x="0" y="120"/>
                    <a:pt x="0" y="120"/>
                    <a:pt x="0" y="120"/>
                  </a:cubicBezTo>
                  <a:cubicBezTo>
                    <a:pt x="1" y="119"/>
                    <a:pt x="1" y="119"/>
                    <a:pt x="1" y="119"/>
                  </a:cubicBezTo>
                  <a:cubicBezTo>
                    <a:pt x="2" y="119"/>
                    <a:pt x="3" y="119"/>
                    <a:pt x="4" y="120"/>
                  </a:cubicBezTo>
                  <a:cubicBezTo>
                    <a:pt x="5" y="121"/>
                    <a:pt x="5" y="123"/>
                    <a:pt x="5" y="124"/>
                  </a:cubicBezTo>
                  <a:cubicBezTo>
                    <a:pt x="5" y="126"/>
                    <a:pt x="5" y="128"/>
                    <a:pt x="6" y="128"/>
                  </a:cubicBezTo>
                  <a:cubicBezTo>
                    <a:pt x="11" y="131"/>
                    <a:pt x="17" y="132"/>
                    <a:pt x="23" y="132"/>
                  </a:cubicBezTo>
                  <a:cubicBezTo>
                    <a:pt x="37" y="132"/>
                    <a:pt x="49" y="125"/>
                    <a:pt x="63" y="118"/>
                  </a:cubicBezTo>
                  <a:cubicBezTo>
                    <a:pt x="74" y="112"/>
                    <a:pt x="85" y="106"/>
                    <a:pt x="97" y="104"/>
                  </a:cubicBezTo>
                  <a:cubicBezTo>
                    <a:pt x="97" y="104"/>
                    <a:pt x="97" y="104"/>
                    <a:pt x="97" y="104"/>
                  </a:cubicBezTo>
                  <a:cubicBezTo>
                    <a:pt x="99" y="100"/>
                    <a:pt x="100" y="96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0" y="90"/>
                    <a:pt x="100" y="90"/>
                    <a:pt x="100" y="90"/>
                  </a:cubicBezTo>
                  <a:cubicBezTo>
                    <a:pt x="109" y="81"/>
                    <a:pt x="132" y="42"/>
                    <a:pt x="125" y="18"/>
                  </a:cubicBezTo>
                  <a:cubicBezTo>
                    <a:pt x="124" y="12"/>
                    <a:pt x="117" y="4"/>
                    <a:pt x="111" y="4"/>
                  </a:cubicBezTo>
                  <a:cubicBezTo>
                    <a:pt x="108" y="4"/>
                    <a:pt x="105" y="7"/>
                    <a:pt x="103" y="11"/>
                  </a:cubicBezTo>
                  <a:cubicBezTo>
                    <a:pt x="102" y="12"/>
                    <a:pt x="102" y="12"/>
                    <a:pt x="102" y="12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0" y="9"/>
                    <a:pt x="100" y="8"/>
                    <a:pt x="101" y="6"/>
                  </a:cubicBezTo>
                  <a:cubicBezTo>
                    <a:pt x="103" y="2"/>
                    <a:pt x="109" y="0"/>
                    <a:pt x="114" y="0"/>
                  </a:cubicBezTo>
                  <a:cubicBezTo>
                    <a:pt x="114" y="0"/>
                    <a:pt x="114" y="0"/>
                    <a:pt x="115" y="0"/>
                  </a:cubicBezTo>
                  <a:cubicBezTo>
                    <a:pt x="127" y="1"/>
                    <a:pt x="133" y="14"/>
                    <a:pt x="134" y="26"/>
                  </a:cubicBezTo>
                  <a:cubicBezTo>
                    <a:pt x="136" y="44"/>
                    <a:pt x="125" y="66"/>
                    <a:pt x="117" y="83"/>
                  </a:cubicBezTo>
                  <a:cubicBezTo>
                    <a:pt x="113" y="90"/>
                    <a:pt x="110" y="96"/>
                    <a:pt x="109" y="101"/>
                  </a:cubicBezTo>
                  <a:cubicBezTo>
                    <a:pt x="120" y="101"/>
                    <a:pt x="125" y="110"/>
                    <a:pt x="125" y="119"/>
                  </a:cubicBezTo>
                  <a:cubicBezTo>
                    <a:pt x="125" y="128"/>
                    <a:pt x="120" y="137"/>
                    <a:pt x="111" y="137"/>
                  </a:cubicBezTo>
                  <a:cubicBezTo>
                    <a:pt x="107" y="137"/>
                    <a:pt x="104" y="136"/>
                    <a:pt x="100" y="134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100" y="133"/>
                    <a:pt x="100" y="133"/>
                    <a:pt x="100" y="133"/>
                  </a:cubicBezTo>
                  <a:cubicBezTo>
                    <a:pt x="98" y="130"/>
                    <a:pt x="98" y="125"/>
                    <a:pt x="97" y="120"/>
                  </a:cubicBezTo>
                  <a:cubicBezTo>
                    <a:pt x="97" y="116"/>
                    <a:pt x="97" y="113"/>
                    <a:pt x="96" y="110"/>
                  </a:cubicBezTo>
                  <a:cubicBezTo>
                    <a:pt x="95" y="110"/>
                    <a:pt x="95" y="110"/>
                    <a:pt x="94" y="110"/>
                  </a:cubicBezTo>
                  <a:cubicBezTo>
                    <a:pt x="92" y="111"/>
                    <a:pt x="92" y="111"/>
                    <a:pt x="92" y="111"/>
                  </a:cubicBezTo>
                  <a:cubicBezTo>
                    <a:pt x="91" y="112"/>
                    <a:pt x="89" y="113"/>
                    <a:pt x="87" y="115"/>
                  </a:cubicBezTo>
                  <a:cubicBezTo>
                    <a:pt x="77" y="121"/>
                    <a:pt x="61" y="132"/>
                    <a:pt x="48" y="135"/>
                  </a:cubicBezTo>
                  <a:cubicBezTo>
                    <a:pt x="41" y="137"/>
                    <a:pt x="33" y="138"/>
                    <a:pt x="26" y="138"/>
                  </a:cubicBezTo>
                  <a:close/>
                  <a:moveTo>
                    <a:pt x="5" y="129"/>
                  </a:moveTo>
                  <a:cubicBezTo>
                    <a:pt x="5" y="130"/>
                    <a:pt x="5" y="130"/>
                    <a:pt x="6" y="130"/>
                  </a:cubicBezTo>
                  <a:cubicBezTo>
                    <a:pt x="10" y="134"/>
                    <a:pt x="17" y="137"/>
                    <a:pt x="26" y="137"/>
                  </a:cubicBezTo>
                  <a:cubicBezTo>
                    <a:pt x="33" y="137"/>
                    <a:pt x="41" y="135"/>
                    <a:pt x="48" y="134"/>
                  </a:cubicBezTo>
                  <a:cubicBezTo>
                    <a:pt x="61" y="130"/>
                    <a:pt x="76" y="120"/>
                    <a:pt x="86" y="114"/>
                  </a:cubicBezTo>
                  <a:cubicBezTo>
                    <a:pt x="82" y="115"/>
                    <a:pt x="78" y="117"/>
                    <a:pt x="75" y="119"/>
                  </a:cubicBezTo>
                  <a:cubicBezTo>
                    <a:pt x="66" y="124"/>
                    <a:pt x="57" y="129"/>
                    <a:pt x="48" y="129"/>
                  </a:cubicBezTo>
                  <a:cubicBezTo>
                    <a:pt x="44" y="129"/>
                    <a:pt x="44" y="129"/>
                    <a:pt x="44" y="129"/>
                  </a:cubicBezTo>
                  <a:cubicBezTo>
                    <a:pt x="48" y="128"/>
                    <a:pt x="48" y="128"/>
                    <a:pt x="48" y="128"/>
                  </a:cubicBezTo>
                  <a:cubicBezTo>
                    <a:pt x="54" y="126"/>
                    <a:pt x="59" y="123"/>
                    <a:pt x="65" y="120"/>
                  </a:cubicBezTo>
                  <a:cubicBezTo>
                    <a:pt x="75" y="114"/>
                    <a:pt x="85" y="108"/>
                    <a:pt x="96" y="108"/>
                  </a:cubicBezTo>
                  <a:cubicBezTo>
                    <a:pt x="96" y="108"/>
                    <a:pt x="96" y="108"/>
                    <a:pt x="96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8"/>
                    <a:pt x="97" y="108"/>
                    <a:pt x="97" y="108"/>
                  </a:cubicBezTo>
                  <a:cubicBezTo>
                    <a:pt x="97" y="109"/>
                    <a:pt x="97" y="109"/>
                    <a:pt x="97" y="109"/>
                  </a:cubicBezTo>
                  <a:cubicBezTo>
                    <a:pt x="98" y="112"/>
                    <a:pt x="99" y="116"/>
                    <a:pt x="99" y="120"/>
                  </a:cubicBezTo>
                  <a:cubicBezTo>
                    <a:pt x="99" y="124"/>
                    <a:pt x="100" y="129"/>
                    <a:pt x="101" y="132"/>
                  </a:cubicBezTo>
                  <a:cubicBezTo>
                    <a:pt x="104" y="134"/>
                    <a:pt x="108" y="135"/>
                    <a:pt x="111" y="135"/>
                  </a:cubicBezTo>
                  <a:cubicBezTo>
                    <a:pt x="118" y="135"/>
                    <a:pt x="122" y="129"/>
                    <a:pt x="123" y="123"/>
                  </a:cubicBezTo>
                  <a:cubicBezTo>
                    <a:pt x="122" y="124"/>
                    <a:pt x="121" y="125"/>
                    <a:pt x="119" y="125"/>
                  </a:cubicBezTo>
                  <a:cubicBezTo>
                    <a:pt x="118" y="125"/>
                    <a:pt x="118" y="125"/>
                    <a:pt x="118" y="125"/>
                  </a:cubicBezTo>
                  <a:cubicBezTo>
                    <a:pt x="118" y="127"/>
                    <a:pt x="117" y="128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7" y="129"/>
                    <a:pt x="117" y="129"/>
                    <a:pt x="117" y="129"/>
                  </a:cubicBezTo>
                  <a:cubicBezTo>
                    <a:pt x="115" y="130"/>
                    <a:pt x="114" y="130"/>
                    <a:pt x="113" y="130"/>
                  </a:cubicBezTo>
                  <a:cubicBezTo>
                    <a:pt x="113" y="130"/>
                    <a:pt x="113" y="130"/>
                    <a:pt x="113" y="130"/>
                  </a:cubicBezTo>
                  <a:cubicBezTo>
                    <a:pt x="111" y="130"/>
                    <a:pt x="109" y="130"/>
                    <a:pt x="108" y="129"/>
                  </a:cubicBezTo>
                  <a:cubicBezTo>
                    <a:pt x="106" y="129"/>
                    <a:pt x="105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3" y="128"/>
                    <a:pt x="103" y="128"/>
                    <a:pt x="103" y="128"/>
                  </a:cubicBezTo>
                  <a:cubicBezTo>
                    <a:pt x="100" y="122"/>
                    <a:pt x="100" y="110"/>
                    <a:pt x="104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05" y="105"/>
                    <a:pt x="105" y="105"/>
                    <a:pt x="105" y="105"/>
                  </a:cubicBezTo>
                  <a:cubicBezTo>
                    <a:pt x="110" y="106"/>
                    <a:pt x="114" y="108"/>
                    <a:pt x="116" y="112"/>
                  </a:cubicBezTo>
                  <a:cubicBezTo>
                    <a:pt x="118" y="116"/>
                    <a:pt x="119" y="120"/>
                    <a:pt x="118" y="124"/>
                  </a:cubicBezTo>
                  <a:cubicBezTo>
                    <a:pt x="118" y="124"/>
                    <a:pt x="118" y="124"/>
                    <a:pt x="118" y="124"/>
                  </a:cubicBezTo>
                  <a:cubicBezTo>
                    <a:pt x="121" y="119"/>
                    <a:pt x="119" y="116"/>
                    <a:pt x="117" y="112"/>
                  </a:cubicBezTo>
                  <a:cubicBezTo>
                    <a:pt x="116" y="110"/>
                    <a:pt x="115" y="109"/>
                    <a:pt x="114" y="106"/>
                  </a:cubicBezTo>
                  <a:cubicBezTo>
                    <a:pt x="114" y="105"/>
                    <a:pt x="114" y="105"/>
                    <a:pt x="114" y="105"/>
                  </a:cubicBezTo>
                  <a:cubicBezTo>
                    <a:pt x="115" y="105"/>
                    <a:pt x="115" y="105"/>
                    <a:pt x="115" y="105"/>
                  </a:cubicBezTo>
                  <a:cubicBezTo>
                    <a:pt x="117" y="106"/>
                    <a:pt x="121" y="109"/>
                    <a:pt x="123" y="113"/>
                  </a:cubicBezTo>
                  <a:cubicBezTo>
                    <a:pt x="121" y="107"/>
                    <a:pt x="116" y="102"/>
                    <a:pt x="108" y="102"/>
                  </a:cubicBezTo>
                  <a:cubicBezTo>
                    <a:pt x="107" y="102"/>
                    <a:pt x="107" y="102"/>
                    <a:pt x="107" y="102"/>
                  </a:cubicBezTo>
                  <a:cubicBezTo>
                    <a:pt x="107" y="101"/>
                    <a:pt x="107" y="101"/>
                    <a:pt x="107" y="101"/>
                  </a:cubicBezTo>
                  <a:cubicBezTo>
                    <a:pt x="108" y="97"/>
                    <a:pt x="112" y="90"/>
                    <a:pt x="115" y="82"/>
                  </a:cubicBezTo>
                  <a:cubicBezTo>
                    <a:pt x="124" y="65"/>
                    <a:pt x="134" y="44"/>
                    <a:pt x="133" y="26"/>
                  </a:cubicBezTo>
                  <a:cubicBezTo>
                    <a:pt x="131" y="15"/>
                    <a:pt x="126" y="3"/>
                    <a:pt x="115" y="2"/>
                  </a:cubicBezTo>
                  <a:cubicBezTo>
                    <a:pt x="110" y="1"/>
                    <a:pt x="104" y="4"/>
                    <a:pt x="102" y="7"/>
                  </a:cubicBezTo>
                  <a:cubicBezTo>
                    <a:pt x="102" y="7"/>
                    <a:pt x="102" y="8"/>
                    <a:pt x="102" y="9"/>
                  </a:cubicBezTo>
                  <a:cubicBezTo>
                    <a:pt x="105" y="4"/>
                    <a:pt x="109" y="3"/>
                    <a:pt x="111" y="3"/>
                  </a:cubicBezTo>
                  <a:cubicBezTo>
                    <a:pt x="118" y="3"/>
                    <a:pt x="125" y="11"/>
                    <a:pt x="127" y="18"/>
                  </a:cubicBezTo>
                  <a:cubicBezTo>
                    <a:pt x="133" y="42"/>
                    <a:pt x="110" y="81"/>
                    <a:pt x="101" y="91"/>
                  </a:cubicBezTo>
                  <a:cubicBezTo>
                    <a:pt x="102" y="96"/>
                    <a:pt x="100" y="100"/>
                    <a:pt x="99" y="104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98" y="105"/>
                    <a:pt x="98" y="105"/>
                    <a:pt x="98" y="105"/>
                  </a:cubicBezTo>
                  <a:cubicBezTo>
                    <a:pt x="86" y="107"/>
                    <a:pt x="75" y="113"/>
                    <a:pt x="64" y="119"/>
                  </a:cubicBezTo>
                  <a:cubicBezTo>
                    <a:pt x="51" y="126"/>
                    <a:pt x="37" y="133"/>
                    <a:pt x="23" y="133"/>
                  </a:cubicBezTo>
                  <a:cubicBezTo>
                    <a:pt x="17" y="133"/>
                    <a:pt x="11" y="132"/>
                    <a:pt x="5" y="129"/>
                  </a:cubicBezTo>
                  <a:cubicBezTo>
                    <a:pt x="5" y="129"/>
                    <a:pt x="5" y="129"/>
                    <a:pt x="5" y="129"/>
                  </a:cubicBezTo>
                  <a:close/>
                  <a:moveTo>
                    <a:pt x="104" y="127"/>
                  </a:moveTo>
                  <a:cubicBezTo>
                    <a:pt x="106" y="127"/>
                    <a:pt x="107" y="127"/>
                    <a:pt x="108" y="128"/>
                  </a:cubicBezTo>
                  <a:cubicBezTo>
                    <a:pt x="111" y="129"/>
                    <a:pt x="113" y="129"/>
                    <a:pt x="116" y="128"/>
                  </a:cubicBezTo>
                  <a:cubicBezTo>
                    <a:pt x="118" y="123"/>
                    <a:pt x="118" y="117"/>
                    <a:pt x="115" y="113"/>
                  </a:cubicBezTo>
                  <a:cubicBezTo>
                    <a:pt x="113" y="110"/>
                    <a:pt x="109" y="107"/>
                    <a:pt x="105" y="107"/>
                  </a:cubicBezTo>
                  <a:cubicBezTo>
                    <a:pt x="102" y="111"/>
                    <a:pt x="102" y="121"/>
                    <a:pt x="104" y="127"/>
                  </a:cubicBezTo>
                  <a:close/>
                  <a:moveTo>
                    <a:pt x="89" y="110"/>
                  </a:moveTo>
                  <a:cubicBezTo>
                    <a:pt x="81" y="112"/>
                    <a:pt x="73" y="117"/>
                    <a:pt x="65" y="121"/>
                  </a:cubicBezTo>
                  <a:cubicBezTo>
                    <a:pt x="61" y="123"/>
                    <a:pt x="57" y="125"/>
                    <a:pt x="53" y="127"/>
                  </a:cubicBezTo>
                  <a:cubicBezTo>
                    <a:pt x="60" y="126"/>
                    <a:pt x="67" y="122"/>
                    <a:pt x="74" y="118"/>
                  </a:cubicBezTo>
                  <a:cubicBezTo>
                    <a:pt x="79" y="115"/>
                    <a:pt x="84" y="112"/>
                    <a:pt x="89" y="110"/>
                  </a:cubicBezTo>
                  <a:close/>
                  <a:moveTo>
                    <a:pt x="2" y="121"/>
                  </a:moveTo>
                  <a:cubicBezTo>
                    <a:pt x="2" y="123"/>
                    <a:pt x="3" y="125"/>
                    <a:pt x="4" y="127"/>
                  </a:cubicBezTo>
                  <a:cubicBezTo>
                    <a:pt x="3" y="127"/>
                    <a:pt x="3" y="125"/>
                    <a:pt x="3" y="124"/>
                  </a:cubicBezTo>
                  <a:cubicBezTo>
                    <a:pt x="3" y="123"/>
                    <a:pt x="4" y="122"/>
                    <a:pt x="3" y="121"/>
                  </a:cubicBezTo>
                  <a:cubicBezTo>
                    <a:pt x="3" y="121"/>
                    <a:pt x="3" y="121"/>
                    <a:pt x="2" y="121"/>
                  </a:cubicBezTo>
                  <a:close/>
                  <a:moveTo>
                    <a:pt x="116" y="108"/>
                  </a:moveTo>
                  <a:cubicBezTo>
                    <a:pt x="117" y="109"/>
                    <a:pt x="118" y="110"/>
                    <a:pt x="118" y="111"/>
                  </a:cubicBezTo>
                  <a:cubicBezTo>
                    <a:pt x="120" y="115"/>
                    <a:pt x="122" y="118"/>
                    <a:pt x="120" y="123"/>
                  </a:cubicBezTo>
                  <a:cubicBezTo>
                    <a:pt x="122" y="122"/>
                    <a:pt x="123" y="121"/>
                    <a:pt x="123" y="119"/>
                  </a:cubicBezTo>
                  <a:cubicBezTo>
                    <a:pt x="123" y="115"/>
                    <a:pt x="119" y="110"/>
                    <a:pt x="116" y="108"/>
                  </a:cubicBezTo>
                  <a:close/>
                  <a:moveTo>
                    <a:pt x="102" y="108"/>
                  </a:moveTo>
                  <a:cubicBezTo>
                    <a:pt x="103" y="103"/>
                    <a:pt x="103" y="103"/>
                    <a:pt x="103" y="103"/>
                  </a:cubicBezTo>
                  <a:cubicBezTo>
                    <a:pt x="104" y="92"/>
                    <a:pt x="109" y="82"/>
                    <a:pt x="114" y="72"/>
                  </a:cubicBezTo>
                  <a:cubicBezTo>
                    <a:pt x="121" y="60"/>
                    <a:pt x="127" y="47"/>
                    <a:pt x="128" y="32"/>
                  </a:cubicBezTo>
                  <a:cubicBezTo>
                    <a:pt x="130" y="32"/>
                    <a:pt x="130" y="32"/>
                    <a:pt x="130" y="32"/>
                  </a:cubicBezTo>
                  <a:cubicBezTo>
                    <a:pt x="131" y="51"/>
                    <a:pt x="122" y="68"/>
                    <a:pt x="114" y="84"/>
                  </a:cubicBezTo>
                  <a:cubicBezTo>
                    <a:pt x="110" y="90"/>
                    <a:pt x="107" y="97"/>
                    <a:pt x="104" y="103"/>
                  </a:cubicBezTo>
                  <a:lnTo>
                    <a:pt x="102" y="108"/>
                  </a:lnTo>
                  <a:close/>
                  <a:moveTo>
                    <a:pt x="128" y="44"/>
                  </a:moveTo>
                  <a:cubicBezTo>
                    <a:pt x="125" y="54"/>
                    <a:pt x="120" y="63"/>
                    <a:pt x="116" y="72"/>
                  </a:cubicBezTo>
                  <a:cubicBezTo>
                    <a:pt x="111" y="81"/>
                    <a:pt x="107" y="89"/>
                    <a:pt x="105" y="97"/>
                  </a:cubicBezTo>
                  <a:cubicBezTo>
                    <a:pt x="108" y="92"/>
                    <a:pt x="110" y="88"/>
                    <a:pt x="112" y="83"/>
                  </a:cubicBezTo>
                  <a:cubicBezTo>
                    <a:pt x="119" y="71"/>
                    <a:pt x="126" y="58"/>
                    <a:pt x="128" y="44"/>
                  </a:cubicBezTo>
                  <a:close/>
                </a:path>
              </a:pathLst>
            </a:custGeom>
            <a:solidFill>
              <a:schemeClr val="tx1">
                <a:lumMod val="5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vi-VN" sz="3867" dirty="0"/>
            </a:p>
          </p:txBody>
        </p:sp>
      </p:grpSp>
      <p:sp>
        <p:nvSpPr>
          <p:cNvPr id="3" name="Chỗ dành sẵn cho Ảnh 2" descr="Chỗ dành sẵn trống để thêm một hình ảnh. Bấm vào chỗ dành sẵn, rồi chọn hình ảnh mà bạn muốn thêm."/>
          <p:cNvSpPr>
            <a:spLocks noGrp="1"/>
          </p:cNvSpPr>
          <p:nvPr>
            <p:ph type="pic" idx="1"/>
          </p:nvPr>
        </p:nvSpPr>
        <p:spPr>
          <a:xfrm>
            <a:off x="1116900" y="1374927"/>
            <a:ext cx="7934861" cy="6096000"/>
          </a:xfr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bg1"/>
            </a:solidFill>
          </a:ln>
        </p:spPr>
        <p:txBody>
          <a:bodyPr rtlCol="0"/>
          <a:lstStyle>
            <a:lvl1pPr marL="0" indent="0" algn="l" rtl="0">
              <a:buNone/>
              <a:defRPr sz="4267"/>
            </a:lvl1pPr>
            <a:lvl2pPr marL="609585" indent="0" algn="l" rtl="0">
              <a:buNone/>
              <a:defRPr sz="3733"/>
            </a:lvl2pPr>
            <a:lvl3pPr marL="1219170" indent="0" algn="l" rtl="0">
              <a:buNone/>
              <a:defRPr sz="3200"/>
            </a:lvl3pPr>
            <a:lvl4pPr marL="1828754" indent="0" algn="l" rtl="0">
              <a:buNone/>
              <a:defRPr sz="2667"/>
            </a:lvl4pPr>
            <a:lvl5pPr marL="2438339" indent="0" algn="l" rtl="0">
              <a:buNone/>
              <a:defRPr sz="2667"/>
            </a:lvl5pPr>
            <a:lvl6pPr marL="3047924" indent="0" algn="l" rtl="0">
              <a:buNone/>
              <a:defRPr sz="2667"/>
            </a:lvl6pPr>
            <a:lvl7pPr marL="3657509" indent="0" algn="l" rtl="0">
              <a:buNone/>
              <a:defRPr sz="2667"/>
            </a:lvl7pPr>
            <a:lvl8pPr marL="4267093" indent="0" algn="l" rtl="0">
              <a:buNone/>
              <a:defRPr sz="2667"/>
            </a:lvl8pPr>
            <a:lvl9pPr marL="4876678" indent="0" algn="l" rtl="0">
              <a:buNone/>
              <a:defRPr sz="2667"/>
            </a:lvl9pPr>
          </a:lstStyle>
          <a:p>
            <a:pPr rtl="0"/>
            <a:r>
              <a:rPr lang="vi-VN"/>
              <a:t>Bấm biểu tượng để thêm hình ảnh</a:t>
            </a:r>
            <a:endParaRPr lang="vi-VN" dirty="0"/>
          </a:p>
        </p:txBody>
      </p:sp>
      <p:sp>
        <p:nvSpPr>
          <p:cNvPr id="4" name="Chỗ dành sẵn cho Văn bản 3"/>
          <p:cNvSpPr>
            <a:spLocks noGrp="1"/>
          </p:cNvSpPr>
          <p:nvPr>
            <p:ph type="body" sz="half" idx="2"/>
          </p:nvPr>
        </p:nvSpPr>
        <p:spPr>
          <a:xfrm>
            <a:off x="10003205" y="4740695"/>
            <a:ext cx="5127141" cy="2891356"/>
          </a:xfrm>
        </p:spPr>
        <p:txBody>
          <a:bodyPr rtlCol="0">
            <a:normAutofit/>
          </a:bodyPr>
          <a:lstStyle>
            <a:lvl1pPr marL="0" indent="0" algn="l" rtl="0">
              <a:buNone/>
              <a:defRPr sz="2400"/>
            </a:lvl1pPr>
            <a:lvl2pPr marL="609585" indent="0" algn="l" rtl="0">
              <a:buNone/>
              <a:defRPr sz="1867"/>
            </a:lvl2pPr>
            <a:lvl3pPr marL="1219170" indent="0" algn="l" rtl="0">
              <a:buNone/>
              <a:defRPr sz="1600"/>
            </a:lvl3pPr>
            <a:lvl4pPr marL="1828754" indent="0" algn="l" rtl="0">
              <a:buNone/>
              <a:defRPr sz="1333"/>
            </a:lvl4pPr>
            <a:lvl5pPr marL="2438339" indent="0" algn="l" rtl="0">
              <a:buNone/>
              <a:defRPr sz="1333"/>
            </a:lvl5pPr>
            <a:lvl6pPr marL="3047924" indent="0" algn="l" rtl="0">
              <a:buNone/>
              <a:defRPr sz="1333"/>
            </a:lvl6pPr>
            <a:lvl7pPr marL="3657509" indent="0" algn="l" rtl="0">
              <a:buNone/>
              <a:defRPr sz="1333"/>
            </a:lvl7pPr>
            <a:lvl8pPr marL="4267093" indent="0" algn="l" rtl="0">
              <a:buNone/>
              <a:defRPr sz="1333"/>
            </a:lvl8pPr>
            <a:lvl9pPr marL="4876678" indent="0" algn="l" rtl="0">
              <a:buNone/>
              <a:defRPr sz="1333"/>
            </a:lvl9pPr>
          </a:lstStyle>
          <a:p>
            <a:pPr lvl="0" rtl="0"/>
            <a:r>
              <a:rPr lang="vi-VN"/>
              <a:t>Bấm để chỉnh sửa kiểu văn bản của Bản cái</a:t>
            </a:r>
          </a:p>
        </p:txBody>
      </p:sp>
      <p:sp>
        <p:nvSpPr>
          <p:cNvPr id="7" name="Chỗ dành sẵn cho Số Trang chiế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6" name="Chỗ dành sẵn cho Chân trang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5" name="Chỗ dành sẵn cho Ngày tháng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BFE7C45-16DF-4049-8DC4-8120F138473E}" type="datetime1">
              <a:rPr lang="vi-VN" smtClean="0"/>
              <a:pPr/>
              <a:t>20/03/2023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49775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Dọc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vi-VN"/>
              <a:t>Bấm để chỉnh sửa kiểu văn bản của Bản cái</a:t>
            </a:r>
          </a:p>
          <a:p>
            <a:pPr lvl="1" rtl="0"/>
            <a:r>
              <a:rPr lang="vi-VN"/>
              <a:t>Mức hai</a:t>
            </a:r>
          </a:p>
          <a:p>
            <a:pPr lvl="2" rtl="0"/>
            <a:r>
              <a:rPr lang="vi-VN"/>
              <a:t>Mức ba</a:t>
            </a:r>
          </a:p>
          <a:p>
            <a:pPr lvl="3" rtl="0"/>
            <a:r>
              <a:rPr lang="vi-VN"/>
              <a:t>Mức bốn</a:t>
            </a:r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6" name="Chỗ dành sẵn cho Số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66CBC2F-6647-4016-BEA2-2137B0076152}" type="datetime1">
              <a:rPr lang="vi-VN" smtClean="0"/>
              <a:pPr/>
              <a:t>20/03/2023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07251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êu đề và Văn bản Dọc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ề Dọc 1"/>
          <p:cNvSpPr>
            <a:spLocks noGrp="1"/>
          </p:cNvSpPr>
          <p:nvPr>
            <p:ph type="title" orient="vert"/>
          </p:nvPr>
        </p:nvSpPr>
        <p:spPr>
          <a:xfrm>
            <a:off x="12848649" y="406400"/>
            <a:ext cx="2308969" cy="7569200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vi-VN"/>
              <a:t>Bấm để sửa kiểu tiêu đề Bản cái</a:t>
            </a:r>
            <a:endParaRPr lang="vi-VN" dirty="0"/>
          </a:p>
        </p:txBody>
      </p:sp>
      <p:sp>
        <p:nvSpPr>
          <p:cNvPr id="3" name="Chỗ dành sẵn cho Văn bản Dọc 2"/>
          <p:cNvSpPr>
            <a:spLocks noGrp="1"/>
          </p:cNvSpPr>
          <p:nvPr>
            <p:ph type="body" orient="vert" idx="1"/>
          </p:nvPr>
        </p:nvSpPr>
        <p:spPr>
          <a:xfrm>
            <a:off x="1119018" y="406400"/>
            <a:ext cx="11526176" cy="7569200"/>
          </a:xfrm>
        </p:spPr>
        <p:txBody>
          <a:bodyPr vert="eaVert" rtlCol="0"/>
          <a:lstStyle/>
          <a:p>
            <a:pPr lvl="0" rtl="0"/>
            <a:r>
              <a:rPr lang="vi-VN"/>
              <a:t>Bấm để chỉnh sửa kiểu văn bản của Bản cái</a:t>
            </a:r>
          </a:p>
          <a:p>
            <a:pPr lvl="1" rtl="0"/>
            <a:r>
              <a:rPr lang="vi-VN"/>
              <a:t>Mức hai</a:t>
            </a:r>
          </a:p>
          <a:p>
            <a:pPr lvl="2" rtl="0"/>
            <a:r>
              <a:rPr lang="vi-VN"/>
              <a:t>Mức ba</a:t>
            </a:r>
          </a:p>
          <a:p>
            <a:pPr lvl="3" rtl="0"/>
            <a:r>
              <a:rPr lang="vi-VN"/>
              <a:t>Mức bốn</a:t>
            </a:r>
          </a:p>
          <a:p>
            <a:pPr lvl="4" rtl="0"/>
            <a:r>
              <a:rPr lang="vi-VN"/>
              <a:t>Mức năm</a:t>
            </a:r>
            <a:endParaRPr lang="vi-VN" dirty="0"/>
          </a:p>
        </p:txBody>
      </p:sp>
      <p:sp>
        <p:nvSpPr>
          <p:cNvPr id="6" name="Chỗ dành sẵn cho Số Trang chiế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022B156B-59AE-415F-B24B-8756D48BB977}" type="slidenum">
              <a:rPr lang="vi-VN"/>
              <a:t>‹#›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422DF57-9F71-4148-A138-924C835A57AF}" type="datetime1">
              <a:rPr lang="vi-VN" smtClean="0"/>
              <a:pPr/>
              <a:t>20/03/2023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2252523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ỗ dành sẵn cho Tiêu đề 1"/>
          <p:cNvSpPr>
            <a:spLocks noGrp="1"/>
          </p:cNvSpPr>
          <p:nvPr>
            <p:ph type="title"/>
          </p:nvPr>
        </p:nvSpPr>
        <p:spPr>
          <a:xfrm>
            <a:off x="1422086" y="406400"/>
            <a:ext cx="13428229" cy="1625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vi-VN" dirty="0"/>
              <a:t>Bấm để sửa kiểu tiêu đề Bản cái</a:t>
            </a:r>
          </a:p>
        </p:txBody>
      </p:sp>
      <p:sp>
        <p:nvSpPr>
          <p:cNvPr id="3" name="Chỗ dành sẵn cho Văn bản 2"/>
          <p:cNvSpPr>
            <a:spLocks noGrp="1"/>
          </p:cNvSpPr>
          <p:nvPr>
            <p:ph type="body" idx="1"/>
          </p:nvPr>
        </p:nvSpPr>
        <p:spPr>
          <a:xfrm>
            <a:off x="1422089" y="2336800"/>
            <a:ext cx="13428226" cy="5638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vi-VN" dirty="0" err="1"/>
              <a:t>Chỉnh</a:t>
            </a:r>
            <a:r>
              <a:rPr lang="vi-VN" dirty="0"/>
              <a:t> sửa </a:t>
            </a:r>
            <a:r>
              <a:rPr lang="vi-VN" dirty="0" err="1"/>
              <a:t>kiểu</a:t>
            </a:r>
            <a:r>
              <a:rPr lang="vi-VN" dirty="0"/>
              <a:t> văn bản </a:t>
            </a:r>
            <a:r>
              <a:rPr lang="vi-VN" dirty="0" err="1"/>
              <a:t>Bản</a:t>
            </a:r>
            <a:r>
              <a:rPr lang="vi-VN" dirty="0"/>
              <a:t> </a:t>
            </a:r>
            <a:r>
              <a:rPr lang="vi-VN" dirty="0" err="1"/>
              <a:t>cái</a:t>
            </a:r>
            <a:endParaRPr lang="vi-VN" dirty="0"/>
          </a:p>
          <a:p>
            <a:pPr lvl="1" rtl="0"/>
            <a:r>
              <a:rPr lang="vi-VN" dirty="0" err="1"/>
              <a:t>Mức</a:t>
            </a:r>
            <a:r>
              <a:rPr lang="vi-VN" dirty="0"/>
              <a:t> hai</a:t>
            </a:r>
          </a:p>
          <a:p>
            <a:pPr lvl="2" rtl="0"/>
            <a:r>
              <a:rPr lang="vi-VN" dirty="0" err="1"/>
              <a:t>Mức</a:t>
            </a:r>
            <a:r>
              <a:rPr lang="vi-VN" dirty="0"/>
              <a:t> ba</a:t>
            </a:r>
          </a:p>
          <a:p>
            <a:pPr lvl="3" rtl="0"/>
            <a:r>
              <a:rPr lang="vi-VN" dirty="0" err="1"/>
              <a:t>Mức</a:t>
            </a:r>
            <a:r>
              <a:rPr lang="vi-VN" dirty="0"/>
              <a:t> bốn</a:t>
            </a:r>
          </a:p>
          <a:p>
            <a:pPr lvl="4" rtl="0"/>
            <a:r>
              <a:rPr lang="vi-VN" dirty="0" err="1"/>
              <a:t>Mức</a:t>
            </a:r>
            <a:r>
              <a:rPr lang="vi-VN" dirty="0"/>
              <a:t> năm</a:t>
            </a:r>
          </a:p>
        </p:txBody>
      </p:sp>
      <p:sp>
        <p:nvSpPr>
          <p:cNvPr id="6" name="Chỗ dành sẵn cho Số Trang chiếu 5"/>
          <p:cNvSpPr>
            <a:spLocks noGrp="1"/>
          </p:cNvSpPr>
          <p:nvPr>
            <p:ph type="sldNum" sz="quarter" idx="4"/>
          </p:nvPr>
        </p:nvSpPr>
        <p:spPr>
          <a:xfrm>
            <a:off x="1422087" y="8026401"/>
            <a:ext cx="101729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467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fld id="{022B156B-59AE-415F-B24B-8756D48BB977}" type="slidenum">
              <a:rPr lang="vi-VN" smtClean="0"/>
              <a:pPr/>
              <a:t>‹#›</a:t>
            </a:fld>
            <a:endParaRPr lang="vi-VN" dirty="0"/>
          </a:p>
        </p:txBody>
      </p:sp>
      <p:sp>
        <p:nvSpPr>
          <p:cNvPr id="5" name="Chỗ dành sẵn cho Chân trang 4"/>
          <p:cNvSpPr>
            <a:spLocks noGrp="1"/>
          </p:cNvSpPr>
          <p:nvPr>
            <p:ph type="ftr" sz="quarter" idx="3"/>
          </p:nvPr>
        </p:nvSpPr>
        <p:spPr>
          <a:xfrm>
            <a:off x="2642835" y="8026401"/>
            <a:ext cx="7934861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467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endParaRPr lang="vi-VN" dirty="0"/>
          </a:p>
        </p:txBody>
      </p:sp>
      <p:sp>
        <p:nvSpPr>
          <p:cNvPr id="4" name="Chỗ dành sẵn cho Ngày tháng 3"/>
          <p:cNvSpPr>
            <a:spLocks noGrp="1"/>
          </p:cNvSpPr>
          <p:nvPr>
            <p:ph type="dt" sz="half" idx="2"/>
          </p:nvPr>
        </p:nvSpPr>
        <p:spPr>
          <a:xfrm>
            <a:off x="10781151" y="8026401"/>
            <a:ext cx="1864044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1467">
                <a:solidFill>
                  <a:schemeClr val="tx1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fld id="{27D914FD-5CA8-45C1-915F-680DA1912D0A}" type="datetime1">
              <a:rPr lang="vi-VN" smtClean="0"/>
              <a:pPr/>
              <a:t>20/03/2023</a:t>
            </a:fld>
            <a:endParaRPr lang="vi-VN" dirty="0"/>
          </a:p>
        </p:txBody>
      </p:sp>
    </p:spTree>
    <p:extLst>
      <p:ext uri="{BB962C8B-B14F-4D97-AF65-F5344CB8AC3E}">
        <p14:creationId xmlns:p14="http://schemas.microsoft.com/office/powerpoint/2010/main" val="1120363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>
              <a:lumMod val="50000"/>
            </a:schemeClr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1pPr>
    </p:titleStyle>
    <p:bodyStyle>
      <a:lvl1pPr marL="463284" indent="-463284" algn="l" defTabSz="1219170" rtl="0" eaLnBrk="1" latinLnBrk="0" hangingPunct="1">
        <a:lnSpc>
          <a:spcPct val="100000"/>
        </a:lnSpc>
        <a:spcBef>
          <a:spcPts val="24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1pPr>
      <a:lvl2pPr marL="987527" indent="-377943" algn="l" defTabSz="1219170" rtl="0" eaLnBrk="1" latinLnBrk="0" hangingPunct="1">
        <a:lnSpc>
          <a:spcPct val="100000"/>
        </a:lnSpc>
        <a:spcBef>
          <a:spcPts val="16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2pPr>
      <a:lvl3pPr marL="1523962" indent="-304792" algn="l" defTabSz="1219170" rtl="0" eaLnBrk="1" latinLnBrk="0" hangingPunct="1">
        <a:lnSpc>
          <a:spcPct val="100000"/>
        </a:lnSpc>
        <a:spcBef>
          <a:spcPts val="10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3pPr>
      <a:lvl4pPr marL="2133547" indent="-304792" algn="l" defTabSz="121917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4pPr>
      <a:lvl5pPr marL="2743131" indent="-304792" algn="l" defTabSz="121917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Arial" panose="020B0604020202020204" pitchFamily="34" charset="0"/>
          <a:ea typeface="Tahoma" panose="020B0604030504040204" pitchFamily="34" charset="0"/>
          <a:cs typeface="Arial" panose="020B0604020202020204" pitchFamily="34" charset="0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133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133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4" Type="http://schemas.openxmlformats.org/officeDocument/2006/relationships/image" Target="../media/image37.gif"/><Relationship Id="rId9" Type="http://schemas.openxmlformats.org/officeDocument/2006/relationships/image" Target="../media/image4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8.sv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microsoft.com/office/2007/relationships/hdphoto" Target="../media/hdphoto6.wdp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microsoft.com/office/2007/relationships/hdphoto" Target="../media/hdphoto3.wdp"/><Relationship Id="rId9" Type="http://schemas.microsoft.com/office/2007/relationships/hdphoto" Target="../media/hdphoto5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46.png"/><Relationship Id="rId4" Type="http://schemas.openxmlformats.org/officeDocument/2006/relationships/image" Target="../media/image50.sv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sv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5.png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8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48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4.svg"/><Relationship Id="rId4" Type="http://schemas.openxmlformats.org/officeDocument/2006/relationships/image" Target="../media/image5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4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microsoft.com/office/2007/relationships/hdphoto" Target="../media/hdphoto6.wdp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microsoft.com/office/2007/relationships/hdphoto" Target="../media/hdphoto3.wdp"/><Relationship Id="rId9" Type="http://schemas.microsoft.com/office/2007/relationships/hdphoto" Target="../media/hdphoto5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svg"/><Relationship Id="rId13" Type="http://schemas.openxmlformats.org/officeDocument/2006/relationships/image" Target="../media/image33.png"/><Relationship Id="rId3" Type="http://schemas.openxmlformats.org/officeDocument/2006/relationships/image" Target="../media/image67.gif"/><Relationship Id="rId7" Type="http://schemas.openxmlformats.org/officeDocument/2006/relationships/image" Target="../media/image71.png"/><Relationship Id="rId12" Type="http://schemas.openxmlformats.org/officeDocument/2006/relationships/image" Target="../media/image7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70.gif"/><Relationship Id="rId11" Type="http://schemas.openxmlformats.org/officeDocument/2006/relationships/image" Target="../media/image75.png"/><Relationship Id="rId5" Type="http://schemas.openxmlformats.org/officeDocument/2006/relationships/image" Target="../media/image69.svg"/><Relationship Id="rId10" Type="http://schemas.openxmlformats.org/officeDocument/2006/relationships/image" Target="../media/image74.svg"/><Relationship Id="rId4" Type="http://schemas.openxmlformats.org/officeDocument/2006/relationships/image" Target="../media/image68.png"/><Relationship Id="rId9" Type="http://schemas.openxmlformats.org/officeDocument/2006/relationships/image" Target="../media/image73.png"/><Relationship Id="rId14" Type="http://schemas.openxmlformats.org/officeDocument/2006/relationships/image" Target="../media/image3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5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2.wav"/><Relationship Id="rId7" Type="http://schemas.openxmlformats.org/officeDocument/2006/relationships/image" Target="../media/image19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11" Type="http://schemas.openxmlformats.org/officeDocument/2006/relationships/image" Target="../media/image21.gif"/><Relationship Id="rId5" Type="http://schemas.microsoft.com/office/2007/relationships/hdphoto" Target="../media/hdphoto2.wdp"/><Relationship Id="rId10" Type="http://schemas.openxmlformats.org/officeDocument/2006/relationships/image" Target="../media/image20.png"/><Relationship Id="rId4" Type="http://schemas.openxmlformats.org/officeDocument/2006/relationships/image" Target="../media/image17.png"/><Relationship Id="rId9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2.wdp"/><Relationship Id="rId7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1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3.png"/><Relationship Id="rId4" Type="http://schemas.openxmlformats.org/officeDocument/2006/relationships/audio" Target="../media/audio4.wav"/><Relationship Id="rId9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microsoft.com/office/2007/relationships/hdphoto" Target="../media/hdphoto6.wdp"/><Relationship Id="rId5" Type="http://schemas.openxmlformats.org/officeDocument/2006/relationships/image" Target="../media/image26.png"/><Relationship Id="rId10" Type="http://schemas.openxmlformats.org/officeDocument/2006/relationships/image" Target="../media/image29.png"/><Relationship Id="rId4" Type="http://schemas.microsoft.com/office/2007/relationships/hdphoto" Target="../media/hdphoto3.wdp"/><Relationship Id="rId9" Type="http://schemas.microsoft.com/office/2007/relationships/hdphoto" Target="../media/hdphoto5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NGÔ THÌ NHẬM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2251674" y="4343401"/>
            <a:ext cx="11773290" cy="2653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84: CHIA CHO SỐ CÓ MỘT CHỮ SỐ TRONG PHẠM VI 100 000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84" y="7260883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539380" y="5776642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6">
            <a:extLst>
              <a:ext uri="{FF2B5EF4-FFF2-40B4-BE49-F238E27FC236}">
                <a16:creationId xmlns:a16="http://schemas.microsoft.com/office/drawing/2014/main" id="{8022EF3F-E286-919B-0AFA-2B31A4D72C1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178903" y="6947206"/>
            <a:ext cx="2473397" cy="1558240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AD9BF36D-75F1-D383-4B5E-E936FCA7E5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88" r="1888"/>
          <a:stretch>
            <a:fillRect/>
          </a:stretch>
        </p:blipFill>
        <p:spPr>
          <a:xfrm>
            <a:off x="12287489" y="1292794"/>
            <a:ext cx="3711649" cy="2092615"/>
          </a:xfrm>
          <a:prstGeom prst="rect">
            <a:avLst/>
          </a:prstGeom>
        </p:spPr>
      </p:pic>
      <p:pic>
        <p:nvPicPr>
          <p:cNvPr id="24" name="Picture 7">
            <a:extLst>
              <a:ext uri="{FF2B5EF4-FFF2-40B4-BE49-F238E27FC236}">
                <a16:creationId xmlns:a16="http://schemas.microsoft.com/office/drawing/2014/main" id="{664C9413-9D40-BAC1-31E0-AC1F75E0192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21367119">
            <a:off x="10687158" y="6110231"/>
            <a:ext cx="3322554" cy="2076597"/>
          </a:xfrm>
          <a:prstGeom prst="rect">
            <a:avLst/>
          </a:prstGeom>
        </p:spPr>
      </p:pic>
      <p:pic>
        <p:nvPicPr>
          <p:cNvPr id="29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3948241" y="-73153"/>
            <a:ext cx="2481681" cy="2503588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8678" y="673236"/>
            <a:ext cx="12700759" cy="69132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0251599" y="3271576"/>
            <a:ext cx="5747539" cy="3347057"/>
            <a:chOff x="7680960" y="1842251"/>
            <a:chExt cx="4310654" cy="2510293"/>
          </a:xfrm>
        </p:grpSpPr>
        <p:sp>
          <p:nvSpPr>
            <p:cNvPr id="3" name="Rounded Rectangle 2"/>
            <p:cNvSpPr/>
            <p:nvPr/>
          </p:nvSpPr>
          <p:spPr>
            <a:xfrm>
              <a:off x="7680960" y="1842251"/>
              <a:ext cx="4310654" cy="2510293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7852039" y="1988856"/>
              <a:ext cx="3968496" cy="21942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1219170">
                <a:lnSpc>
                  <a:spcPct val="150000"/>
                </a:lnSpc>
              </a:pPr>
              <a:r>
                <a:rPr lang="en-US" sz="4267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Nêu</a:t>
              </a:r>
              <a:r>
                <a:rPr lang="en-US" sz="4267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267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phép</a:t>
              </a:r>
              <a:r>
                <a:rPr lang="en-US" sz="4267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267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tính</a:t>
              </a:r>
              <a:r>
                <a:rPr lang="en-US" sz="4267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267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tìm</a:t>
              </a:r>
              <a:r>
                <a:rPr lang="en-US" sz="4267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267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số</a:t>
              </a:r>
              <a:r>
                <a:rPr lang="en-US" sz="4267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267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quả</a:t>
              </a:r>
              <a:r>
                <a:rPr lang="en-US" sz="4267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267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dưa</a:t>
              </a:r>
              <a:r>
                <a:rPr lang="en-US" sz="4267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267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được</a:t>
              </a:r>
              <a:r>
                <a:rPr lang="en-US" sz="4267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267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cung</a:t>
              </a:r>
              <a:r>
                <a:rPr lang="en-US" sz="4267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267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cấp</a:t>
              </a:r>
              <a:r>
                <a:rPr lang="en-US" sz="4267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267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cho</a:t>
              </a:r>
              <a:r>
                <a:rPr lang="en-US" sz="4267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267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mỗi</a:t>
              </a:r>
              <a:r>
                <a:rPr lang="en-US" sz="4267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267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siêu</a:t>
              </a:r>
              <a:r>
                <a:rPr lang="en-US" sz="4267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267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thị</a:t>
              </a:r>
              <a:r>
                <a:rPr lang="en-US" sz="4267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. 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0512939" y="7016423"/>
            <a:ext cx="5162323" cy="2059091"/>
            <a:chOff x="7900416" y="4517136"/>
            <a:chExt cx="3871742" cy="1544318"/>
          </a:xfrm>
        </p:grpSpPr>
        <p:sp>
          <p:nvSpPr>
            <p:cNvPr id="6" name="Cloud 5"/>
            <p:cNvSpPr/>
            <p:nvPr/>
          </p:nvSpPr>
          <p:spPr>
            <a:xfrm>
              <a:off x="7900416" y="4517136"/>
              <a:ext cx="3871742" cy="1544318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8833448" y="4966129"/>
              <a:ext cx="1964721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48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3 963 : 3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140EA1B-23CF-5894-A7B6-8AC9CD6B2AEC}"/>
              </a:ext>
            </a:extLst>
          </p:cNvPr>
          <p:cNvSpPr txBox="1"/>
          <p:nvPr/>
        </p:nvSpPr>
        <p:spPr>
          <a:xfrm>
            <a:off x="2118519" y="835449"/>
            <a:ext cx="4389215" cy="155823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42BEFF-7856-75BE-66B2-EEB1FB1C5F39}"/>
              </a:ext>
            </a:extLst>
          </p:cNvPr>
          <p:cNvSpPr txBox="1"/>
          <p:nvPr/>
        </p:nvSpPr>
        <p:spPr>
          <a:xfrm>
            <a:off x="11927243" y="930222"/>
            <a:ext cx="2480635" cy="134839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46944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F4548E3E-68F9-4BB5-920F-0E892F19DB4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5198" y="-77984"/>
            <a:ext cx="1908211" cy="1187861"/>
          </a:xfrm>
          <a:prstGeom prst="rect">
            <a:avLst/>
          </a:prstGeom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CC241572-ECB9-7B2C-2F58-CC7CA50E992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226120" y="108585"/>
            <a:ext cx="2040199" cy="1948265"/>
          </a:xfrm>
          <a:prstGeom prst="rect">
            <a:avLst/>
          </a:prstGeom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1E0DBC45-667E-BBF8-4AB3-CF7D6E6684D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353773">
            <a:off x="322231" y="7107467"/>
            <a:ext cx="3422355" cy="2308533"/>
          </a:xfrm>
          <a:prstGeom prst="rect">
            <a:avLst/>
          </a:prstGeom>
        </p:spPr>
      </p:pic>
      <p:pic>
        <p:nvPicPr>
          <p:cNvPr id="12" name="Picture 3">
            <a:extLst>
              <a:ext uri="{FF2B5EF4-FFF2-40B4-BE49-F238E27FC236}">
                <a16:creationId xmlns:a16="http://schemas.microsoft.com/office/drawing/2014/main" id="{5B222B97-486D-28A5-FD7E-465EB2D4E0A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13430113" y="7861427"/>
            <a:ext cx="2836205" cy="1354288"/>
          </a:xfrm>
          <a:prstGeom prst="rect">
            <a:avLst/>
          </a:prstGeom>
        </p:spPr>
      </p:pic>
      <p:sp>
        <p:nvSpPr>
          <p:cNvPr id="2" name="Plaque 1"/>
          <p:cNvSpPr/>
          <p:nvPr/>
        </p:nvSpPr>
        <p:spPr>
          <a:xfrm>
            <a:off x="3619151" y="259466"/>
            <a:ext cx="8973312" cy="955157"/>
          </a:xfrm>
          <a:prstGeom prst="plaqu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HÌNH THÀNH KIẾN THỨC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459349" y="1449368"/>
            <a:ext cx="9022080" cy="4750381"/>
            <a:chOff x="2190920" y="1927605"/>
            <a:chExt cx="6766560" cy="3562786"/>
          </a:xfrm>
        </p:grpSpPr>
        <p:sp>
          <p:nvSpPr>
            <p:cNvPr id="24" name="Explosion 1 23"/>
            <p:cNvSpPr/>
            <p:nvPr/>
          </p:nvSpPr>
          <p:spPr>
            <a:xfrm>
              <a:off x="2190920" y="1927605"/>
              <a:ext cx="6766560" cy="3562786"/>
            </a:xfrm>
            <a:prstGeom prst="irregularSeal1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3615971" y="3252545"/>
              <a:ext cx="3878707" cy="623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US" sz="4800" b="1" dirty="0" err="1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Tính</a:t>
              </a:r>
              <a:r>
                <a:rPr lang="en-US" sz="48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 3 936 : 3 = ?</a:t>
              </a:r>
            </a:p>
          </p:txBody>
        </p:sp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9586119" y="1357961"/>
            <a:ext cx="3948684" cy="4841788"/>
          </a:xfrm>
          <a:prstGeom prst="rect">
            <a:avLst/>
          </a:prstGeom>
        </p:spPr>
      </p:pic>
      <p:sp>
        <p:nvSpPr>
          <p:cNvPr id="4" name="Wave 3">
            <a:extLst>
              <a:ext uri="{FF2B5EF4-FFF2-40B4-BE49-F238E27FC236}">
                <a16:creationId xmlns:a16="http://schemas.microsoft.com/office/drawing/2014/main" id="{A5D1D652-05BC-6E75-BEDF-79E4E9408B6E}"/>
              </a:ext>
            </a:extLst>
          </p:cNvPr>
          <p:cNvSpPr/>
          <p:nvPr/>
        </p:nvSpPr>
        <p:spPr>
          <a:xfrm>
            <a:off x="8045116" y="5803053"/>
            <a:ext cx="5384997" cy="2959948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THẢO LUẬN NHÓM ĐÔI</a:t>
            </a:r>
          </a:p>
        </p:txBody>
      </p:sp>
    </p:spTree>
    <p:extLst>
      <p:ext uri="{BB962C8B-B14F-4D97-AF65-F5344CB8AC3E}">
        <p14:creationId xmlns:p14="http://schemas.microsoft.com/office/powerpoint/2010/main" val="34275225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>
            <a:extLst>
              <a:ext uri="{FF2B5EF4-FFF2-40B4-BE49-F238E27FC236}">
                <a16:creationId xmlns:a16="http://schemas.microsoft.com/office/drawing/2014/main" id="{95D1E4A7-1277-33E6-D5A0-8234E2F2F0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639008" y="-152400"/>
            <a:ext cx="2881577" cy="1973880"/>
          </a:xfrm>
          <a:prstGeom prst="rect">
            <a:avLst/>
          </a:prstGeom>
        </p:spPr>
      </p:pic>
      <p:pic>
        <p:nvPicPr>
          <p:cNvPr id="26" name="Picture 6">
            <a:extLst>
              <a:ext uri="{FF2B5EF4-FFF2-40B4-BE49-F238E27FC236}">
                <a16:creationId xmlns:a16="http://schemas.microsoft.com/office/drawing/2014/main" id="{04221D7B-C327-FCD4-0813-4E791E94E0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4804" y="7672236"/>
            <a:ext cx="724784" cy="740949"/>
          </a:xfrm>
          <a:prstGeom prst="rect">
            <a:avLst/>
          </a:prstGeom>
        </p:spPr>
      </p:pic>
      <p:pic>
        <p:nvPicPr>
          <p:cNvPr id="27" name="Picture 6">
            <a:extLst>
              <a:ext uri="{FF2B5EF4-FFF2-40B4-BE49-F238E27FC236}">
                <a16:creationId xmlns:a16="http://schemas.microsoft.com/office/drawing/2014/main" id="{01AD8C7F-F2AB-033D-1AB5-D4EC00B1AC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079797" y="1103851"/>
            <a:ext cx="930631" cy="9513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24396" y="815038"/>
            <a:ext cx="27574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 dirty="0">
                <a:solidFill>
                  <a:srgbClr val="F3771A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3936     3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2462727" y="834540"/>
            <a:ext cx="0" cy="1805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2462728" y="1676812"/>
            <a:ext cx="13557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24397" y="1579544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612036" y="2391474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 dirty="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09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50334" y="2998506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44905" y="3850810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03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288504" y="4517512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1295216" y="5369004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06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590802" y="6230779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590802" y="7066996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cxnSp>
        <p:nvCxnSpPr>
          <p:cNvPr id="70" name="Straight Connector 69"/>
          <p:cNvCxnSpPr/>
          <p:nvPr/>
        </p:nvCxnSpPr>
        <p:spPr>
          <a:xfrm>
            <a:off x="612036" y="2394289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>
            <a:off x="954084" y="3850809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1249212" y="5350180"/>
            <a:ext cx="7806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1494551" y="7035734"/>
            <a:ext cx="78069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1596939" y="1477342"/>
            <a:ext cx="0" cy="23734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/>
          <p:cNvCxnSpPr/>
          <p:nvPr/>
        </p:nvCxnSpPr>
        <p:spPr>
          <a:xfrm>
            <a:off x="1238335" y="1477341"/>
            <a:ext cx="0" cy="106617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/>
          <p:nvPr/>
        </p:nvCxnSpPr>
        <p:spPr>
          <a:xfrm>
            <a:off x="1921739" y="1532950"/>
            <a:ext cx="0" cy="381723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Box 81"/>
          <p:cNvSpPr txBox="1"/>
          <p:nvPr/>
        </p:nvSpPr>
        <p:spPr>
          <a:xfrm>
            <a:off x="2513618" y="182916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2807716" y="1818659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3183852" y="1822614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3524421" y="1822614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87" name="Rectangle 86"/>
          <p:cNvSpPr/>
          <p:nvPr/>
        </p:nvSpPr>
        <p:spPr>
          <a:xfrm>
            <a:off x="4656540" y="322594"/>
            <a:ext cx="10005568" cy="1709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150000"/>
              </a:lnSpc>
            </a:pPr>
            <a:r>
              <a:rPr lang="nl-NL" sz="3733" b="1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Lần 1</a:t>
            </a:r>
            <a:r>
              <a:rPr lang="nl-NL" sz="3733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: 3 chia 3 được 1 viết 1. </a:t>
            </a:r>
            <a:endParaRPr lang="en-US" sz="3733">
              <a:solidFill>
                <a:srgbClr val="9A5315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defTabSz="1219170">
              <a:lnSpc>
                <a:spcPct val="150000"/>
              </a:lnSpc>
            </a:pPr>
            <a:r>
              <a:rPr lang="en-US" sz="3733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1 nhân 3 bằng 3, 3 trừ 3 bằng 0. </a:t>
            </a:r>
          </a:p>
        </p:txBody>
      </p:sp>
      <p:sp>
        <p:nvSpPr>
          <p:cNvPr id="88" name="Rectangle 87"/>
          <p:cNvSpPr/>
          <p:nvPr/>
        </p:nvSpPr>
        <p:spPr>
          <a:xfrm>
            <a:off x="4656540" y="2260049"/>
            <a:ext cx="11200384" cy="1709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150000"/>
              </a:lnSpc>
            </a:pPr>
            <a:r>
              <a:rPr lang="nl-NL" sz="3733" b="1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Lần 2</a:t>
            </a:r>
            <a:r>
              <a:rPr lang="nl-NL" sz="3733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: Hạ 9, 9 chia 3 được 3, viết 3</a:t>
            </a:r>
            <a:endParaRPr lang="en-US" sz="3733">
              <a:solidFill>
                <a:srgbClr val="9A5315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defTabSz="1219170">
              <a:lnSpc>
                <a:spcPct val="150000"/>
              </a:lnSpc>
            </a:pPr>
            <a:r>
              <a:rPr lang="nl-NL" sz="3733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 3 nhân 3 bằng 9, 9 trừ 9 bằng 0</a:t>
            </a:r>
            <a:r>
              <a:rPr lang="nl-NL" sz="3733" i="1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3733">
              <a:solidFill>
                <a:srgbClr val="9A5315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6541" y="4176074"/>
            <a:ext cx="11507388" cy="1743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150000"/>
              </a:lnSpc>
            </a:pPr>
            <a:r>
              <a:rPr lang="nl-NL" sz="3733" b="1" dirty="0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Lần 3</a:t>
            </a:r>
            <a:r>
              <a:rPr lang="nl-NL" sz="3733" dirty="0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: Hạ 3, 3 chia 3 được 1, viết 1. </a:t>
            </a:r>
            <a:endParaRPr lang="en-US" sz="3733" dirty="0">
              <a:solidFill>
                <a:srgbClr val="9A5315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defTabSz="1219170">
              <a:lnSpc>
                <a:spcPct val="150000"/>
              </a:lnSpc>
            </a:pPr>
            <a:r>
              <a:rPr lang="nl-NL" sz="3733" dirty="0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 1 nhân 3 bằng 3, 3 trừ 3 bằng 0</a:t>
            </a:r>
            <a:r>
              <a:rPr lang="nl-NL" sz="3733" i="1" dirty="0">
                <a:solidFill>
                  <a:srgbClr val="9A5315">
                    <a:lumMod val="75000"/>
                  </a:srgbClr>
                </a:solidFill>
                <a:latin typeface="Segoe Print"/>
              </a:rPr>
              <a:t>.</a:t>
            </a:r>
            <a:endParaRPr lang="en-US" sz="3733" dirty="0">
              <a:solidFill>
                <a:srgbClr val="9A5315">
                  <a:lumMod val="75000"/>
                </a:srgbClr>
              </a:solidFill>
              <a:latin typeface="Segoe Print"/>
            </a:endParaRPr>
          </a:p>
        </p:txBody>
      </p:sp>
      <p:sp>
        <p:nvSpPr>
          <p:cNvPr id="90" name="Rectangle 89"/>
          <p:cNvSpPr/>
          <p:nvPr/>
        </p:nvSpPr>
        <p:spPr>
          <a:xfrm>
            <a:off x="4656540" y="6068673"/>
            <a:ext cx="10528104" cy="1743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150000"/>
              </a:lnSpc>
            </a:pPr>
            <a:r>
              <a:rPr lang="nl-NL" sz="3733" b="1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Lần 4</a:t>
            </a:r>
            <a:r>
              <a:rPr lang="nl-NL" sz="3733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: Hạ 6, 6 chia 3 được 2, viết 2. </a:t>
            </a:r>
            <a:endParaRPr lang="en-US" sz="3733">
              <a:solidFill>
                <a:srgbClr val="9A5315">
                  <a:lumMod val="75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defTabSz="1219170">
              <a:lnSpc>
                <a:spcPct val="150000"/>
              </a:lnSpc>
            </a:pPr>
            <a:r>
              <a:rPr lang="nl-NL" sz="3733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          2 nhân 3 bằng 6, 6 trừ 6 bằng 0</a:t>
            </a:r>
            <a:r>
              <a:rPr lang="nl-NL" sz="3733">
                <a:solidFill>
                  <a:srgbClr val="9A5315">
                    <a:lumMod val="75000"/>
                  </a:srgbClr>
                </a:solidFill>
                <a:latin typeface="Segoe Print"/>
              </a:rPr>
              <a:t>.</a:t>
            </a:r>
            <a:endParaRPr lang="en-US" sz="3733">
              <a:solidFill>
                <a:srgbClr val="9A5315">
                  <a:lumMod val="75000"/>
                </a:srgbClr>
              </a:solidFill>
              <a:latin typeface="Segoe Prin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D7DE29-7BF7-4719-9B81-93FF360B231E}"/>
              </a:ext>
            </a:extLst>
          </p:cNvPr>
          <p:cNvSpPr txBox="1"/>
          <p:nvPr/>
        </p:nvSpPr>
        <p:spPr>
          <a:xfrm>
            <a:off x="624396" y="2370167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EC2EE9-6C05-5687-2CDE-33C923D6E4A7}"/>
              </a:ext>
            </a:extLst>
          </p:cNvPr>
          <p:cNvSpPr txBox="1"/>
          <p:nvPr/>
        </p:nvSpPr>
        <p:spPr>
          <a:xfrm>
            <a:off x="899319" y="381000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8868721-F003-8F5C-531A-43D17BBA3D21}"/>
              </a:ext>
            </a:extLst>
          </p:cNvPr>
          <p:cNvSpPr txBox="1"/>
          <p:nvPr/>
        </p:nvSpPr>
        <p:spPr>
          <a:xfrm>
            <a:off x="1286010" y="5334000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98C79C-A355-0531-B9C8-EC9B1BF54A2B}"/>
              </a:ext>
            </a:extLst>
          </p:cNvPr>
          <p:cNvSpPr txBox="1"/>
          <p:nvPr/>
        </p:nvSpPr>
        <p:spPr>
          <a:xfrm>
            <a:off x="1590810" y="7093803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9" name="Arrow: Right 8">
            <a:extLst>
              <a:ext uri="{FF2B5EF4-FFF2-40B4-BE49-F238E27FC236}">
                <a16:creationId xmlns:a16="http://schemas.microsoft.com/office/drawing/2014/main" id="{BDBE8486-0D4D-AFA7-E028-CA655B30BDBB}"/>
              </a:ext>
            </a:extLst>
          </p:cNvPr>
          <p:cNvSpPr/>
          <p:nvPr/>
        </p:nvSpPr>
        <p:spPr>
          <a:xfrm>
            <a:off x="4052130" y="762000"/>
            <a:ext cx="527709" cy="2888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6E530CCC-5594-6825-1D99-58ED42302FB8}"/>
              </a:ext>
            </a:extLst>
          </p:cNvPr>
          <p:cNvSpPr/>
          <p:nvPr/>
        </p:nvSpPr>
        <p:spPr>
          <a:xfrm>
            <a:off x="4093075" y="2593442"/>
            <a:ext cx="527709" cy="2888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DE9047E7-166A-3952-D947-270C27E615E2}"/>
              </a:ext>
            </a:extLst>
          </p:cNvPr>
          <p:cNvSpPr/>
          <p:nvPr/>
        </p:nvSpPr>
        <p:spPr>
          <a:xfrm>
            <a:off x="4148459" y="4526021"/>
            <a:ext cx="527709" cy="2888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9B77E79D-C0F7-DEA6-475E-8930796E5DD3}"/>
              </a:ext>
            </a:extLst>
          </p:cNvPr>
          <p:cNvSpPr/>
          <p:nvPr/>
        </p:nvSpPr>
        <p:spPr>
          <a:xfrm>
            <a:off x="4093075" y="6501870"/>
            <a:ext cx="527709" cy="2888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4039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82" grpId="0"/>
      <p:bldP spid="83" grpId="0"/>
      <p:bldP spid="84" grpId="0"/>
      <p:bldP spid="85" grpId="0"/>
      <p:bldP spid="87" grpId="0"/>
      <p:bldP spid="88" grpId="0"/>
      <p:bldP spid="89" grpId="0"/>
      <p:bldP spid="90" grpId="0"/>
      <p:bldP spid="3" grpId="0"/>
      <p:bldP spid="4" grpId="0"/>
      <p:bldP spid="5" grpId="0"/>
      <p:bldP spid="6" grpId="0"/>
      <p:bldP spid="9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472281" y="685800"/>
            <a:ext cx="16444119" cy="84582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785004" y="2438400"/>
            <a:ext cx="9546204" cy="19645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9170">
              <a:lnSpc>
                <a:spcPct val="200000"/>
              </a:lnSpc>
            </a:pPr>
            <a:r>
              <a:rPr lang="en-US" sz="7200" b="1" dirty="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84826 : 2 = ?               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015119" y="-228600"/>
            <a:ext cx="3592946" cy="286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49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10319" y="0"/>
            <a:ext cx="16256000" cy="9144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10319" y="0"/>
            <a:ext cx="16256000" cy="9144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2435612" y="3075260"/>
            <a:ext cx="12663945" cy="299348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杨任东竹石体-Medium" panose="02000000000000000000" pitchFamily="2" charset="-122"/>
              <a:ea typeface="杨任东竹石体-Medium" panose="02000000000000000000" pitchFamily="2" charset="-122"/>
              <a:cs typeface="+mn-cs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12985254" y="1560389"/>
            <a:ext cx="2623797" cy="2164059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711543" y="2305653"/>
            <a:ext cx="4934587" cy="3989363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659330" y="6640772"/>
            <a:ext cx="2092587" cy="199521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908328" y="1210259"/>
            <a:ext cx="1687176" cy="16086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11954405" y="6848461"/>
            <a:ext cx="2495677" cy="23795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7234714" y="538063"/>
            <a:ext cx="1443901" cy="174967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6961154" y="6269744"/>
            <a:ext cx="3094365" cy="24545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499D525-A2E2-42AD-826F-6B9C1DEDFC6A}"/>
              </a:ext>
            </a:extLst>
          </p:cNvPr>
          <p:cNvSpPr/>
          <p:nvPr/>
        </p:nvSpPr>
        <p:spPr>
          <a:xfrm>
            <a:off x="5009039" y="3870960"/>
            <a:ext cx="9753696" cy="1231106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marL="0" marR="0" lvl="0" indent="0" algn="ctr" defTabSz="145252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Thực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hành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–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Luyện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tập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22923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009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>
            <a:extLst>
              <a:ext uri="{FF2B5EF4-FFF2-40B4-BE49-F238E27FC236}">
                <a16:creationId xmlns:a16="http://schemas.microsoft.com/office/drawing/2014/main" id="{B1B45B28-FE88-D663-8848-83C1DCA6ED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flipH="1">
            <a:off x="14148914" y="6576666"/>
            <a:ext cx="2117405" cy="2567335"/>
          </a:xfrm>
          <a:prstGeom prst="rect">
            <a:avLst/>
          </a:prstGeom>
        </p:spPr>
      </p:pic>
      <p:pic>
        <p:nvPicPr>
          <p:cNvPr id="51" name="Picture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-27388" y="2852928"/>
            <a:ext cx="16545675" cy="6393016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2870029" y="3566821"/>
            <a:ext cx="2929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F3771A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4 862     2</a:t>
            </a:r>
          </a:p>
        </p:txBody>
      </p:sp>
      <p:cxnSp>
        <p:nvCxnSpPr>
          <p:cNvPr id="53" name="Straight Connector 52"/>
          <p:cNvCxnSpPr/>
          <p:nvPr/>
        </p:nvCxnSpPr>
        <p:spPr>
          <a:xfrm>
            <a:off x="4879047" y="3586323"/>
            <a:ext cx="0" cy="1805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4879047" y="4428593"/>
            <a:ext cx="17948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9651392" y="3627214"/>
            <a:ext cx="27574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F3771A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9 639    3</a:t>
            </a:r>
          </a:p>
        </p:txBody>
      </p:sp>
      <p:cxnSp>
        <p:nvCxnSpPr>
          <p:cNvPr id="57" name="Straight Connector 56"/>
          <p:cNvCxnSpPr/>
          <p:nvPr/>
        </p:nvCxnSpPr>
        <p:spPr>
          <a:xfrm>
            <a:off x="11489723" y="3646716"/>
            <a:ext cx="0" cy="1805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11489723" y="4488988"/>
            <a:ext cx="16131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6673933" y="5374065"/>
            <a:ext cx="29290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F3771A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48 488   4</a:t>
            </a:r>
          </a:p>
        </p:txBody>
      </p:sp>
      <p:cxnSp>
        <p:nvCxnSpPr>
          <p:cNvPr id="61" name="Straight Connector 60"/>
          <p:cNvCxnSpPr/>
          <p:nvPr/>
        </p:nvCxnSpPr>
        <p:spPr>
          <a:xfrm>
            <a:off x="8804871" y="5393567"/>
            <a:ext cx="0" cy="1805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8804871" y="6235839"/>
            <a:ext cx="20104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>
            <a:extLst>
              <a:ext uri="{FF2B5EF4-FFF2-40B4-BE49-F238E27FC236}">
                <a16:creationId xmlns:a16="http://schemas.microsoft.com/office/drawing/2014/main" id="{5922C9F5-1789-695B-45FF-EF5976D18B3A}"/>
              </a:ext>
            </a:extLst>
          </p:cNvPr>
          <p:cNvGrpSpPr/>
          <p:nvPr/>
        </p:nvGrpSpPr>
        <p:grpSpPr>
          <a:xfrm>
            <a:off x="2108426" y="380479"/>
            <a:ext cx="12274045" cy="1311196"/>
            <a:chOff x="292498" y="1115567"/>
            <a:chExt cx="8727084" cy="983397"/>
          </a:xfrm>
        </p:grpSpPr>
        <p:sp>
          <p:nvSpPr>
            <p:cNvPr id="6" name="Snip Single Corner Rectangle 1">
              <a:extLst>
                <a:ext uri="{FF2B5EF4-FFF2-40B4-BE49-F238E27FC236}">
                  <a16:creationId xmlns:a16="http://schemas.microsoft.com/office/drawing/2014/main" id="{E9554466-0E6C-977F-1EE3-A179F349552A}"/>
                </a:ext>
              </a:extLst>
            </p:cNvPr>
            <p:cNvSpPr/>
            <p:nvPr/>
          </p:nvSpPr>
          <p:spPr>
            <a:xfrm>
              <a:off x="292498" y="1115567"/>
              <a:ext cx="8185286" cy="983397"/>
            </a:xfrm>
            <a:prstGeom prst="snip1Rect">
              <a:avLst/>
            </a:prstGeom>
            <a:solidFill>
              <a:schemeClr val="bg1"/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EA53D5A-DD70-7CA1-4459-FFDC8BD4D2C2}"/>
                </a:ext>
              </a:extLst>
            </p:cNvPr>
            <p:cNvSpPr/>
            <p:nvPr/>
          </p:nvSpPr>
          <p:spPr>
            <a:xfrm>
              <a:off x="456805" y="1287206"/>
              <a:ext cx="8562777" cy="623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US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Bài 1: </a:t>
              </a:r>
              <a:r>
                <a:rPr lang="en-US" sz="4800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Tính</a:t>
              </a:r>
              <a:r>
                <a:rPr lang="en-US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800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rồi</a:t>
              </a:r>
              <a:r>
                <a:rPr lang="en-US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800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viết</a:t>
              </a:r>
              <a:r>
                <a:rPr lang="en-US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800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kết</a:t>
              </a:r>
              <a:r>
                <a:rPr lang="en-US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800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quả</a:t>
              </a:r>
              <a:r>
                <a:rPr lang="en-US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800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của</a:t>
              </a:r>
              <a:r>
                <a:rPr lang="en-US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800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phép</a:t>
              </a:r>
              <a:r>
                <a:rPr lang="en-US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4800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tính</a:t>
              </a:r>
              <a:r>
                <a:rPr lang="en-US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</p:grp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419A345-EF16-76A0-82C0-F4979FD126F6}"/>
              </a:ext>
            </a:extLst>
          </p:cNvPr>
          <p:cNvCxnSpPr>
            <a:cxnSpLocks/>
          </p:cNvCxnSpPr>
          <p:nvPr/>
        </p:nvCxnSpPr>
        <p:spPr>
          <a:xfrm>
            <a:off x="4083102" y="1440328"/>
            <a:ext cx="1524000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57288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56" grpId="0"/>
      <p:bldP spid="6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3D3FBF7-3C38-0267-58D7-C338AC0ECF90}"/>
              </a:ext>
            </a:extLst>
          </p:cNvPr>
          <p:cNvSpPr txBox="1">
            <a:spLocks/>
          </p:cNvSpPr>
          <p:nvPr/>
        </p:nvSpPr>
        <p:spPr>
          <a:xfrm>
            <a:off x="1457940" y="1372475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8B5D1C-5417-469A-C4B9-6FE85600CB0A}"/>
              </a:ext>
            </a:extLst>
          </p:cNvPr>
          <p:cNvSpPr txBox="1">
            <a:spLocks/>
          </p:cNvSpPr>
          <p:nvPr/>
        </p:nvSpPr>
        <p:spPr>
          <a:xfrm>
            <a:off x="3473878" y="143146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0851EC8-2C2B-97C3-6554-B1C01A0B014E}"/>
              </a:ext>
            </a:extLst>
          </p:cNvPr>
          <p:cNvCxnSpPr>
            <a:cxnSpLocks/>
          </p:cNvCxnSpPr>
          <p:nvPr/>
        </p:nvCxnSpPr>
        <p:spPr>
          <a:xfrm>
            <a:off x="2153687" y="4378284"/>
            <a:ext cx="764657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70453322-76D1-495F-15B6-40929782B0C1}"/>
              </a:ext>
            </a:extLst>
          </p:cNvPr>
          <p:cNvSpPr txBox="1">
            <a:spLocks/>
          </p:cNvSpPr>
          <p:nvPr/>
        </p:nvSpPr>
        <p:spPr>
          <a:xfrm>
            <a:off x="1457940" y="200295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81BF04-A47E-B3A0-AC36-053D987FDBEE}"/>
              </a:ext>
            </a:extLst>
          </p:cNvPr>
          <p:cNvSpPr txBox="1">
            <a:spLocks/>
          </p:cNvSpPr>
          <p:nvPr/>
        </p:nvSpPr>
        <p:spPr>
          <a:xfrm>
            <a:off x="1872099" y="200976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748B03-A5E1-9C18-C749-4D7BAF50E8AB}"/>
              </a:ext>
            </a:extLst>
          </p:cNvPr>
          <p:cNvSpPr txBox="1">
            <a:spLocks/>
          </p:cNvSpPr>
          <p:nvPr/>
        </p:nvSpPr>
        <p:spPr>
          <a:xfrm>
            <a:off x="3755826" y="144270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96B6DCA-9A16-2478-7986-CB22C5F1EC00}"/>
              </a:ext>
            </a:extLst>
          </p:cNvPr>
          <p:cNvSpPr txBox="1">
            <a:spLocks/>
          </p:cNvSpPr>
          <p:nvPr/>
        </p:nvSpPr>
        <p:spPr>
          <a:xfrm>
            <a:off x="1870605" y="261937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95CB066-A3C1-B137-CA69-F5E3E175246B}"/>
              </a:ext>
            </a:extLst>
          </p:cNvPr>
          <p:cNvSpPr txBox="1">
            <a:spLocks/>
          </p:cNvSpPr>
          <p:nvPr/>
        </p:nvSpPr>
        <p:spPr>
          <a:xfrm>
            <a:off x="1884978" y="320853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FAB616-F4E4-C6DD-2CCC-3067F0E5AC49}"/>
              </a:ext>
            </a:extLst>
          </p:cNvPr>
          <p:cNvSpPr txBox="1">
            <a:spLocks/>
          </p:cNvSpPr>
          <p:nvPr/>
        </p:nvSpPr>
        <p:spPr>
          <a:xfrm>
            <a:off x="4060526" y="145427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FA2572-848F-43B0-987E-7D897952B9D6}"/>
              </a:ext>
            </a:extLst>
          </p:cNvPr>
          <p:cNvSpPr txBox="1">
            <a:spLocks/>
          </p:cNvSpPr>
          <p:nvPr/>
        </p:nvSpPr>
        <p:spPr>
          <a:xfrm>
            <a:off x="2157956" y="375609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5079BB6-DDA2-DEEA-EBDD-FC0752C5190A}"/>
              </a:ext>
            </a:extLst>
          </p:cNvPr>
          <p:cNvSpPr txBox="1">
            <a:spLocks/>
          </p:cNvSpPr>
          <p:nvPr/>
        </p:nvSpPr>
        <p:spPr>
          <a:xfrm>
            <a:off x="2164950" y="443054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D7A6597-03FD-C249-0F6A-500DF2EBD2F7}"/>
              </a:ext>
            </a:extLst>
          </p:cNvPr>
          <p:cNvSpPr txBox="1">
            <a:spLocks/>
          </p:cNvSpPr>
          <p:nvPr/>
        </p:nvSpPr>
        <p:spPr>
          <a:xfrm>
            <a:off x="2164950" y="320634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7EFD3D9-B596-EE82-4839-ABDB17A33378}"/>
              </a:ext>
            </a:extLst>
          </p:cNvPr>
          <p:cNvSpPr txBox="1">
            <a:spLocks/>
          </p:cNvSpPr>
          <p:nvPr/>
        </p:nvSpPr>
        <p:spPr>
          <a:xfrm>
            <a:off x="4326588" y="144270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993D6EE-CB1B-D0C8-7DFC-7A0DD53BCD10}"/>
              </a:ext>
            </a:extLst>
          </p:cNvPr>
          <p:cNvSpPr txBox="1">
            <a:spLocks/>
          </p:cNvSpPr>
          <p:nvPr/>
        </p:nvSpPr>
        <p:spPr>
          <a:xfrm>
            <a:off x="2485462" y="494181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1D6EDA-977B-CADC-9676-7A4D750BFA67}"/>
              </a:ext>
            </a:extLst>
          </p:cNvPr>
          <p:cNvSpPr txBox="1">
            <a:spLocks/>
          </p:cNvSpPr>
          <p:nvPr/>
        </p:nvSpPr>
        <p:spPr>
          <a:xfrm>
            <a:off x="2486572" y="559116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A1F9A1-01E3-2F82-00CB-5AD0D8BA4EE9}"/>
              </a:ext>
            </a:extLst>
          </p:cNvPr>
          <p:cNvSpPr txBox="1">
            <a:spLocks/>
          </p:cNvSpPr>
          <p:nvPr/>
        </p:nvSpPr>
        <p:spPr>
          <a:xfrm>
            <a:off x="2485462" y="442181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14A103-8A56-23E7-DB31-0683D369970D}"/>
              </a:ext>
            </a:extLst>
          </p:cNvPr>
          <p:cNvSpPr txBox="1">
            <a:spLocks/>
          </p:cNvSpPr>
          <p:nvPr/>
        </p:nvSpPr>
        <p:spPr>
          <a:xfrm>
            <a:off x="1280319" y="755600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4 862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6711DBE-CAB2-5D38-44DE-BBEA097644CD}"/>
              </a:ext>
            </a:extLst>
          </p:cNvPr>
          <p:cNvGrpSpPr/>
          <p:nvPr/>
        </p:nvGrpSpPr>
        <p:grpSpPr>
          <a:xfrm>
            <a:off x="3333382" y="757313"/>
            <a:ext cx="1295400" cy="1963967"/>
            <a:chOff x="3333382" y="2531790"/>
            <a:chExt cx="1295400" cy="196396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5258E46-692E-B03F-53B4-8E62A1E4C083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B2019CAA-74FD-A23B-3152-17B0D8D26503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25" name="Straight Connector 24">
                <a:extLst>
                  <a:ext uri="{FF2B5EF4-FFF2-40B4-BE49-F238E27FC236}">
                    <a16:creationId xmlns:a16="http://schemas.microsoft.com/office/drawing/2014/main" id="{50AC747F-927F-EA0B-AEC3-1479099E379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FE01DC8-9DA1-6D63-9026-1761288017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</p:grp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C7D9CA8-1854-A6C9-F180-38E92B89AF15}"/>
              </a:ext>
            </a:extLst>
          </p:cNvPr>
          <p:cNvCxnSpPr>
            <a:cxnSpLocks/>
          </p:cNvCxnSpPr>
          <p:nvPr/>
        </p:nvCxnSpPr>
        <p:spPr>
          <a:xfrm>
            <a:off x="1496890" y="1994725"/>
            <a:ext cx="621629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EB7F29E-23E5-267A-43A6-8AFFCE2F8832}"/>
              </a:ext>
            </a:extLst>
          </p:cNvPr>
          <p:cNvCxnSpPr>
            <a:cxnSpLocks/>
          </p:cNvCxnSpPr>
          <p:nvPr/>
        </p:nvCxnSpPr>
        <p:spPr>
          <a:xfrm>
            <a:off x="1771359" y="3172920"/>
            <a:ext cx="764657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80C0B63-ABD7-76E5-8CA2-AC813F457C3E}"/>
              </a:ext>
            </a:extLst>
          </p:cNvPr>
          <p:cNvCxnSpPr>
            <a:cxnSpLocks/>
          </p:cNvCxnSpPr>
          <p:nvPr/>
        </p:nvCxnSpPr>
        <p:spPr>
          <a:xfrm>
            <a:off x="2194719" y="5552528"/>
            <a:ext cx="764657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1C24D982-B920-BF90-CA1C-AB9B85B00F93}"/>
              </a:ext>
            </a:extLst>
          </p:cNvPr>
          <p:cNvSpPr txBox="1">
            <a:spLocks/>
          </p:cNvSpPr>
          <p:nvPr/>
        </p:nvSpPr>
        <p:spPr>
          <a:xfrm>
            <a:off x="6046754" y="1333838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9C988F5-14DF-F5E4-DF3C-7892F80CA277}"/>
              </a:ext>
            </a:extLst>
          </p:cNvPr>
          <p:cNvSpPr txBox="1">
            <a:spLocks/>
          </p:cNvSpPr>
          <p:nvPr/>
        </p:nvSpPr>
        <p:spPr>
          <a:xfrm>
            <a:off x="8062692" y="1392823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B45C778-EAAC-05D6-3EE7-67CE21E1D6FC}"/>
              </a:ext>
            </a:extLst>
          </p:cNvPr>
          <p:cNvCxnSpPr>
            <a:cxnSpLocks/>
          </p:cNvCxnSpPr>
          <p:nvPr/>
        </p:nvCxnSpPr>
        <p:spPr>
          <a:xfrm>
            <a:off x="6742501" y="4339647"/>
            <a:ext cx="764657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865B24B4-5BF4-34FE-241B-1AA45BF5BD3F}"/>
              </a:ext>
            </a:extLst>
          </p:cNvPr>
          <p:cNvSpPr txBox="1">
            <a:spLocks/>
          </p:cNvSpPr>
          <p:nvPr/>
        </p:nvSpPr>
        <p:spPr>
          <a:xfrm>
            <a:off x="6046754" y="196431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E57AAA7-1AA1-2218-D0CA-A6FEBF9FD2E7}"/>
              </a:ext>
            </a:extLst>
          </p:cNvPr>
          <p:cNvSpPr txBox="1">
            <a:spLocks/>
          </p:cNvSpPr>
          <p:nvPr/>
        </p:nvSpPr>
        <p:spPr>
          <a:xfrm>
            <a:off x="6460913" y="197112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833C598-9AEF-906F-3B4F-9960A323A68D}"/>
              </a:ext>
            </a:extLst>
          </p:cNvPr>
          <p:cNvSpPr txBox="1">
            <a:spLocks/>
          </p:cNvSpPr>
          <p:nvPr/>
        </p:nvSpPr>
        <p:spPr>
          <a:xfrm>
            <a:off x="8344640" y="140407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1E1985B-2995-1919-6F01-03AC0F443835}"/>
              </a:ext>
            </a:extLst>
          </p:cNvPr>
          <p:cNvSpPr txBox="1">
            <a:spLocks/>
          </p:cNvSpPr>
          <p:nvPr/>
        </p:nvSpPr>
        <p:spPr>
          <a:xfrm>
            <a:off x="6459419" y="2580740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AFF1DAA-1237-9CFD-9E17-11635D1DE57F}"/>
              </a:ext>
            </a:extLst>
          </p:cNvPr>
          <p:cNvSpPr txBox="1">
            <a:spLocks/>
          </p:cNvSpPr>
          <p:nvPr/>
        </p:nvSpPr>
        <p:spPr>
          <a:xfrm>
            <a:off x="6473792" y="316989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161B01C-7C34-7EA7-4633-912644BAD872}"/>
              </a:ext>
            </a:extLst>
          </p:cNvPr>
          <p:cNvSpPr txBox="1">
            <a:spLocks/>
          </p:cNvSpPr>
          <p:nvPr/>
        </p:nvSpPr>
        <p:spPr>
          <a:xfrm>
            <a:off x="8649340" y="141564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ED0F39F-8043-3CD4-ECB8-22C08262CA92}"/>
              </a:ext>
            </a:extLst>
          </p:cNvPr>
          <p:cNvSpPr txBox="1">
            <a:spLocks/>
          </p:cNvSpPr>
          <p:nvPr/>
        </p:nvSpPr>
        <p:spPr>
          <a:xfrm>
            <a:off x="6746770" y="3717457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93F40B4-D7FF-FED8-0CC8-8431B34E0AA0}"/>
              </a:ext>
            </a:extLst>
          </p:cNvPr>
          <p:cNvSpPr txBox="1">
            <a:spLocks/>
          </p:cNvSpPr>
          <p:nvPr/>
        </p:nvSpPr>
        <p:spPr>
          <a:xfrm>
            <a:off x="6753764" y="439190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E61E088-F2C7-C6B0-686E-830F59544ED9}"/>
              </a:ext>
            </a:extLst>
          </p:cNvPr>
          <p:cNvSpPr txBox="1">
            <a:spLocks/>
          </p:cNvSpPr>
          <p:nvPr/>
        </p:nvSpPr>
        <p:spPr>
          <a:xfrm>
            <a:off x="6753764" y="316771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EA55DC7-4E9B-E4A7-7E49-12C8CEA7B090}"/>
              </a:ext>
            </a:extLst>
          </p:cNvPr>
          <p:cNvSpPr txBox="1">
            <a:spLocks/>
          </p:cNvSpPr>
          <p:nvPr/>
        </p:nvSpPr>
        <p:spPr>
          <a:xfrm>
            <a:off x="8915402" y="1404072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D84CCBB-91EE-CF80-63D0-4DAD1AD0DBA7}"/>
              </a:ext>
            </a:extLst>
          </p:cNvPr>
          <p:cNvSpPr txBox="1">
            <a:spLocks/>
          </p:cNvSpPr>
          <p:nvPr/>
        </p:nvSpPr>
        <p:spPr>
          <a:xfrm>
            <a:off x="7074276" y="490318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FF40BF3-6343-D512-894F-34CB30D7EC92}"/>
              </a:ext>
            </a:extLst>
          </p:cNvPr>
          <p:cNvSpPr txBox="1">
            <a:spLocks/>
          </p:cNvSpPr>
          <p:nvPr/>
        </p:nvSpPr>
        <p:spPr>
          <a:xfrm>
            <a:off x="7075386" y="5552528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0E6B28E-1360-84D6-B777-D19F5A01CB76}"/>
              </a:ext>
            </a:extLst>
          </p:cNvPr>
          <p:cNvSpPr txBox="1">
            <a:spLocks/>
          </p:cNvSpPr>
          <p:nvPr/>
        </p:nvSpPr>
        <p:spPr>
          <a:xfrm>
            <a:off x="7074276" y="438317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F029F06-BBE3-5600-7AAE-39CB3C11F837}"/>
              </a:ext>
            </a:extLst>
          </p:cNvPr>
          <p:cNvSpPr txBox="1">
            <a:spLocks/>
          </p:cNvSpPr>
          <p:nvPr/>
        </p:nvSpPr>
        <p:spPr>
          <a:xfrm>
            <a:off x="5869133" y="716963"/>
            <a:ext cx="1631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9 639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4356F4E-F58A-08F7-07AF-CEE94DB39C01}"/>
              </a:ext>
            </a:extLst>
          </p:cNvPr>
          <p:cNvGrpSpPr/>
          <p:nvPr/>
        </p:nvGrpSpPr>
        <p:grpSpPr>
          <a:xfrm>
            <a:off x="7922196" y="718676"/>
            <a:ext cx="1295400" cy="1963967"/>
            <a:chOff x="3333382" y="2531790"/>
            <a:chExt cx="1295400" cy="1963967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0D35629-9B5F-9721-42BD-7CEA843C1944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3FDB3538-FD48-0FAA-B158-8AB575398736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C7347AD2-824E-66AE-58DE-04BEE5C9AC7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A9ACDC17-2976-42D5-2990-59D5DCE2EF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</p:grp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B5859498-448B-964B-7CFA-6A4FBB9CEA0C}"/>
              </a:ext>
            </a:extLst>
          </p:cNvPr>
          <p:cNvCxnSpPr>
            <a:cxnSpLocks/>
          </p:cNvCxnSpPr>
          <p:nvPr/>
        </p:nvCxnSpPr>
        <p:spPr>
          <a:xfrm>
            <a:off x="6085704" y="1956088"/>
            <a:ext cx="621629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E2AFD13-7C44-CAB1-C654-9BCFE67B5D3A}"/>
              </a:ext>
            </a:extLst>
          </p:cNvPr>
          <p:cNvCxnSpPr>
            <a:cxnSpLocks/>
          </p:cNvCxnSpPr>
          <p:nvPr/>
        </p:nvCxnSpPr>
        <p:spPr>
          <a:xfrm>
            <a:off x="6360173" y="3134283"/>
            <a:ext cx="764657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9249764-AF01-611C-58B9-D9C015248592}"/>
              </a:ext>
            </a:extLst>
          </p:cNvPr>
          <p:cNvCxnSpPr>
            <a:cxnSpLocks/>
          </p:cNvCxnSpPr>
          <p:nvPr/>
        </p:nvCxnSpPr>
        <p:spPr>
          <a:xfrm>
            <a:off x="6783533" y="5513891"/>
            <a:ext cx="764657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55" name="TextBox 54">
            <a:extLst>
              <a:ext uri="{FF2B5EF4-FFF2-40B4-BE49-F238E27FC236}">
                <a16:creationId xmlns:a16="http://schemas.microsoft.com/office/drawing/2014/main" id="{966C906C-09E3-C5EA-5816-A0EB4BDAFB1A}"/>
              </a:ext>
            </a:extLst>
          </p:cNvPr>
          <p:cNvSpPr txBox="1">
            <a:spLocks/>
          </p:cNvSpPr>
          <p:nvPr/>
        </p:nvSpPr>
        <p:spPr>
          <a:xfrm>
            <a:off x="11059637" y="1226475"/>
            <a:ext cx="42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88B7CEA5-2960-3358-3F05-41F041E5DEBD}"/>
              </a:ext>
            </a:extLst>
          </p:cNvPr>
          <p:cNvSpPr txBox="1">
            <a:spLocks/>
          </p:cNvSpPr>
          <p:nvPr/>
        </p:nvSpPr>
        <p:spPr>
          <a:xfrm>
            <a:off x="13075575" y="1285460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0A5D1CA4-FF8F-E1D1-F47A-4E414285668C}"/>
              </a:ext>
            </a:extLst>
          </p:cNvPr>
          <p:cNvCxnSpPr>
            <a:cxnSpLocks/>
          </p:cNvCxnSpPr>
          <p:nvPr/>
        </p:nvCxnSpPr>
        <p:spPr>
          <a:xfrm>
            <a:off x="11755384" y="4232284"/>
            <a:ext cx="764657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E31CF211-8EAC-5BEA-7120-1FBEFAE6D5F5}"/>
              </a:ext>
            </a:extLst>
          </p:cNvPr>
          <p:cNvSpPr txBox="1">
            <a:spLocks/>
          </p:cNvSpPr>
          <p:nvPr/>
        </p:nvSpPr>
        <p:spPr>
          <a:xfrm>
            <a:off x="11059637" y="185695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06D5891-52A0-42A3-A6C4-A74B5B61326A}"/>
              </a:ext>
            </a:extLst>
          </p:cNvPr>
          <p:cNvSpPr txBox="1">
            <a:spLocks/>
          </p:cNvSpPr>
          <p:nvPr/>
        </p:nvSpPr>
        <p:spPr>
          <a:xfrm>
            <a:off x="11355808" y="1893262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74A2BA4-392A-93CB-D7FB-AEB017543F50}"/>
              </a:ext>
            </a:extLst>
          </p:cNvPr>
          <p:cNvSpPr txBox="1">
            <a:spLocks/>
          </p:cNvSpPr>
          <p:nvPr/>
        </p:nvSpPr>
        <p:spPr>
          <a:xfrm>
            <a:off x="13357523" y="129670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997D102-C239-090F-37FC-031DEE0CFDCE}"/>
              </a:ext>
            </a:extLst>
          </p:cNvPr>
          <p:cNvSpPr txBox="1">
            <a:spLocks/>
          </p:cNvSpPr>
          <p:nvPr/>
        </p:nvSpPr>
        <p:spPr>
          <a:xfrm>
            <a:off x="11383811" y="2473377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745A7484-8535-2820-9218-17E47F0CEC24}"/>
              </a:ext>
            </a:extLst>
          </p:cNvPr>
          <p:cNvSpPr txBox="1">
            <a:spLocks/>
          </p:cNvSpPr>
          <p:nvPr/>
        </p:nvSpPr>
        <p:spPr>
          <a:xfrm>
            <a:off x="11368216" y="306253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535D2686-6BA7-2918-D5BC-4CA9C74B5FDF}"/>
              </a:ext>
            </a:extLst>
          </p:cNvPr>
          <p:cNvSpPr txBox="1">
            <a:spLocks/>
          </p:cNvSpPr>
          <p:nvPr/>
        </p:nvSpPr>
        <p:spPr>
          <a:xfrm>
            <a:off x="13662223" y="130827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3FC5ECAD-7E1F-26A1-19D0-7A9E781166F4}"/>
              </a:ext>
            </a:extLst>
          </p:cNvPr>
          <p:cNvSpPr txBox="1">
            <a:spLocks/>
          </p:cNvSpPr>
          <p:nvPr/>
        </p:nvSpPr>
        <p:spPr>
          <a:xfrm>
            <a:off x="11759653" y="3610094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9C5CC45B-FF3B-29FD-3149-E4F3B32D1A23}"/>
              </a:ext>
            </a:extLst>
          </p:cNvPr>
          <p:cNvSpPr txBox="1">
            <a:spLocks/>
          </p:cNvSpPr>
          <p:nvPr/>
        </p:nvSpPr>
        <p:spPr>
          <a:xfrm>
            <a:off x="11766647" y="428454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6B8CFC3-291E-932E-1BF3-62E8DBAA40D1}"/>
              </a:ext>
            </a:extLst>
          </p:cNvPr>
          <p:cNvSpPr txBox="1">
            <a:spLocks/>
          </p:cNvSpPr>
          <p:nvPr/>
        </p:nvSpPr>
        <p:spPr>
          <a:xfrm>
            <a:off x="11735175" y="3062533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DB32841-E3F4-445E-1EE4-E0879980B6E7}"/>
              </a:ext>
            </a:extLst>
          </p:cNvPr>
          <p:cNvSpPr txBox="1">
            <a:spLocks/>
          </p:cNvSpPr>
          <p:nvPr/>
        </p:nvSpPr>
        <p:spPr>
          <a:xfrm>
            <a:off x="13928285" y="1296709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36CF0579-053C-32D1-8ACD-B352505AA958}"/>
              </a:ext>
            </a:extLst>
          </p:cNvPr>
          <p:cNvSpPr txBox="1">
            <a:spLocks/>
          </p:cNvSpPr>
          <p:nvPr/>
        </p:nvSpPr>
        <p:spPr>
          <a:xfrm>
            <a:off x="12087159" y="479581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D4F759A3-4EDE-A24E-58B9-C768B33EE76E}"/>
              </a:ext>
            </a:extLst>
          </p:cNvPr>
          <p:cNvSpPr txBox="1">
            <a:spLocks/>
          </p:cNvSpPr>
          <p:nvPr/>
        </p:nvSpPr>
        <p:spPr>
          <a:xfrm>
            <a:off x="12088269" y="544516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1105B3F-E255-85DF-1D59-B842FEEE379A}"/>
              </a:ext>
            </a:extLst>
          </p:cNvPr>
          <p:cNvSpPr txBox="1">
            <a:spLocks/>
          </p:cNvSpPr>
          <p:nvPr/>
        </p:nvSpPr>
        <p:spPr>
          <a:xfrm>
            <a:off x="12087159" y="4275814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17C2F2C-8E78-94DE-9AED-F7C365F1FAB4}"/>
              </a:ext>
            </a:extLst>
          </p:cNvPr>
          <p:cNvSpPr txBox="1">
            <a:spLocks/>
          </p:cNvSpPr>
          <p:nvPr/>
        </p:nvSpPr>
        <p:spPr>
          <a:xfrm>
            <a:off x="10660479" y="609600"/>
            <a:ext cx="21260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48 488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3D935E4B-2E3E-07A1-FC49-4E6DDAF989E2}"/>
              </a:ext>
            </a:extLst>
          </p:cNvPr>
          <p:cNvGrpSpPr/>
          <p:nvPr/>
        </p:nvGrpSpPr>
        <p:grpSpPr>
          <a:xfrm>
            <a:off x="12935079" y="611313"/>
            <a:ext cx="1295400" cy="1963967"/>
            <a:chOff x="3333382" y="2531790"/>
            <a:chExt cx="1295400" cy="1963967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76A6AEF-C948-1AAA-4A86-CDDFDDF6CF35}"/>
                </a:ext>
              </a:extLst>
            </p:cNvPr>
            <p:cNvSpPr txBox="1">
              <a:spLocks/>
            </p:cNvSpPr>
            <p:nvPr/>
          </p:nvSpPr>
          <p:spPr>
            <a:xfrm>
              <a:off x="3407045" y="2531790"/>
              <a:ext cx="66382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i="0" u="none" strike="noStrike" kern="0" cap="none" spc="0" normalizeH="0" baseline="0" noProof="0">
                  <a:ln>
                    <a:noFill/>
                  </a:ln>
                  <a:solidFill>
                    <a:schemeClr val="tx2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</a:p>
          </p:txBody>
        </p: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9E9ACA51-5310-9225-EF32-C2CFA2F15D51}"/>
                </a:ext>
              </a:extLst>
            </p:cNvPr>
            <p:cNvGrpSpPr/>
            <p:nvPr/>
          </p:nvGrpSpPr>
          <p:grpSpPr>
            <a:xfrm>
              <a:off x="3333382" y="2531790"/>
              <a:ext cx="1295400" cy="1963967"/>
              <a:chOff x="4127910" y="2102300"/>
              <a:chExt cx="1295400" cy="1963967"/>
            </a:xfrm>
          </p:grpSpPr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AADFB2CA-EF2E-F41B-DF46-5A4D527823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102300"/>
                <a:ext cx="0" cy="1963967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E13CBAB4-247F-78F8-46DE-4349B33234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27910" y="2768938"/>
                <a:ext cx="1295400" cy="0"/>
              </a:xfrm>
              <a:prstGeom prst="line">
                <a:avLst/>
              </a:prstGeom>
              <a:noFill/>
              <a:ln w="38100" cap="flat" cmpd="sng" algn="ctr">
                <a:solidFill>
                  <a:srgbClr val="0000FF"/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p:spPr>
          </p:cxnSp>
        </p:grpSp>
      </p:grp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43085067-722B-9350-751A-97A257F9B54F}"/>
              </a:ext>
            </a:extLst>
          </p:cNvPr>
          <p:cNvCxnSpPr>
            <a:cxnSpLocks/>
          </p:cNvCxnSpPr>
          <p:nvPr/>
        </p:nvCxnSpPr>
        <p:spPr>
          <a:xfrm>
            <a:off x="11098587" y="1848725"/>
            <a:ext cx="621629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7834E2BC-2BB1-DC0F-E943-D42B23C727B6}"/>
              </a:ext>
            </a:extLst>
          </p:cNvPr>
          <p:cNvCxnSpPr>
            <a:cxnSpLocks/>
          </p:cNvCxnSpPr>
          <p:nvPr/>
        </p:nvCxnSpPr>
        <p:spPr>
          <a:xfrm>
            <a:off x="11373056" y="3026920"/>
            <a:ext cx="764657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CCDAD7F-2E84-8F9F-CC0F-CADED1F58447}"/>
              </a:ext>
            </a:extLst>
          </p:cNvPr>
          <p:cNvCxnSpPr>
            <a:cxnSpLocks/>
          </p:cNvCxnSpPr>
          <p:nvPr/>
        </p:nvCxnSpPr>
        <p:spPr>
          <a:xfrm>
            <a:off x="11914404" y="5406528"/>
            <a:ext cx="764657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6191EEE4-27D2-701C-C795-83AE80F2AB64}"/>
              </a:ext>
            </a:extLst>
          </p:cNvPr>
          <p:cNvSpPr txBox="1">
            <a:spLocks/>
          </p:cNvSpPr>
          <p:nvPr/>
        </p:nvSpPr>
        <p:spPr>
          <a:xfrm>
            <a:off x="12414162" y="5474435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1E805B1F-122A-838A-973C-0AC89C700F4A}"/>
              </a:ext>
            </a:extLst>
          </p:cNvPr>
          <p:cNvSpPr txBox="1">
            <a:spLocks/>
          </p:cNvSpPr>
          <p:nvPr/>
        </p:nvSpPr>
        <p:spPr>
          <a:xfrm>
            <a:off x="14287407" y="1301466"/>
            <a:ext cx="3204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BC162DD-447C-77E3-CD95-6BD5FFFD9FD5}"/>
              </a:ext>
            </a:extLst>
          </p:cNvPr>
          <p:cNvSpPr txBox="1">
            <a:spLocks/>
          </p:cNvSpPr>
          <p:nvPr/>
        </p:nvSpPr>
        <p:spPr>
          <a:xfrm>
            <a:off x="12440283" y="5921219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cxnSp>
        <p:nvCxnSpPr>
          <p:cNvPr id="83" name="Straight Connector 82">
            <a:extLst>
              <a:ext uri="{FF2B5EF4-FFF2-40B4-BE49-F238E27FC236}">
                <a16:creationId xmlns:a16="http://schemas.microsoft.com/office/drawing/2014/main" id="{297D4C9C-82DD-FD8B-DAFB-1600C8CA9146}"/>
              </a:ext>
            </a:extLst>
          </p:cNvPr>
          <p:cNvCxnSpPr>
            <a:cxnSpLocks/>
          </p:cNvCxnSpPr>
          <p:nvPr/>
        </p:nvCxnSpPr>
        <p:spPr>
          <a:xfrm>
            <a:off x="12169347" y="6484620"/>
            <a:ext cx="764657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84" name="TextBox 83">
            <a:extLst>
              <a:ext uri="{FF2B5EF4-FFF2-40B4-BE49-F238E27FC236}">
                <a16:creationId xmlns:a16="http://schemas.microsoft.com/office/drawing/2014/main" id="{9F004069-9609-6BE8-0D6E-5C85C19650A8}"/>
              </a:ext>
            </a:extLst>
          </p:cNvPr>
          <p:cNvSpPr txBox="1">
            <a:spLocks/>
          </p:cNvSpPr>
          <p:nvPr/>
        </p:nvSpPr>
        <p:spPr>
          <a:xfrm>
            <a:off x="12446577" y="6484656"/>
            <a:ext cx="4579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19072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7" fill="hold">
                      <p:stCondLst>
                        <p:cond delay="indefinite"/>
                      </p:stCondLst>
                      <p:childTnLst>
                        <p:par>
                          <p:cTn id="258" fill="hold">
                            <p:stCondLst>
                              <p:cond delay="0"/>
                            </p:stCondLst>
                            <p:childTnLst>
                              <p:par>
                                <p:cTn id="2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7" fill="hold">
                      <p:stCondLst>
                        <p:cond delay="indefinite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7" fill="hold">
                      <p:stCondLst>
                        <p:cond delay="indefinite"/>
                      </p:stCondLst>
                      <p:childTnLst>
                        <p:par>
                          <p:cTn id="298" fill="hold">
                            <p:stCondLst>
                              <p:cond delay="0"/>
                            </p:stCondLst>
                            <p:childTnLst>
                              <p:par>
                                <p:cTn id="2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6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7" fill="hold">
                      <p:stCondLst>
                        <p:cond delay="indefinite"/>
                      </p:stCondLst>
                      <p:childTnLst>
                        <p:par>
                          <p:cTn id="308" fill="hold">
                            <p:stCondLst>
                              <p:cond delay="0"/>
                            </p:stCondLst>
                            <p:childTnLst>
                              <p:par>
                                <p:cTn id="3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2" fill="hold">
                      <p:stCondLst>
                        <p:cond delay="indefinite"/>
                      </p:stCondLst>
                      <p:childTnLst>
                        <p:par>
                          <p:cTn id="323" fill="hold">
                            <p:stCondLst>
                              <p:cond delay="0"/>
                            </p:stCondLst>
                            <p:childTnLst>
                              <p:par>
                                <p:cTn id="3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2" fill="hold">
                      <p:stCondLst>
                        <p:cond delay="indefinite"/>
                      </p:stCondLst>
                      <p:childTnLst>
                        <p:par>
                          <p:cTn id="333" fill="hold">
                            <p:stCondLst>
                              <p:cond delay="0"/>
                            </p:stCondLst>
                            <p:childTnLst>
                              <p:par>
                                <p:cTn id="3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30" grpId="0"/>
      <p:bldP spid="31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55" grpId="0"/>
      <p:bldP spid="56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80" grpId="0"/>
      <p:bldP spid="81" grpId="0"/>
      <p:bldP spid="82" grpId="0"/>
      <p:bldP spid="8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57914" y="0"/>
            <a:ext cx="1556776" cy="1489112"/>
          </a:xfrm>
          <a:prstGeom prst="rect">
            <a:avLst/>
          </a:prstGeom>
        </p:spPr>
      </p:pic>
      <p:pic>
        <p:nvPicPr>
          <p:cNvPr id="15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3589907" y="7320244"/>
            <a:ext cx="2187849" cy="1884285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1700279" y="177918"/>
            <a:ext cx="14667927" cy="1090627"/>
            <a:chOff x="100910" y="1115568"/>
            <a:chExt cx="10613479" cy="817970"/>
          </a:xfrm>
        </p:grpSpPr>
        <p:sp>
          <p:nvSpPr>
            <p:cNvPr id="23" name="Snip Single Corner Rectangle 22"/>
            <p:cNvSpPr/>
            <p:nvPr/>
          </p:nvSpPr>
          <p:spPr>
            <a:xfrm>
              <a:off x="129141" y="1115568"/>
              <a:ext cx="10107287" cy="817970"/>
            </a:xfrm>
            <a:prstGeom prst="snip1Rect">
              <a:avLst/>
            </a:prstGeom>
            <a:solidFill>
              <a:schemeClr val="bg1"/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100910" y="1201386"/>
              <a:ext cx="10613479" cy="623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US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Bài 2: a, </a:t>
              </a:r>
              <a:r>
                <a:rPr lang="vi-VN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Tính rồi nêu thương và số dư của phép chia</a:t>
              </a:r>
              <a:endParaRPr lang="en-US" sz="4800" dirty="0">
                <a:solidFill>
                  <a:srgbClr val="9A5315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7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4761256" y="1363596"/>
            <a:ext cx="1704579" cy="1726553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720474" y="2207285"/>
            <a:ext cx="24144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F3771A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425     2</a:t>
            </a:r>
          </a:p>
        </p:txBody>
      </p:sp>
      <p:cxnSp>
        <p:nvCxnSpPr>
          <p:cNvPr id="29" name="Straight Connector 28"/>
          <p:cNvCxnSpPr/>
          <p:nvPr/>
        </p:nvCxnSpPr>
        <p:spPr>
          <a:xfrm>
            <a:off x="2241812" y="2207284"/>
            <a:ext cx="0" cy="1805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241813" y="3049555"/>
            <a:ext cx="9477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7862923" y="1492519"/>
            <a:ext cx="275748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F3771A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55558   5</a:t>
            </a:r>
          </a:p>
        </p:txBody>
      </p:sp>
      <p:cxnSp>
        <p:nvCxnSpPr>
          <p:cNvPr id="32" name="Straight Connector 31"/>
          <p:cNvCxnSpPr/>
          <p:nvPr/>
        </p:nvCxnSpPr>
        <p:spPr>
          <a:xfrm>
            <a:off x="9860320" y="1487672"/>
            <a:ext cx="0" cy="1805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9860320" y="2329943"/>
            <a:ext cx="14147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6" name="Group 45"/>
          <p:cNvGrpSpPr/>
          <p:nvPr/>
        </p:nvGrpSpPr>
        <p:grpSpPr>
          <a:xfrm>
            <a:off x="2715669" y="4610811"/>
            <a:ext cx="4679537" cy="2466165"/>
            <a:chOff x="1116407" y="3623755"/>
            <a:chExt cx="3509653" cy="1849624"/>
          </a:xfrm>
        </p:grpSpPr>
        <p:pic>
          <p:nvPicPr>
            <p:cNvPr id="41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1116407" y="3623755"/>
              <a:ext cx="3509653" cy="1849624"/>
            </a:xfrm>
            <a:prstGeom prst="rect">
              <a:avLst/>
            </a:prstGeom>
          </p:spPr>
        </p:pic>
        <p:sp>
          <p:nvSpPr>
            <p:cNvPr id="43" name="TextBox 42"/>
            <p:cNvSpPr txBox="1"/>
            <p:nvPr/>
          </p:nvSpPr>
          <p:spPr>
            <a:xfrm>
              <a:off x="1540220" y="3753358"/>
              <a:ext cx="2662027" cy="145549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170">
                <a:lnSpc>
                  <a:spcPct val="150000"/>
                </a:lnSpc>
              </a:pPr>
              <a:r>
                <a:rPr lang="en-US" sz="4267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425 : 2 = 212 </a:t>
              </a:r>
            </a:p>
            <a:p>
              <a:pPr algn="ctr" defTabSz="1219170">
                <a:lnSpc>
                  <a:spcPct val="150000"/>
                </a:lnSpc>
              </a:pPr>
              <a:r>
                <a:rPr lang="en-US" sz="4267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(dư 1)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10567705" y="4754153"/>
            <a:ext cx="5210049" cy="2463829"/>
            <a:chOff x="5704909" y="3623756"/>
            <a:chExt cx="5153334" cy="875092"/>
          </a:xfrm>
        </p:grpSpPr>
        <p:pic>
          <p:nvPicPr>
            <p:cNvPr id="42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704909" y="3623756"/>
              <a:ext cx="5153334" cy="875092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6052701" y="3709089"/>
              <a:ext cx="4555168" cy="6892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170">
                <a:lnSpc>
                  <a:spcPct val="150000"/>
                </a:lnSpc>
              </a:pPr>
              <a:r>
                <a:rPr lang="en-US" sz="4267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55558 : 5 = 11111 </a:t>
              </a:r>
            </a:p>
            <a:p>
              <a:pPr algn="ctr" defTabSz="1219170">
                <a:lnSpc>
                  <a:spcPct val="150000"/>
                </a:lnSpc>
              </a:pPr>
              <a:r>
                <a:rPr lang="en-US" sz="4267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(dư 3)</a:t>
              </a: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720474" y="3043231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20475" y="3762875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105561" y="5294687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05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1071784" y="4487786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427610" y="5977463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427610" y="6810315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cxnSp>
        <p:nvCxnSpPr>
          <p:cNvPr id="54" name="Straight Connector 53"/>
          <p:cNvCxnSpPr/>
          <p:nvPr/>
        </p:nvCxnSpPr>
        <p:spPr>
          <a:xfrm>
            <a:off x="763970" y="3762875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887465" y="5286169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186541" y="6801797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2241813" y="3192894"/>
            <a:ext cx="1996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4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212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9951644" y="2445823"/>
            <a:ext cx="1996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4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11111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862801" y="2181457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7905911" y="2897775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05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247643" y="4337613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05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8257220" y="3622686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8589617" y="5008757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582269" y="5739089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05</a:t>
            </a:r>
          </a:p>
        </p:txBody>
      </p:sp>
      <p:cxnSp>
        <p:nvCxnSpPr>
          <p:cNvPr id="66" name="Straight Connector 65"/>
          <p:cNvCxnSpPr/>
          <p:nvPr/>
        </p:nvCxnSpPr>
        <p:spPr>
          <a:xfrm>
            <a:off x="7915629" y="2876709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8298266" y="4337612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8481296" y="5725573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8958529" y="6415345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cxnSp>
        <p:nvCxnSpPr>
          <p:cNvPr id="70" name="Straight Connector 69"/>
          <p:cNvCxnSpPr/>
          <p:nvPr/>
        </p:nvCxnSpPr>
        <p:spPr>
          <a:xfrm>
            <a:off x="9047353" y="7241201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8983064" y="7232330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08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9388942" y="7732907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5</a:t>
            </a:r>
          </a:p>
        </p:txBody>
      </p:sp>
      <p:cxnSp>
        <p:nvCxnSpPr>
          <p:cNvPr id="73" name="Straight Connector 72"/>
          <p:cNvCxnSpPr/>
          <p:nvPr/>
        </p:nvCxnSpPr>
        <p:spPr>
          <a:xfrm>
            <a:off x="9205133" y="8566068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9489325" y="8498826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3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2A7D60B0-D2D9-A08C-3C70-818D411D665F}"/>
              </a:ext>
            </a:extLst>
          </p:cNvPr>
          <p:cNvCxnSpPr>
            <a:cxnSpLocks/>
          </p:cNvCxnSpPr>
          <p:nvPr/>
        </p:nvCxnSpPr>
        <p:spPr>
          <a:xfrm>
            <a:off x="3280753" y="1122549"/>
            <a:ext cx="1524000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02A668E2-D248-5430-D78A-89B7CDFB1690}"/>
              </a:ext>
            </a:extLst>
          </p:cNvPr>
          <p:cNvCxnSpPr>
            <a:cxnSpLocks/>
          </p:cNvCxnSpPr>
          <p:nvPr/>
        </p:nvCxnSpPr>
        <p:spPr>
          <a:xfrm>
            <a:off x="5623719" y="1066800"/>
            <a:ext cx="3334810" cy="0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86EF5BF-B537-480C-1A19-7A962C7F1844}"/>
              </a:ext>
            </a:extLst>
          </p:cNvPr>
          <p:cNvCxnSpPr>
            <a:cxnSpLocks/>
          </p:cNvCxnSpPr>
          <p:nvPr/>
        </p:nvCxnSpPr>
        <p:spPr>
          <a:xfrm>
            <a:off x="9853815" y="1061634"/>
            <a:ext cx="1865904" cy="5166"/>
          </a:xfrm>
          <a:prstGeom prst="line">
            <a:avLst/>
          </a:prstGeom>
          <a:ln w="76200">
            <a:solidFill>
              <a:schemeClr val="accent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00784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1" grpId="0"/>
      <p:bldP spid="48" grpId="0"/>
      <p:bldP spid="49" grpId="0"/>
      <p:bldP spid="50" grpId="0"/>
      <p:bldP spid="51" grpId="0"/>
      <p:bldP spid="52" grpId="0"/>
      <p:bldP spid="53" grpId="0"/>
      <p:bldP spid="57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9" grpId="0"/>
      <p:bldP spid="71" grpId="0"/>
      <p:bldP spid="72" grpId="0"/>
      <p:bldP spid="7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87482B0-0053-9137-32B7-6B56CEE82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0038"/>
            <a:ext cx="6934200" cy="77272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973788-B110-7E8C-897E-9995FB6073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9674" y="2362200"/>
            <a:ext cx="6746964" cy="686481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1CC27FA-3182-733C-BA68-1E3FE948AAD3}"/>
              </a:ext>
            </a:extLst>
          </p:cNvPr>
          <p:cNvSpPr txBox="1"/>
          <p:nvPr/>
        </p:nvSpPr>
        <p:spPr>
          <a:xfrm>
            <a:off x="9829683" y="3117905"/>
            <a:ext cx="1752600" cy="3276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AFBA1A-6824-84E5-4F44-C708B39A6FCB}"/>
              </a:ext>
            </a:extLst>
          </p:cNvPr>
          <p:cNvSpPr txBox="1"/>
          <p:nvPr/>
        </p:nvSpPr>
        <p:spPr>
          <a:xfrm>
            <a:off x="11567319" y="4198140"/>
            <a:ext cx="1752600" cy="32766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2EFD30-8A70-728F-78EF-B5DFA28BB8A6}"/>
              </a:ext>
            </a:extLst>
          </p:cNvPr>
          <p:cNvSpPr txBox="1"/>
          <p:nvPr/>
        </p:nvSpPr>
        <p:spPr>
          <a:xfrm>
            <a:off x="2956719" y="3124200"/>
            <a:ext cx="2971800" cy="48005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8810F43-871A-22BA-1D5F-6921D9ACD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0359" y="1202048"/>
            <a:ext cx="5315919" cy="1160152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1F56967-03CD-8FCD-7921-5A7F108AD8D6}"/>
              </a:ext>
            </a:extLst>
          </p:cNvPr>
          <p:cNvGrpSpPr/>
          <p:nvPr/>
        </p:nvGrpSpPr>
        <p:grpSpPr>
          <a:xfrm>
            <a:off x="365919" y="18719"/>
            <a:ext cx="14006938" cy="1090627"/>
            <a:chOff x="129141" y="1115568"/>
            <a:chExt cx="10505203" cy="817970"/>
          </a:xfrm>
        </p:grpSpPr>
        <p:sp>
          <p:nvSpPr>
            <p:cNvPr id="14" name="Snip Single Corner Rectangle 10">
              <a:extLst>
                <a:ext uri="{FF2B5EF4-FFF2-40B4-BE49-F238E27FC236}">
                  <a16:creationId xmlns:a16="http://schemas.microsoft.com/office/drawing/2014/main" id="{DB2FBFEC-CF5A-B627-790C-F12B873CDB30}"/>
                </a:ext>
              </a:extLst>
            </p:cNvPr>
            <p:cNvSpPr/>
            <p:nvPr/>
          </p:nvSpPr>
          <p:spPr>
            <a:xfrm>
              <a:off x="129141" y="1115568"/>
              <a:ext cx="10505203" cy="817970"/>
            </a:xfrm>
            <a:prstGeom prst="snip1Rect">
              <a:avLst/>
            </a:prstGeom>
            <a:solidFill>
              <a:schemeClr val="bg1"/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2F1319A-F307-17AE-51C5-A0AD5E3B1F63}"/>
                </a:ext>
              </a:extLst>
            </p:cNvPr>
            <p:cNvSpPr/>
            <p:nvPr/>
          </p:nvSpPr>
          <p:spPr>
            <a:xfrm>
              <a:off x="350333" y="1201386"/>
              <a:ext cx="10179806" cy="623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US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b, </a:t>
              </a:r>
              <a:r>
                <a:rPr lang="vi-VN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Thực hiện các phép chia rồi thử lại (theo mẫu)</a:t>
              </a:r>
              <a:endParaRPr lang="en-US" sz="4800" dirty="0">
                <a:solidFill>
                  <a:srgbClr val="9A5315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1685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2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C14564C-1628-FC55-4BF4-55A2E5BA4714}"/>
              </a:ext>
            </a:extLst>
          </p:cNvPr>
          <p:cNvGrpSpPr/>
          <p:nvPr/>
        </p:nvGrpSpPr>
        <p:grpSpPr>
          <a:xfrm>
            <a:off x="2423319" y="1887872"/>
            <a:ext cx="3893312" cy="1097280"/>
            <a:chOff x="9070848" y="2450592"/>
            <a:chExt cx="2919984" cy="822960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43FDC782-B9D5-BA56-FAE3-8FEC4A89D4B7}"/>
                </a:ext>
              </a:extLst>
            </p:cNvPr>
            <p:cNvSpPr/>
            <p:nvPr/>
          </p:nvSpPr>
          <p:spPr>
            <a:xfrm>
              <a:off x="9070848" y="2450592"/>
              <a:ext cx="2919984" cy="82296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B49CFA3-8BD0-CEA0-8FCF-68C31A257E2E}"/>
                </a:ext>
              </a:extLst>
            </p:cNvPr>
            <p:cNvSpPr/>
            <p:nvPr/>
          </p:nvSpPr>
          <p:spPr>
            <a:xfrm>
              <a:off x="9657847" y="2538906"/>
              <a:ext cx="1810833" cy="623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US" sz="480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4247 : 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D114FEE-F159-3776-C4AA-968EFAF16AC2}"/>
              </a:ext>
            </a:extLst>
          </p:cNvPr>
          <p:cNvGrpSpPr/>
          <p:nvPr/>
        </p:nvGrpSpPr>
        <p:grpSpPr>
          <a:xfrm>
            <a:off x="9883807" y="1887872"/>
            <a:ext cx="3893312" cy="1097280"/>
            <a:chOff x="9070848" y="3665220"/>
            <a:chExt cx="2919984" cy="822960"/>
          </a:xfrm>
        </p:grpSpPr>
        <p:sp>
          <p:nvSpPr>
            <p:cNvPr id="6" name="Rounded Rectangle 17">
              <a:extLst>
                <a:ext uri="{FF2B5EF4-FFF2-40B4-BE49-F238E27FC236}">
                  <a16:creationId xmlns:a16="http://schemas.microsoft.com/office/drawing/2014/main" id="{7B9807AE-44CC-4E9E-FA43-CC58B2CA0EBA}"/>
                </a:ext>
              </a:extLst>
            </p:cNvPr>
            <p:cNvSpPr/>
            <p:nvPr/>
          </p:nvSpPr>
          <p:spPr>
            <a:xfrm>
              <a:off x="9070848" y="3665220"/>
              <a:ext cx="2919984" cy="82296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3CB4269-EDE9-CA28-2EB5-1472B2896B34}"/>
                </a:ext>
              </a:extLst>
            </p:cNvPr>
            <p:cNvSpPr/>
            <p:nvPr/>
          </p:nvSpPr>
          <p:spPr>
            <a:xfrm>
              <a:off x="9552489" y="3753534"/>
              <a:ext cx="1810833" cy="623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US" sz="4800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8446 : 4</a:t>
              </a:r>
            </a:p>
          </p:txBody>
        </p:sp>
      </p:grpSp>
      <p:pic>
        <p:nvPicPr>
          <p:cNvPr id="8" name="Picture 8">
            <a:extLst>
              <a:ext uri="{FF2B5EF4-FFF2-40B4-BE49-F238E27FC236}">
                <a16:creationId xmlns:a16="http://schemas.microsoft.com/office/drawing/2014/main" id="{77E619EC-AF4E-F0DF-6DCC-6F5D6CFCCD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885627" y="4419600"/>
            <a:ext cx="5180880" cy="416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8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Untitled Project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6002000" cy="899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191668" y="136653"/>
            <a:ext cx="5754624" cy="1097280"/>
            <a:chOff x="9070848" y="2450592"/>
            <a:chExt cx="2919984" cy="822960"/>
          </a:xfrm>
        </p:grpSpPr>
        <p:sp>
          <p:nvSpPr>
            <p:cNvPr id="3" name="Rounded Rectangle 2"/>
            <p:cNvSpPr/>
            <p:nvPr/>
          </p:nvSpPr>
          <p:spPr>
            <a:xfrm>
              <a:off x="9070848" y="2450592"/>
              <a:ext cx="2919984" cy="82296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9657847" y="2538906"/>
              <a:ext cx="2067796" cy="623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US" sz="480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4247 : 2 = …..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971590" y="1334213"/>
            <a:ext cx="24144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F3771A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4247   2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578208" y="1360040"/>
            <a:ext cx="0" cy="1805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578209" y="2202311"/>
            <a:ext cx="9477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57074" y="2053857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6871" y="2915631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1957" y="4447443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08180" y="3640542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64006" y="5130219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4007" y="5938742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07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100366" y="2915631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374924" y="4438925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645449" y="5954553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578209" y="2345649"/>
            <a:ext cx="1996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4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2123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5981" y="6800514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027758" y="7662288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105981" y="7646782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3844150" y="4226707"/>
            <a:ext cx="1686927" cy="12799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29895" y="1941877"/>
            <a:ext cx="24465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 b="1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Thử lại: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608071" y="5506629"/>
            <a:ext cx="3658249" cy="3246696"/>
          </a:xfrm>
          <a:prstGeom prst="rect">
            <a:avLst/>
          </a:prstGeom>
        </p:spPr>
      </p:pic>
      <p:sp>
        <p:nvSpPr>
          <p:cNvPr id="36" name="Rounded Rectangle 35"/>
          <p:cNvSpPr/>
          <p:nvPr/>
        </p:nvSpPr>
        <p:spPr>
          <a:xfrm>
            <a:off x="6247546" y="3102861"/>
            <a:ext cx="2816555" cy="3635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Segoe Print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6399571" y="3243452"/>
            <a:ext cx="2591201" cy="2923878"/>
            <a:chOff x="4791939" y="2432589"/>
            <a:chExt cx="1943401" cy="2192909"/>
          </a:xfrm>
        </p:grpSpPr>
        <p:sp>
          <p:nvSpPr>
            <p:cNvPr id="39" name="TextBox 38"/>
            <p:cNvSpPr txBox="1"/>
            <p:nvPr/>
          </p:nvSpPr>
          <p:spPr>
            <a:xfrm>
              <a:off x="5133168" y="2432589"/>
              <a:ext cx="1553551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480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2123   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929853" y="3224652"/>
              <a:ext cx="395782" cy="623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US" sz="480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 sz="4800">
                <a:solidFill>
                  <a:srgbClr val="000000">
                    <a:lumMod val="85000"/>
                    <a:lumOff val="15000"/>
                  </a:srgbClr>
                </a:solidFill>
                <a:latin typeface="Segoe Print"/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5226077" y="3870983"/>
              <a:ext cx="1144922" cy="0"/>
            </a:xfrm>
            <a:prstGeom prst="line">
              <a:avLst/>
            </a:prstGeom>
            <a:ln w="3810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4791939" y="2877643"/>
              <a:ext cx="344085" cy="5617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4267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181789" y="4002250"/>
              <a:ext cx="1553551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480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4246   </a:t>
              </a:r>
            </a:p>
          </p:txBody>
        </p:sp>
      </p:grpSp>
      <p:sp>
        <p:nvSpPr>
          <p:cNvPr id="45" name="Rounded Rectangle 44"/>
          <p:cNvSpPr/>
          <p:nvPr/>
        </p:nvSpPr>
        <p:spPr>
          <a:xfrm>
            <a:off x="9758972" y="3049096"/>
            <a:ext cx="2816555" cy="3635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Segoe Print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9837146" y="3364932"/>
            <a:ext cx="2649221" cy="2830606"/>
            <a:chOff x="7370121" y="2523699"/>
            <a:chExt cx="1986916" cy="2122955"/>
          </a:xfrm>
        </p:grpSpPr>
        <p:sp>
          <p:nvSpPr>
            <p:cNvPr id="47" name="TextBox 46"/>
            <p:cNvSpPr txBox="1"/>
            <p:nvPr/>
          </p:nvSpPr>
          <p:spPr>
            <a:xfrm>
              <a:off x="7746408" y="2523699"/>
              <a:ext cx="1553551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480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4246</a:t>
              </a:r>
              <a:r>
                <a:rPr lang="en-US" sz="480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  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8529340" y="3245767"/>
              <a:ext cx="395782" cy="623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US" sz="480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1</a:t>
              </a:r>
              <a:endParaRPr lang="en-US" sz="4800">
                <a:solidFill>
                  <a:srgbClr val="000000">
                    <a:lumMod val="85000"/>
                    <a:lumOff val="15000"/>
                  </a:srgbClr>
                </a:solidFill>
                <a:latin typeface="Segoe Print"/>
              </a:endParaRPr>
            </a:p>
          </p:txBody>
        </p:sp>
        <p:cxnSp>
          <p:nvCxnSpPr>
            <p:cNvPr id="49" name="Straight Connector 48"/>
            <p:cNvCxnSpPr/>
            <p:nvPr/>
          </p:nvCxnSpPr>
          <p:spPr>
            <a:xfrm>
              <a:off x="7795237" y="3892139"/>
              <a:ext cx="1144922" cy="0"/>
            </a:xfrm>
            <a:prstGeom prst="line">
              <a:avLst/>
            </a:prstGeom>
            <a:ln w="3810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7803486" y="4023406"/>
              <a:ext cx="1553551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480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4247   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370121" y="2985681"/>
              <a:ext cx="377748" cy="5617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4267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+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974042" y="7113648"/>
            <a:ext cx="6601485" cy="1097280"/>
            <a:chOff x="9070848" y="2450592"/>
            <a:chExt cx="3349694" cy="822960"/>
          </a:xfrm>
        </p:grpSpPr>
        <p:sp>
          <p:nvSpPr>
            <p:cNvPr id="54" name="Rounded Rectangle 53"/>
            <p:cNvSpPr/>
            <p:nvPr/>
          </p:nvSpPr>
          <p:spPr>
            <a:xfrm>
              <a:off x="9070848" y="2450592"/>
              <a:ext cx="3349694" cy="82296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9179787" y="2501235"/>
              <a:ext cx="3217113" cy="623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US" sz="480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4247 : 2 = 2123 (dư 1)</a:t>
              </a:r>
            </a:p>
          </p:txBody>
        </p:sp>
      </p:grpSp>
      <p:pic>
        <p:nvPicPr>
          <p:cNvPr id="5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982607" y="94418"/>
            <a:ext cx="3260729" cy="239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4058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3" grpId="0"/>
      <p:bldP spid="17" grpId="0"/>
      <p:bldP spid="18" grpId="0"/>
      <p:bldP spid="20" grpId="0"/>
      <p:bldP spid="22" grpId="0" animBg="1"/>
      <p:bldP spid="23" grpId="0"/>
      <p:bldP spid="36" grpId="0" animBg="1"/>
      <p:bldP spid="4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191664" y="136651"/>
            <a:ext cx="5754623" cy="1097280"/>
            <a:chOff x="9070848" y="2450592"/>
            <a:chExt cx="2919984" cy="822960"/>
          </a:xfrm>
        </p:grpSpPr>
        <p:sp>
          <p:nvSpPr>
            <p:cNvPr id="3" name="Rounded Rectangle 2"/>
            <p:cNvSpPr/>
            <p:nvPr/>
          </p:nvSpPr>
          <p:spPr>
            <a:xfrm>
              <a:off x="9070848" y="2450592"/>
              <a:ext cx="2919984" cy="82296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9483630" y="2538905"/>
              <a:ext cx="2154828" cy="623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US" sz="480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8 446 : 4 = …..</a:t>
              </a: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71454" y="1334213"/>
            <a:ext cx="24144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F3771A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8446   4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2578208" y="1360040"/>
            <a:ext cx="0" cy="1805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2578209" y="2202311"/>
            <a:ext cx="9477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57074" y="2053857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6871" y="2915631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41957" y="4447443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08180" y="3640542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64006" y="5130219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64007" y="5938742"/>
            <a:ext cx="870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06</a:t>
            </a:r>
          </a:p>
        </p:txBody>
      </p:sp>
      <p:cxnSp>
        <p:nvCxnSpPr>
          <p:cNvPr id="14" name="Straight Connector 13"/>
          <p:cNvCxnSpPr/>
          <p:nvPr/>
        </p:nvCxnSpPr>
        <p:spPr>
          <a:xfrm>
            <a:off x="1100366" y="2915631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374924" y="4438925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645449" y="5954553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578209" y="2345650"/>
            <a:ext cx="19963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/>
            <a:r>
              <a:rPr lang="en-US" sz="4800" b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2111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105981" y="6800514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4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027758" y="7662288"/>
            <a:ext cx="6831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105981" y="7646782"/>
            <a:ext cx="5277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2" name="Right Arrow 21"/>
          <p:cNvSpPr/>
          <p:nvPr/>
        </p:nvSpPr>
        <p:spPr>
          <a:xfrm>
            <a:off x="3844150" y="4226707"/>
            <a:ext cx="1686927" cy="12799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229895" y="1941877"/>
            <a:ext cx="244650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 b="1">
                <a:solidFill>
                  <a:srgbClr val="9A5315"/>
                </a:solidFill>
                <a:latin typeface="Arial" pitchFamily="34" charset="0"/>
                <a:cs typeface="Arial" pitchFamily="34" charset="0"/>
              </a:rPr>
              <a:t>Thử lại:</a:t>
            </a: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608071" y="5506629"/>
            <a:ext cx="3658249" cy="3246696"/>
          </a:xfrm>
          <a:prstGeom prst="rect">
            <a:avLst/>
          </a:prstGeom>
        </p:spPr>
      </p:pic>
      <p:sp>
        <p:nvSpPr>
          <p:cNvPr id="36" name="Rounded Rectangle 35"/>
          <p:cNvSpPr/>
          <p:nvPr/>
        </p:nvSpPr>
        <p:spPr>
          <a:xfrm>
            <a:off x="6247546" y="3102861"/>
            <a:ext cx="2816555" cy="3635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Segoe Print"/>
            </a:endParaRPr>
          </a:p>
        </p:txBody>
      </p:sp>
      <p:grpSp>
        <p:nvGrpSpPr>
          <p:cNvPr id="38" name="Group 37"/>
          <p:cNvGrpSpPr/>
          <p:nvPr/>
        </p:nvGrpSpPr>
        <p:grpSpPr>
          <a:xfrm>
            <a:off x="6399571" y="3243452"/>
            <a:ext cx="2591201" cy="2923878"/>
            <a:chOff x="4791939" y="2432589"/>
            <a:chExt cx="1943401" cy="2192909"/>
          </a:xfrm>
        </p:grpSpPr>
        <p:sp>
          <p:nvSpPr>
            <p:cNvPr id="39" name="TextBox 38"/>
            <p:cNvSpPr txBox="1"/>
            <p:nvPr/>
          </p:nvSpPr>
          <p:spPr>
            <a:xfrm>
              <a:off x="5133168" y="2432589"/>
              <a:ext cx="1484975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480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2111   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5929853" y="3224652"/>
              <a:ext cx="395782" cy="623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US" sz="480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4</a:t>
              </a:r>
              <a:endParaRPr lang="en-US" sz="4800">
                <a:solidFill>
                  <a:srgbClr val="000000">
                    <a:lumMod val="85000"/>
                    <a:lumOff val="15000"/>
                  </a:srgbClr>
                </a:solidFill>
                <a:latin typeface="Segoe Print"/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>
            <a:xfrm>
              <a:off x="5226077" y="3870983"/>
              <a:ext cx="1144922" cy="0"/>
            </a:xfrm>
            <a:prstGeom prst="line">
              <a:avLst/>
            </a:prstGeom>
            <a:ln w="3810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4791939" y="2877643"/>
              <a:ext cx="344085" cy="5617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4267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x</a:t>
              </a: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181789" y="4002250"/>
              <a:ext cx="1553551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480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8444   </a:t>
              </a:r>
            </a:p>
          </p:txBody>
        </p:sp>
      </p:grpSp>
      <p:sp>
        <p:nvSpPr>
          <p:cNvPr id="45" name="Rounded Rectangle 44"/>
          <p:cNvSpPr/>
          <p:nvPr/>
        </p:nvSpPr>
        <p:spPr>
          <a:xfrm>
            <a:off x="9758972" y="3049096"/>
            <a:ext cx="2816555" cy="3635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Segoe Print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9837146" y="3364932"/>
            <a:ext cx="2649221" cy="2830606"/>
            <a:chOff x="7370121" y="2523699"/>
            <a:chExt cx="1986916" cy="2122955"/>
          </a:xfrm>
        </p:grpSpPr>
        <p:sp>
          <p:nvSpPr>
            <p:cNvPr id="47" name="TextBox 46"/>
            <p:cNvSpPr txBox="1"/>
            <p:nvPr/>
          </p:nvSpPr>
          <p:spPr>
            <a:xfrm>
              <a:off x="7746408" y="2523699"/>
              <a:ext cx="1296269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480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8444</a:t>
              </a:r>
              <a:r>
                <a:rPr lang="en-US" sz="480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 </a:t>
              </a: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8529340" y="3245767"/>
              <a:ext cx="395782" cy="623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US" sz="480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en-US" sz="4800">
                <a:solidFill>
                  <a:srgbClr val="000000">
                    <a:lumMod val="85000"/>
                    <a:lumOff val="15000"/>
                  </a:srgbClr>
                </a:solidFill>
                <a:latin typeface="Segoe Print"/>
              </a:endParaRPr>
            </a:p>
          </p:txBody>
        </p:sp>
        <p:cxnSp>
          <p:nvCxnSpPr>
            <p:cNvPr id="49" name="Straight Connector 48"/>
            <p:cNvCxnSpPr/>
            <p:nvPr/>
          </p:nvCxnSpPr>
          <p:spPr>
            <a:xfrm>
              <a:off x="7795237" y="3892139"/>
              <a:ext cx="1144922" cy="0"/>
            </a:xfrm>
            <a:prstGeom prst="line">
              <a:avLst/>
            </a:prstGeom>
            <a:ln w="38100">
              <a:solidFill>
                <a:schemeClr val="tx2">
                  <a:lumMod val="95000"/>
                  <a:lumOff val="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TextBox 49"/>
            <p:cNvSpPr txBox="1"/>
            <p:nvPr/>
          </p:nvSpPr>
          <p:spPr>
            <a:xfrm>
              <a:off x="7803486" y="4023406"/>
              <a:ext cx="1553551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4800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8446   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7370121" y="2985681"/>
              <a:ext cx="377748" cy="5617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4267">
                  <a:solidFill>
                    <a:srgbClr val="000000">
                      <a:lumMod val="85000"/>
                      <a:lumOff val="15000"/>
                    </a:srgbClr>
                  </a:solidFill>
                  <a:latin typeface="Arial" pitchFamily="34" charset="0"/>
                  <a:cs typeface="Arial" pitchFamily="34" charset="0"/>
                </a:rPr>
                <a:t>+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974041" y="7113648"/>
            <a:ext cx="6601485" cy="1097280"/>
            <a:chOff x="9070848" y="2450592"/>
            <a:chExt cx="3349694" cy="822960"/>
          </a:xfrm>
        </p:grpSpPr>
        <p:sp>
          <p:nvSpPr>
            <p:cNvPr id="54" name="Rounded Rectangle 53"/>
            <p:cNvSpPr/>
            <p:nvPr/>
          </p:nvSpPr>
          <p:spPr>
            <a:xfrm>
              <a:off x="9070848" y="2450592"/>
              <a:ext cx="3349694" cy="822960"/>
            </a:xfrm>
            <a:prstGeom prst="roundRect">
              <a:avLst/>
            </a:prstGeom>
            <a:solidFill>
              <a:schemeClr val="accent5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9179787" y="2501235"/>
              <a:ext cx="3170717" cy="62324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defTabSz="1219170"/>
              <a:r>
                <a:rPr lang="en-US" sz="480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8446 : 4 = 2111 (dư 2)</a:t>
              </a:r>
            </a:p>
          </p:txBody>
        </p:sp>
      </p:grpSp>
      <p:pic>
        <p:nvPicPr>
          <p:cNvPr id="5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2982607" y="94418"/>
            <a:ext cx="3260729" cy="2396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37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12" grpId="0"/>
      <p:bldP spid="13" grpId="0"/>
      <p:bldP spid="17" grpId="0"/>
      <p:bldP spid="18" grpId="0"/>
      <p:bldP spid="20" grpId="0"/>
      <p:bldP spid="22" grpId="0" animBg="1"/>
      <p:bldP spid="23" grpId="0"/>
      <p:bldP spid="36" grpId="0" animBg="1"/>
      <p:bldP spid="4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57914" y="202647"/>
            <a:ext cx="1263049" cy="1208152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498863" y="183632"/>
            <a:ext cx="14245995" cy="2232448"/>
            <a:chOff x="-50151" y="1105886"/>
            <a:chExt cx="10684496" cy="715241"/>
          </a:xfrm>
        </p:grpSpPr>
        <p:sp>
          <p:nvSpPr>
            <p:cNvPr id="4" name="Snip Single Corner Rectangle 3"/>
            <p:cNvSpPr/>
            <p:nvPr/>
          </p:nvSpPr>
          <p:spPr>
            <a:xfrm>
              <a:off x="-50151" y="1115568"/>
              <a:ext cx="10684496" cy="705559"/>
            </a:xfrm>
            <a:prstGeom prst="snip1Rect">
              <a:avLst/>
            </a:prstGeom>
            <a:solidFill>
              <a:schemeClr val="bg1"/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2640" y="1105886"/>
              <a:ext cx="10305185" cy="6956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>
                <a:lnSpc>
                  <a:spcPct val="150000"/>
                </a:lnSpc>
              </a:pPr>
              <a:r>
                <a:rPr lang="en-US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Bài 3: </a:t>
              </a:r>
              <a:r>
                <a:rPr lang="vi-VN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Có 930 g đỗ xanh, chia đều vào 3 túi. </a:t>
              </a:r>
              <a:endParaRPr lang="en-US" sz="4800" dirty="0">
                <a:solidFill>
                  <a:srgbClr val="9A5315"/>
                </a:solidFill>
                <a:latin typeface="Arial" pitchFamily="34" charset="0"/>
                <a:cs typeface="Arial" pitchFamily="34" charset="0"/>
              </a:endParaRPr>
            </a:p>
            <a:p>
              <a:pPr defTabSz="1219170">
                <a:lnSpc>
                  <a:spcPct val="150000"/>
                </a:lnSpc>
              </a:pPr>
              <a:r>
                <a:rPr lang="vi-VN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Hỏi mỗi túi như thế cân nặng bao nhiêu </a:t>
              </a:r>
              <a:r>
                <a:rPr lang="vi-VN" sz="4800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gam</a:t>
              </a:r>
              <a:r>
                <a:rPr lang="vi-VN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9319" y="2852127"/>
            <a:ext cx="5929947" cy="5029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7219737" y="2063977"/>
            <a:ext cx="7420983" cy="955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</a:pPr>
            <a:endParaRPr lang="en-US" sz="4267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2368818">
            <a:off x="14497314" y="42249"/>
            <a:ext cx="1757701" cy="178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3092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6523941" y="2613131"/>
            <a:ext cx="3169920" cy="1255777"/>
            <a:chOff x="5449824" y="3264407"/>
            <a:chExt cx="2560320" cy="941833"/>
          </a:xfrm>
        </p:grpSpPr>
        <p:sp>
          <p:nvSpPr>
            <p:cNvPr id="7" name="Cloud 6"/>
            <p:cNvSpPr/>
            <p:nvPr/>
          </p:nvSpPr>
          <p:spPr>
            <a:xfrm rot="155596">
              <a:off x="5449824" y="3264407"/>
              <a:ext cx="2560320" cy="941833"/>
            </a:xfrm>
            <a:prstGeom prst="cloud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124690" y="3412157"/>
              <a:ext cx="1256151" cy="6232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170"/>
              <a:r>
                <a:rPr lang="en-US" sz="4800" b="1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Giải:</a:t>
              </a:r>
            </a:p>
          </p:txBody>
        </p:sp>
      </p:grpSp>
      <p:sp>
        <p:nvSpPr>
          <p:cNvPr id="15" name="Rectangle 14"/>
          <p:cNvSpPr/>
          <p:nvPr/>
        </p:nvSpPr>
        <p:spPr>
          <a:xfrm>
            <a:off x="3337719" y="3959576"/>
            <a:ext cx="9940545" cy="3279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>
              <a:lnSpc>
                <a:spcPct val="150000"/>
              </a:lnSpc>
            </a:pPr>
            <a:r>
              <a:rPr lang="en-US" sz="4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Mỗi</a:t>
            </a:r>
            <a:r>
              <a:rPr lang="en-US" sz="4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túi</a:t>
            </a:r>
            <a:r>
              <a:rPr lang="en-US" sz="4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đỗ</a:t>
            </a:r>
            <a:r>
              <a:rPr lang="en-US" sz="4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đen</a:t>
            </a:r>
            <a:r>
              <a:rPr lang="en-US" sz="4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cân</a:t>
            </a:r>
            <a:r>
              <a:rPr lang="en-US" sz="4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nặng</a:t>
            </a:r>
            <a:r>
              <a:rPr lang="en-US" sz="4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4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gam </a:t>
            </a:r>
            <a:r>
              <a:rPr lang="en-US" sz="4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là</a:t>
            </a:r>
            <a:r>
              <a:rPr lang="en-US" sz="4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defTabSz="1219170">
              <a:lnSpc>
                <a:spcPct val="150000"/>
              </a:lnSpc>
            </a:pPr>
            <a:r>
              <a:rPr lang="en-US" sz="4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1230 : 5 = 246 (g)</a:t>
            </a:r>
          </a:p>
          <a:p>
            <a:pPr defTabSz="1219170">
              <a:lnSpc>
                <a:spcPct val="150000"/>
              </a:lnSpc>
            </a:pPr>
            <a:r>
              <a:rPr lang="en-US" sz="4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     </a:t>
            </a:r>
            <a:r>
              <a:rPr lang="en-US" sz="4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Đáp</a:t>
            </a:r>
            <a:r>
              <a:rPr lang="en-US" sz="4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48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246 g</a:t>
            </a:r>
          </a:p>
        </p:txBody>
      </p:sp>
      <p:pic>
        <p:nvPicPr>
          <p:cNvPr id="17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57914" y="202647"/>
            <a:ext cx="1263049" cy="1208152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1498863" y="183632"/>
            <a:ext cx="14245995" cy="2232448"/>
            <a:chOff x="-50151" y="1105886"/>
            <a:chExt cx="10684496" cy="715241"/>
          </a:xfrm>
        </p:grpSpPr>
        <p:sp>
          <p:nvSpPr>
            <p:cNvPr id="19" name="Snip Single Corner Rectangle 18"/>
            <p:cNvSpPr/>
            <p:nvPr/>
          </p:nvSpPr>
          <p:spPr>
            <a:xfrm>
              <a:off x="-50151" y="1115568"/>
              <a:ext cx="10684496" cy="705559"/>
            </a:xfrm>
            <a:prstGeom prst="snip1Rect">
              <a:avLst/>
            </a:prstGeom>
            <a:solidFill>
              <a:schemeClr val="bg1"/>
            </a:solidFill>
            <a:ln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43191" y="1105886"/>
              <a:ext cx="9714634" cy="69569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1219170">
                <a:lnSpc>
                  <a:spcPct val="150000"/>
                </a:lnSpc>
              </a:pPr>
              <a:r>
                <a:rPr lang="en-US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Bài 3: </a:t>
              </a:r>
              <a:r>
                <a:rPr lang="vi-VN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Có 930 g đỗ xanh, chia đều vào 3 túi. Hỏi mỗi túi như thế cân nặng bao nhiêu </a:t>
              </a:r>
              <a:r>
                <a:rPr lang="vi-VN" sz="4800" dirty="0" err="1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gam</a:t>
              </a:r>
              <a:r>
                <a:rPr lang="vi-VN" sz="4800" dirty="0">
                  <a:solidFill>
                    <a:srgbClr val="9A5315"/>
                  </a:solidFill>
                  <a:latin typeface="Arial" pitchFamily="34" charset="0"/>
                  <a:cs typeface="Arial" pitchFamily="34" charset="0"/>
                </a:rPr>
                <a:t>?</a:t>
              </a:r>
            </a:p>
          </p:txBody>
        </p:sp>
      </p:grpSp>
      <p:pic>
        <p:nvPicPr>
          <p:cNvPr id="21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2368818">
            <a:off x="14681662" y="50884"/>
            <a:ext cx="1757701" cy="1780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9558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10319" y="0"/>
            <a:ext cx="16256000" cy="9144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10319" y="0"/>
            <a:ext cx="16256000" cy="9144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zh-CN" altLang="en-US" sz="2400" dirty="0">
              <a:solidFill>
                <a:srgbClr val="FFFFFF"/>
              </a:solidFill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2435612" y="3075260"/>
            <a:ext cx="12663945" cy="299348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zh-CN" altLang="en-US" sz="2400" dirty="0">
              <a:solidFill>
                <a:srgbClr val="FFFFFF"/>
              </a:solidFill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12985254" y="1560389"/>
            <a:ext cx="2623797" cy="2164059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711543" y="2305653"/>
            <a:ext cx="4934587" cy="3989363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659330" y="6640772"/>
            <a:ext cx="2092587" cy="199521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908328" y="1210259"/>
            <a:ext cx="1687176" cy="16086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11954405" y="6848461"/>
            <a:ext cx="2495677" cy="23795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7234714" y="538063"/>
            <a:ext cx="1443901" cy="174967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6961154" y="6269744"/>
            <a:ext cx="3094365" cy="24545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499D525-A2E2-42AD-826F-6B9C1DEDFC6A}"/>
              </a:ext>
            </a:extLst>
          </p:cNvPr>
          <p:cNvSpPr/>
          <p:nvPr/>
        </p:nvSpPr>
        <p:spPr>
          <a:xfrm>
            <a:off x="4328223" y="3870960"/>
            <a:ext cx="9753696" cy="147732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8800" b="1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Vận</a:t>
            </a:r>
            <a:r>
              <a:rPr lang="en-US" sz="8800" b="1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 </a:t>
            </a:r>
            <a:r>
              <a:rPr lang="en-US" sz="8800" b="1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dụng</a:t>
            </a:r>
            <a:endParaRPr lang="en-US" sz="8800" b="1" dirty="0">
              <a:ln w="22225">
                <a:solidFill>
                  <a:srgbClr val="00B050"/>
                </a:solidFill>
                <a:prstDash val="solid"/>
              </a:ln>
              <a:solidFill>
                <a:srgbClr val="2292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829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/>
          <p:cNvSpPr/>
          <p:nvPr/>
        </p:nvSpPr>
        <p:spPr>
          <a:xfrm>
            <a:off x="3558000" y="463296"/>
            <a:ext cx="8973312" cy="1164512"/>
          </a:xfrm>
          <a:prstGeom prst="plaqu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VẬN DỤNG – CỦNG CỐ</a:t>
            </a:r>
          </a:p>
        </p:txBody>
      </p:sp>
      <p:sp>
        <p:nvSpPr>
          <p:cNvPr id="3" name="Snip Single Corner Rectangle 2"/>
          <p:cNvSpPr/>
          <p:nvPr/>
        </p:nvSpPr>
        <p:spPr>
          <a:xfrm>
            <a:off x="1205136" y="2153816"/>
            <a:ext cx="11618785" cy="950976"/>
          </a:xfrm>
          <a:prstGeom prst="snip1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97743" y="2153817"/>
            <a:ext cx="113271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 b="1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Câu 1</a:t>
            </a:r>
            <a:r>
              <a:rPr lang="en-US" sz="4800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. Chọn phép tính có kết quả đúng: </a:t>
            </a:r>
          </a:p>
        </p:txBody>
      </p:sp>
      <p:sp>
        <p:nvSpPr>
          <p:cNvPr id="5" name="Flowchart: Delay 4"/>
          <p:cNvSpPr/>
          <p:nvPr/>
        </p:nvSpPr>
        <p:spPr>
          <a:xfrm flipH="1">
            <a:off x="912527" y="3822192"/>
            <a:ext cx="1072896" cy="1158240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sz="2400" b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9092" y="3822192"/>
            <a:ext cx="5548491" cy="1158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456 : 2 = 227</a:t>
            </a:r>
          </a:p>
        </p:txBody>
      </p:sp>
      <p:sp>
        <p:nvSpPr>
          <p:cNvPr id="7" name="Flowchart: Delay 6"/>
          <p:cNvSpPr/>
          <p:nvPr/>
        </p:nvSpPr>
        <p:spPr>
          <a:xfrm flipH="1">
            <a:off x="912527" y="5561584"/>
            <a:ext cx="1072896" cy="115011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9092" y="5553456"/>
            <a:ext cx="5548491" cy="1158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456 : 2 = 228</a:t>
            </a:r>
          </a:p>
        </p:txBody>
      </p:sp>
      <p:sp>
        <p:nvSpPr>
          <p:cNvPr id="10" name="Flowchart: Delay 9"/>
          <p:cNvSpPr/>
          <p:nvPr/>
        </p:nvSpPr>
        <p:spPr>
          <a:xfrm flipH="1">
            <a:off x="8380502" y="3822192"/>
            <a:ext cx="1072896" cy="1158240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</a:t>
            </a:r>
            <a:endParaRPr lang="en-US" sz="2400" b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757067" y="3822192"/>
            <a:ext cx="5548491" cy="1158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456 : 2 = 226</a:t>
            </a:r>
          </a:p>
        </p:txBody>
      </p:sp>
      <p:sp>
        <p:nvSpPr>
          <p:cNvPr id="12" name="Flowchart: Delay 11"/>
          <p:cNvSpPr/>
          <p:nvPr/>
        </p:nvSpPr>
        <p:spPr>
          <a:xfrm flipH="1">
            <a:off x="8380502" y="5561584"/>
            <a:ext cx="1072896" cy="115011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757067" y="5553456"/>
            <a:ext cx="5548491" cy="1158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456 : 2 = 229</a:t>
            </a:r>
          </a:p>
        </p:txBody>
      </p:sp>
      <p:pic>
        <p:nvPicPr>
          <p:cNvPr id="14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105100" y="-313131"/>
            <a:ext cx="2161219" cy="2166635"/>
          </a:xfrm>
          <a:prstGeom prst="rect">
            <a:avLst/>
          </a:prstGeom>
        </p:spPr>
      </p:pic>
      <p:pic>
        <p:nvPicPr>
          <p:cNvPr id="15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75897" y="7139080"/>
            <a:ext cx="2013196" cy="214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608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/>
          <p:cNvSpPr/>
          <p:nvPr/>
        </p:nvSpPr>
        <p:spPr>
          <a:xfrm>
            <a:off x="3558000" y="463296"/>
            <a:ext cx="8973312" cy="1164512"/>
          </a:xfrm>
          <a:prstGeom prst="plaqu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VẬN DỤNG – CỦNG CỐ</a:t>
            </a:r>
          </a:p>
        </p:txBody>
      </p:sp>
      <p:sp>
        <p:nvSpPr>
          <p:cNvPr id="3" name="Snip Single Corner Rectangle 2"/>
          <p:cNvSpPr/>
          <p:nvPr/>
        </p:nvSpPr>
        <p:spPr>
          <a:xfrm>
            <a:off x="1205136" y="2153816"/>
            <a:ext cx="10661259" cy="950976"/>
          </a:xfrm>
          <a:prstGeom prst="snip1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51441" y="2243018"/>
            <a:ext cx="1033007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 b="1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Câu 2</a:t>
            </a:r>
            <a:r>
              <a:rPr lang="en-US" sz="4800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. Phép tính nào sau đây là sai?</a:t>
            </a:r>
          </a:p>
        </p:txBody>
      </p:sp>
      <p:sp>
        <p:nvSpPr>
          <p:cNvPr id="5" name="Flowchart: Delay 4"/>
          <p:cNvSpPr/>
          <p:nvPr/>
        </p:nvSpPr>
        <p:spPr>
          <a:xfrm flipH="1">
            <a:off x="912527" y="3822192"/>
            <a:ext cx="1072896" cy="1158240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sz="2400" b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9092" y="3822192"/>
            <a:ext cx="5548491" cy="1158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264 : 2 = 132</a:t>
            </a:r>
          </a:p>
        </p:txBody>
      </p:sp>
      <p:sp>
        <p:nvSpPr>
          <p:cNvPr id="7" name="Flowchart: Delay 6"/>
          <p:cNvSpPr/>
          <p:nvPr/>
        </p:nvSpPr>
        <p:spPr>
          <a:xfrm flipH="1">
            <a:off x="912527" y="5561584"/>
            <a:ext cx="1072896" cy="115011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9092" y="5553456"/>
            <a:ext cx="5548491" cy="1158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4446 : 2 = 2223</a:t>
            </a:r>
          </a:p>
        </p:txBody>
      </p:sp>
      <p:sp>
        <p:nvSpPr>
          <p:cNvPr id="10" name="Flowchart: Delay 9"/>
          <p:cNvSpPr/>
          <p:nvPr/>
        </p:nvSpPr>
        <p:spPr>
          <a:xfrm flipH="1">
            <a:off x="8380502" y="3822192"/>
            <a:ext cx="1072896" cy="1158240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</a:t>
            </a:r>
            <a:endParaRPr lang="en-US" sz="2400" b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757067" y="3822192"/>
            <a:ext cx="5548491" cy="1158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646 : 3 = 218</a:t>
            </a:r>
          </a:p>
        </p:txBody>
      </p:sp>
      <p:sp>
        <p:nvSpPr>
          <p:cNvPr id="12" name="Flowchart: Delay 11"/>
          <p:cNvSpPr/>
          <p:nvPr/>
        </p:nvSpPr>
        <p:spPr>
          <a:xfrm flipH="1">
            <a:off x="8380502" y="5561584"/>
            <a:ext cx="1072896" cy="115011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757067" y="5553456"/>
            <a:ext cx="5548491" cy="1158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6669 : 3 = 2223</a:t>
            </a:r>
          </a:p>
        </p:txBody>
      </p:sp>
      <p:pic>
        <p:nvPicPr>
          <p:cNvPr id="14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105100" y="-313131"/>
            <a:ext cx="2161219" cy="2166635"/>
          </a:xfrm>
          <a:prstGeom prst="rect">
            <a:avLst/>
          </a:prstGeom>
        </p:spPr>
      </p:pic>
      <p:pic>
        <p:nvPicPr>
          <p:cNvPr id="15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75897" y="7139080"/>
            <a:ext cx="2013196" cy="214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56355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/>
          <p:cNvSpPr/>
          <p:nvPr/>
        </p:nvSpPr>
        <p:spPr>
          <a:xfrm>
            <a:off x="3558000" y="463296"/>
            <a:ext cx="8973312" cy="1164512"/>
          </a:xfrm>
          <a:prstGeom prst="plaqu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VẬN DỤNG – CỦNG CỐ</a:t>
            </a:r>
          </a:p>
        </p:txBody>
      </p:sp>
      <p:sp>
        <p:nvSpPr>
          <p:cNvPr id="3" name="Snip Single Corner Rectangle 2"/>
          <p:cNvSpPr/>
          <p:nvPr/>
        </p:nvSpPr>
        <p:spPr>
          <a:xfrm>
            <a:off x="1205136" y="2153816"/>
            <a:ext cx="13980575" cy="950976"/>
          </a:xfrm>
          <a:prstGeom prst="snip1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97743" y="2243018"/>
            <a:ext cx="135040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170"/>
            <a:r>
              <a:rPr lang="en-US" sz="4800" b="1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Câu 3</a:t>
            </a:r>
            <a:r>
              <a:rPr lang="en-US" sz="4800">
                <a:solidFill>
                  <a:srgbClr val="9A5315">
                    <a:lumMod val="75000"/>
                  </a:srgbClr>
                </a:solidFill>
                <a:latin typeface="Arial" pitchFamily="34" charset="0"/>
                <a:cs typeface="Arial" pitchFamily="34" charset="0"/>
              </a:rPr>
              <a:t>. Kết quả đúng của phép tính 8864 : 2 = …</a:t>
            </a:r>
          </a:p>
        </p:txBody>
      </p:sp>
      <p:sp>
        <p:nvSpPr>
          <p:cNvPr id="5" name="Flowchart: Delay 4"/>
          <p:cNvSpPr/>
          <p:nvPr/>
        </p:nvSpPr>
        <p:spPr>
          <a:xfrm flipH="1">
            <a:off x="912527" y="3822192"/>
            <a:ext cx="1072896" cy="1158240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</a:t>
            </a:r>
            <a:endParaRPr lang="en-US" sz="2400" b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89092" y="3822192"/>
            <a:ext cx="5548491" cy="1158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4411</a:t>
            </a:r>
          </a:p>
        </p:txBody>
      </p:sp>
      <p:sp>
        <p:nvSpPr>
          <p:cNvPr id="7" name="Flowchart: Delay 6"/>
          <p:cNvSpPr/>
          <p:nvPr/>
        </p:nvSpPr>
        <p:spPr>
          <a:xfrm flipH="1">
            <a:off x="912527" y="5561584"/>
            <a:ext cx="1072896" cy="115011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</a:t>
            </a:r>
          </a:p>
        </p:txBody>
      </p:sp>
      <p:sp>
        <p:nvSpPr>
          <p:cNvPr id="9" name="Rectangle 8"/>
          <p:cNvSpPr/>
          <p:nvPr/>
        </p:nvSpPr>
        <p:spPr>
          <a:xfrm>
            <a:off x="2289092" y="5553456"/>
            <a:ext cx="5548491" cy="1158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4431</a:t>
            </a:r>
          </a:p>
        </p:txBody>
      </p:sp>
      <p:sp>
        <p:nvSpPr>
          <p:cNvPr id="10" name="Flowchart: Delay 9"/>
          <p:cNvSpPr/>
          <p:nvPr/>
        </p:nvSpPr>
        <p:spPr>
          <a:xfrm flipH="1">
            <a:off x="8380502" y="3822192"/>
            <a:ext cx="1072896" cy="1158240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</a:t>
            </a:r>
            <a:endParaRPr lang="en-US" sz="2400" b="1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757067" y="3822192"/>
            <a:ext cx="5548491" cy="1158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4421</a:t>
            </a:r>
          </a:p>
        </p:txBody>
      </p:sp>
      <p:sp>
        <p:nvSpPr>
          <p:cNvPr id="12" name="Flowchart: Delay 11"/>
          <p:cNvSpPr/>
          <p:nvPr/>
        </p:nvSpPr>
        <p:spPr>
          <a:xfrm flipH="1">
            <a:off x="8380502" y="5561584"/>
            <a:ext cx="1072896" cy="1150112"/>
          </a:xfrm>
          <a:prstGeom prst="flowChartDela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757067" y="5553456"/>
            <a:ext cx="5548491" cy="1158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267" b="1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4432</a:t>
            </a:r>
          </a:p>
        </p:txBody>
      </p:sp>
      <p:pic>
        <p:nvPicPr>
          <p:cNvPr id="14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105100" y="-313131"/>
            <a:ext cx="2161219" cy="2166635"/>
          </a:xfrm>
          <a:prstGeom prst="rect">
            <a:avLst/>
          </a:prstGeom>
        </p:spPr>
      </p:pic>
      <p:pic>
        <p:nvPicPr>
          <p:cNvPr id="15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75897" y="7139080"/>
            <a:ext cx="2013196" cy="214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2374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que 1"/>
          <p:cNvSpPr/>
          <p:nvPr/>
        </p:nvSpPr>
        <p:spPr>
          <a:xfrm>
            <a:off x="3801840" y="682752"/>
            <a:ext cx="8973312" cy="1164512"/>
          </a:xfrm>
          <a:prstGeom prst="plaqu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r>
              <a:rPr lang="en-US" sz="48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DẶN DÒ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449231" y="2389632"/>
            <a:ext cx="7510272" cy="53157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/>
            <a:endParaRPr lang="en-US" sz="2400">
              <a:solidFill>
                <a:srgbClr val="FFFFFF"/>
              </a:solidFill>
              <a:latin typeface="Segoe Prin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35311" y="2523720"/>
            <a:ext cx="6738112" cy="4895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1219170">
              <a:lnSpc>
                <a:spcPct val="150000"/>
              </a:lnSpc>
            </a:pPr>
            <a:r>
              <a:rPr lang="en-US" sz="4267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Ôn lại cách đặt tính rồi tính và tự nêu ví dụ về phép chia có nhiều chữ số với số có một chữ số trong phạm vi 100 000.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8361648" y="2389633"/>
            <a:ext cx="7278815" cy="5315712"/>
            <a:chOff x="6263496" y="1792224"/>
            <a:chExt cx="5459111" cy="3986784"/>
          </a:xfrm>
        </p:grpSpPr>
        <p:sp>
          <p:nvSpPr>
            <p:cNvPr id="5" name="Rounded Rectangle 4"/>
            <p:cNvSpPr/>
            <p:nvPr/>
          </p:nvSpPr>
          <p:spPr>
            <a:xfrm>
              <a:off x="6263496" y="1792224"/>
              <a:ext cx="5459111" cy="398678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170"/>
              <a:endParaRPr lang="en-US" sz="2400">
                <a:solidFill>
                  <a:srgbClr val="FFFFFF"/>
                </a:solidFill>
                <a:latin typeface="Segoe Print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6614015" y="2212831"/>
              <a:ext cx="4758071" cy="293301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 defTabSz="1219170">
                <a:lnSpc>
                  <a:spcPct val="150000"/>
                </a:lnSpc>
              </a:pPr>
              <a:r>
                <a:rPr lang="en-US" sz="4267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Vận dụng kiến thức đã học để tìm thêm các tình huống thực tế liên quan đến phép chia.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30483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/>
          </p:nvPr>
        </p:nvSpPr>
        <p:spPr>
          <a:xfrm>
            <a:off x="3798424" y="2786956"/>
            <a:ext cx="11337913" cy="2438400"/>
          </a:xfrm>
        </p:spPr>
        <p:txBody>
          <a:bodyPr rtlCol="0"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en-US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CẢM ƠN CÁC EM ĐÃ QUAN TÂM VÀ THEO DÕI!</a:t>
            </a:r>
            <a:endParaRPr lang="vi-VN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7">
            <a:extLst>
              <a:ext uri="{FF2B5EF4-FFF2-40B4-BE49-F238E27FC236}">
                <a16:creationId xmlns:a16="http://schemas.microsoft.com/office/drawing/2014/main" id="{98C16D4A-FF4C-8360-0AF0-C11296AA092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610407" y="4953247"/>
            <a:ext cx="3655912" cy="3868691"/>
          </a:xfrm>
          <a:prstGeom prst="rect">
            <a:avLst/>
          </a:prstGeom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87F4FB19-AEC3-634A-BF07-2F6EDBAF10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816258" y="371385"/>
            <a:ext cx="1964331" cy="1889329"/>
          </a:xfrm>
          <a:prstGeom prst="rect">
            <a:avLst/>
          </a:prstGeom>
        </p:spPr>
      </p:pic>
      <p:pic>
        <p:nvPicPr>
          <p:cNvPr id="8" name="Picture 8">
            <a:extLst>
              <a:ext uri="{FF2B5EF4-FFF2-40B4-BE49-F238E27FC236}">
                <a16:creationId xmlns:a16="http://schemas.microsoft.com/office/drawing/2014/main" id="{7765EC4B-AB74-4FD0-3CF4-169AF141F4B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438121" y="4845237"/>
            <a:ext cx="3695273" cy="3639844"/>
          </a:xfrm>
          <a:prstGeom prst="rect">
            <a:avLst/>
          </a:prstGeom>
        </p:spPr>
      </p:pic>
      <p:pic>
        <p:nvPicPr>
          <p:cNvPr id="9" name="Picture 7">
            <a:extLst>
              <a:ext uri="{FF2B5EF4-FFF2-40B4-BE49-F238E27FC236}">
                <a16:creationId xmlns:a16="http://schemas.microsoft.com/office/drawing/2014/main" id="{32C02A4B-D3C4-0735-083F-CBDE778900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2056260" y="322064"/>
            <a:ext cx="1994943" cy="2047049"/>
          </a:xfrm>
          <a:prstGeom prst="rect">
            <a:avLst/>
          </a:prstGeom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BF6EF53E-F198-2FC3-9F0D-62BEE732A4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76037" y="7205440"/>
            <a:ext cx="2030873" cy="1938560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AF862A24-699D-AD5D-D0ED-4B11135247C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1480930" y="5607728"/>
            <a:ext cx="353783" cy="38607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69E9EAF-FED9-2B94-3E1E-D077A3EBF0D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56854" y="5685921"/>
            <a:ext cx="564259" cy="615759"/>
          </a:xfrm>
          <a:prstGeom prst="rect">
            <a:avLst/>
          </a:prstGeom>
        </p:spPr>
      </p:pic>
      <p:pic>
        <p:nvPicPr>
          <p:cNvPr id="13" name="Picture 11">
            <a:extLst>
              <a:ext uri="{FF2B5EF4-FFF2-40B4-BE49-F238E27FC236}">
                <a16:creationId xmlns:a16="http://schemas.microsoft.com/office/drawing/2014/main" id="{8025EC0A-49D9-E684-F9E1-772630B2940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276046" y="500117"/>
            <a:ext cx="564259" cy="615759"/>
          </a:xfrm>
          <a:prstGeom prst="rect">
            <a:avLst/>
          </a:prstGeom>
        </p:spPr>
      </p:pic>
      <p:pic>
        <p:nvPicPr>
          <p:cNvPr id="14" name="Picture 11">
            <a:extLst>
              <a:ext uri="{FF2B5EF4-FFF2-40B4-BE49-F238E27FC236}">
                <a16:creationId xmlns:a16="http://schemas.microsoft.com/office/drawing/2014/main" id="{BAE11A38-B576-EC33-4B10-B9A2B2573D0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495832" y="729829"/>
            <a:ext cx="564259" cy="615759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id="{78E381FF-A802-D20D-4328-A8C2D3F58F1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505722">
            <a:off x="10274541" y="7812932"/>
            <a:ext cx="1283759" cy="723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4546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026A2B2-70BF-44D9-A14F-1DBC2C9355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043" y="2232"/>
            <a:ext cx="16256000" cy="913953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7867AE7-10A0-4CE9-B4E6-E9FFF2A85C6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847" y="1460894"/>
            <a:ext cx="6306137" cy="481389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E00E10-BDB3-4D41-ABC6-F36460484B5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16611" y="3677813"/>
            <a:ext cx="6570903" cy="5480844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7412E1C8-7715-4764-AD27-9EF2E0C7D737}"/>
              </a:ext>
            </a:extLst>
          </p:cNvPr>
          <p:cNvSpPr/>
          <p:nvPr/>
        </p:nvSpPr>
        <p:spPr>
          <a:xfrm>
            <a:off x="5757127" y="2370901"/>
            <a:ext cx="4212357" cy="2439980"/>
          </a:xfrm>
          <a:prstGeom prst="rect">
            <a:avLst/>
          </a:prstGeom>
          <a:noFill/>
        </p:spPr>
        <p:txBody>
          <a:bodyPr wrap="square" lIns="121876" tIns="60937" rIns="121876" bIns="60937">
            <a:spAutoFit/>
          </a:bodyPr>
          <a:lstStyle/>
          <a:p>
            <a:pPr algn="ctr" defTabSz="1218804">
              <a:lnSpc>
                <a:spcPct val="150000"/>
              </a:lnSpc>
              <a:defRPr/>
            </a:pPr>
            <a:r>
              <a:rPr lang="en-US" sz="34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Tớ</a:t>
            </a:r>
            <a:r>
              <a:rPr lang="en-US" sz="34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34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cần</a:t>
            </a:r>
            <a:r>
              <a:rPr lang="en-US" sz="34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3 </a:t>
            </a:r>
            <a:r>
              <a:rPr lang="en-US" sz="34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quả</a:t>
            </a:r>
            <a:r>
              <a:rPr lang="en-US" sz="34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34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dâu</a:t>
            </a:r>
            <a:r>
              <a:rPr lang="en-US" sz="34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34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tây</a:t>
            </a:r>
            <a:r>
              <a:rPr lang="en-US" sz="34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34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để</a:t>
            </a:r>
            <a:r>
              <a:rPr lang="en-US" sz="34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34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làm</a:t>
            </a:r>
            <a:r>
              <a:rPr lang="en-US" sz="34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bánh. </a:t>
            </a:r>
            <a:r>
              <a:rPr lang="en-US" sz="34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Các</a:t>
            </a:r>
            <a:r>
              <a:rPr lang="en-US" sz="34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34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bạn</a:t>
            </a:r>
            <a:r>
              <a:rPr lang="en-US" sz="34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34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giúp</a:t>
            </a:r>
            <a:r>
              <a:rPr lang="en-US" sz="34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34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tớ</a:t>
            </a:r>
            <a:r>
              <a:rPr lang="en-US" sz="34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34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nhé</a:t>
            </a:r>
            <a:r>
              <a:rPr lang="en-US" sz="34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!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BB33842F-ABE4-43DC-951C-9D58E1E35D9B}"/>
              </a:ext>
            </a:extLst>
          </p:cNvPr>
          <p:cNvSpPr/>
          <p:nvPr/>
        </p:nvSpPr>
        <p:spPr>
          <a:xfrm>
            <a:off x="5908858" y="2977921"/>
            <a:ext cx="4417437" cy="1005870"/>
          </a:xfrm>
          <a:prstGeom prst="rect">
            <a:avLst/>
          </a:prstGeom>
          <a:noFill/>
        </p:spPr>
        <p:txBody>
          <a:bodyPr wrap="square" lIns="121876" tIns="60937" rIns="121876" bIns="60937">
            <a:spAutoFit/>
          </a:bodyPr>
          <a:lstStyle/>
          <a:p>
            <a:pPr defTabSz="1218804">
              <a:lnSpc>
                <a:spcPct val="150000"/>
              </a:lnSpc>
              <a:defRPr/>
            </a:pPr>
            <a:r>
              <a:rPr lang="en-US" sz="42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Xin </a:t>
            </a:r>
            <a:r>
              <a:rPr lang="en-US" sz="42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chào</a:t>
            </a:r>
            <a:r>
              <a:rPr lang="en-US" sz="42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42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các</a:t>
            </a:r>
            <a:r>
              <a:rPr lang="en-US" sz="42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4265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bạn</a:t>
            </a:r>
            <a:r>
              <a:rPr lang="en-US" sz="4265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!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E5216C6-5E75-4E2B-BD4B-EC74F15275F1}"/>
              </a:ext>
            </a:extLst>
          </p:cNvPr>
          <p:cNvGrpSpPr/>
          <p:nvPr/>
        </p:nvGrpSpPr>
        <p:grpSpPr>
          <a:xfrm>
            <a:off x="670719" y="343759"/>
            <a:ext cx="12218671" cy="6829397"/>
            <a:chOff x="-673503" y="-228392"/>
            <a:chExt cx="11872067" cy="5682955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A5E424A3-3C01-4DCF-A13F-71D64A22D5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73503" y="-228392"/>
              <a:ext cx="11872067" cy="5682955"/>
            </a:xfrm>
            <a:prstGeom prst="rect">
              <a:avLst/>
            </a:prstGeom>
          </p:spPr>
        </p:pic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E8CEC96F-3DA1-4D61-BD0E-FB198484FF8A}"/>
                </a:ext>
              </a:extLst>
            </p:cNvPr>
            <p:cNvSpPr/>
            <p:nvPr/>
          </p:nvSpPr>
          <p:spPr>
            <a:xfrm>
              <a:off x="310420" y="1866644"/>
              <a:ext cx="9529387" cy="1024030"/>
            </a:xfrm>
            <a:prstGeom prst="rect">
              <a:avLst/>
            </a:prstGeom>
            <a:noFill/>
          </p:spPr>
          <p:txBody>
            <a:bodyPr wrap="none" lIns="121876" tIns="60937" rIns="121876" bIns="60937">
              <a:spAutoFit/>
            </a:bodyPr>
            <a:lstStyle/>
            <a:p>
              <a:pPr algn="ctr" defTabSz="1218804">
                <a:defRPr/>
              </a:pPr>
              <a:r>
                <a:rPr lang="en-US" sz="7197" dirty="0">
                  <a:ln w="0">
                    <a:solidFill>
                      <a:prstClr val="black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-93"/>
                </a:rPr>
                <a:t>THU HOẠCH DÂU TÂY</a:t>
              </a:r>
            </a:p>
          </p:txBody>
        </p:sp>
      </p:grpSp>
      <p:pic>
        <p:nvPicPr>
          <p:cNvPr id="34" name="亲亲宝贝.mp3">
            <a:hlinkClick r:id="" action="ppaction://media"/>
            <a:extLst>
              <a:ext uri="{FF2B5EF4-FFF2-40B4-BE49-F238E27FC236}">
                <a16:creationId xmlns:a16="http://schemas.microsoft.com/office/drawing/2014/main" id="{CCE9EEC6-58B4-4DCA-892A-AD96847359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329848" y="36064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7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404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8" grpId="0"/>
      <p:bldP spid="29" grpId="0"/>
      <p:bldP spid="29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BAF5DF-4E31-4334-86BF-AB57B5474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409" y="3128160"/>
            <a:ext cx="5202345" cy="624053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0A3856D-9682-482F-84BB-7BD1F0C757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8924131" y="5241317"/>
            <a:ext cx="2014211" cy="20142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ED447B-8CBB-4514-8FEC-4773079460B5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759" y="1147984"/>
            <a:ext cx="5445165" cy="396222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82A095B-7F65-49E6-BE13-845073091172}"/>
              </a:ext>
            </a:extLst>
          </p:cNvPr>
          <p:cNvSpPr/>
          <p:nvPr/>
        </p:nvSpPr>
        <p:spPr>
          <a:xfrm>
            <a:off x="9931235" y="1678642"/>
            <a:ext cx="4804664" cy="1990370"/>
          </a:xfrm>
          <a:prstGeom prst="rect">
            <a:avLst/>
          </a:prstGeom>
          <a:noFill/>
        </p:spPr>
        <p:txBody>
          <a:bodyPr wrap="square" lIns="121876" tIns="60937" rIns="121876" bIns="60937">
            <a:spAutoFit/>
          </a:bodyPr>
          <a:lstStyle/>
          <a:p>
            <a:pPr algn="ctr" defTabSz="1218804">
              <a:lnSpc>
                <a:spcPct val="150000"/>
              </a:lnSpc>
              <a:defRPr/>
            </a:pP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Hoan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hô</a:t>
            </a:r>
            <a:endParaRPr lang="en-US" sz="4265" b="1" dirty="0">
              <a:ln w="0">
                <a:solidFill>
                  <a:sysClr val="windowText" lastClr="000000"/>
                </a:solidFill>
              </a:ln>
              <a:solidFill>
                <a:srgbClr val="FF6600"/>
              </a:solidFill>
              <a:latin typeface="iCiel Cadena" panose="02000503000000020004" pitchFamily="2" charset="0"/>
            </a:endParaRPr>
          </a:p>
          <a:p>
            <a:pPr algn="ctr" defTabSz="1218804">
              <a:lnSpc>
                <a:spcPct val="150000"/>
              </a:lnSpc>
              <a:defRPr/>
            </a:pP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Các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bạn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thật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giỏi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26A2B2-70BF-44D9-A14F-1DBC2C9355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1452" y="-152400"/>
            <a:ext cx="16256000" cy="9139537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093EE53B-6517-4C1B-8B4F-F7E6B2DB34BC}"/>
              </a:ext>
            </a:extLst>
          </p:cNvPr>
          <p:cNvGrpSpPr/>
          <p:nvPr/>
        </p:nvGrpSpPr>
        <p:grpSpPr>
          <a:xfrm>
            <a:off x="6033317" y="6871366"/>
            <a:ext cx="7681014" cy="1547496"/>
            <a:chOff x="1557446" y="2449877"/>
            <a:chExt cx="3155231" cy="1161042"/>
          </a:xfrm>
        </p:grpSpPr>
        <p:sp>
          <p:nvSpPr>
            <p:cNvPr id="10" name="Rounded Rectangle 22">
              <a:extLst>
                <a:ext uri="{FF2B5EF4-FFF2-40B4-BE49-F238E27FC236}">
                  <a16:creationId xmlns:a16="http://schemas.microsoft.com/office/drawing/2014/main" id="{3F83463B-7622-48FD-BF68-6556582699FD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r" defTabSz="1218804">
                <a:defRPr/>
              </a:pP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thương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là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2, </a:t>
              </a: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số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dư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là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3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C2DCBE0-73C8-4312-9DA9-434B5150103A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chemeClr val="bg1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en-US" sz="2400" kern="0">
                <a:solidFill>
                  <a:srgbClr val="FFFFFF"/>
                </a:solidFill>
                <a:latin typeface="iCiel Cadena" panose="02000503000000020004" pitchFamily="2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08FB403-A8A4-4ED3-9D0C-994A9A6480B9}"/>
                </a:ext>
              </a:extLst>
            </p:cNvPr>
            <p:cNvSpPr/>
            <p:nvPr/>
          </p:nvSpPr>
          <p:spPr>
            <a:xfrm>
              <a:off x="1729696" y="2449877"/>
              <a:ext cx="632065" cy="1108026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21876" tIns="60937" rIns="121876" bIns="60937">
              <a:spAutoFit/>
            </a:bodyPr>
            <a:lstStyle/>
            <a:p>
              <a:pPr algn="ctr" defTabSz="1218804">
                <a:defRPr/>
              </a:pPr>
              <a:r>
                <a:rPr lang="en-US" sz="8797" b="1" kern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C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105C423-CCAF-4B93-8EF1-73AB876BDB2F}"/>
              </a:ext>
            </a:extLst>
          </p:cNvPr>
          <p:cNvGrpSpPr/>
          <p:nvPr/>
        </p:nvGrpSpPr>
        <p:grpSpPr>
          <a:xfrm>
            <a:off x="1463690" y="1095463"/>
            <a:ext cx="14089537" cy="4863721"/>
            <a:chOff x="-119520" y="-528795"/>
            <a:chExt cx="9234889" cy="2570911"/>
          </a:xfrm>
        </p:grpSpPr>
        <p:sp>
          <p:nvSpPr>
            <p:cNvPr id="14" name="Rounded Rectangle 26">
              <a:extLst>
                <a:ext uri="{FF2B5EF4-FFF2-40B4-BE49-F238E27FC236}">
                  <a16:creationId xmlns:a16="http://schemas.microsoft.com/office/drawing/2014/main" id="{5095058F-2806-4087-B08E-7D01932517C7}"/>
                </a:ext>
              </a:extLst>
            </p:cNvPr>
            <p:cNvSpPr/>
            <p:nvPr/>
          </p:nvSpPr>
          <p:spPr>
            <a:xfrm>
              <a:off x="1745578" y="-197529"/>
              <a:ext cx="7369791" cy="1323832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en-US" sz="2400" kern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FEEE69E-86B9-4C5E-9C69-7CC0B608AB0E}"/>
                </a:ext>
              </a:extLst>
            </p:cNvPr>
            <p:cNvSpPr/>
            <p:nvPr/>
          </p:nvSpPr>
          <p:spPr>
            <a:xfrm>
              <a:off x="2452809" y="-130363"/>
              <a:ext cx="6358471" cy="103920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21876" tIns="60937" rIns="121876" bIns="60937">
              <a:spAutoFit/>
            </a:bodyPr>
            <a:lstStyle/>
            <a:p>
              <a:pPr algn="ctr">
                <a:lnSpc>
                  <a:spcPct val="130000"/>
                </a:lnSpc>
                <a:spcAft>
                  <a:spcPts val="0"/>
                </a:spcAft>
              </a:pPr>
              <a:r>
                <a:rPr lang="nl-NL" sz="4800" b="1" kern="0" spc="67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</a:rPr>
                <a:t>Tìm thương và số dư của phép chia </a:t>
              </a:r>
              <a:endParaRPr lang="en-US" sz="4800" b="1" kern="0" spc="67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FFBF53">
                      <a:alpha val="40000"/>
                    </a:srgbClr>
                  </a:glow>
                </a:effectLst>
                <a:latin typeface="iCiel Cadena" panose="02000503000000020004" pitchFamily="2" charset="0"/>
              </a:endParaRPr>
            </a:p>
            <a:p>
              <a:pPr algn="ctr">
                <a:lnSpc>
                  <a:spcPct val="130000"/>
                </a:lnSpc>
                <a:spcAft>
                  <a:spcPts val="0"/>
                </a:spcAft>
              </a:pPr>
              <a:r>
                <a:rPr lang="nl-NL" sz="4800" b="1" kern="0" spc="67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</a:rPr>
                <a:t>8: 3 = ?</a:t>
              </a:r>
              <a:endParaRPr lang="en-US" sz="4800" b="1" kern="0" spc="67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FFBF53">
                      <a:alpha val="40000"/>
                    </a:srgbClr>
                  </a:glow>
                </a:effectLst>
                <a:latin typeface="iCiel Cadena" panose="02000503000000020004" pitchFamily="2" charset="0"/>
              </a:endParaRP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8065876-1EB3-448B-B8E5-03EF2167D46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117007">
              <a:off x="-119520" y="-528795"/>
              <a:ext cx="2452858" cy="2570911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EC63C03-4B0D-4506-B73E-7300F8FE317B}"/>
              </a:ext>
            </a:extLst>
          </p:cNvPr>
          <p:cNvGrpSpPr/>
          <p:nvPr/>
        </p:nvGrpSpPr>
        <p:grpSpPr>
          <a:xfrm>
            <a:off x="8377587" y="4772022"/>
            <a:ext cx="7866961" cy="1681187"/>
            <a:chOff x="1557446" y="2460307"/>
            <a:chExt cx="6383346" cy="1150612"/>
          </a:xfrm>
        </p:grpSpPr>
        <p:sp>
          <p:nvSpPr>
            <p:cNvPr id="18" name="Rounded Rectangle 30">
              <a:extLst>
                <a:ext uri="{FF2B5EF4-FFF2-40B4-BE49-F238E27FC236}">
                  <a16:creationId xmlns:a16="http://schemas.microsoft.com/office/drawing/2014/main" id="{E60ED71E-2C0E-4513-BBE6-7E7CC7F6EC81}"/>
                </a:ext>
              </a:extLst>
            </p:cNvPr>
            <p:cNvSpPr/>
            <p:nvPr/>
          </p:nvSpPr>
          <p:spPr>
            <a:xfrm>
              <a:off x="2041483" y="2511288"/>
              <a:ext cx="5899309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 </a:t>
              </a: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thương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là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2, </a:t>
              </a: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số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dư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là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2</a:t>
              </a: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BB4B972F-3529-463A-971F-80BB23D7F568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en-US" sz="2400" kern="0">
                <a:solidFill>
                  <a:srgbClr val="FFFFFF"/>
                </a:solidFill>
                <a:latin typeface="iCiel Cadena" panose="02000503000000020004" pitchFamily="2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06995CCE-CEDD-4A92-B036-4603CD759D47}"/>
                </a:ext>
              </a:extLst>
            </p:cNvPr>
            <p:cNvSpPr/>
            <p:nvPr/>
          </p:nvSpPr>
          <p:spPr>
            <a:xfrm>
              <a:off x="1664083" y="2460307"/>
              <a:ext cx="658525" cy="1108026"/>
            </a:xfrm>
            <a:prstGeom prst="rect">
              <a:avLst/>
            </a:prstGeom>
            <a:noFill/>
          </p:spPr>
          <p:txBody>
            <a:bodyPr wrap="none" lIns="121876" tIns="60937" rIns="121876" bIns="60937">
              <a:spAutoFit/>
            </a:bodyPr>
            <a:lstStyle/>
            <a:p>
              <a:pPr algn="ctr" defTabSz="1218804">
                <a:defRPr/>
              </a:pPr>
              <a:r>
                <a:rPr lang="en-US" sz="8797" b="1" kern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B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930E302B-482C-4A12-A324-A319FA9C50C2}"/>
              </a:ext>
            </a:extLst>
          </p:cNvPr>
          <p:cNvGrpSpPr/>
          <p:nvPr/>
        </p:nvGrpSpPr>
        <p:grpSpPr>
          <a:xfrm>
            <a:off x="518319" y="4547151"/>
            <a:ext cx="7633948" cy="1722396"/>
            <a:chOff x="1557446" y="2548181"/>
            <a:chExt cx="3155231" cy="1062738"/>
          </a:xfrm>
        </p:grpSpPr>
        <p:sp>
          <p:nvSpPr>
            <p:cNvPr id="22" name="Rounded Rectangle 34">
              <a:extLst>
                <a:ext uri="{FF2B5EF4-FFF2-40B4-BE49-F238E27FC236}">
                  <a16:creationId xmlns:a16="http://schemas.microsoft.com/office/drawing/2014/main" id="{49DE150B-4CE8-4A57-964B-815EF8A390E9}"/>
                </a:ext>
              </a:extLst>
            </p:cNvPr>
            <p:cNvSpPr/>
            <p:nvPr/>
          </p:nvSpPr>
          <p:spPr>
            <a:xfrm>
              <a:off x="2069237" y="2686929"/>
              <a:ext cx="2643440" cy="858129"/>
            </a:xfrm>
            <a:prstGeom prst="roundRect">
              <a:avLst/>
            </a:prstGeom>
            <a:solidFill>
              <a:srgbClr val="FFBF53"/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r" defTabSz="1218804">
                <a:defRPr/>
              </a:pP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thương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là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3, </a:t>
              </a: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số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dư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3600" kern="0" dirty="0" err="1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là</a:t>
              </a:r>
              <a:r>
                <a:rPr lang="en-US" sz="3600" kern="0" dirty="0">
                  <a:ln w="19050">
                    <a:solidFill>
                      <a:sysClr val="windowText" lastClr="000000"/>
                    </a:solidFill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 2</a:t>
              </a:r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99D495F5-F8E3-40FD-875F-F6F21745654E}"/>
                </a:ext>
              </a:extLst>
            </p:cNvPr>
            <p:cNvSpPr/>
            <p:nvPr/>
          </p:nvSpPr>
          <p:spPr>
            <a:xfrm>
              <a:off x="1557446" y="2548181"/>
              <a:ext cx="1023582" cy="1062738"/>
            </a:xfrm>
            <a:prstGeom prst="ellipse">
              <a:avLst/>
            </a:prstGeom>
            <a:solidFill>
              <a:srgbClr val="FFBF53">
                <a:lumMod val="20000"/>
                <a:lumOff val="8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en-US" sz="3600" kern="0">
                <a:ln>
                  <a:solidFill>
                    <a:sysClr val="windowText" lastClr="000000"/>
                  </a:solidFill>
                </a:ln>
                <a:solidFill>
                  <a:srgbClr val="FFFFFF"/>
                </a:solidFill>
                <a:latin typeface="iCiel Cadena" panose="02000503000000020004" pitchFamily="2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44C7667-495A-48AC-B84A-66D041B54E71}"/>
                </a:ext>
              </a:extLst>
            </p:cNvPr>
            <p:cNvSpPr/>
            <p:nvPr/>
          </p:nvSpPr>
          <p:spPr>
            <a:xfrm>
              <a:off x="1822044" y="2610529"/>
              <a:ext cx="339528" cy="70260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121876" tIns="60937" rIns="121876" bIns="60937">
              <a:spAutoFit/>
            </a:bodyPr>
            <a:lstStyle/>
            <a:p>
              <a:pPr algn="ctr" defTabSz="1218804">
                <a:defRPr/>
              </a:pPr>
              <a:r>
                <a:rPr lang="en-US" sz="6600" b="1" kern="0" dirty="0">
                  <a:ln w="22225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FF6600"/>
                  </a:solidFill>
                  <a:latin typeface="iCiel Cadena" panose="02000503000000020004" pitchFamily="2" charset="0"/>
                  <a:cs typeface="Baloo" panose="03080902040302020200" pitchFamily="66" charset="-93"/>
                </a:rPr>
                <a:t>A</a:t>
              </a:r>
            </a:p>
          </p:txBody>
        </p:sp>
      </p:grpSp>
      <p:pic>
        <p:nvPicPr>
          <p:cNvPr id="25" name="Picture 24">
            <a:extLst>
              <a:ext uri="{FF2B5EF4-FFF2-40B4-BE49-F238E27FC236}">
                <a16:creationId xmlns:a16="http://schemas.microsoft.com/office/drawing/2014/main" id="{F8E4403E-6210-4984-9032-117E9A0D7E7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801303" y="5461500"/>
            <a:ext cx="4595775" cy="370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445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.nhacchuongvui.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409" y="3128160"/>
            <a:ext cx="5202345" cy="6240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8924131" y="5241317"/>
            <a:ext cx="2014211" cy="20142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759" y="1147984"/>
            <a:ext cx="5445165" cy="396222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931235" y="1678642"/>
            <a:ext cx="4804664" cy="1990370"/>
          </a:xfrm>
          <a:prstGeom prst="rect">
            <a:avLst/>
          </a:prstGeom>
          <a:noFill/>
        </p:spPr>
        <p:txBody>
          <a:bodyPr wrap="square" lIns="121876" tIns="60937" rIns="121876" bIns="60937">
            <a:spAutoFit/>
          </a:bodyPr>
          <a:lstStyle/>
          <a:p>
            <a:pPr algn="ctr" defTabSz="1218804">
              <a:lnSpc>
                <a:spcPct val="150000"/>
              </a:lnSpc>
              <a:defRPr/>
            </a:pP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Hoan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hô</a:t>
            </a:r>
            <a:endParaRPr lang="en-US" sz="4265" b="1" dirty="0">
              <a:ln w="0">
                <a:solidFill>
                  <a:sysClr val="windowText" lastClr="000000"/>
                </a:solidFill>
              </a:ln>
              <a:solidFill>
                <a:srgbClr val="FF6600"/>
              </a:solidFill>
              <a:latin typeface="iCiel Cadena" panose="02000503000000020004" pitchFamily="2" charset="0"/>
            </a:endParaRPr>
          </a:p>
          <a:p>
            <a:pPr algn="ctr" defTabSz="1218804">
              <a:lnSpc>
                <a:spcPct val="150000"/>
              </a:lnSpc>
              <a:defRPr/>
            </a:pP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Các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bạn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thật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giỏi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B10B20-E757-4FE0-9E43-D556B2E82F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19" y="2232"/>
            <a:ext cx="16256000" cy="913953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2741FE4-2453-4353-8002-36307740955D}"/>
              </a:ext>
            </a:extLst>
          </p:cNvPr>
          <p:cNvGrpSpPr/>
          <p:nvPr/>
        </p:nvGrpSpPr>
        <p:grpSpPr>
          <a:xfrm>
            <a:off x="1912753" y="291587"/>
            <a:ext cx="14353564" cy="3496507"/>
            <a:chOff x="760473" y="-741671"/>
            <a:chExt cx="10769066" cy="2623329"/>
          </a:xfrm>
        </p:grpSpPr>
        <p:sp>
          <p:nvSpPr>
            <p:cNvPr id="16" name="Rounded Rectangle 26">
              <a:extLst>
                <a:ext uri="{FF2B5EF4-FFF2-40B4-BE49-F238E27FC236}">
                  <a16:creationId xmlns:a16="http://schemas.microsoft.com/office/drawing/2014/main" id="{643D7E66-880D-40FE-933C-28DF2EABCB1E}"/>
                </a:ext>
              </a:extLst>
            </p:cNvPr>
            <p:cNvSpPr/>
            <p:nvPr/>
          </p:nvSpPr>
          <p:spPr>
            <a:xfrm>
              <a:off x="2224585" y="557826"/>
              <a:ext cx="9304954" cy="1323832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en-US" sz="2400" kern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EFF83EA-C094-4587-A712-6D2148ED0EB3}"/>
                </a:ext>
              </a:extLst>
            </p:cNvPr>
            <p:cNvSpPr/>
            <p:nvPr/>
          </p:nvSpPr>
          <p:spPr>
            <a:xfrm>
              <a:off x="2268166" y="689894"/>
              <a:ext cx="7819323" cy="10156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21876" tIns="60937" rIns="121876" bIns="60937">
              <a:spAutoFit/>
            </a:bodyPr>
            <a:lstStyle/>
            <a:p>
              <a:pPr algn="r" defTabSz="1218804">
                <a:defRPr/>
              </a:pPr>
              <a:r>
                <a:rPr lang="en-US" sz="7997" b="1" kern="0" spc="67" dirty="0" err="1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Đặt</a:t>
              </a:r>
              <a:r>
                <a:rPr lang="en-US" sz="7997" b="1" kern="0" spc="67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7997" b="1" kern="0" spc="67" dirty="0" err="1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tính</a:t>
              </a:r>
              <a:r>
                <a:rPr lang="en-US" sz="7997" b="1" kern="0" spc="67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7997" b="1" kern="0" spc="67" dirty="0" err="1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và</a:t>
              </a:r>
              <a:r>
                <a:rPr lang="en-US" sz="7997" b="1" kern="0" spc="67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7997" b="1" kern="0" spc="67" dirty="0" err="1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tính</a:t>
              </a:r>
              <a:r>
                <a:rPr lang="en-US" sz="7997" b="1" kern="0" spc="67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: 963 : 3</a:t>
              </a:r>
              <a:endParaRPr lang="en-US" sz="7997" b="1" kern="0" spc="67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FFBF53">
                      <a:alpha val="40000"/>
                    </a:srgbClr>
                  </a:glow>
                </a:effectLst>
                <a:latin typeface="iCiel Cadena" panose="02000503000000020004" pitchFamily="2" charset="0"/>
                <a:cs typeface="Baloo" panose="03080902040302020200" pitchFamily="66" charset="-93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01CB0BE-1F3C-4A80-8A45-B001EC94F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117007">
              <a:off x="760473" y="-741671"/>
              <a:ext cx="2357027" cy="2470467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323095DF-DD05-4F9B-A902-D0CFFB33AC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739422" y="5201011"/>
            <a:ext cx="5028488" cy="4054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473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3409" y="3128160"/>
            <a:ext cx="5202345" cy="62405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17007">
            <a:off x="8924131" y="5241317"/>
            <a:ext cx="2014211" cy="201421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4759" y="1147984"/>
            <a:ext cx="5445165" cy="396222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931235" y="1678642"/>
            <a:ext cx="4804664" cy="1990370"/>
          </a:xfrm>
          <a:prstGeom prst="rect">
            <a:avLst/>
          </a:prstGeom>
          <a:noFill/>
        </p:spPr>
        <p:txBody>
          <a:bodyPr wrap="square" lIns="121876" tIns="60937" rIns="121876" bIns="60937">
            <a:spAutoFit/>
          </a:bodyPr>
          <a:lstStyle/>
          <a:p>
            <a:pPr algn="ctr" defTabSz="1218804">
              <a:lnSpc>
                <a:spcPct val="150000"/>
              </a:lnSpc>
              <a:defRPr/>
            </a:pP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Hoan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hô</a:t>
            </a:r>
            <a:endParaRPr lang="en-US" sz="4265" b="1" dirty="0">
              <a:ln w="0">
                <a:solidFill>
                  <a:sysClr val="windowText" lastClr="000000"/>
                </a:solidFill>
              </a:ln>
              <a:solidFill>
                <a:srgbClr val="FF6600"/>
              </a:solidFill>
              <a:latin typeface="iCiel Cadena" panose="02000503000000020004" pitchFamily="2" charset="0"/>
            </a:endParaRPr>
          </a:p>
          <a:p>
            <a:pPr algn="ctr" defTabSz="1218804">
              <a:lnSpc>
                <a:spcPct val="150000"/>
              </a:lnSpc>
              <a:defRPr/>
            </a:pP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Các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bạn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thật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 </a:t>
            </a:r>
            <a:r>
              <a:rPr lang="en-US" sz="4265" b="1" dirty="0" err="1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giỏi</a:t>
            </a:r>
            <a:r>
              <a:rPr lang="en-US" sz="4265" b="1" dirty="0">
                <a:ln w="0">
                  <a:solidFill>
                    <a:sysClr val="windowText" lastClr="000000"/>
                  </a:solidFill>
                </a:ln>
                <a:solidFill>
                  <a:srgbClr val="FF6600"/>
                </a:solidFill>
                <a:latin typeface="iCiel Cadena" panose="02000503000000020004" pitchFamily="2" charset="0"/>
              </a:rPr>
              <a:t>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DB10B20-E757-4FE0-9E43-D556B2E82F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19" y="2232"/>
            <a:ext cx="16256000" cy="9139537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22741FE4-2453-4353-8002-36307740955D}"/>
              </a:ext>
            </a:extLst>
          </p:cNvPr>
          <p:cNvGrpSpPr/>
          <p:nvPr/>
        </p:nvGrpSpPr>
        <p:grpSpPr>
          <a:xfrm>
            <a:off x="1856520" y="1565265"/>
            <a:ext cx="13749399" cy="3074569"/>
            <a:chOff x="718283" y="213932"/>
            <a:chExt cx="9141708" cy="2306761"/>
          </a:xfrm>
        </p:grpSpPr>
        <p:sp>
          <p:nvSpPr>
            <p:cNvPr id="16" name="Rounded Rectangle 26">
              <a:extLst>
                <a:ext uri="{FF2B5EF4-FFF2-40B4-BE49-F238E27FC236}">
                  <a16:creationId xmlns:a16="http://schemas.microsoft.com/office/drawing/2014/main" id="{643D7E66-880D-40FE-933C-28DF2EABCB1E}"/>
                </a:ext>
              </a:extLst>
            </p:cNvPr>
            <p:cNvSpPr/>
            <p:nvPr/>
          </p:nvSpPr>
          <p:spPr>
            <a:xfrm>
              <a:off x="2224586" y="557826"/>
              <a:ext cx="7369791" cy="1323832"/>
            </a:xfrm>
            <a:prstGeom prst="roundRect">
              <a:avLst/>
            </a:prstGeom>
            <a:solidFill>
              <a:srgbClr val="FFBF53"/>
            </a:solidFill>
            <a:ln w="381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1218804">
                <a:defRPr/>
              </a:pPr>
              <a:endParaRPr lang="en-US" sz="2400" kern="0">
                <a:solidFill>
                  <a:srgbClr val="FFFFFF"/>
                </a:solidFill>
                <a:latin typeface="Calibri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5EFF83EA-C094-4587-A712-6D2148ED0EB3}"/>
                </a:ext>
              </a:extLst>
            </p:cNvPr>
            <p:cNvSpPr/>
            <p:nvPr/>
          </p:nvSpPr>
          <p:spPr>
            <a:xfrm>
              <a:off x="2040668" y="689984"/>
              <a:ext cx="7819323" cy="101565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121876" tIns="60937" rIns="121876" bIns="60937">
              <a:spAutoFit/>
            </a:bodyPr>
            <a:lstStyle/>
            <a:p>
              <a:pPr algn="ctr" defTabSz="1218804">
                <a:defRPr/>
              </a:pPr>
              <a:r>
                <a:rPr lang="en-US" sz="7997" b="1" kern="0" spc="67" dirty="0" err="1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Đặt</a:t>
              </a:r>
              <a:r>
                <a:rPr lang="en-US" sz="7997" b="1" kern="0" spc="67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7997" b="1" kern="0" spc="67" dirty="0" err="1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tính</a:t>
              </a:r>
              <a:r>
                <a:rPr lang="en-US" sz="7997" b="1" kern="0" spc="67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7997" b="1" kern="0" spc="67" dirty="0" err="1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và</a:t>
              </a:r>
              <a:r>
                <a:rPr lang="en-US" sz="7997" b="1" kern="0" spc="67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 </a:t>
              </a:r>
              <a:r>
                <a:rPr lang="en-US" sz="7997" b="1" kern="0" spc="67" dirty="0" err="1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tính</a:t>
              </a:r>
              <a:r>
                <a:rPr lang="en-US" sz="7997" b="1" kern="0" spc="67" dirty="0">
                  <a:ln w="9525" cmpd="sng">
                    <a:solidFill>
                      <a:sysClr val="windowText" lastClr="000000"/>
                    </a:solidFill>
                    <a:prstDash val="solid"/>
                  </a:ln>
                  <a:solidFill>
                    <a:srgbClr val="70AD47">
                      <a:tint val="1000"/>
                    </a:srgbClr>
                  </a:solidFill>
                  <a:effectLst>
                    <a:glow rad="38100">
                      <a:srgbClr val="FFBF53">
                        <a:alpha val="40000"/>
                      </a:srgbClr>
                    </a:glow>
                  </a:effectLst>
                  <a:latin typeface="iCiel Cadena" panose="02000503000000020004" pitchFamily="2" charset="0"/>
                  <a:cs typeface="Baloo" panose="03080902040302020200" pitchFamily="66" charset="-93"/>
                </a:rPr>
                <a:t>: 847 : 4</a:t>
              </a:r>
              <a:endParaRPr lang="en-US" sz="7997" b="1" kern="0" spc="67" dirty="0">
                <a:ln w="9525" cmpd="sng">
                  <a:solidFill>
                    <a:sysClr val="windowText" lastClr="000000"/>
                  </a:solidFill>
                  <a:prstDash val="solid"/>
                </a:ln>
                <a:solidFill>
                  <a:srgbClr val="FF0000"/>
                </a:solidFill>
                <a:effectLst>
                  <a:glow rad="38100">
                    <a:srgbClr val="FFBF53">
                      <a:alpha val="40000"/>
                    </a:srgbClr>
                  </a:glow>
                </a:effectLst>
                <a:latin typeface="iCiel Cadena" panose="02000503000000020004" pitchFamily="2" charset="0"/>
                <a:cs typeface="Baloo" panose="03080902040302020200" pitchFamily="66" charset="-93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01CB0BE-1F3C-4A80-8A45-B001EC94F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rot="21117007">
              <a:off x="718283" y="213932"/>
              <a:ext cx="2200838" cy="2306761"/>
            </a:xfrm>
            <a:prstGeom prst="rect">
              <a:avLst/>
            </a:prstGeom>
            <a:ln>
              <a:noFill/>
            </a:ln>
          </p:spPr>
        </p:pic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323095DF-DD05-4F9B-A902-D0CFFB33ACC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930687" y="5302980"/>
            <a:ext cx="4914389" cy="396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27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2" presetClass="emph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541C9C-FCD8-4777-B1DC-5698BB06905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19" y="2232"/>
            <a:ext cx="16256000" cy="913953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E58ED3E-0F5A-4306-A3E5-5850FC57F1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933" y="2447087"/>
            <a:ext cx="5123596" cy="6827520"/>
          </a:xfrm>
          <a:prstGeom prst="rect">
            <a:avLst/>
          </a:prstGeom>
        </p:spPr>
      </p:pic>
      <p:pic>
        <p:nvPicPr>
          <p:cNvPr id="31" name="Picture 30" descr="A picture containing text, toy, doll&#10;&#10;Description automatically generated">
            <a:extLst>
              <a:ext uri="{FF2B5EF4-FFF2-40B4-BE49-F238E27FC236}">
                <a16:creationId xmlns:a16="http://schemas.microsoft.com/office/drawing/2014/main" id="{8765B3D1-0C25-4819-87F1-EAAA3E395B6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717" y="2326997"/>
            <a:ext cx="8190031" cy="6827520"/>
          </a:xfrm>
          <a:prstGeom prst="rect">
            <a:avLst/>
          </a:prstGeom>
        </p:spPr>
      </p:pic>
      <p:sp>
        <p:nvSpPr>
          <p:cNvPr id="13" name="TextBox 12">
            <a:hlinkClick r:id="rId9" action="ppaction://hlinksldjump"/>
            <a:extLst>
              <a:ext uri="{FF2B5EF4-FFF2-40B4-BE49-F238E27FC236}">
                <a16:creationId xmlns:a16="http://schemas.microsoft.com/office/drawing/2014/main" id="{A8E7DF57-A297-4C22-8D79-11070EA0155A}"/>
              </a:ext>
            </a:extLst>
          </p:cNvPr>
          <p:cNvSpPr txBox="1"/>
          <p:nvPr/>
        </p:nvSpPr>
        <p:spPr>
          <a:xfrm>
            <a:off x="1628184" y="6055004"/>
            <a:ext cx="1334576" cy="21441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defRPr/>
            </a:pPr>
            <a:endParaRPr lang="en-US" sz="13333" dirty="0">
              <a:solidFill>
                <a:srgbClr val="FFFF00"/>
              </a:solidFill>
              <a:latin typeface="SVN-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504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âm-thanh-đưa-đồ-vậ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ến thắng trò chơ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00"/>
                            </p:stCondLst>
                            <p:childTnLst>
                              <p:par>
                                <p:cTn id="2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750"/>
                            </p:stCondLst>
                            <p:childTnLst>
                              <p:par>
                                <p:cTn id="2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2.22222E-6 L 0.6539 0.00764 " pathEditMode="relative" rAng="0" ptsTypes="AA">
                                      <p:cBhvr>
                                        <p:cTn id="29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95" y="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4">
            <a:extLst>
              <a:ext uri="{FF2B5EF4-FFF2-40B4-BE49-F238E27FC236}">
                <a16:creationId xmlns:a16="http://schemas.microsoft.com/office/drawing/2014/main" id="{4B59F42A-98C0-848C-9611-93DFEF87A0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1674" y="1676400"/>
            <a:ext cx="11773290" cy="1807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84: CHIA CHO SỐ CÓ MỘT CHỮ SỐ TRONG PHẠM VI 100 000</a:t>
            </a:r>
          </a:p>
        </p:txBody>
      </p:sp>
    </p:spTree>
    <p:extLst>
      <p:ext uri="{BB962C8B-B14F-4D97-AF65-F5344CB8AC3E}">
        <p14:creationId xmlns:p14="http://schemas.microsoft.com/office/powerpoint/2010/main" val="1342626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7237FF8D-B79B-47D2-A548-546139F32C50}"/>
              </a:ext>
            </a:extLst>
          </p:cNvPr>
          <p:cNvGrpSpPr/>
          <p:nvPr/>
        </p:nvGrpSpPr>
        <p:grpSpPr>
          <a:xfrm>
            <a:off x="10319" y="0"/>
            <a:ext cx="16256000" cy="9144000"/>
            <a:chOff x="0" y="0"/>
            <a:chExt cx="12192000" cy="6858000"/>
          </a:xfrm>
        </p:grpSpPr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AA09BE19-B098-4D0F-B4B2-E4014EB8EEA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4445000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C35812F3-190A-49E8-853C-A1177C18F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413000"/>
              <a:ext cx="12192000" cy="4445000"/>
            </a:xfrm>
            <a:prstGeom prst="rect">
              <a:avLst/>
            </a:prstGeom>
          </p:spPr>
        </p:pic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60A658DF-C2F2-4ABE-AF8E-831180981CC3}"/>
              </a:ext>
            </a:extLst>
          </p:cNvPr>
          <p:cNvSpPr/>
          <p:nvPr/>
        </p:nvSpPr>
        <p:spPr>
          <a:xfrm>
            <a:off x="10319" y="0"/>
            <a:ext cx="16256000" cy="9144000"/>
          </a:xfrm>
          <a:prstGeom prst="rect">
            <a:avLst/>
          </a:prstGeom>
          <a:solidFill>
            <a:schemeClr val="bg1">
              <a:alpha val="34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zh-CN" altLang="en-US" sz="2400" dirty="0">
              <a:solidFill>
                <a:srgbClr val="FFFFFF"/>
              </a:solidFill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sp>
        <p:nvSpPr>
          <p:cNvPr id="9" name="矩形: 圆角 8">
            <a:extLst>
              <a:ext uri="{FF2B5EF4-FFF2-40B4-BE49-F238E27FC236}">
                <a16:creationId xmlns:a16="http://schemas.microsoft.com/office/drawing/2014/main" id="{A09AD157-567D-44A8-A905-10CE01B3AA7F}"/>
              </a:ext>
            </a:extLst>
          </p:cNvPr>
          <p:cNvSpPr/>
          <p:nvPr/>
        </p:nvSpPr>
        <p:spPr>
          <a:xfrm>
            <a:off x="2435612" y="3075260"/>
            <a:ext cx="12663945" cy="2993480"/>
          </a:xfrm>
          <a:prstGeom prst="roundRect">
            <a:avLst/>
          </a:prstGeom>
          <a:solidFill>
            <a:schemeClr val="bg1">
              <a:alpha val="70000"/>
            </a:schemeClr>
          </a:solidFill>
          <a:ln w="50800">
            <a:solidFill>
              <a:srgbClr val="FDB5A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zh-CN" altLang="en-US" sz="2400" dirty="0">
              <a:solidFill>
                <a:srgbClr val="FFFFFF"/>
              </a:solidFill>
              <a:latin typeface="杨任东竹石体-Medium" panose="02000000000000000000" pitchFamily="2" charset="-122"/>
              <a:ea typeface="杨任东竹石体-Medium" panose="02000000000000000000" pitchFamily="2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D023109-42B0-4B90-AA66-3E31648E161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49" t="27037" r="45308" b="40425"/>
          <a:stretch/>
        </p:blipFill>
        <p:spPr>
          <a:xfrm rot="1554160">
            <a:off x="12985254" y="1560389"/>
            <a:ext cx="2623797" cy="2164059"/>
          </a:xfrm>
          <a:prstGeom prst="flowChartManualInpu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DD7EAA7D-7109-461B-8B4B-D83622CFEC3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280" t="-3260" r="-3023" b="68947"/>
          <a:stretch/>
        </p:blipFill>
        <p:spPr>
          <a:xfrm rot="21253489">
            <a:off x="711543" y="2305653"/>
            <a:ext cx="4934587" cy="3989363"/>
          </a:xfrm>
          <a:prstGeom prst="flowChartManualInpu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D21226E-6C08-4DD1-8053-28F9AA0BD76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857" r="89621"/>
          <a:stretch/>
        </p:blipFill>
        <p:spPr>
          <a:xfrm rot="807329">
            <a:off x="659330" y="6640772"/>
            <a:ext cx="2092587" cy="1995213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5932D329-97FB-429F-895F-0A593083B5B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>
            <a:off x="1908328" y="1210259"/>
            <a:ext cx="1687176" cy="1608667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2DDAE758-37D9-4FEF-B36F-39EE9F2F870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68" t="-1464" r="61853" b="74321"/>
          <a:stretch/>
        </p:blipFill>
        <p:spPr>
          <a:xfrm rot="5400000">
            <a:off x="11954405" y="6848461"/>
            <a:ext cx="2495677" cy="2379547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C42DA3FA-4E74-435E-8637-C2987AB75A5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0" t="58873" r="53078" b="121"/>
          <a:stretch/>
        </p:blipFill>
        <p:spPr>
          <a:xfrm rot="1392959">
            <a:off x="7234714" y="538063"/>
            <a:ext cx="1443901" cy="1749675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541D2DBE-BAFF-44CD-884D-FC6CB563EB1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662" t="72409" r="8096" b="748"/>
          <a:stretch/>
        </p:blipFill>
        <p:spPr>
          <a:xfrm rot="19995136">
            <a:off x="6961154" y="6269744"/>
            <a:ext cx="3094365" cy="245455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499D525-A2E2-42AD-826F-6B9C1DEDFC6A}"/>
              </a:ext>
            </a:extLst>
          </p:cNvPr>
          <p:cNvSpPr/>
          <p:nvPr/>
        </p:nvSpPr>
        <p:spPr>
          <a:xfrm>
            <a:off x="5009039" y="3870960"/>
            <a:ext cx="9753696" cy="1600438"/>
          </a:xfrm>
          <a:prstGeom prst="rect">
            <a:avLst/>
          </a:prstGeom>
          <a:noFill/>
        </p:spPr>
        <p:txBody>
          <a:bodyPr wrap="square" lIns="121920" tIns="60960" rIns="121920" bIns="60960">
            <a:spAutoFit/>
          </a:bodyPr>
          <a:lstStyle/>
          <a:p>
            <a:pPr algn="ctr"/>
            <a:r>
              <a:rPr lang="en-US" sz="9600" b="1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Khám</a:t>
            </a:r>
            <a:r>
              <a:rPr lang="en-US" sz="9600" b="1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 </a:t>
            </a:r>
            <a:r>
              <a:rPr lang="en-US" sz="9600" b="1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22923A"/>
                </a:solidFill>
              </a:rPr>
              <a:t>phá</a:t>
            </a:r>
            <a:endParaRPr lang="en-US" sz="9600" b="1" dirty="0">
              <a:ln w="22225">
                <a:solidFill>
                  <a:srgbClr val="00B050"/>
                </a:solidFill>
                <a:prstDash val="solid"/>
              </a:ln>
              <a:solidFill>
                <a:srgbClr val="22923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020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inh họa Thiên nhiên 16x9">
  <a:themeElements>
    <a:clrScheme name="Nature Illustration">
      <a:dk1>
        <a:srgbClr val="9A5315"/>
      </a:dk1>
      <a:lt1>
        <a:srgbClr val="FFFFFF"/>
      </a:lt1>
      <a:dk2>
        <a:srgbClr val="000000"/>
      </a:dk2>
      <a:lt2>
        <a:srgbClr val="D1E5F9"/>
      </a:lt2>
      <a:accent1>
        <a:srgbClr val="F3771A"/>
      </a:accent1>
      <a:accent2>
        <a:srgbClr val="8BBEF1"/>
      </a:accent2>
      <a:accent3>
        <a:srgbClr val="6DC025"/>
      </a:accent3>
      <a:accent4>
        <a:srgbClr val="9A5315"/>
      </a:accent4>
      <a:accent5>
        <a:srgbClr val="F1471F"/>
      </a:accent5>
      <a:accent6>
        <a:srgbClr val="DA6FDF"/>
      </a:accent6>
      <a:hlink>
        <a:srgbClr val="6DC025"/>
      </a:hlink>
      <a:folHlink>
        <a:srgbClr val="9A5315"/>
      </a:folHlink>
    </a:clrScheme>
    <a:fontScheme name="Segoe Print">
      <a:majorFont>
        <a:latin typeface="Segoe Print"/>
        <a:ea typeface=""/>
        <a:cs typeface=""/>
      </a:majorFont>
      <a:minorFont>
        <a:latin typeface="Segoe Prin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9532659_TF03431377" id="{2C514971-1104-44BE-8A82-52E651B19D0B}" vid="{C4421EC6-96FF-4A5E-B3D4-F2DC0555C665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2399</TotalTime>
  <Words>835</Words>
  <Application>Microsoft Office PowerPoint</Application>
  <PresentationFormat>Custom</PresentationFormat>
  <Paragraphs>238</Paragraphs>
  <Slides>29</Slides>
  <Notes>7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8" baseType="lpstr">
      <vt:lpstr>杨任东竹石体-Medium</vt:lpstr>
      <vt:lpstr>SVN-Cookies</vt:lpstr>
      <vt:lpstr>Arial</vt:lpstr>
      <vt:lpstr>iCiel Cadena</vt:lpstr>
      <vt:lpstr>Segoe Print</vt:lpstr>
      <vt:lpstr>Calibri</vt:lpstr>
      <vt:lpstr>Times New Roman</vt:lpstr>
      <vt:lpstr>Office Theme</vt:lpstr>
      <vt:lpstr>Minh họa Thiên nhiên 16x9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CÁC EM ĐÃ QUAN TÂM VÀ THEO DÕI!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huong luka</cp:lastModifiedBy>
  <cp:revision>200</cp:revision>
  <dcterms:created xsi:type="dcterms:W3CDTF">2022-07-10T01:37:20Z</dcterms:created>
  <dcterms:modified xsi:type="dcterms:W3CDTF">2023-03-20T15:37:05Z</dcterms:modified>
</cp:coreProperties>
</file>