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wdp" ContentType="image/vnd.ms-photo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6" r:id="rId2"/>
    <p:sldId id="278" r:id="rId3"/>
    <p:sldId id="286" r:id="rId4"/>
    <p:sldId id="287" r:id="rId5"/>
    <p:sldId id="288" r:id="rId6"/>
    <p:sldId id="289" r:id="rId7"/>
    <p:sldId id="279" r:id="rId8"/>
    <p:sldId id="258" r:id="rId9"/>
    <p:sldId id="280" r:id="rId10"/>
    <p:sldId id="265" r:id="rId11"/>
    <p:sldId id="277" r:id="rId12"/>
    <p:sldId id="281" r:id="rId13"/>
    <p:sldId id="291" r:id="rId14"/>
    <p:sldId id="290" r:id="rId15"/>
    <p:sldId id="269" r:id="rId16"/>
  </p:sldIdLst>
  <p:sldSz cx="16276638" cy="9144000"/>
  <p:notesSz cx="6858000" cy="9144000"/>
  <p:defaultTextStyle>
    <a:defPPr>
      <a:defRPr lang="en-US"/>
    </a:defPPr>
    <a:lvl1pPr marL="0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6262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52524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8787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905049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31311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57573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83835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810098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688" userDrawn="1">
          <p15:clr>
            <a:srgbClr val="A4A3A4"/>
          </p15:clr>
        </p15:guide>
        <p15:guide id="2" pos="1719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3399"/>
    <a:srgbClr val="CC0099"/>
    <a:srgbClr val="FEF4EC"/>
    <a:srgbClr val="F6882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3849" autoAdjust="0"/>
  </p:normalViewPr>
  <p:slideViewPr>
    <p:cSldViewPr>
      <p:cViewPr varScale="1">
        <p:scale>
          <a:sx n="41" d="100"/>
          <a:sy n="41" d="100"/>
        </p:scale>
        <p:origin x="1080" y="60"/>
      </p:cViewPr>
      <p:guideLst>
        <p:guide orient="horz" pos="2688"/>
        <p:guide pos="1719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uong luka" userId="52c0ff27d67b5a45" providerId="LiveId" clId="{A79A0992-1162-4717-8057-839C31D37455}"/>
    <pc:docChg chg="modSld">
      <pc:chgData name="huong luka" userId="52c0ff27d67b5a45" providerId="LiveId" clId="{A79A0992-1162-4717-8057-839C31D37455}" dt="2023-03-19T03:46:24.817" v="25" actId="20577"/>
      <pc:docMkLst>
        <pc:docMk/>
      </pc:docMkLst>
      <pc:sldChg chg="modSp mod">
        <pc:chgData name="huong luka" userId="52c0ff27d67b5a45" providerId="LiveId" clId="{A79A0992-1162-4717-8057-839C31D37455}" dt="2023-03-19T03:46:24.817" v="25" actId="20577"/>
        <pc:sldMkLst>
          <pc:docMk/>
          <pc:sldMk cId="562573195" sldId="256"/>
        </pc:sldMkLst>
        <pc:spChg chg="mod">
          <ac:chgData name="huong luka" userId="52c0ff27d67b5a45" providerId="LiveId" clId="{A79A0992-1162-4717-8057-839C31D37455}" dt="2023-03-19T03:46:24.817" v="25" actId="20577"/>
          <ac:spMkLst>
            <pc:docMk/>
            <pc:sldMk cId="562573195" sldId="256"/>
            <ac:spMk id="9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079AE0-E343-4431-9E77-3AB2AF9D83DA}" type="datetimeFigureOut">
              <a:rPr lang="en-US" smtClean="0"/>
              <a:t>3/19/2023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77825" y="685800"/>
            <a:ext cx="61023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D46B89-F200-43AA-B36B-6A2EF4B500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41543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726262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1452524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2178787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2905049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3631311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4357573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5083835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5810098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5" name="Google Shape;2695;ge9cbdaa8c9_0_12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77825" y="685800"/>
            <a:ext cx="610235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96" name="Google Shape;2696;ge9cbdaa8c9_0_12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5" name="Google Shape;2695;ge9cbdaa8c9_0_12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77825" y="685800"/>
            <a:ext cx="610235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96" name="Google Shape;2696;ge9cbdaa8c9_0_12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D46B89-F200-43AA-B36B-6A2EF4B500BB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0619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5" name="Google Shape;2695;ge9cbdaa8c9_0_12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77825" y="685800"/>
            <a:ext cx="610235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96" name="Google Shape;2696;ge9cbdaa8c9_0_12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5596599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5" name="Google Shape;2695;ge9cbdaa8c9_0_12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77825" y="685800"/>
            <a:ext cx="610235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96" name="Google Shape;2696;ge9cbdaa8c9_0_12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9350453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D46B89-F200-43AA-B36B-6A2EF4B500BB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7558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20748" y="2840568"/>
            <a:ext cx="13835142" cy="196003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41496" y="5181600"/>
            <a:ext cx="11393647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7262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4525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1787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9050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6313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3575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50838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8100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3/19/2023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07765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3/19/2023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63701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1007037" y="488951"/>
            <a:ext cx="6516307" cy="104013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9640" y="488951"/>
            <a:ext cx="19286120" cy="104013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3/19/2023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08464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6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7" name="Google Shape;687;p9"/>
          <p:cNvGrpSpPr/>
          <p:nvPr/>
        </p:nvGrpSpPr>
        <p:grpSpPr>
          <a:xfrm rot="10800000">
            <a:off x="217713" y="121853"/>
            <a:ext cx="15959940" cy="8962007"/>
            <a:chOff x="122308" y="68542"/>
            <a:chExt cx="8966083" cy="5041129"/>
          </a:xfrm>
        </p:grpSpPr>
        <p:grpSp>
          <p:nvGrpSpPr>
            <p:cNvPr id="688" name="Google Shape;688;p9"/>
            <p:cNvGrpSpPr/>
            <p:nvPr/>
          </p:nvGrpSpPr>
          <p:grpSpPr>
            <a:xfrm>
              <a:off x="122308" y="68542"/>
              <a:ext cx="8966083" cy="5041129"/>
              <a:chOff x="122308" y="68542"/>
              <a:chExt cx="8966083" cy="5041129"/>
            </a:xfrm>
          </p:grpSpPr>
          <p:grpSp>
            <p:nvGrpSpPr>
              <p:cNvPr id="689" name="Google Shape;689;p9"/>
              <p:cNvGrpSpPr/>
              <p:nvPr/>
            </p:nvGrpSpPr>
            <p:grpSpPr>
              <a:xfrm rot="10800000">
                <a:off x="7894792" y="398400"/>
                <a:ext cx="888013" cy="1790004"/>
                <a:chOff x="8067142" y="2833934"/>
                <a:chExt cx="888013" cy="1790004"/>
              </a:xfrm>
            </p:grpSpPr>
            <p:sp>
              <p:nvSpPr>
                <p:cNvPr id="690" name="Google Shape;690;p9"/>
                <p:cNvSpPr/>
                <p:nvPr/>
              </p:nvSpPr>
              <p:spPr>
                <a:xfrm rot="2700000">
                  <a:off x="8064714" y="2867729"/>
                  <a:ext cx="111951" cy="395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92" h="3667" extrusionOk="0">
                      <a:moveTo>
                        <a:pt x="10392" y="3667"/>
                      </a:moveTo>
                      <a:lnTo>
                        <a:pt x="2067" y="3580"/>
                      </a:lnTo>
                      <a:lnTo>
                        <a:pt x="0" y="0"/>
                      </a:lnTo>
                      <a:lnTo>
                        <a:pt x="10319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</p:sp>
            <p:sp>
              <p:nvSpPr>
                <p:cNvPr id="691" name="Google Shape;691;p9"/>
                <p:cNvSpPr/>
                <p:nvPr/>
              </p:nvSpPr>
              <p:spPr>
                <a:xfrm rot="-5400000">
                  <a:off x="8878228" y="4547009"/>
                  <a:ext cx="108687" cy="451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087" h="4192" extrusionOk="0">
                      <a:moveTo>
                        <a:pt x="9402" y="4192"/>
                      </a:moveTo>
                      <a:lnTo>
                        <a:pt x="0" y="3668"/>
                      </a:lnTo>
                      <a:lnTo>
                        <a:pt x="611" y="612"/>
                      </a:lnTo>
                      <a:lnTo>
                        <a:pt x="10087" y="0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</p:sp>
          </p:grpSp>
          <p:grpSp>
            <p:nvGrpSpPr>
              <p:cNvPr id="692" name="Google Shape;692;p9"/>
              <p:cNvGrpSpPr/>
              <p:nvPr/>
            </p:nvGrpSpPr>
            <p:grpSpPr>
              <a:xfrm>
                <a:off x="122308" y="68542"/>
                <a:ext cx="8966083" cy="5041129"/>
                <a:chOff x="122308" y="68542"/>
                <a:chExt cx="8966083" cy="5041129"/>
              </a:xfrm>
            </p:grpSpPr>
            <p:grpSp>
              <p:nvGrpSpPr>
                <p:cNvPr id="693" name="Google Shape;693;p9"/>
                <p:cNvGrpSpPr/>
                <p:nvPr/>
              </p:nvGrpSpPr>
              <p:grpSpPr>
                <a:xfrm>
                  <a:off x="122308" y="68542"/>
                  <a:ext cx="8966083" cy="5041129"/>
                  <a:chOff x="122308" y="68542"/>
                  <a:chExt cx="8966083" cy="5041129"/>
                </a:xfrm>
              </p:grpSpPr>
              <p:sp>
                <p:nvSpPr>
                  <p:cNvPr id="694" name="Google Shape;694;p9"/>
                  <p:cNvSpPr/>
                  <p:nvPr/>
                </p:nvSpPr>
                <p:spPr>
                  <a:xfrm rot="2700000">
                    <a:off x="243591" y="2870616"/>
                    <a:ext cx="111951" cy="3950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92" h="3667" extrusionOk="0">
                        <a:moveTo>
                          <a:pt x="10392" y="3667"/>
                        </a:moveTo>
                        <a:lnTo>
                          <a:pt x="2067" y="3580"/>
                        </a:lnTo>
                        <a:lnTo>
                          <a:pt x="0" y="0"/>
                        </a:lnTo>
                        <a:lnTo>
                          <a:pt x="10319" y="0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</p:sp>
              <p:sp>
                <p:nvSpPr>
                  <p:cNvPr id="695" name="Google Shape;695;p9"/>
                  <p:cNvSpPr/>
                  <p:nvPr/>
                </p:nvSpPr>
                <p:spPr>
                  <a:xfrm>
                    <a:off x="960208" y="347900"/>
                    <a:ext cx="108687" cy="4516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087" h="4192" extrusionOk="0">
                        <a:moveTo>
                          <a:pt x="9402" y="4192"/>
                        </a:moveTo>
                        <a:lnTo>
                          <a:pt x="0" y="3668"/>
                        </a:lnTo>
                        <a:lnTo>
                          <a:pt x="611" y="612"/>
                        </a:lnTo>
                        <a:lnTo>
                          <a:pt x="10087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</p:sp>
              <p:sp>
                <p:nvSpPr>
                  <p:cNvPr id="696" name="Google Shape;696;p9"/>
                  <p:cNvSpPr/>
                  <p:nvPr/>
                </p:nvSpPr>
                <p:spPr>
                  <a:xfrm rot="6300406">
                    <a:off x="127712" y="839859"/>
                    <a:ext cx="111187" cy="3857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19" h="3580" extrusionOk="0">
                        <a:moveTo>
                          <a:pt x="1528" y="0"/>
                        </a:moveTo>
                        <a:lnTo>
                          <a:pt x="8252" y="0"/>
                        </a:lnTo>
                        <a:lnTo>
                          <a:pt x="10319" y="3580"/>
                        </a:lnTo>
                        <a:lnTo>
                          <a:pt x="0" y="3580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</p:sp>
              <p:sp>
                <p:nvSpPr>
                  <p:cNvPr id="697" name="Google Shape;697;p9"/>
                  <p:cNvSpPr/>
                  <p:nvPr/>
                </p:nvSpPr>
                <p:spPr>
                  <a:xfrm rot="8999773">
                    <a:off x="1520397" y="194939"/>
                    <a:ext cx="111961" cy="3950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92" h="3667" extrusionOk="0">
                        <a:moveTo>
                          <a:pt x="10392" y="3667"/>
                        </a:moveTo>
                        <a:lnTo>
                          <a:pt x="2067" y="3580"/>
                        </a:lnTo>
                        <a:lnTo>
                          <a:pt x="0" y="0"/>
                        </a:lnTo>
                        <a:lnTo>
                          <a:pt x="10319" y="0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</p:sp>
              <p:sp>
                <p:nvSpPr>
                  <p:cNvPr id="698" name="Google Shape;698;p9"/>
                  <p:cNvSpPr/>
                  <p:nvPr/>
                </p:nvSpPr>
                <p:spPr>
                  <a:xfrm rot="6300406">
                    <a:off x="144695" y="233204"/>
                    <a:ext cx="108687" cy="4516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087" h="4192" extrusionOk="0">
                        <a:moveTo>
                          <a:pt x="9402" y="4192"/>
                        </a:moveTo>
                        <a:lnTo>
                          <a:pt x="0" y="3668"/>
                        </a:lnTo>
                        <a:lnTo>
                          <a:pt x="611" y="612"/>
                        </a:lnTo>
                        <a:lnTo>
                          <a:pt x="10087" y="0"/>
                        </a:ln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</p:sp>
              <p:sp>
                <p:nvSpPr>
                  <p:cNvPr id="699" name="Google Shape;699;p9"/>
                  <p:cNvSpPr/>
                  <p:nvPr/>
                </p:nvSpPr>
                <p:spPr>
                  <a:xfrm rot="-2700000">
                    <a:off x="515840" y="236038"/>
                    <a:ext cx="111951" cy="3950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92" h="3667" extrusionOk="0">
                        <a:moveTo>
                          <a:pt x="10392" y="3667"/>
                        </a:moveTo>
                        <a:lnTo>
                          <a:pt x="2067" y="3580"/>
                        </a:lnTo>
                        <a:lnTo>
                          <a:pt x="0" y="0"/>
                        </a:lnTo>
                        <a:lnTo>
                          <a:pt x="10319" y="0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</p:sp>
              <p:sp>
                <p:nvSpPr>
                  <p:cNvPr id="700" name="Google Shape;700;p9"/>
                  <p:cNvSpPr/>
                  <p:nvPr/>
                </p:nvSpPr>
                <p:spPr>
                  <a:xfrm>
                    <a:off x="3809289" y="131025"/>
                    <a:ext cx="111187" cy="3857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19" h="3580" extrusionOk="0">
                        <a:moveTo>
                          <a:pt x="1528" y="0"/>
                        </a:moveTo>
                        <a:lnTo>
                          <a:pt x="8252" y="0"/>
                        </a:lnTo>
                        <a:lnTo>
                          <a:pt x="10319" y="3580"/>
                        </a:lnTo>
                        <a:lnTo>
                          <a:pt x="0" y="3580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</p:sp>
              <p:sp>
                <p:nvSpPr>
                  <p:cNvPr id="701" name="Google Shape;701;p9"/>
                  <p:cNvSpPr/>
                  <p:nvPr/>
                </p:nvSpPr>
                <p:spPr>
                  <a:xfrm rot="2700000">
                    <a:off x="5444989" y="194954"/>
                    <a:ext cx="111951" cy="3950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92" h="3667" extrusionOk="0">
                        <a:moveTo>
                          <a:pt x="10392" y="3667"/>
                        </a:moveTo>
                        <a:lnTo>
                          <a:pt x="2067" y="3580"/>
                        </a:lnTo>
                        <a:lnTo>
                          <a:pt x="0" y="0"/>
                        </a:lnTo>
                        <a:lnTo>
                          <a:pt x="10319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</p:sp>
              <p:sp>
                <p:nvSpPr>
                  <p:cNvPr id="702" name="Google Shape;702;p9"/>
                  <p:cNvSpPr/>
                  <p:nvPr/>
                </p:nvSpPr>
                <p:spPr>
                  <a:xfrm rot="5400000" flipH="1">
                    <a:off x="3671335" y="349901"/>
                    <a:ext cx="108687" cy="4516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087" h="4192" extrusionOk="0">
                        <a:moveTo>
                          <a:pt x="9402" y="4192"/>
                        </a:moveTo>
                        <a:lnTo>
                          <a:pt x="0" y="3668"/>
                        </a:lnTo>
                        <a:lnTo>
                          <a:pt x="611" y="612"/>
                        </a:lnTo>
                        <a:lnTo>
                          <a:pt x="10087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</p:sp>
              <p:sp>
                <p:nvSpPr>
                  <p:cNvPr id="703" name="Google Shape;703;p9"/>
                  <p:cNvSpPr/>
                  <p:nvPr/>
                </p:nvSpPr>
                <p:spPr>
                  <a:xfrm rot="-900406" flipH="1">
                    <a:off x="5078610" y="405077"/>
                    <a:ext cx="108687" cy="4516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087" h="4192" extrusionOk="0">
                        <a:moveTo>
                          <a:pt x="9402" y="4192"/>
                        </a:moveTo>
                        <a:lnTo>
                          <a:pt x="0" y="3668"/>
                        </a:lnTo>
                        <a:lnTo>
                          <a:pt x="611" y="612"/>
                        </a:lnTo>
                        <a:lnTo>
                          <a:pt x="10087" y="0"/>
                        </a:ln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</p:sp>
              <p:sp>
                <p:nvSpPr>
                  <p:cNvPr id="704" name="Google Shape;704;p9"/>
                  <p:cNvSpPr/>
                  <p:nvPr/>
                </p:nvSpPr>
                <p:spPr>
                  <a:xfrm rot="8100000" flipH="1">
                    <a:off x="4509194" y="236044"/>
                    <a:ext cx="111951" cy="3950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92" h="3667" extrusionOk="0">
                        <a:moveTo>
                          <a:pt x="10392" y="3667"/>
                        </a:moveTo>
                        <a:lnTo>
                          <a:pt x="2067" y="3580"/>
                        </a:lnTo>
                        <a:lnTo>
                          <a:pt x="0" y="0"/>
                        </a:lnTo>
                        <a:lnTo>
                          <a:pt x="10319" y="0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</p:sp>
              <p:sp>
                <p:nvSpPr>
                  <p:cNvPr id="705" name="Google Shape;705;p9"/>
                  <p:cNvSpPr/>
                  <p:nvPr/>
                </p:nvSpPr>
                <p:spPr>
                  <a:xfrm rot="-5400000">
                    <a:off x="3039403" y="218909"/>
                    <a:ext cx="108687" cy="4516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087" h="4192" extrusionOk="0">
                        <a:moveTo>
                          <a:pt x="9402" y="4192"/>
                        </a:moveTo>
                        <a:lnTo>
                          <a:pt x="0" y="3668"/>
                        </a:lnTo>
                        <a:lnTo>
                          <a:pt x="611" y="612"/>
                        </a:lnTo>
                        <a:lnTo>
                          <a:pt x="10087" y="0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</p:sp>
              <p:sp>
                <p:nvSpPr>
                  <p:cNvPr id="706" name="Google Shape;706;p9"/>
                  <p:cNvSpPr/>
                  <p:nvPr/>
                </p:nvSpPr>
                <p:spPr>
                  <a:xfrm>
                    <a:off x="1878594" y="353194"/>
                    <a:ext cx="111187" cy="3857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19" h="3580" extrusionOk="0">
                        <a:moveTo>
                          <a:pt x="1528" y="0"/>
                        </a:moveTo>
                        <a:lnTo>
                          <a:pt x="8252" y="0"/>
                        </a:lnTo>
                        <a:lnTo>
                          <a:pt x="10319" y="3580"/>
                        </a:lnTo>
                        <a:lnTo>
                          <a:pt x="0" y="3580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</p:sp>
              <p:sp>
                <p:nvSpPr>
                  <p:cNvPr id="707" name="Google Shape;707;p9"/>
                  <p:cNvSpPr/>
                  <p:nvPr/>
                </p:nvSpPr>
                <p:spPr>
                  <a:xfrm rot="6300406">
                    <a:off x="2605974" y="347912"/>
                    <a:ext cx="108687" cy="4516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087" h="4192" extrusionOk="0">
                        <a:moveTo>
                          <a:pt x="9402" y="4192"/>
                        </a:moveTo>
                        <a:lnTo>
                          <a:pt x="0" y="3668"/>
                        </a:lnTo>
                        <a:lnTo>
                          <a:pt x="611" y="612"/>
                        </a:lnTo>
                        <a:lnTo>
                          <a:pt x="10087" y="0"/>
                        </a:ln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</p:sp>
              <p:sp>
                <p:nvSpPr>
                  <p:cNvPr id="708" name="Google Shape;708;p9"/>
                  <p:cNvSpPr/>
                  <p:nvPr/>
                </p:nvSpPr>
                <p:spPr>
                  <a:xfrm rot="-5400000">
                    <a:off x="245215" y="1885043"/>
                    <a:ext cx="108687" cy="4516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087" h="4192" extrusionOk="0">
                        <a:moveTo>
                          <a:pt x="9402" y="4192"/>
                        </a:moveTo>
                        <a:lnTo>
                          <a:pt x="0" y="3668"/>
                        </a:lnTo>
                        <a:lnTo>
                          <a:pt x="611" y="612"/>
                        </a:lnTo>
                        <a:lnTo>
                          <a:pt x="10087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</p:sp>
              <p:sp>
                <p:nvSpPr>
                  <p:cNvPr id="709" name="Google Shape;709;p9"/>
                  <p:cNvSpPr/>
                  <p:nvPr/>
                </p:nvSpPr>
                <p:spPr>
                  <a:xfrm rot="2700000">
                    <a:off x="515841" y="2313366"/>
                    <a:ext cx="111951" cy="3950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92" h="3667" extrusionOk="0">
                        <a:moveTo>
                          <a:pt x="10392" y="3667"/>
                        </a:moveTo>
                        <a:lnTo>
                          <a:pt x="2067" y="3580"/>
                        </a:lnTo>
                        <a:lnTo>
                          <a:pt x="0" y="0"/>
                        </a:lnTo>
                        <a:lnTo>
                          <a:pt x="10319" y="0"/>
                        </a:ln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</p:sp>
              <p:sp>
                <p:nvSpPr>
                  <p:cNvPr id="710" name="Google Shape;710;p9"/>
                  <p:cNvSpPr/>
                  <p:nvPr/>
                </p:nvSpPr>
                <p:spPr>
                  <a:xfrm rot="-5400000">
                    <a:off x="2101029" y="4959035"/>
                    <a:ext cx="108687" cy="4516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087" h="4192" extrusionOk="0">
                        <a:moveTo>
                          <a:pt x="9402" y="4192"/>
                        </a:moveTo>
                        <a:lnTo>
                          <a:pt x="0" y="3668"/>
                        </a:lnTo>
                        <a:lnTo>
                          <a:pt x="611" y="612"/>
                        </a:lnTo>
                        <a:lnTo>
                          <a:pt x="10087" y="0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</p:sp>
              <p:sp>
                <p:nvSpPr>
                  <p:cNvPr id="711" name="Google Shape;711;p9"/>
                  <p:cNvSpPr/>
                  <p:nvPr/>
                </p:nvSpPr>
                <p:spPr>
                  <a:xfrm rot="8999773">
                    <a:off x="143059" y="2313364"/>
                    <a:ext cx="111961" cy="3950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92" h="3667" extrusionOk="0">
                        <a:moveTo>
                          <a:pt x="10392" y="3667"/>
                        </a:moveTo>
                        <a:lnTo>
                          <a:pt x="2067" y="3580"/>
                        </a:lnTo>
                        <a:lnTo>
                          <a:pt x="0" y="0"/>
                        </a:lnTo>
                        <a:lnTo>
                          <a:pt x="10319" y="0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</p:sp>
              <p:sp>
                <p:nvSpPr>
                  <p:cNvPr id="712" name="Google Shape;712;p9"/>
                  <p:cNvSpPr/>
                  <p:nvPr/>
                </p:nvSpPr>
                <p:spPr>
                  <a:xfrm rot="6300406">
                    <a:off x="466170" y="885329"/>
                    <a:ext cx="108687" cy="4516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087" h="4192" extrusionOk="0">
                        <a:moveTo>
                          <a:pt x="9402" y="4192"/>
                        </a:moveTo>
                        <a:lnTo>
                          <a:pt x="0" y="3668"/>
                        </a:lnTo>
                        <a:lnTo>
                          <a:pt x="611" y="612"/>
                        </a:lnTo>
                        <a:lnTo>
                          <a:pt x="10087" y="0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</p:sp>
              <p:sp>
                <p:nvSpPr>
                  <p:cNvPr id="713" name="Google Shape;713;p9"/>
                  <p:cNvSpPr/>
                  <p:nvPr/>
                </p:nvSpPr>
                <p:spPr>
                  <a:xfrm>
                    <a:off x="5986089" y="360650"/>
                    <a:ext cx="111187" cy="3857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19" h="3580" extrusionOk="0">
                        <a:moveTo>
                          <a:pt x="1528" y="0"/>
                        </a:moveTo>
                        <a:lnTo>
                          <a:pt x="8252" y="0"/>
                        </a:lnTo>
                        <a:lnTo>
                          <a:pt x="10319" y="3580"/>
                        </a:lnTo>
                        <a:lnTo>
                          <a:pt x="0" y="3580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</p:sp>
              <p:sp>
                <p:nvSpPr>
                  <p:cNvPr id="714" name="Google Shape;714;p9"/>
                  <p:cNvSpPr/>
                  <p:nvPr/>
                </p:nvSpPr>
                <p:spPr>
                  <a:xfrm rot="8999773">
                    <a:off x="6232222" y="93889"/>
                    <a:ext cx="111961" cy="3950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92" h="3667" extrusionOk="0">
                        <a:moveTo>
                          <a:pt x="10392" y="3667"/>
                        </a:moveTo>
                        <a:lnTo>
                          <a:pt x="2067" y="3580"/>
                        </a:lnTo>
                        <a:lnTo>
                          <a:pt x="0" y="0"/>
                        </a:lnTo>
                        <a:lnTo>
                          <a:pt x="10319" y="0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</p:sp>
              <p:sp>
                <p:nvSpPr>
                  <p:cNvPr id="715" name="Google Shape;715;p9"/>
                  <p:cNvSpPr/>
                  <p:nvPr/>
                </p:nvSpPr>
                <p:spPr>
                  <a:xfrm rot="8100000" flipH="1">
                    <a:off x="7273844" y="291144"/>
                    <a:ext cx="111951" cy="3950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92" h="3667" extrusionOk="0">
                        <a:moveTo>
                          <a:pt x="10392" y="3667"/>
                        </a:moveTo>
                        <a:lnTo>
                          <a:pt x="2067" y="3580"/>
                        </a:lnTo>
                        <a:lnTo>
                          <a:pt x="0" y="0"/>
                        </a:lnTo>
                        <a:lnTo>
                          <a:pt x="10319" y="0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</p:sp>
              <p:sp>
                <p:nvSpPr>
                  <p:cNvPr id="716" name="Google Shape;716;p9"/>
                  <p:cNvSpPr/>
                  <p:nvPr/>
                </p:nvSpPr>
                <p:spPr>
                  <a:xfrm rot="8100000" flipH="1">
                    <a:off x="8608369" y="144194"/>
                    <a:ext cx="111951" cy="3950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92" h="3667" extrusionOk="0">
                        <a:moveTo>
                          <a:pt x="10392" y="3667"/>
                        </a:moveTo>
                        <a:lnTo>
                          <a:pt x="2067" y="3580"/>
                        </a:lnTo>
                        <a:lnTo>
                          <a:pt x="0" y="0"/>
                        </a:lnTo>
                        <a:lnTo>
                          <a:pt x="10319" y="0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</p:sp>
              <p:sp>
                <p:nvSpPr>
                  <p:cNvPr id="717" name="Google Shape;717;p9"/>
                  <p:cNvSpPr/>
                  <p:nvPr/>
                </p:nvSpPr>
                <p:spPr>
                  <a:xfrm rot="-10594826" flipH="1">
                    <a:off x="8902268" y="520771"/>
                    <a:ext cx="111939" cy="395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92" h="3667" extrusionOk="0">
                        <a:moveTo>
                          <a:pt x="10392" y="3667"/>
                        </a:moveTo>
                        <a:lnTo>
                          <a:pt x="2067" y="3580"/>
                        </a:lnTo>
                        <a:lnTo>
                          <a:pt x="0" y="0"/>
                        </a:lnTo>
                        <a:lnTo>
                          <a:pt x="10319" y="0"/>
                        </a:ln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</p:sp>
              <p:sp>
                <p:nvSpPr>
                  <p:cNvPr id="718" name="Google Shape;718;p9"/>
                  <p:cNvSpPr/>
                  <p:nvPr/>
                </p:nvSpPr>
                <p:spPr>
                  <a:xfrm>
                    <a:off x="8631314" y="972300"/>
                    <a:ext cx="111187" cy="385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19" h="3580" extrusionOk="0">
                        <a:moveTo>
                          <a:pt x="1528" y="0"/>
                        </a:moveTo>
                        <a:lnTo>
                          <a:pt x="8252" y="0"/>
                        </a:lnTo>
                        <a:lnTo>
                          <a:pt x="10319" y="3580"/>
                        </a:lnTo>
                        <a:lnTo>
                          <a:pt x="0" y="3580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</p:sp>
              <p:sp>
                <p:nvSpPr>
                  <p:cNvPr id="719" name="Google Shape;719;p9"/>
                  <p:cNvSpPr/>
                  <p:nvPr/>
                </p:nvSpPr>
                <p:spPr>
                  <a:xfrm>
                    <a:off x="8824189" y="1674075"/>
                    <a:ext cx="111187" cy="3857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19" h="3580" extrusionOk="0">
                        <a:moveTo>
                          <a:pt x="1528" y="0"/>
                        </a:moveTo>
                        <a:lnTo>
                          <a:pt x="8252" y="0"/>
                        </a:lnTo>
                        <a:lnTo>
                          <a:pt x="10319" y="3580"/>
                        </a:lnTo>
                        <a:lnTo>
                          <a:pt x="0" y="3580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</p:sp>
              <p:sp>
                <p:nvSpPr>
                  <p:cNvPr id="720" name="Google Shape;720;p9"/>
                  <p:cNvSpPr/>
                  <p:nvPr/>
                </p:nvSpPr>
                <p:spPr>
                  <a:xfrm rot="8999773">
                    <a:off x="124684" y="3479839"/>
                    <a:ext cx="111961" cy="3950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92" h="3667" extrusionOk="0">
                        <a:moveTo>
                          <a:pt x="10392" y="3667"/>
                        </a:moveTo>
                        <a:lnTo>
                          <a:pt x="2067" y="3580"/>
                        </a:lnTo>
                        <a:lnTo>
                          <a:pt x="0" y="0"/>
                        </a:lnTo>
                        <a:lnTo>
                          <a:pt x="10319" y="0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</p:sp>
              <p:sp>
                <p:nvSpPr>
                  <p:cNvPr id="721" name="Google Shape;721;p9"/>
                  <p:cNvSpPr/>
                  <p:nvPr/>
                </p:nvSpPr>
                <p:spPr>
                  <a:xfrm rot="2700000">
                    <a:off x="258666" y="4040091"/>
                    <a:ext cx="111951" cy="3950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92" h="3667" extrusionOk="0">
                        <a:moveTo>
                          <a:pt x="10392" y="3667"/>
                        </a:moveTo>
                        <a:lnTo>
                          <a:pt x="2067" y="3580"/>
                        </a:lnTo>
                        <a:lnTo>
                          <a:pt x="0" y="0"/>
                        </a:lnTo>
                        <a:lnTo>
                          <a:pt x="10319" y="0"/>
                        </a:ln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</p:sp>
              <p:sp>
                <p:nvSpPr>
                  <p:cNvPr id="722" name="Google Shape;722;p9"/>
                  <p:cNvSpPr/>
                  <p:nvPr/>
                </p:nvSpPr>
                <p:spPr>
                  <a:xfrm rot="2700000">
                    <a:off x="133366" y="4542241"/>
                    <a:ext cx="111951" cy="3950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92" h="3667" extrusionOk="0">
                        <a:moveTo>
                          <a:pt x="10392" y="3667"/>
                        </a:moveTo>
                        <a:lnTo>
                          <a:pt x="2067" y="3580"/>
                        </a:lnTo>
                        <a:lnTo>
                          <a:pt x="0" y="0"/>
                        </a:lnTo>
                        <a:lnTo>
                          <a:pt x="10319" y="0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</p:sp>
              <p:sp>
                <p:nvSpPr>
                  <p:cNvPr id="723" name="Google Shape;723;p9"/>
                  <p:cNvSpPr/>
                  <p:nvPr/>
                </p:nvSpPr>
                <p:spPr>
                  <a:xfrm rot="6300406">
                    <a:off x="512095" y="4678679"/>
                    <a:ext cx="108687" cy="4516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087" h="4192" extrusionOk="0">
                        <a:moveTo>
                          <a:pt x="9402" y="4192"/>
                        </a:moveTo>
                        <a:lnTo>
                          <a:pt x="0" y="3668"/>
                        </a:lnTo>
                        <a:lnTo>
                          <a:pt x="611" y="612"/>
                        </a:lnTo>
                        <a:lnTo>
                          <a:pt x="10087" y="0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</p:sp>
              <p:sp>
                <p:nvSpPr>
                  <p:cNvPr id="724" name="Google Shape;724;p9"/>
                  <p:cNvSpPr/>
                  <p:nvPr/>
                </p:nvSpPr>
                <p:spPr>
                  <a:xfrm rot="-2700000">
                    <a:off x="1422415" y="4947863"/>
                    <a:ext cx="111951" cy="3950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92" h="3667" extrusionOk="0">
                        <a:moveTo>
                          <a:pt x="10392" y="3667"/>
                        </a:moveTo>
                        <a:lnTo>
                          <a:pt x="2067" y="3580"/>
                        </a:lnTo>
                        <a:lnTo>
                          <a:pt x="0" y="0"/>
                        </a:lnTo>
                        <a:lnTo>
                          <a:pt x="10319" y="0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</p:sp>
              <p:sp>
                <p:nvSpPr>
                  <p:cNvPr id="725" name="Google Shape;725;p9"/>
                  <p:cNvSpPr/>
                  <p:nvPr/>
                </p:nvSpPr>
                <p:spPr>
                  <a:xfrm rot="8999773">
                    <a:off x="197772" y="4961864"/>
                    <a:ext cx="111961" cy="3950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92" h="3667" extrusionOk="0">
                        <a:moveTo>
                          <a:pt x="10392" y="3667"/>
                        </a:moveTo>
                        <a:lnTo>
                          <a:pt x="2067" y="3580"/>
                        </a:lnTo>
                        <a:lnTo>
                          <a:pt x="0" y="0"/>
                        </a:lnTo>
                        <a:lnTo>
                          <a:pt x="10319" y="0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</p:sp>
              <p:sp>
                <p:nvSpPr>
                  <p:cNvPr id="726" name="Google Shape;726;p9"/>
                  <p:cNvSpPr/>
                  <p:nvPr/>
                </p:nvSpPr>
                <p:spPr>
                  <a:xfrm>
                    <a:off x="8870114" y="2464000"/>
                    <a:ext cx="111187" cy="3857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19" h="3580" extrusionOk="0">
                        <a:moveTo>
                          <a:pt x="1528" y="0"/>
                        </a:moveTo>
                        <a:lnTo>
                          <a:pt x="8252" y="0"/>
                        </a:lnTo>
                        <a:lnTo>
                          <a:pt x="10319" y="3580"/>
                        </a:lnTo>
                        <a:lnTo>
                          <a:pt x="0" y="3580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</p:sp>
              <p:sp>
                <p:nvSpPr>
                  <p:cNvPr id="727" name="Google Shape;727;p9"/>
                  <p:cNvSpPr/>
                  <p:nvPr/>
                </p:nvSpPr>
                <p:spPr>
                  <a:xfrm rot="8100000" flipH="1">
                    <a:off x="8978869" y="3479844"/>
                    <a:ext cx="111951" cy="3950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92" h="3667" extrusionOk="0">
                        <a:moveTo>
                          <a:pt x="10392" y="3667"/>
                        </a:moveTo>
                        <a:lnTo>
                          <a:pt x="2067" y="3580"/>
                        </a:lnTo>
                        <a:lnTo>
                          <a:pt x="0" y="0"/>
                        </a:lnTo>
                        <a:lnTo>
                          <a:pt x="10319" y="0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</p:sp>
              <p:sp>
                <p:nvSpPr>
                  <p:cNvPr id="728" name="Google Shape;728;p9"/>
                  <p:cNvSpPr/>
                  <p:nvPr/>
                </p:nvSpPr>
                <p:spPr>
                  <a:xfrm rot="2700000">
                    <a:off x="8521914" y="2867729"/>
                    <a:ext cx="111951" cy="3950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92" h="3667" extrusionOk="0">
                        <a:moveTo>
                          <a:pt x="10392" y="3667"/>
                        </a:moveTo>
                        <a:lnTo>
                          <a:pt x="2067" y="3580"/>
                        </a:lnTo>
                        <a:lnTo>
                          <a:pt x="0" y="0"/>
                        </a:lnTo>
                        <a:lnTo>
                          <a:pt x="10319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</p:sp>
              <p:sp>
                <p:nvSpPr>
                  <p:cNvPr id="729" name="Google Shape;729;p9"/>
                  <p:cNvSpPr/>
                  <p:nvPr/>
                </p:nvSpPr>
                <p:spPr>
                  <a:xfrm rot="-5400000">
                    <a:off x="8954428" y="2946809"/>
                    <a:ext cx="108687" cy="4516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087" h="4192" extrusionOk="0">
                        <a:moveTo>
                          <a:pt x="9402" y="4192"/>
                        </a:moveTo>
                        <a:lnTo>
                          <a:pt x="0" y="3668"/>
                        </a:lnTo>
                        <a:lnTo>
                          <a:pt x="611" y="612"/>
                        </a:lnTo>
                        <a:lnTo>
                          <a:pt x="10087" y="0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</p:sp>
              <p:sp>
                <p:nvSpPr>
                  <p:cNvPr id="730" name="Google Shape;730;p9"/>
                  <p:cNvSpPr/>
                  <p:nvPr/>
                </p:nvSpPr>
                <p:spPr>
                  <a:xfrm>
                    <a:off x="3005139" y="4778487"/>
                    <a:ext cx="111187" cy="385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19" h="3580" extrusionOk="0">
                        <a:moveTo>
                          <a:pt x="1528" y="0"/>
                        </a:moveTo>
                        <a:lnTo>
                          <a:pt x="8252" y="0"/>
                        </a:lnTo>
                        <a:lnTo>
                          <a:pt x="10319" y="3580"/>
                        </a:lnTo>
                        <a:lnTo>
                          <a:pt x="0" y="3580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</p:sp>
              <p:sp>
                <p:nvSpPr>
                  <p:cNvPr id="731" name="Google Shape;731;p9"/>
                  <p:cNvSpPr/>
                  <p:nvPr/>
                </p:nvSpPr>
                <p:spPr>
                  <a:xfrm rot="2700000">
                    <a:off x="4401664" y="4841079"/>
                    <a:ext cx="111951" cy="3950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92" h="3667" extrusionOk="0">
                        <a:moveTo>
                          <a:pt x="10392" y="3667"/>
                        </a:moveTo>
                        <a:lnTo>
                          <a:pt x="2067" y="3580"/>
                        </a:lnTo>
                        <a:lnTo>
                          <a:pt x="0" y="0"/>
                        </a:lnTo>
                        <a:lnTo>
                          <a:pt x="10319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</p:sp>
              <p:sp>
                <p:nvSpPr>
                  <p:cNvPr id="732" name="Google Shape;732;p9"/>
                  <p:cNvSpPr/>
                  <p:nvPr/>
                </p:nvSpPr>
                <p:spPr>
                  <a:xfrm rot="5400000" flipH="1">
                    <a:off x="2628010" y="4996026"/>
                    <a:ext cx="108687" cy="4516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087" h="4192" extrusionOk="0">
                        <a:moveTo>
                          <a:pt x="9402" y="4192"/>
                        </a:moveTo>
                        <a:lnTo>
                          <a:pt x="0" y="3668"/>
                        </a:lnTo>
                        <a:lnTo>
                          <a:pt x="611" y="612"/>
                        </a:lnTo>
                        <a:lnTo>
                          <a:pt x="10087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</p:sp>
              <p:sp>
                <p:nvSpPr>
                  <p:cNvPr id="733" name="Google Shape;733;p9"/>
                  <p:cNvSpPr/>
                  <p:nvPr/>
                </p:nvSpPr>
                <p:spPr>
                  <a:xfrm rot="-900406" flipH="1">
                    <a:off x="4035285" y="5051202"/>
                    <a:ext cx="108687" cy="4516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087" h="4192" extrusionOk="0">
                        <a:moveTo>
                          <a:pt x="9402" y="4192"/>
                        </a:moveTo>
                        <a:lnTo>
                          <a:pt x="0" y="3668"/>
                        </a:lnTo>
                        <a:lnTo>
                          <a:pt x="611" y="612"/>
                        </a:lnTo>
                        <a:lnTo>
                          <a:pt x="10087" y="0"/>
                        </a:ln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</p:sp>
              <p:sp>
                <p:nvSpPr>
                  <p:cNvPr id="734" name="Google Shape;734;p9"/>
                  <p:cNvSpPr/>
                  <p:nvPr/>
                </p:nvSpPr>
                <p:spPr>
                  <a:xfrm rot="8100000" flipH="1">
                    <a:off x="3465869" y="4882169"/>
                    <a:ext cx="111951" cy="3950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92" h="3667" extrusionOk="0">
                        <a:moveTo>
                          <a:pt x="10392" y="3667"/>
                        </a:moveTo>
                        <a:lnTo>
                          <a:pt x="2067" y="3580"/>
                        </a:lnTo>
                        <a:lnTo>
                          <a:pt x="0" y="0"/>
                        </a:lnTo>
                        <a:lnTo>
                          <a:pt x="10319" y="0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</p:sp>
              <p:sp>
                <p:nvSpPr>
                  <p:cNvPr id="735" name="Google Shape;735;p9"/>
                  <p:cNvSpPr/>
                  <p:nvPr/>
                </p:nvSpPr>
                <p:spPr>
                  <a:xfrm>
                    <a:off x="4942764" y="5006775"/>
                    <a:ext cx="111187" cy="385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19" h="3580" extrusionOk="0">
                        <a:moveTo>
                          <a:pt x="1528" y="0"/>
                        </a:moveTo>
                        <a:lnTo>
                          <a:pt x="8252" y="0"/>
                        </a:lnTo>
                        <a:lnTo>
                          <a:pt x="10319" y="3580"/>
                        </a:lnTo>
                        <a:lnTo>
                          <a:pt x="0" y="3580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</p:sp>
              <p:sp>
                <p:nvSpPr>
                  <p:cNvPr id="736" name="Google Shape;736;p9"/>
                  <p:cNvSpPr/>
                  <p:nvPr/>
                </p:nvSpPr>
                <p:spPr>
                  <a:xfrm rot="8999773">
                    <a:off x="5188897" y="4740014"/>
                    <a:ext cx="111961" cy="3950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92" h="3667" extrusionOk="0">
                        <a:moveTo>
                          <a:pt x="10392" y="3667"/>
                        </a:moveTo>
                        <a:lnTo>
                          <a:pt x="2067" y="3580"/>
                        </a:lnTo>
                        <a:lnTo>
                          <a:pt x="0" y="0"/>
                        </a:lnTo>
                        <a:lnTo>
                          <a:pt x="10319" y="0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</p:sp>
              <p:sp>
                <p:nvSpPr>
                  <p:cNvPr id="737" name="Google Shape;737;p9"/>
                  <p:cNvSpPr/>
                  <p:nvPr/>
                </p:nvSpPr>
                <p:spPr>
                  <a:xfrm>
                    <a:off x="5710514" y="4916350"/>
                    <a:ext cx="111187" cy="385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19" h="3580" extrusionOk="0">
                        <a:moveTo>
                          <a:pt x="1528" y="0"/>
                        </a:moveTo>
                        <a:lnTo>
                          <a:pt x="8252" y="0"/>
                        </a:lnTo>
                        <a:lnTo>
                          <a:pt x="10319" y="3580"/>
                        </a:lnTo>
                        <a:lnTo>
                          <a:pt x="0" y="3580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</p:sp>
              <p:sp>
                <p:nvSpPr>
                  <p:cNvPr id="738" name="Google Shape;738;p9"/>
                  <p:cNvSpPr/>
                  <p:nvPr/>
                </p:nvSpPr>
                <p:spPr>
                  <a:xfrm rot="2700000">
                    <a:off x="7392164" y="4723054"/>
                    <a:ext cx="111951" cy="3950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92" h="3667" extrusionOk="0">
                        <a:moveTo>
                          <a:pt x="10392" y="3667"/>
                        </a:moveTo>
                        <a:lnTo>
                          <a:pt x="2067" y="3580"/>
                        </a:lnTo>
                        <a:lnTo>
                          <a:pt x="0" y="0"/>
                        </a:lnTo>
                        <a:lnTo>
                          <a:pt x="10319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</p:sp>
              <p:sp>
                <p:nvSpPr>
                  <p:cNvPr id="739" name="Google Shape;739;p9"/>
                  <p:cNvSpPr/>
                  <p:nvPr/>
                </p:nvSpPr>
                <p:spPr>
                  <a:xfrm rot="8999773">
                    <a:off x="7742272" y="4978839"/>
                    <a:ext cx="111961" cy="3950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92" h="3667" extrusionOk="0">
                        <a:moveTo>
                          <a:pt x="10392" y="3667"/>
                        </a:moveTo>
                        <a:lnTo>
                          <a:pt x="2067" y="3580"/>
                        </a:lnTo>
                        <a:lnTo>
                          <a:pt x="0" y="0"/>
                        </a:lnTo>
                        <a:lnTo>
                          <a:pt x="10319" y="0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</p:sp>
              <p:sp>
                <p:nvSpPr>
                  <p:cNvPr id="740" name="Google Shape;740;p9"/>
                  <p:cNvSpPr/>
                  <p:nvPr/>
                </p:nvSpPr>
                <p:spPr>
                  <a:xfrm>
                    <a:off x="8420039" y="4888775"/>
                    <a:ext cx="111187" cy="385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19" h="3580" extrusionOk="0">
                        <a:moveTo>
                          <a:pt x="1528" y="0"/>
                        </a:moveTo>
                        <a:lnTo>
                          <a:pt x="8252" y="0"/>
                        </a:lnTo>
                        <a:lnTo>
                          <a:pt x="10319" y="3580"/>
                        </a:lnTo>
                        <a:lnTo>
                          <a:pt x="0" y="3580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</p:sp>
              <p:sp>
                <p:nvSpPr>
                  <p:cNvPr id="741" name="Google Shape;741;p9"/>
                  <p:cNvSpPr/>
                  <p:nvPr/>
                </p:nvSpPr>
                <p:spPr>
                  <a:xfrm rot="8100000" flipH="1">
                    <a:off x="8841094" y="4967769"/>
                    <a:ext cx="111951" cy="3950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92" h="3667" extrusionOk="0">
                        <a:moveTo>
                          <a:pt x="10392" y="3667"/>
                        </a:moveTo>
                        <a:lnTo>
                          <a:pt x="2067" y="3580"/>
                        </a:lnTo>
                        <a:lnTo>
                          <a:pt x="0" y="0"/>
                        </a:lnTo>
                        <a:lnTo>
                          <a:pt x="10319" y="0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</p:sp>
              <p:sp>
                <p:nvSpPr>
                  <p:cNvPr id="742" name="Google Shape;742;p9"/>
                  <p:cNvSpPr/>
                  <p:nvPr/>
                </p:nvSpPr>
                <p:spPr>
                  <a:xfrm rot="-900406" flipH="1">
                    <a:off x="8623960" y="4437227"/>
                    <a:ext cx="108687" cy="4516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087" h="4192" extrusionOk="0">
                        <a:moveTo>
                          <a:pt x="9402" y="4192"/>
                        </a:moveTo>
                        <a:lnTo>
                          <a:pt x="0" y="3668"/>
                        </a:lnTo>
                        <a:lnTo>
                          <a:pt x="611" y="612"/>
                        </a:lnTo>
                        <a:lnTo>
                          <a:pt x="10087" y="0"/>
                        </a:ln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</p:sp>
              <p:sp>
                <p:nvSpPr>
                  <p:cNvPr id="743" name="Google Shape;743;p9"/>
                  <p:cNvSpPr/>
                  <p:nvPr/>
                </p:nvSpPr>
                <p:spPr>
                  <a:xfrm rot="-5400000">
                    <a:off x="8568653" y="3957134"/>
                    <a:ext cx="108687" cy="4516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087" h="4192" extrusionOk="0">
                        <a:moveTo>
                          <a:pt x="9402" y="4192"/>
                        </a:moveTo>
                        <a:lnTo>
                          <a:pt x="0" y="3668"/>
                        </a:lnTo>
                        <a:lnTo>
                          <a:pt x="611" y="612"/>
                        </a:lnTo>
                        <a:lnTo>
                          <a:pt x="10087" y="0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</p:sp>
              <p:sp>
                <p:nvSpPr>
                  <p:cNvPr id="744" name="Google Shape;744;p9"/>
                  <p:cNvSpPr/>
                  <p:nvPr/>
                </p:nvSpPr>
                <p:spPr>
                  <a:xfrm rot="6300406">
                    <a:off x="8934570" y="4008179"/>
                    <a:ext cx="108687" cy="4516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087" h="4192" extrusionOk="0">
                        <a:moveTo>
                          <a:pt x="9402" y="4192"/>
                        </a:moveTo>
                        <a:lnTo>
                          <a:pt x="0" y="3668"/>
                        </a:lnTo>
                        <a:lnTo>
                          <a:pt x="611" y="612"/>
                        </a:lnTo>
                        <a:lnTo>
                          <a:pt x="10087" y="0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</p:sp>
            </p:grpSp>
            <p:grpSp>
              <p:nvGrpSpPr>
                <p:cNvPr id="745" name="Google Shape;745;p9"/>
                <p:cNvGrpSpPr/>
                <p:nvPr/>
              </p:nvGrpSpPr>
              <p:grpSpPr>
                <a:xfrm rot="10800000">
                  <a:off x="584873" y="1376836"/>
                  <a:ext cx="6376847" cy="3550539"/>
                  <a:chOff x="-5531338" y="1209062"/>
                  <a:chExt cx="6376847" cy="3550539"/>
                </a:xfrm>
              </p:grpSpPr>
              <p:sp>
                <p:nvSpPr>
                  <p:cNvPr id="746" name="Google Shape;746;p9"/>
                  <p:cNvSpPr/>
                  <p:nvPr/>
                </p:nvSpPr>
                <p:spPr>
                  <a:xfrm rot="2700000">
                    <a:off x="-442209" y="1422816"/>
                    <a:ext cx="111951" cy="3950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92" h="3667" extrusionOk="0">
                        <a:moveTo>
                          <a:pt x="10392" y="3667"/>
                        </a:moveTo>
                        <a:lnTo>
                          <a:pt x="2067" y="3580"/>
                        </a:lnTo>
                        <a:lnTo>
                          <a:pt x="0" y="0"/>
                        </a:lnTo>
                        <a:lnTo>
                          <a:pt x="10319" y="0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</p:sp>
              <p:sp>
                <p:nvSpPr>
                  <p:cNvPr id="747" name="Google Shape;747;p9"/>
                  <p:cNvSpPr/>
                  <p:nvPr/>
                </p:nvSpPr>
                <p:spPr>
                  <a:xfrm rot="-7200227">
                    <a:off x="253029" y="1386579"/>
                    <a:ext cx="111961" cy="3950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92" h="3667" extrusionOk="0">
                        <a:moveTo>
                          <a:pt x="10392" y="3667"/>
                        </a:moveTo>
                        <a:lnTo>
                          <a:pt x="2067" y="3580"/>
                        </a:lnTo>
                        <a:lnTo>
                          <a:pt x="0" y="0"/>
                        </a:lnTo>
                        <a:lnTo>
                          <a:pt x="10319" y="0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</p:sp>
              <p:sp>
                <p:nvSpPr>
                  <p:cNvPr id="748" name="Google Shape;748;p9"/>
                  <p:cNvSpPr/>
                  <p:nvPr/>
                </p:nvSpPr>
                <p:spPr>
                  <a:xfrm rot="8100000">
                    <a:off x="-4955417" y="1291957"/>
                    <a:ext cx="111951" cy="3950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92" h="3667" extrusionOk="0">
                        <a:moveTo>
                          <a:pt x="10392" y="3667"/>
                        </a:moveTo>
                        <a:lnTo>
                          <a:pt x="2067" y="3580"/>
                        </a:lnTo>
                        <a:lnTo>
                          <a:pt x="0" y="0"/>
                        </a:lnTo>
                        <a:lnTo>
                          <a:pt x="10319" y="0"/>
                        </a:ln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</p:sp>
              <p:sp>
                <p:nvSpPr>
                  <p:cNvPr id="749" name="Google Shape;749;p9"/>
                  <p:cNvSpPr/>
                  <p:nvPr/>
                </p:nvSpPr>
                <p:spPr>
                  <a:xfrm rot="8100000">
                    <a:off x="-5533766" y="1242858"/>
                    <a:ext cx="111951" cy="3950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92" h="3667" extrusionOk="0">
                        <a:moveTo>
                          <a:pt x="10392" y="3667"/>
                        </a:moveTo>
                        <a:lnTo>
                          <a:pt x="2067" y="3580"/>
                        </a:lnTo>
                        <a:lnTo>
                          <a:pt x="0" y="0"/>
                        </a:lnTo>
                        <a:lnTo>
                          <a:pt x="10319" y="0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</p:sp>
              <p:sp>
                <p:nvSpPr>
                  <p:cNvPr id="750" name="Google Shape;750;p9"/>
                  <p:cNvSpPr/>
                  <p:nvPr/>
                </p:nvSpPr>
                <p:spPr>
                  <a:xfrm rot="6300406">
                    <a:off x="664495" y="4678679"/>
                    <a:ext cx="108687" cy="4516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087" h="4192" extrusionOk="0">
                        <a:moveTo>
                          <a:pt x="9402" y="4192"/>
                        </a:moveTo>
                        <a:lnTo>
                          <a:pt x="0" y="3668"/>
                        </a:lnTo>
                        <a:lnTo>
                          <a:pt x="611" y="612"/>
                        </a:lnTo>
                        <a:lnTo>
                          <a:pt x="10087" y="0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</p:sp>
              <p:sp>
                <p:nvSpPr>
                  <p:cNvPr id="751" name="Google Shape;751;p9"/>
                  <p:cNvSpPr/>
                  <p:nvPr/>
                </p:nvSpPr>
                <p:spPr>
                  <a:xfrm rot="8999773">
                    <a:off x="731172" y="2904464"/>
                    <a:ext cx="111961" cy="3950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92" h="3667" extrusionOk="0">
                        <a:moveTo>
                          <a:pt x="10392" y="3667"/>
                        </a:moveTo>
                        <a:lnTo>
                          <a:pt x="2067" y="3580"/>
                        </a:lnTo>
                        <a:lnTo>
                          <a:pt x="0" y="0"/>
                        </a:lnTo>
                        <a:lnTo>
                          <a:pt x="10319" y="0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</p:sp>
            </p:grpSp>
          </p:grpSp>
        </p:grpSp>
        <p:sp>
          <p:nvSpPr>
            <p:cNvPr id="752" name="Google Shape;752;p9"/>
            <p:cNvSpPr/>
            <p:nvPr/>
          </p:nvSpPr>
          <p:spPr>
            <a:xfrm rot="-2059813">
              <a:off x="385089" y="4201469"/>
              <a:ext cx="193630" cy="183896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156"/>
            </a:p>
          </p:txBody>
        </p:sp>
        <p:sp>
          <p:nvSpPr>
            <p:cNvPr id="753" name="Google Shape;753;p9"/>
            <p:cNvSpPr/>
            <p:nvPr/>
          </p:nvSpPr>
          <p:spPr>
            <a:xfrm rot="1827662">
              <a:off x="8404975" y="337459"/>
              <a:ext cx="193509" cy="183835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156"/>
            </a:p>
          </p:txBody>
        </p:sp>
      </p:grpSp>
      <p:sp>
        <p:nvSpPr>
          <p:cNvPr id="754" name="Google Shape;754;p9"/>
          <p:cNvSpPr/>
          <p:nvPr/>
        </p:nvSpPr>
        <p:spPr>
          <a:xfrm>
            <a:off x="1292795" y="960000"/>
            <a:ext cx="13690959" cy="7224000"/>
          </a:xfrm>
          <a:prstGeom prst="roundRect">
            <a:avLst>
              <a:gd name="adj" fmla="val 5634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162533" tIns="162533" rIns="162533" bIns="162533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156"/>
          </a:p>
        </p:txBody>
      </p:sp>
      <p:sp>
        <p:nvSpPr>
          <p:cNvPr id="755" name="Google Shape;755;p9"/>
          <p:cNvSpPr txBox="1">
            <a:spLocks noGrp="1"/>
          </p:cNvSpPr>
          <p:nvPr>
            <p:ph type="title"/>
          </p:nvPr>
        </p:nvSpPr>
        <p:spPr>
          <a:xfrm>
            <a:off x="4257665" y="2400444"/>
            <a:ext cx="7761308" cy="198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12445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6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6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6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6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6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6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6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6400"/>
            </a:lvl9pPr>
          </a:lstStyle>
          <a:p>
            <a:endParaRPr/>
          </a:p>
        </p:txBody>
      </p:sp>
      <p:sp>
        <p:nvSpPr>
          <p:cNvPr id="756" name="Google Shape;756;p9"/>
          <p:cNvSpPr txBox="1">
            <a:spLocks noGrp="1"/>
          </p:cNvSpPr>
          <p:nvPr>
            <p:ph type="subTitle" idx="1"/>
          </p:nvPr>
        </p:nvSpPr>
        <p:spPr>
          <a:xfrm>
            <a:off x="4257710" y="4581422"/>
            <a:ext cx="7761308" cy="21621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  <a:latin typeface="Nunito" panose="00000500000000000000"/>
                <a:ea typeface="Nunito" panose="00000500000000000000"/>
                <a:cs typeface="Nunito" panose="00000500000000000000"/>
                <a:sym typeface="Nunito" panose="00000500000000000000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2184066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3/19/2023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2744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5742" y="5875867"/>
            <a:ext cx="13835142" cy="1816100"/>
          </a:xfrm>
        </p:spPr>
        <p:txBody>
          <a:bodyPr anchor="t"/>
          <a:lstStyle>
            <a:lvl1pPr algn="l">
              <a:defRPr sz="64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5742" y="3875618"/>
            <a:ext cx="13835142" cy="2000249"/>
          </a:xfrm>
        </p:spPr>
        <p:txBody>
          <a:bodyPr anchor="b"/>
          <a:lstStyle>
            <a:lvl1pPr marL="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1pPr>
            <a:lvl2pPr marL="726262" indent="0">
              <a:buNone/>
              <a:defRPr sz="2900">
                <a:solidFill>
                  <a:schemeClr val="tx1">
                    <a:tint val="75000"/>
                  </a:schemeClr>
                </a:solidFill>
              </a:defRPr>
            </a:lvl2pPr>
            <a:lvl3pPr marL="1452524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3pPr>
            <a:lvl4pPr marL="2178787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4pPr>
            <a:lvl5pPr marL="2905049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5pPr>
            <a:lvl6pPr marL="3631311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6pPr>
            <a:lvl7pPr marL="4357573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7pPr>
            <a:lvl8pPr marL="5083835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8pPr>
            <a:lvl9pPr marL="5810098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3/19/2023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15324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9640" y="2844800"/>
            <a:ext cx="12899800" cy="8045451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620717" y="2844800"/>
            <a:ext cx="12902627" cy="8045451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3/19/2023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5892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2" y="366184"/>
            <a:ext cx="14648974" cy="1524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046817"/>
            <a:ext cx="7191675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26262" indent="0">
              <a:buNone/>
              <a:defRPr sz="3200" b="1"/>
            </a:lvl2pPr>
            <a:lvl3pPr marL="1452524" indent="0">
              <a:buNone/>
              <a:defRPr sz="2900" b="1"/>
            </a:lvl3pPr>
            <a:lvl4pPr marL="2178787" indent="0">
              <a:buNone/>
              <a:defRPr sz="2500" b="1"/>
            </a:lvl4pPr>
            <a:lvl5pPr marL="2905049" indent="0">
              <a:buNone/>
              <a:defRPr sz="2500" b="1"/>
            </a:lvl5pPr>
            <a:lvl6pPr marL="3631311" indent="0">
              <a:buNone/>
              <a:defRPr sz="2500" b="1"/>
            </a:lvl6pPr>
            <a:lvl7pPr marL="4357573" indent="0">
              <a:buNone/>
              <a:defRPr sz="2500" b="1"/>
            </a:lvl7pPr>
            <a:lvl8pPr marL="5083835" indent="0">
              <a:buNone/>
              <a:defRPr sz="2500" b="1"/>
            </a:lvl8pPr>
            <a:lvl9pPr marL="5810098" indent="0">
              <a:buNone/>
              <a:defRPr sz="2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3832" y="2899833"/>
            <a:ext cx="7191675" cy="5268384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268307" y="2046817"/>
            <a:ext cx="7194500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26262" indent="0">
              <a:buNone/>
              <a:defRPr sz="3200" b="1"/>
            </a:lvl2pPr>
            <a:lvl3pPr marL="1452524" indent="0">
              <a:buNone/>
              <a:defRPr sz="2900" b="1"/>
            </a:lvl3pPr>
            <a:lvl4pPr marL="2178787" indent="0">
              <a:buNone/>
              <a:defRPr sz="2500" b="1"/>
            </a:lvl4pPr>
            <a:lvl5pPr marL="2905049" indent="0">
              <a:buNone/>
              <a:defRPr sz="2500" b="1"/>
            </a:lvl5pPr>
            <a:lvl6pPr marL="3631311" indent="0">
              <a:buNone/>
              <a:defRPr sz="2500" b="1"/>
            </a:lvl6pPr>
            <a:lvl7pPr marL="4357573" indent="0">
              <a:buNone/>
              <a:defRPr sz="2500" b="1"/>
            </a:lvl7pPr>
            <a:lvl8pPr marL="5083835" indent="0">
              <a:buNone/>
              <a:defRPr sz="2500" b="1"/>
            </a:lvl8pPr>
            <a:lvl9pPr marL="5810098" indent="0">
              <a:buNone/>
              <a:defRPr sz="2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268307" y="2899833"/>
            <a:ext cx="7194500" cy="5268384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3/19/2023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64485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3/19/2023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90075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3/19/2023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0738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3" y="364067"/>
            <a:ext cx="5354902" cy="1549400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63713" y="364067"/>
            <a:ext cx="9099093" cy="7804151"/>
          </a:xfrm>
        </p:spPr>
        <p:txBody>
          <a:bodyPr/>
          <a:lstStyle>
            <a:lvl1pPr>
              <a:defRPr sz="5100"/>
            </a:lvl1pPr>
            <a:lvl2pPr>
              <a:defRPr sz="4400"/>
            </a:lvl2pPr>
            <a:lvl3pPr>
              <a:defRPr sz="3800"/>
            </a:lvl3pPr>
            <a:lvl4pPr>
              <a:defRPr sz="3200"/>
            </a:lvl4pPr>
            <a:lvl5pPr>
              <a:defRPr sz="3200"/>
            </a:lvl5pPr>
            <a:lvl6pPr>
              <a:defRPr sz="3200"/>
            </a:lvl6pPr>
            <a:lvl7pPr>
              <a:defRPr sz="3200"/>
            </a:lvl7pPr>
            <a:lvl8pPr>
              <a:defRPr sz="3200"/>
            </a:lvl8pPr>
            <a:lvl9pPr>
              <a:defRPr sz="3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3833" y="1913467"/>
            <a:ext cx="5354902" cy="6254751"/>
          </a:xfrm>
        </p:spPr>
        <p:txBody>
          <a:bodyPr/>
          <a:lstStyle>
            <a:lvl1pPr marL="0" indent="0">
              <a:buNone/>
              <a:defRPr sz="2200"/>
            </a:lvl1pPr>
            <a:lvl2pPr marL="726262" indent="0">
              <a:buNone/>
              <a:defRPr sz="1900"/>
            </a:lvl2pPr>
            <a:lvl3pPr marL="1452524" indent="0">
              <a:buNone/>
              <a:defRPr sz="1600"/>
            </a:lvl3pPr>
            <a:lvl4pPr marL="2178787" indent="0">
              <a:buNone/>
              <a:defRPr sz="1400"/>
            </a:lvl4pPr>
            <a:lvl5pPr marL="2905049" indent="0">
              <a:buNone/>
              <a:defRPr sz="1400"/>
            </a:lvl5pPr>
            <a:lvl6pPr marL="3631311" indent="0">
              <a:buNone/>
              <a:defRPr sz="1400"/>
            </a:lvl6pPr>
            <a:lvl7pPr marL="4357573" indent="0">
              <a:buNone/>
              <a:defRPr sz="1400"/>
            </a:lvl7pPr>
            <a:lvl8pPr marL="5083835" indent="0">
              <a:buNone/>
              <a:defRPr sz="1400"/>
            </a:lvl8pPr>
            <a:lvl9pPr marL="5810098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3/19/2023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49790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90335" y="6400800"/>
            <a:ext cx="9765983" cy="755651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190335" y="817033"/>
            <a:ext cx="9765983" cy="5486400"/>
          </a:xfrm>
        </p:spPr>
        <p:txBody>
          <a:bodyPr/>
          <a:lstStyle>
            <a:lvl1pPr marL="0" indent="0">
              <a:buNone/>
              <a:defRPr sz="5100"/>
            </a:lvl1pPr>
            <a:lvl2pPr marL="726262" indent="0">
              <a:buNone/>
              <a:defRPr sz="4400"/>
            </a:lvl2pPr>
            <a:lvl3pPr marL="1452524" indent="0">
              <a:buNone/>
              <a:defRPr sz="3800"/>
            </a:lvl3pPr>
            <a:lvl4pPr marL="2178787" indent="0">
              <a:buNone/>
              <a:defRPr sz="3200"/>
            </a:lvl4pPr>
            <a:lvl5pPr marL="2905049" indent="0">
              <a:buNone/>
              <a:defRPr sz="3200"/>
            </a:lvl5pPr>
            <a:lvl6pPr marL="3631311" indent="0">
              <a:buNone/>
              <a:defRPr sz="3200"/>
            </a:lvl6pPr>
            <a:lvl7pPr marL="4357573" indent="0">
              <a:buNone/>
              <a:defRPr sz="3200"/>
            </a:lvl7pPr>
            <a:lvl8pPr marL="5083835" indent="0">
              <a:buNone/>
              <a:defRPr sz="3200"/>
            </a:lvl8pPr>
            <a:lvl9pPr marL="5810098" indent="0">
              <a:buNone/>
              <a:defRPr sz="32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90335" y="7156451"/>
            <a:ext cx="9765983" cy="1073149"/>
          </a:xfrm>
        </p:spPr>
        <p:txBody>
          <a:bodyPr/>
          <a:lstStyle>
            <a:lvl1pPr marL="0" indent="0">
              <a:buNone/>
              <a:defRPr sz="2200"/>
            </a:lvl1pPr>
            <a:lvl2pPr marL="726262" indent="0">
              <a:buNone/>
              <a:defRPr sz="1900"/>
            </a:lvl2pPr>
            <a:lvl3pPr marL="1452524" indent="0">
              <a:buNone/>
              <a:defRPr sz="1600"/>
            </a:lvl3pPr>
            <a:lvl4pPr marL="2178787" indent="0">
              <a:buNone/>
              <a:defRPr sz="1400"/>
            </a:lvl4pPr>
            <a:lvl5pPr marL="2905049" indent="0">
              <a:buNone/>
              <a:defRPr sz="1400"/>
            </a:lvl5pPr>
            <a:lvl6pPr marL="3631311" indent="0">
              <a:buNone/>
              <a:defRPr sz="1400"/>
            </a:lvl6pPr>
            <a:lvl7pPr marL="4357573" indent="0">
              <a:buNone/>
              <a:defRPr sz="1400"/>
            </a:lvl7pPr>
            <a:lvl8pPr marL="5083835" indent="0">
              <a:buNone/>
              <a:defRPr sz="1400"/>
            </a:lvl8pPr>
            <a:lvl9pPr marL="5810098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3/19/2023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99809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3832" y="366184"/>
            <a:ext cx="14648974" cy="1524000"/>
          </a:xfrm>
          <a:prstGeom prst="rect">
            <a:avLst/>
          </a:prstGeom>
        </p:spPr>
        <p:txBody>
          <a:bodyPr vert="horz" lIns="145252" tIns="72626" rIns="145252" bIns="72626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133601"/>
            <a:ext cx="14648974" cy="6034617"/>
          </a:xfrm>
          <a:prstGeom prst="rect">
            <a:avLst/>
          </a:prstGeom>
        </p:spPr>
        <p:txBody>
          <a:bodyPr vert="horz" lIns="145252" tIns="72626" rIns="145252" bIns="72626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13832" y="8475134"/>
            <a:ext cx="3797882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l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4B3276-3901-471F-8285-C92A8E75787C}" type="datetimeFigureOut">
              <a:rPr lang="en-US" smtClean="0"/>
              <a:t>3/19/2023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61185" y="8475134"/>
            <a:ext cx="5154269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ct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664924" y="8475134"/>
            <a:ext cx="3797882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57901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1452524" rtl="0" eaLnBrk="1" latinLnBrk="0" hangingPunct="1">
        <a:spcBef>
          <a:spcPct val="0"/>
        </a:spcBef>
        <a:buNone/>
        <a:defRPr sz="7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44697" indent="-544697" algn="l" defTabSz="1452524" rtl="0" eaLnBrk="1" latinLnBrk="0" hangingPunct="1">
        <a:spcBef>
          <a:spcPct val="20000"/>
        </a:spcBef>
        <a:buFont typeface="Arial" pitchFamily="34" charset="0"/>
        <a:buChar char="•"/>
        <a:defRPr sz="5100" kern="1200">
          <a:solidFill>
            <a:schemeClr val="tx1"/>
          </a:solidFill>
          <a:latin typeface="+mn-lt"/>
          <a:ea typeface="+mn-ea"/>
          <a:cs typeface="+mn-cs"/>
        </a:defRPr>
      </a:lvl1pPr>
      <a:lvl2pPr marL="1180176" indent="-453914" algn="l" defTabSz="1452524" rtl="0" eaLnBrk="1" latinLnBrk="0" hangingPunct="1">
        <a:spcBef>
          <a:spcPct val="20000"/>
        </a:spcBef>
        <a:buFont typeface="Arial" pitchFamily="34" charset="0"/>
        <a:buChar char="–"/>
        <a:defRPr sz="4400" kern="1200">
          <a:solidFill>
            <a:schemeClr val="tx1"/>
          </a:solidFill>
          <a:latin typeface="+mn-lt"/>
          <a:ea typeface="+mn-ea"/>
          <a:cs typeface="+mn-cs"/>
        </a:defRPr>
      </a:lvl2pPr>
      <a:lvl3pPr marL="1815656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3pPr>
      <a:lvl4pPr marL="2541918" indent="-363131" algn="l" defTabSz="1452524" rtl="0" eaLnBrk="1" latinLnBrk="0" hangingPunct="1">
        <a:spcBef>
          <a:spcPct val="20000"/>
        </a:spcBef>
        <a:buFont typeface="Arial" pitchFamily="34" charset="0"/>
        <a:buChar char="–"/>
        <a:defRPr sz="3200" kern="1200">
          <a:solidFill>
            <a:schemeClr val="tx1"/>
          </a:solidFill>
          <a:latin typeface="+mn-lt"/>
          <a:ea typeface="+mn-ea"/>
          <a:cs typeface="+mn-cs"/>
        </a:defRPr>
      </a:lvl4pPr>
      <a:lvl5pPr marL="3268180" indent="-363131" algn="l" defTabSz="1452524" rtl="0" eaLnBrk="1" latinLnBrk="0" hangingPunct="1">
        <a:spcBef>
          <a:spcPct val="20000"/>
        </a:spcBef>
        <a:buFont typeface="Arial" pitchFamily="34" charset="0"/>
        <a:buChar char="»"/>
        <a:defRPr sz="3200" kern="1200">
          <a:solidFill>
            <a:schemeClr val="tx1"/>
          </a:solidFill>
          <a:latin typeface="+mn-lt"/>
          <a:ea typeface="+mn-ea"/>
          <a:cs typeface="+mn-cs"/>
        </a:defRPr>
      </a:lvl5pPr>
      <a:lvl6pPr marL="3994442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6pPr>
      <a:lvl7pPr marL="4720704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7pPr>
      <a:lvl8pPr marL="5446967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8pPr>
      <a:lvl9pPr marL="6173229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726262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452524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2178787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4pPr>
      <a:lvl5pPr marL="2905049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5pPr>
      <a:lvl6pPr marL="3631311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6pPr>
      <a:lvl7pPr marL="4357573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7pPr>
      <a:lvl8pPr marL="5083835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8pPr>
      <a:lvl9pPr marL="5810098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7" Type="http://schemas.openxmlformats.org/officeDocument/2006/relationships/image" Target="../media/image7.wmf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gif"/><Relationship Id="rId5" Type="http://schemas.openxmlformats.org/officeDocument/2006/relationships/image" Target="../media/image5.gif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13" Type="http://schemas.microsoft.com/office/2007/relationships/hdphoto" Target="../media/hdphoto3.wdp"/><Relationship Id="rId18" Type="http://schemas.openxmlformats.org/officeDocument/2006/relationships/image" Target="../media/image17.png"/><Relationship Id="rId3" Type="http://schemas.openxmlformats.org/officeDocument/2006/relationships/audio" Target="NULL" TargetMode="External"/><Relationship Id="rId21" Type="http://schemas.openxmlformats.org/officeDocument/2006/relationships/image" Target="../media/image19.png"/><Relationship Id="rId7" Type="http://schemas.openxmlformats.org/officeDocument/2006/relationships/image" Target="../media/image12.png"/><Relationship Id="rId12" Type="http://schemas.openxmlformats.org/officeDocument/2006/relationships/image" Target="../media/image14.png"/><Relationship Id="rId17" Type="http://schemas.microsoft.com/office/2007/relationships/hdphoto" Target="../media/hdphoto4.wdp"/><Relationship Id="rId2" Type="http://schemas.openxmlformats.org/officeDocument/2006/relationships/audio" Target="../media/media1.mp3"/><Relationship Id="rId16" Type="http://schemas.openxmlformats.org/officeDocument/2006/relationships/image" Target="../media/image16.png"/><Relationship Id="rId20" Type="http://schemas.openxmlformats.org/officeDocument/2006/relationships/image" Target="../media/image18.png"/><Relationship Id="rId1" Type="http://schemas.microsoft.com/office/2007/relationships/media" Target="../media/media1.mp3"/><Relationship Id="rId6" Type="http://schemas.openxmlformats.org/officeDocument/2006/relationships/slide" Target="slide6.xml"/><Relationship Id="rId11" Type="http://schemas.microsoft.com/office/2007/relationships/hdphoto" Target="../media/hdphoto2.wdp"/><Relationship Id="rId5" Type="http://schemas.openxmlformats.org/officeDocument/2006/relationships/slideLayout" Target="../slideLayouts/slideLayout1.xml"/><Relationship Id="rId15" Type="http://schemas.openxmlformats.org/officeDocument/2006/relationships/image" Target="../media/image15.png"/><Relationship Id="rId10" Type="http://schemas.openxmlformats.org/officeDocument/2006/relationships/image" Target="../media/image13.png"/><Relationship Id="rId19" Type="http://schemas.microsoft.com/office/2007/relationships/hdphoto" Target="../media/hdphoto5.wdp"/><Relationship Id="rId4" Type="http://schemas.microsoft.com/office/2007/relationships/media" Target="../media/media2.mp3"/><Relationship Id="rId9" Type="http://schemas.openxmlformats.org/officeDocument/2006/relationships/slide" Target="slide4.xml"/><Relationship Id="rId14" Type="http://schemas.openxmlformats.org/officeDocument/2006/relationships/slide" Target="slide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microsoft.com/office/2007/relationships/media" Target="../media/media3.mp3"/><Relationship Id="rId1" Type="http://schemas.openxmlformats.org/officeDocument/2006/relationships/audio" Target="NULL" TargetMode="External"/><Relationship Id="rId5" Type="http://schemas.openxmlformats.org/officeDocument/2006/relationships/image" Target="../media/image18.png"/><Relationship Id="rId4" Type="http://schemas.openxmlformats.org/officeDocument/2006/relationships/slide" Target="slid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microsoft.com/office/2007/relationships/media" Target="../media/media3.mp3"/><Relationship Id="rId1" Type="http://schemas.openxmlformats.org/officeDocument/2006/relationships/audio" Target="NULL" TargetMode="External"/><Relationship Id="rId5" Type="http://schemas.openxmlformats.org/officeDocument/2006/relationships/image" Target="../media/image18.png"/><Relationship Id="rId4" Type="http://schemas.openxmlformats.org/officeDocument/2006/relationships/slide" Target="slid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microsoft.com/office/2007/relationships/media" Target="../media/media3.mp3"/><Relationship Id="rId1" Type="http://schemas.openxmlformats.org/officeDocument/2006/relationships/audio" Target="NULL" TargetMode="External"/><Relationship Id="rId5" Type="http://schemas.openxmlformats.org/officeDocument/2006/relationships/image" Target="../media/image18.png"/><Relationship Id="rId4" Type="http://schemas.openxmlformats.org/officeDocument/2006/relationships/slide" Target="slide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5" descr="POINSET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5719" y="6544828"/>
            <a:ext cx="2921000" cy="2561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3197197" y="723901"/>
            <a:ext cx="10037260" cy="684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3500" b="1" dirty="0">
                <a:solidFill>
                  <a:srgbClr val="FF0066"/>
                </a:solidFill>
                <a:latin typeface="Times New Roman" pitchFamily="18" charset="0"/>
              </a:rPr>
              <a:t>TRƯỜNG TIỂU HỌC NGÔ THÌ NHẬM</a:t>
            </a:r>
          </a:p>
        </p:txBody>
      </p:sp>
      <p:sp>
        <p:nvSpPr>
          <p:cNvPr id="10" name="Text Box 14"/>
          <p:cNvSpPr txBox="1">
            <a:spLocks noChangeArrowheads="1"/>
          </p:cNvSpPr>
          <p:nvPr/>
        </p:nvSpPr>
        <p:spPr bwMode="auto">
          <a:xfrm>
            <a:off x="2251674" y="3962400"/>
            <a:ext cx="11773290" cy="34844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1800"/>
              </a:spcBef>
              <a:defRPr/>
            </a:pPr>
            <a:r>
              <a:rPr lang="en-US" sz="40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Môn Toán lớp 3</a:t>
            </a:r>
          </a:p>
          <a:p>
            <a:pPr algn="ctr" eaLnBrk="1" hangingPunct="1">
              <a:spcBef>
                <a:spcPts val="1800"/>
              </a:spcBef>
              <a:defRPr/>
            </a:pPr>
            <a:r>
              <a:rPr lang="en-US" sz="54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BÀI 84: CHIA CHO SỐ CÓ MỘT CHỮ SỐ TRONG PHẠM VI 100 000 (Tiếp theo) (T1)</a:t>
            </a:r>
          </a:p>
        </p:txBody>
      </p:sp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2480250" y="2057400"/>
            <a:ext cx="11471154" cy="1992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60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CHÀO MỪNG QUÝ THẦY CÔ</a:t>
            </a:r>
          </a:p>
          <a:p>
            <a:pPr algn="ctr" eaLnBrk="1" hangingPunct="1">
              <a:spcBef>
                <a:spcPts val="0"/>
              </a:spcBef>
              <a:defRPr/>
            </a:pPr>
            <a:r>
              <a:rPr lang="en-US" sz="60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VỀ DỰ GIỜ THĂM LỚP</a:t>
            </a:r>
          </a:p>
        </p:txBody>
      </p:sp>
      <p:pic>
        <p:nvPicPr>
          <p:cNvPr id="12" name="Picture 22" descr="bd21315_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7784" y="7260883"/>
            <a:ext cx="5616086" cy="204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3" name="Straight Connector 12"/>
          <p:cNvCxnSpPr/>
          <p:nvPr/>
        </p:nvCxnSpPr>
        <p:spPr>
          <a:xfrm flipV="1">
            <a:off x="5407784" y="1447800"/>
            <a:ext cx="5985862" cy="0"/>
          </a:xfrm>
          <a:prstGeom prst="line">
            <a:avLst/>
          </a:prstGeom>
          <a:ln>
            <a:solidFill>
              <a:srgbClr val="FF0066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14" name="Picture 7" descr="BƯỚM 58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308424">
            <a:off x="12320469" y="6753274"/>
            <a:ext cx="1162751" cy="15162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8" descr="animal-14[1]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17220" flipH="1">
            <a:off x="1539380" y="5776642"/>
            <a:ext cx="1069334" cy="7779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5" descr="POINSET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4692416" y="-109904"/>
            <a:ext cx="1382714" cy="1653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62573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repeatCount="1000000" accel="36000" decel="2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4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" presetID="21" presetClass="emph" presetSubtype="0" repeatCount="2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1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1470819" y="1752600"/>
            <a:ext cx="1956071" cy="681454"/>
            <a:chOff x="1470819" y="1943100"/>
            <a:chExt cx="1956071" cy="681454"/>
          </a:xfrm>
        </p:grpSpPr>
        <p:grpSp>
          <p:nvGrpSpPr>
            <p:cNvPr id="10" name="Group 9"/>
            <p:cNvGrpSpPr/>
            <p:nvPr/>
          </p:nvGrpSpPr>
          <p:grpSpPr>
            <a:xfrm>
              <a:off x="1470819" y="1943100"/>
              <a:ext cx="533400" cy="646331"/>
              <a:chOff x="1737519" y="1943100"/>
              <a:chExt cx="533400" cy="646331"/>
            </a:xfrm>
          </p:grpSpPr>
          <p:sp>
            <p:nvSpPr>
              <p:cNvPr id="8" name="Oval 7"/>
              <p:cNvSpPr/>
              <p:nvPr/>
            </p:nvSpPr>
            <p:spPr>
              <a:xfrm>
                <a:off x="1737519" y="2019300"/>
                <a:ext cx="533400" cy="533400"/>
              </a:xfrm>
              <a:prstGeom prst="ellipse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solidFill>
                  <a:schemeClr val="accent4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="1"/>
              </a:p>
            </p:txBody>
          </p:sp>
          <p:sp>
            <p:nvSpPr>
              <p:cNvPr id="9" name="TextBox 8"/>
              <p:cNvSpPr txBox="1"/>
              <p:nvPr/>
            </p:nvSpPr>
            <p:spPr>
              <a:xfrm>
                <a:off x="1804609" y="1943100"/>
                <a:ext cx="415498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b="1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1</a:t>
                </a:r>
              </a:p>
            </p:txBody>
          </p:sp>
        </p:grpSp>
        <p:sp>
          <p:nvSpPr>
            <p:cNvPr id="11" name="TextBox 10"/>
            <p:cNvSpPr txBox="1"/>
            <p:nvPr/>
          </p:nvSpPr>
          <p:spPr>
            <a:xfrm>
              <a:off x="2118519" y="1947446"/>
              <a:ext cx="1308371" cy="67710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800" b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Tính.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8D98E881-0658-B809-2A75-4EA4DE530FCC}"/>
              </a:ext>
            </a:extLst>
          </p:cNvPr>
          <p:cNvGrpSpPr/>
          <p:nvPr/>
        </p:nvGrpSpPr>
        <p:grpSpPr>
          <a:xfrm>
            <a:off x="1541522" y="2528091"/>
            <a:ext cx="3014869" cy="1963967"/>
            <a:chOff x="-18394" y="2493278"/>
            <a:chExt cx="3014869" cy="1963967"/>
          </a:xfrm>
        </p:grpSpPr>
        <p:sp>
          <p:nvSpPr>
            <p:cNvPr id="141" name="TextBox 140">
              <a:extLst>
                <a:ext uri="{FF2B5EF4-FFF2-40B4-BE49-F238E27FC236}">
                  <a16:creationId xmlns:a16="http://schemas.microsoft.com/office/drawing/2014/main" id="{210D6A8A-C9BB-60A8-B3BE-B65266E3BE41}"/>
                </a:ext>
              </a:extLst>
            </p:cNvPr>
            <p:cNvSpPr txBox="1">
              <a:spLocks/>
            </p:cNvSpPr>
            <p:nvPr/>
          </p:nvSpPr>
          <p:spPr>
            <a:xfrm>
              <a:off x="-18394" y="2571077"/>
              <a:ext cx="163136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3600" b="1">
                  <a:solidFill>
                    <a:srgbClr val="0000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348</a:t>
              </a:r>
            </a:p>
          </p:txBody>
        </p:sp>
        <p:grpSp>
          <p:nvGrpSpPr>
            <p:cNvPr id="17" name="Group 16"/>
            <p:cNvGrpSpPr/>
            <p:nvPr/>
          </p:nvGrpSpPr>
          <p:grpSpPr>
            <a:xfrm>
              <a:off x="1701075" y="2493278"/>
              <a:ext cx="1295400" cy="1963967"/>
              <a:chOff x="3373138" y="2452278"/>
              <a:chExt cx="1295400" cy="1963967"/>
            </a:xfrm>
          </p:grpSpPr>
          <p:sp>
            <p:nvSpPr>
              <p:cNvPr id="142" name="TextBox 141">
                <a:extLst>
                  <a:ext uri="{FF2B5EF4-FFF2-40B4-BE49-F238E27FC236}">
                    <a16:creationId xmlns:a16="http://schemas.microsoft.com/office/drawing/2014/main" id="{1463E924-8BA6-1539-FFE0-8A9F073E814E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407045" y="2531790"/>
                <a:ext cx="66382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3600" b="1">
                    <a:solidFill>
                      <a:srgbClr val="0000F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</a:p>
            </p:txBody>
          </p:sp>
          <p:grpSp>
            <p:nvGrpSpPr>
              <p:cNvPr id="15" name="Group 14"/>
              <p:cNvGrpSpPr/>
              <p:nvPr/>
            </p:nvGrpSpPr>
            <p:grpSpPr>
              <a:xfrm>
                <a:off x="3373138" y="2452278"/>
                <a:ext cx="1295400" cy="1963967"/>
                <a:chOff x="4167666" y="2022788"/>
                <a:chExt cx="1295400" cy="1963967"/>
              </a:xfrm>
            </p:grpSpPr>
            <p:cxnSp>
              <p:nvCxnSpPr>
                <p:cNvPr id="143" name="Straight Connector 142">
                  <a:extLst>
                    <a:ext uri="{FF2B5EF4-FFF2-40B4-BE49-F238E27FC236}">
                      <a16:creationId xmlns:a16="http://schemas.microsoft.com/office/drawing/2014/main" id="{813A846E-8FF8-152E-3597-F86DBB41AF9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167666" y="2022788"/>
                  <a:ext cx="0" cy="1963967"/>
                </a:xfrm>
                <a:prstGeom prst="line">
                  <a:avLst/>
                </a:prstGeom>
                <a:ln>
                  <a:solidFill>
                    <a:srgbClr val="0000FF"/>
                  </a:solidFill>
                </a:ln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82" name="Straight Connector 181">
                  <a:extLst>
                    <a:ext uri="{FF2B5EF4-FFF2-40B4-BE49-F238E27FC236}">
                      <a16:creationId xmlns:a16="http://schemas.microsoft.com/office/drawing/2014/main" id="{813A846E-8FF8-152E-3597-F86DBB41AF9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167666" y="2689426"/>
                  <a:ext cx="1295400" cy="0"/>
                </a:xfrm>
                <a:prstGeom prst="line">
                  <a:avLst/>
                </a:prstGeom>
                <a:ln>
                  <a:solidFill>
                    <a:srgbClr val="0000FF"/>
                  </a:solidFill>
                </a:ln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/>
                </a:fontRef>
              </p:style>
            </p:cxnSp>
          </p:grpSp>
        </p:grp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DE4DB854-242C-59E9-AE44-599027BCC89A}"/>
              </a:ext>
            </a:extLst>
          </p:cNvPr>
          <p:cNvGrpSpPr/>
          <p:nvPr/>
        </p:nvGrpSpPr>
        <p:grpSpPr>
          <a:xfrm>
            <a:off x="6321803" y="2528091"/>
            <a:ext cx="3034304" cy="1963967"/>
            <a:chOff x="3426890" y="2533034"/>
            <a:chExt cx="3034304" cy="1963967"/>
          </a:xfrm>
        </p:grpSpPr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97849B8F-5889-3AFC-3977-5A54A9F9C4F9}"/>
                </a:ext>
              </a:extLst>
            </p:cNvPr>
            <p:cNvSpPr txBox="1">
              <a:spLocks/>
            </p:cNvSpPr>
            <p:nvPr/>
          </p:nvSpPr>
          <p:spPr>
            <a:xfrm>
              <a:off x="3426890" y="2612011"/>
              <a:ext cx="163136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3600" b="1">
                  <a:solidFill>
                    <a:srgbClr val="0000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728</a:t>
              </a:r>
            </a:p>
          </p:txBody>
        </p:sp>
        <p:grpSp>
          <p:nvGrpSpPr>
            <p:cNvPr id="55" name="Group 54">
              <a:extLst>
                <a:ext uri="{FF2B5EF4-FFF2-40B4-BE49-F238E27FC236}">
                  <a16:creationId xmlns:a16="http://schemas.microsoft.com/office/drawing/2014/main" id="{000595E1-1AC0-CA04-85A8-38C46AFC0EBE}"/>
                </a:ext>
              </a:extLst>
            </p:cNvPr>
            <p:cNvGrpSpPr/>
            <p:nvPr/>
          </p:nvGrpSpPr>
          <p:grpSpPr>
            <a:xfrm>
              <a:off x="5165794" y="2533034"/>
              <a:ext cx="1295400" cy="1963967"/>
              <a:chOff x="3313504" y="2492034"/>
              <a:chExt cx="1295400" cy="1963967"/>
            </a:xfrm>
          </p:grpSpPr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BEE5E766-D913-1D28-15A0-E62A980FA7AA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347411" y="2551668"/>
                <a:ext cx="66382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3600" b="1">
                    <a:solidFill>
                      <a:srgbClr val="0000F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4</a:t>
                </a:r>
              </a:p>
            </p:txBody>
          </p:sp>
          <p:grpSp>
            <p:nvGrpSpPr>
              <p:cNvPr id="57" name="Group 56">
                <a:extLst>
                  <a:ext uri="{FF2B5EF4-FFF2-40B4-BE49-F238E27FC236}">
                    <a16:creationId xmlns:a16="http://schemas.microsoft.com/office/drawing/2014/main" id="{6E306749-FDD4-43EF-DA96-C2ACD3FA9B84}"/>
                  </a:ext>
                </a:extLst>
              </p:cNvPr>
              <p:cNvGrpSpPr/>
              <p:nvPr/>
            </p:nvGrpSpPr>
            <p:grpSpPr>
              <a:xfrm>
                <a:off x="3313504" y="2492034"/>
                <a:ext cx="1295400" cy="1963967"/>
                <a:chOff x="4108032" y="2062544"/>
                <a:chExt cx="1295400" cy="1963967"/>
              </a:xfrm>
            </p:grpSpPr>
            <p:cxnSp>
              <p:nvCxnSpPr>
                <p:cNvPr id="58" name="Straight Connector 57">
                  <a:extLst>
                    <a:ext uri="{FF2B5EF4-FFF2-40B4-BE49-F238E27FC236}">
                      <a16:creationId xmlns:a16="http://schemas.microsoft.com/office/drawing/2014/main" id="{64828B94-E468-3BAA-CE21-5DDE3FE3273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108032" y="2062544"/>
                  <a:ext cx="0" cy="1963967"/>
                </a:xfrm>
                <a:prstGeom prst="line">
                  <a:avLst/>
                </a:prstGeom>
                <a:ln>
                  <a:solidFill>
                    <a:srgbClr val="0000FF"/>
                  </a:solidFill>
                </a:ln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59" name="Straight Connector 58">
                  <a:extLst>
                    <a:ext uri="{FF2B5EF4-FFF2-40B4-BE49-F238E27FC236}">
                      <a16:creationId xmlns:a16="http://schemas.microsoft.com/office/drawing/2014/main" id="{E0D24B30-A4CC-2589-F528-3E61EF8DDCF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108032" y="2729182"/>
                  <a:ext cx="1295400" cy="0"/>
                </a:xfrm>
                <a:prstGeom prst="line">
                  <a:avLst/>
                </a:prstGeom>
                <a:ln>
                  <a:solidFill>
                    <a:srgbClr val="0000FF"/>
                  </a:solidFill>
                </a:ln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/>
                </a:fontRef>
              </p:style>
            </p:cxnSp>
          </p:grpSp>
        </p:grp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3309A115-E179-0E44-2CE6-6F77344B9B43}"/>
              </a:ext>
            </a:extLst>
          </p:cNvPr>
          <p:cNvGrpSpPr/>
          <p:nvPr/>
        </p:nvGrpSpPr>
        <p:grpSpPr>
          <a:xfrm>
            <a:off x="11121519" y="2528091"/>
            <a:ext cx="3550122" cy="1963967"/>
            <a:chOff x="10257252" y="2404725"/>
            <a:chExt cx="3550122" cy="1963967"/>
          </a:xfrm>
        </p:grpSpPr>
        <p:sp>
          <p:nvSpPr>
            <p:cNvPr id="123" name="TextBox 122">
              <a:extLst>
                <a:ext uri="{FF2B5EF4-FFF2-40B4-BE49-F238E27FC236}">
                  <a16:creationId xmlns:a16="http://schemas.microsoft.com/office/drawing/2014/main" id="{F476C17E-82F1-9307-C88C-3FA59B72BA8B}"/>
                </a:ext>
              </a:extLst>
            </p:cNvPr>
            <p:cNvSpPr txBox="1">
              <a:spLocks/>
            </p:cNvSpPr>
            <p:nvPr/>
          </p:nvSpPr>
          <p:spPr>
            <a:xfrm>
              <a:off x="10257252" y="2482524"/>
              <a:ext cx="212604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3600" b="1">
                  <a:solidFill>
                    <a:srgbClr val="0000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847</a:t>
              </a:r>
            </a:p>
          </p:txBody>
        </p:sp>
        <p:grpSp>
          <p:nvGrpSpPr>
            <p:cNvPr id="124" name="Group 123">
              <a:extLst>
                <a:ext uri="{FF2B5EF4-FFF2-40B4-BE49-F238E27FC236}">
                  <a16:creationId xmlns:a16="http://schemas.microsoft.com/office/drawing/2014/main" id="{72FF0B95-23C9-30E3-DB00-7441C021852C}"/>
                </a:ext>
              </a:extLst>
            </p:cNvPr>
            <p:cNvGrpSpPr/>
            <p:nvPr/>
          </p:nvGrpSpPr>
          <p:grpSpPr>
            <a:xfrm>
              <a:off x="12506125" y="2404725"/>
              <a:ext cx="1301249" cy="1963967"/>
              <a:chOff x="3307655" y="2452278"/>
              <a:chExt cx="1301249" cy="1963967"/>
            </a:xfrm>
          </p:grpSpPr>
          <p:sp>
            <p:nvSpPr>
              <p:cNvPr id="125" name="TextBox 124">
                <a:extLst>
                  <a:ext uri="{FF2B5EF4-FFF2-40B4-BE49-F238E27FC236}">
                    <a16:creationId xmlns:a16="http://schemas.microsoft.com/office/drawing/2014/main" id="{8895AF3D-2559-E26C-D43C-72A359AAE4D8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307655" y="2511912"/>
                <a:ext cx="66382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3600" b="1">
                    <a:solidFill>
                      <a:srgbClr val="0000F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7</a:t>
                </a:r>
              </a:p>
            </p:txBody>
          </p:sp>
          <p:grpSp>
            <p:nvGrpSpPr>
              <p:cNvPr id="126" name="Group 125">
                <a:extLst>
                  <a:ext uri="{FF2B5EF4-FFF2-40B4-BE49-F238E27FC236}">
                    <a16:creationId xmlns:a16="http://schemas.microsoft.com/office/drawing/2014/main" id="{9D6120AA-5256-068B-F84E-C640A1EB63BC}"/>
                  </a:ext>
                </a:extLst>
              </p:cNvPr>
              <p:cNvGrpSpPr/>
              <p:nvPr/>
            </p:nvGrpSpPr>
            <p:grpSpPr>
              <a:xfrm>
                <a:off x="3313504" y="2452278"/>
                <a:ext cx="1295400" cy="1963967"/>
                <a:chOff x="4108032" y="2022788"/>
                <a:chExt cx="1295400" cy="1963967"/>
              </a:xfrm>
            </p:grpSpPr>
            <p:cxnSp>
              <p:nvCxnSpPr>
                <p:cNvPr id="127" name="Straight Connector 126">
                  <a:extLst>
                    <a:ext uri="{FF2B5EF4-FFF2-40B4-BE49-F238E27FC236}">
                      <a16:creationId xmlns:a16="http://schemas.microsoft.com/office/drawing/2014/main" id="{C4ADB8A1-B1D8-5D36-0B9B-B328415BE6F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108032" y="2022788"/>
                  <a:ext cx="0" cy="1963967"/>
                </a:xfrm>
                <a:prstGeom prst="line">
                  <a:avLst/>
                </a:prstGeom>
                <a:ln>
                  <a:solidFill>
                    <a:srgbClr val="0000FF"/>
                  </a:solidFill>
                </a:ln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28" name="Straight Connector 127">
                  <a:extLst>
                    <a:ext uri="{FF2B5EF4-FFF2-40B4-BE49-F238E27FC236}">
                      <a16:creationId xmlns:a16="http://schemas.microsoft.com/office/drawing/2014/main" id="{6ED0AC77-F7F3-9C83-80F2-C693594E6F2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108032" y="2689426"/>
                  <a:ext cx="1295400" cy="0"/>
                </a:xfrm>
                <a:prstGeom prst="line">
                  <a:avLst/>
                </a:prstGeom>
                <a:ln>
                  <a:solidFill>
                    <a:srgbClr val="0000FF"/>
                  </a:solidFill>
                </a:ln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/>
                </a:fontRef>
              </p:style>
            </p:cxnSp>
          </p:grpSp>
        </p:grpSp>
      </p:grpSp>
      <p:grpSp>
        <p:nvGrpSpPr>
          <p:cNvPr id="99" name="Group 98">
            <a:extLst>
              <a:ext uri="{FF2B5EF4-FFF2-40B4-BE49-F238E27FC236}">
                <a16:creationId xmlns:a16="http://schemas.microsoft.com/office/drawing/2014/main" id="{E27F5593-454F-4366-6247-A95F911CEAE4}"/>
              </a:ext>
            </a:extLst>
          </p:cNvPr>
          <p:cNvGrpSpPr/>
          <p:nvPr/>
        </p:nvGrpSpPr>
        <p:grpSpPr>
          <a:xfrm>
            <a:off x="1536632" y="5067053"/>
            <a:ext cx="3014869" cy="1963967"/>
            <a:chOff x="-18394" y="2493278"/>
            <a:chExt cx="3014869" cy="1963967"/>
          </a:xfrm>
        </p:grpSpPr>
        <p:sp>
          <p:nvSpPr>
            <p:cNvPr id="100" name="TextBox 99">
              <a:extLst>
                <a:ext uri="{FF2B5EF4-FFF2-40B4-BE49-F238E27FC236}">
                  <a16:creationId xmlns:a16="http://schemas.microsoft.com/office/drawing/2014/main" id="{0002A114-976C-BCBF-5B29-17AC78CEDF90}"/>
                </a:ext>
              </a:extLst>
            </p:cNvPr>
            <p:cNvSpPr txBox="1">
              <a:spLocks/>
            </p:cNvSpPr>
            <p:nvPr/>
          </p:nvSpPr>
          <p:spPr>
            <a:xfrm>
              <a:off x="-18394" y="2571077"/>
              <a:ext cx="163136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3600" b="1">
                  <a:solidFill>
                    <a:srgbClr val="0000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896</a:t>
              </a:r>
            </a:p>
          </p:txBody>
        </p:sp>
        <p:grpSp>
          <p:nvGrpSpPr>
            <p:cNvPr id="101" name="Group 100">
              <a:extLst>
                <a:ext uri="{FF2B5EF4-FFF2-40B4-BE49-F238E27FC236}">
                  <a16:creationId xmlns:a16="http://schemas.microsoft.com/office/drawing/2014/main" id="{1412E6F2-90BB-667E-F2FF-260B91C9124A}"/>
                </a:ext>
              </a:extLst>
            </p:cNvPr>
            <p:cNvGrpSpPr/>
            <p:nvPr/>
          </p:nvGrpSpPr>
          <p:grpSpPr>
            <a:xfrm>
              <a:off x="1701075" y="2493278"/>
              <a:ext cx="1295400" cy="1963967"/>
              <a:chOff x="3373138" y="2452278"/>
              <a:chExt cx="1295400" cy="1963967"/>
            </a:xfrm>
          </p:grpSpPr>
          <p:sp>
            <p:nvSpPr>
              <p:cNvPr id="102" name="TextBox 101">
                <a:extLst>
                  <a:ext uri="{FF2B5EF4-FFF2-40B4-BE49-F238E27FC236}">
                    <a16:creationId xmlns:a16="http://schemas.microsoft.com/office/drawing/2014/main" id="{4F960BC2-62F5-E19E-6B15-E8CA8C94F34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407045" y="2531790"/>
                <a:ext cx="66382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3600" b="1">
                    <a:solidFill>
                      <a:srgbClr val="0000F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8</a:t>
                </a:r>
              </a:p>
            </p:txBody>
          </p:sp>
          <p:grpSp>
            <p:nvGrpSpPr>
              <p:cNvPr id="103" name="Group 102">
                <a:extLst>
                  <a:ext uri="{FF2B5EF4-FFF2-40B4-BE49-F238E27FC236}">
                    <a16:creationId xmlns:a16="http://schemas.microsoft.com/office/drawing/2014/main" id="{59A98961-EA1B-F726-3C06-F91C673B0B7F}"/>
                  </a:ext>
                </a:extLst>
              </p:cNvPr>
              <p:cNvGrpSpPr/>
              <p:nvPr/>
            </p:nvGrpSpPr>
            <p:grpSpPr>
              <a:xfrm>
                <a:off x="3373138" y="2452278"/>
                <a:ext cx="1295400" cy="1963967"/>
                <a:chOff x="4167666" y="2022788"/>
                <a:chExt cx="1295400" cy="1963967"/>
              </a:xfrm>
            </p:grpSpPr>
            <p:cxnSp>
              <p:nvCxnSpPr>
                <p:cNvPr id="104" name="Straight Connector 103">
                  <a:extLst>
                    <a:ext uri="{FF2B5EF4-FFF2-40B4-BE49-F238E27FC236}">
                      <a16:creationId xmlns:a16="http://schemas.microsoft.com/office/drawing/2014/main" id="{C4ED1D18-72CC-E888-01B6-7841F7C88AB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167666" y="2022788"/>
                  <a:ext cx="0" cy="1963967"/>
                </a:xfrm>
                <a:prstGeom prst="line">
                  <a:avLst/>
                </a:prstGeom>
                <a:ln>
                  <a:solidFill>
                    <a:srgbClr val="0000FF"/>
                  </a:solidFill>
                </a:ln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05" name="Straight Connector 104">
                  <a:extLst>
                    <a:ext uri="{FF2B5EF4-FFF2-40B4-BE49-F238E27FC236}">
                      <a16:creationId xmlns:a16="http://schemas.microsoft.com/office/drawing/2014/main" id="{53533944-1D6C-861E-3A94-A6F57B8B0F3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167666" y="2689426"/>
                  <a:ext cx="1295400" cy="0"/>
                </a:xfrm>
                <a:prstGeom prst="line">
                  <a:avLst/>
                </a:prstGeom>
                <a:ln>
                  <a:solidFill>
                    <a:srgbClr val="0000FF"/>
                  </a:solidFill>
                </a:ln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/>
                </a:fontRef>
              </p:style>
            </p:cxnSp>
          </p:grpSp>
        </p:grpSp>
      </p:grpSp>
      <p:grpSp>
        <p:nvGrpSpPr>
          <p:cNvPr id="106" name="Group 105">
            <a:extLst>
              <a:ext uri="{FF2B5EF4-FFF2-40B4-BE49-F238E27FC236}">
                <a16:creationId xmlns:a16="http://schemas.microsoft.com/office/drawing/2014/main" id="{83E2DDA1-D83F-311E-2A9F-84F2D9079638}"/>
              </a:ext>
            </a:extLst>
          </p:cNvPr>
          <p:cNvGrpSpPr/>
          <p:nvPr/>
        </p:nvGrpSpPr>
        <p:grpSpPr>
          <a:xfrm>
            <a:off x="6316913" y="5067053"/>
            <a:ext cx="3034304" cy="1963967"/>
            <a:chOff x="3426890" y="2533034"/>
            <a:chExt cx="3034304" cy="1963967"/>
          </a:xfrm>
        </p:grpSpPr>
        <p:sp>
          <p:nvSpPr>
            <p:cNvPr id="132" name="TextBox 131">
              <a:extLst>
                <a:ext uri="{FF2B5EF4-FFF2-40B4-BE49-F238E27FC236}">
                  <a16:creationId xmlns:a16="http://schemas.microsoft.com/office/drawing/2014/main" id="{3C10D303-4330-5B56-2E7F-E38F514C79C0}"/>
                </a:ext>
              </a:extLst>
            </p:cNvPr>
            <p:cNvSpPr txBox="1">
              <a:spLocks/>
            </p:cNvSpPr>
            <p:nvPr/>
          </p:nvSpPr>
          <p:spPr>
            <a:xfrm>
              <a:off x="3426890" y="2612011"/>
              <a:ext cx="163136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3600" b="1">
                  <a:solidFill>
                    <a:srgbClr val="0000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651</a:t>
              </a:r>
            </a:p>
          </p:txBody>
        </p:sp>
        <p:grpSp>
          <p:nvGrpSpPr>
            <p:cNvPr id="133" name="Group 132">
              <a:extLst>
                <a:ext uri="{FF2B5EF4-FFF2-40B4-BE49-F238E27FC236}">
                  <a16:creationId xmlns:a16="http://schemas.microsoft.com/office/drawing/2014/main" id="{B89CEFF0-AA57-2456-F3BE-7E88EAC2392B}"/>
                </a:ext>
              </a:extLst>
            </p:cNvPr>
            <p:cNvGrpSpPr/>
            <p:nvPr/>
          </p:nvGrpSpPr>
          <p:grpSpPr>
            <a:xfrm>
              <a:off x="5165794" y="2533034"/>
              <a:ext cx="1295400" cy="1963967"/>
              <a:chOff x="3313504" y="2492034"/>
              <a:chExt cx="1295400" cy="1963967"/>
            </a:xfrm>
          </p:grpSpPr>
          <p:sp>
            <p:nvSpPr>
              <p:cNvPr id="134" name="TextBox 133">
                <a:extLst>
                  <a:ext uri="{FF2B5EF4-FFF2-40B4-BE49-F238E27FC236}">
                    <a16:creationId xmlns:a16="http://schemas.microsoft.com/office/drawing/2014/main" id="{E2720575-023D-EBCE-0D30-F8537D6D6DEB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347411" y="2551668"/>
                <a:ext cx="66382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3600" b="1">
                    <a:solidFill>
                      <a:srgbClr val="0000F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3</a:t>
                </a:r>
              </a:p>
            </p:txBody>
          </p:sp>
          <p:grpSp>
            <p:nvGrpSpPr>
              <p:cNvPr id="135" name="Group 134">
                <a:extLst>
                  <a:ext uri="{FF2B5EF4-FFF2-40B4-BE49-F238E27FC236}">
                    <a16:creationId xmlns:a16="http://schemas.microsoft.com/office/drawing/2014/main" id="{B78D5694-4CB6-9773-BE02-E3BE08A102BE}"/>
                  </a:ext>
                </a:extLst>
              </p:cNvPr>
              <p:cNvGrpSpPr/>
              <p:nvPr/>
            </p:nvGrpSpPr>
            <p:grpSpPr>
              <a:xfrm>
                <a:off x="3313504" y="2492034"/>
                <a:ext cx="1295400" cy="1963967"/>
                <a:chOff x="4108032" y="2062544"/>
                <a:chExt cx="1295400" cy="1963967"/>
              </a:xfrm>
            </p:grpSpPr>
            <p:cxnSp>
              <p:nvCxnSpPr>
                <p:cNvPr id="136" name="Straight Connector 135">
                  <a:extLst>
                    <a:ext uri="{FF2B5EF4-FFF2-40B4-BE49-F238E27FC236}">
                      <a16:creationId xmlns:a16="http://schemas.microsoft.com/office/drawing/2014/main" id="{EAD39CE3-6E2F-4255-2F6D-72257787D4B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108032" y="2062544"/>
                  <a:ext cx="0" cy="1963967"/>
                </a:xfrm>
                <a:prstGeom prst="line">
                  <a:avLst/>
                </a:prstGeom>
                <a:ln>
                  <a:solidFill>
                    <a:srgbClr val="0000FF"/>
                  </a:solidFill>
                </a:ln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37" name="Straight Connector 136">
                  <a:extLst>
                    <a:ext uri="{FF2B5EF4-FFF2-40B4-BE49-F238E27FC236}">
                      <a16:creationId xmlns:a16="http://schemas.microsoft.com/office/drawing/2014/main" id="{8F3FBB1D-ECC9-2565-2185-395C20A4924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108032" y="2729182"/>
                  <a:ext cx="1295400" cy="0"/>
                </a:xfrm>
                <a:prstGeom prst="line">
                  <a:avLst/>
                </a:prstGeom>
                <a:ln>
                  <a:solidFill>
                    <a:srgbClr val="0000FF"/>
                  </a:solidFill>
                </a:ln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/>
                </a:fontRef>
              </p:style>
            </p:cxnSp>
          </p:grpSp>
        </p:grpSp>
      </p:grpSp>
      <p:grpSp>
        <p:nvGrpSpPr>
          <p:cNvPr id="138" name="Group 137">
            <a:extLst>
              <a:ext uri="{FF2B5EF4-FFF2-40B4-BE49-F238E27FC236}">
                <a16:creationId xmlns:a16="http://schemas.microsoft.com/office/drawing/2014/main" id="{4DCF3C6D-153A-27D4-6035-4A1CBF82D582}"/>
              </a:ext>
            </a:extLst>
          </p:cNvPr>
          <p:cNvGrpSpPr/>
          <p:nvPr/>
        </p:nvGrpSpPr>
        <p:grpSpPr>
          <a:xfrm>
            <a:off x="11116629" y="5067053"/>
            <a:ext cx="3550122" cy="1963967"/>
            <a:chOff x="10257252" y="2404725"/>
            <a:chExt cx="3550122" cy="1963967"/>
          </a:xfrm>
        </p:grpSpPr>
        <p:sp>
          <p:nvSpPr>
            <p:cNvPr id="139" name="TextBox 138">
              <a:extLst>
                <a:ext uri="{FF2B5EF4-FFF2-40B4-BE49-F238E27FC236}">
                  <a16:creationId xmlns:a16="http://schemas.microsoft.com/office/drawing/2014/main" id="{74134A97-C4CD-F853-110B-63F7E5D68978}"/>
                </a:ext>
              </a:extLst>
            </p:cNvPr>
            <p:cNvSpPr txBox="1">
              <a:spLocks/>
            </p:cNvSpPr>
            <p:nvPr/>
          </p:nvSpPr>
          <p:spPr>
            <a:xfrm>
              <a:off x="10257252" y="2482524"/>
              <a:ext cx="212604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3600" b="1">
                  <a:solidFill>
                    <a:srgbClr val="0000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846</a:t>
              </a:r>
            </a:p>
          </p:txBody>
        </p:sp>
        <p:grpSp>
          <p:nvGrpSpPr>
            <p:cNvPr id="140" name="Group 139">
              <a:extLst>
                <a:ext uri="{FF2B5EF4-FFF2-40B4-BE49-F238E27FC236}">
                  <a16:creationId xmlns:a16="http://schemas.microsoft.com/office/drawing/2014/main" id="{635F79BA-9714-C0BF-4778-FE01FB0B01A2}"/>
                </a:ext>
              </a:extLst>
            </p:cNvPr>
            <p:cNvGrpSpPr/>
            <p:nvPr/>
          </p:nvGrpSpPr>
          <p:grpSpPr>
            <a:xfrm>
              <a:off x="12506125" y="2404725"/>
              <a:ext cx="1301249" cy="1963967"/>
              <a:chOff x="3307655" y="2452278"/>
              <a:chExt cx="1301249" cy="1963967"/>
            </a:xfrm>
          </p:grpSpPr>
          <p:sp>
            <p:nvSpPr>
              <p:cNvPr id="144" name="TextBox 143">
                <a:extLst>
                  <a:ext uri="{FF2B5EF4-FFF2-40B4-BE49-F238E27FC236}">
                    <a16:creationId xmlns:a16="http://schemas.microsoft.com/office/drawing/2014/main" id="{32B47D5B-A68D-8C2C-C91D-A8C6D0EAB9A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307655" y="2511912"/>
                <a:ext cx="66382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3600" b="1">
                    <a:solidFill>
                      <a:srgbClr val="0000F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6</a:t>
                </a:r>
              </a:p>
            </p:txBody>
          </p:sp>
          <p:grpSp>
            <p:nvGrpSpPr>
              <p:cNvPr id="145" name="Group 144">
                <a:extLst>
                  <a:ext uri="{FF2B5EF4-FFF2-40B4-BE49-F238E27FC236}">
                    <a16:creationId xmlns:a16="http://schemas.microsoft.com/office/drawing/2014/main" id="{A4AD5CF4-FD1E-2CB7-0F01-96A74F66AD0D}"/>
                  </a:ext>
                </a:extLst>
              </p:cNvPr>
              <p:cNvGrpSpPr/>
              <p:nvPr/>
            </p:nvGrpSpPr>
            <p:grpSpPr>
              <a:xfrm>
                <a:off x="3313504" y="2452278"/>
                <a:ext cx="1295400" cy="1963967"/>
                <a:chOff x="4108032" y="2022788"/>
                <a:chExt cx="1295400" cy="1963967"/>
              </a:xfrm>
            </p:grpSpPr>
            <p:cxnSp>
              <p:nvCxnSpPr>
                <p:cNvPr id="146" name="Straight Connector 145">
                  <a:extLst>
                    <a:ext uri="{FF2B5EF4-FFF2-40B4-BE49-F238E27FC236}">
                      <a16:creationId xmlns:a16="http://schemas.microsoft.com/office/drawing/2014/main" id="{BF6EB516-8D36-0274-A722-61478CEE190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108032" y="2022788"/>
                  <a:ext cx="0" cy="1963967"/>
                </a:xfrm>
                <a:prstGeom prst="line">
                  <a:avLst/>
                </a:prstGeom>
                <a:ln>
                  <a:solidFill>
                    <a:srgbClr val="0000FF"/>
                  </a:solidFill>
                </a:ln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47" name="Straight Connector 146">
                  <a:extLst>
                    <a:ext uri="{FF2B5EF4-FFF2-40B4-BE49-F238E27FC236}">
                      <a16:creationId xmlns:a16="http://schemas.microsoft.com/office/drawing/2014/main" id="{4C090CFC-6A19-D53A-FB28-79588244E63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108032" y="2689426"/>
                  <a:ext cx="1295400" cy="0"/>
                </a:xfrm>
                <a:prstGeom prst="line">
                  <a:avLst/>
                </a:prstGeom>
                <a:ln>
                  <a:solidFill>
                    <a:srgbClr val="0000FF"/>
                  </a:solidFill>
                </a:ln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/>
                </a:fontRef>
              </p:style>
            </p:cxnSp>
          </p:grpSp>
        </p:grpSp>
      </p:grpSp>
    </p:spTree>
    <p:extLst>
      <p:ext uri="{BB962C8B-B14F-4D97-AF65-F5344CB8AC3E}">
        <p14:creationId xmlns:p14="http://schemas.microsoft.com/office/powerpoint/2010/main" val="261207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52332" y="1600200"/>
            <a:ext cx="1956071" cy="681454"/>
            <a:chOff x="1470819" y="1943100"/>
            <a:chExt cx="1956071" cy="681454"/>
          </a:xfrm>
        </p:grpSpPr>
        <p:grpSp>
          <p:nvGrpSpPr>
            <p:cNvPr id="10" name="Group 9"/>
            <p:cNvGrpSpPr/>
            <p:nvPr/>
          </p:nvGrpSpPr>
          <p:grpSpPr>
            <a:xfrm>
              <a:off x="1470819" y="1943100"/>
              <a:ext cx="533400" cy="646331"/>
              <a:chOff x="1737519" y="1943100"/>
              <a:chExt cx="533400" cy="646331"/>
            </a:xfrm>
          </p:grpSpPr>
          <p:sp>
            <p:nvSpPr>
              <p:cNvPr id="8" name="Oval 7"/>
              <p:cNvSpPr/>
              <p:nvPr/>
            </p:nvSpPr>
            <p:spPr>
              <a:xfrm>
                <a:off x="1737519" y="2019300"/>
                <a:ext cx="533400" cy="533400"/>
              </a:xfrm>
              <a:prstGeom prst="ellipse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solidFill>
                  <a:schemeClr val="accent4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9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9" name="TextBox 8"/>
              <p:cNvSpPr txBox="1"/>
              <p:nvPr/>
            </p:nvSpPr>
            <p:spPr>
              <a:xfrm>
                <a:off x="1804609" y="1943100"/>
                <a:ext cx="415498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600" b="1" i="0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1</a:t>
                </a:r>
              </a:p>
            </p:txBody>
          </p:sp>
        </p:grpSp>
        <p:sp>
          <p:nvSpPr>
            <p:cNvPr id="11" name="TextBox 10"/>
            <p:cNvSpPr txBox="1"/>
            <p:nvPr/>
          </p:nvSpPr>
          <p:spPr>
            <a:xfrm>
              <a:off x="2118519" y="1947446"/>
              <a:ext cx="1308371" cy="67710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145252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800" b="1" i="0" u="none" strike="noStrike" kern="1200" cap="none" spc="0" normalizeH="0" baseline="0" noProof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Tính.</a:t>
              </a:r>
            </a:p>
          </p:txBody>
        </p:sp>
      </p:grpSp>
      <p:sp>
        <p:nvSpPr>
          <p:cNvPr id="76" name="TextBox 75">
            <a:extLst>
              <a:ext uri="{FF2B5EF4-FFF2-40B4-BE49-F238E27FC236}">
                <a16:creationId xmlns:a16="http://schemas.microsoft.com/office/drawing/2014/main" id="{01EB9F56-59D5-2311-F53B-E98895D98897}"/>
              </a:ext>
            </a:extLst>
          </p:cNvPr>
          <p:cNvSpPr txBox="1">
            <a:spLocks/>
          </p:cNvSpPr>
          <p:nvPr/>
        </p:nvSpPr>
        <p:spPr>
          <a:xfrm>
            <a:off x="149440" y="3220360"/>
            <a:ext cx="42127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</a:t>
            </a: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15B2CAC1-9D31-8817-85D2-6DF1D5CFB3D2}"/>
              </a:ext>
            </a:extLst>
          </p:cNvPr>
          <p:cNvSpPr txBox="1">
            <a:spLocks/>
          </p:cNvSpPr>
          <p:nvPr/>
        </p:nvSpPr>
        <p:spPr>
          <a:xfrm>
            <a:off x="1317086" y="3249078"/>
            <a:ext cx="3204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</a:t>
            </a:r>
          </a:p>
        </p:txBody>
      </p:sp>
      <p:cxnSp>
        <p:nvCxnSpPr>
          <p:cNvPr id="78" name="Straight Connector 77">
            <a:extLst>
              <a:ext uri="{FF2B5EF4-FFF2-40B4-BE49-F238E27FC236}">
                <a16:creationId xmlns:a16="http://schemas.microsoft.com/office/drawing/2014/main" id="{5C43661A-4E78-F5FA-D5A9-DC9ABE9EE083}"/>
              </a:ext>
            </a:extLst>
          </p:cNvPr>
          <p:cNvCxnSpPr>
            <a:cxnSpLocks/>
          </p:cNvCxnSpPr>
          <p:nvPr/>
        </p:nvCxnSpPr>
        <p:spPr>
          <a:xfrm>
            <a:off x="776232" y="6246951"/>
            <a:ext cx="631948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79" name="TextBox 78">
            <a:extLst>
              <a:ext uri="{FF2B5EF4-FFF2-40B4-BE49-F238E27FC236}">
                <a16:creationId xmlns:a16="http://schemas.microsoft.com/office/drawing/2014/main" id="{4517E5FD-7B39-719B-06E9-8D4D60A3B7DB}"/>
              </a:ext>
            </a:extLst>
          </p:cNvPr>
          <p:cNvSpPr txBox="1">
            <a:spLocks/>
          </p:cNvSpPr>
          <p:nvPr/>
        </p:nvSpPr>
        <p:spPr>
          <a:xfrm>
            <a:off x="149440" y="3850837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</a:t>
            </a: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F4EB255E-C1D7-EBCF-A1CC-DD00B5EB0EB5}"/>
              </a:ext>
            </a:extLst>
          </p:cNvPr>
          <p:cNvSpPr txBox="1">
            <a:spLocks/>
          </p:cNvSpPr>
          <p:nvPr/>
        </p:nvSpPr>
        <p:spPr>
          <a:xfrm>
            <a:off x="445144" y="3857088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4</a:t>
            </a: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B7EB7AC4-EAC7-4AFE-4DD1-643B7543681F}"/>
              </a:ext>
            </a:extLst>
          </p:cNvPr>
          <p:cNvSpPr txBox="1">
            <a:spLocks/>
          </p:cNvSpPr>
          <p:nvPr/>
        </p:nvSpPr>
        <p:spPr>
          <a:xfrm>
            <a:off x="1599034" y="3249078"/>
            <a:ext cx="3204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7</a:t>
            </a: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386F10C4-8A00-E5F7-E5D4-D47E69F8B727}"/>
              </a:ext>
            </a:extLst>
          </p:cNvPr>
          <p:cNvSpPr txBox="1">
            <a:spLocks/>
          </p:cNvSpPr>
          <p:nvPr/>
        </p:nvSpPr>
        <p:spPr>
          <a:xfrm>
            <a:off x="162319" y="4450778"/>
            <a:ext cx="78000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14</a:t>
            </a: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75E95097-7067-71F1-8E0E-DF4284BA3F2F}"/>
              </a:ext>
            </a:extLst>
          </p:cNvPr>
          <p:cNvSpPr txBox="1">
            <a:spLocks/>
          </p:cNvSpPr>
          <p:nvPr/>
        </p:nvSpPr>
        <p:spPr>
          <a:xfrm>
            <a:off x="506068" y="5056418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0</a:t>
            </a: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B70FF918-8E41-F747-53E1-05EA0F0A15DB}"/>
              </a:ext>
            </a:extLst>
          </p:cNvPr>
          <p:cNvSpPr txBox="1">
            <a:spLocks/>
          </p:cNvSpPr>
          <p:nvPr/>
        </p:nvSpPr>
        <p:spPr>
          <a:xfrm>
            <a:off x="1903734" y="3249078"/>
            <a:ext cx="3204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4</a:t>
            </a: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A58450D7-4717-8F56-AD74-6275769C4A0F}"/>
              </a:ext>
            </a:extLst>
          </p:cNvPr>
          <p:cNvSpPr txBox="1">
            <a:spLocks/>
          </p:cNvSpPr>
          <p:nvPr/>
        </p:nvSpPr>
        <p:spPr>
          <a:xfrm>
            <a:off x="766328" y="5603979"/>
            <a:ext cx="3204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8</a:t>
            </a: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D58294FE-9F91-6B77-35A0-88352C02CCF9}"/>
              </a:ext>
            </a:extLst>
          </p:cNvPr>
          <p:cNvSpPr txBox="1">
            <a:spLocks/>
          </p:cNvSpPr>
          <p:nvPr/>
        </p:nvSpPr>
        <p:spPr>
          <a:xfrm>
            <a:off x="752540" y="6278428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0</a:t>
            </a:r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A505344C-B444-850C-5A8C-63AB4FF18B57}"/>
              </a:ext>
            </a:extLst>
          </p:cNvPr>
          <p:cNvSpPr txBox="1">
            <a:spLocks/>
          </p:cNvSpPr>
          <p:nvPr/>
        </p:nvSpPr>
        <p:spPr>
          <a:xfrm>
            <a:off x="773322" y="5054234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8</a:t>
            </a:r>
          </a:p>
        </p:txBody>
      </p:sp>
      <p:sp>
        <p:nvSpPr>
          <p:cNvPr id="141" name="TextBox 140">
            <a:extLst>
              <a:ext uri="{FF2B5EF4-FFF2-40B4-BE49-F238E27FC236}">
                <a16:creationId xmlns:a16="http://schemas.microsoft.com/office/drawing/2014/main" id="{210D6A8A-C9BB-60A8-B3BE-B65266E3BE41}"/>
              </a:ext>
            </a:extLst>
          </p:cNvPr>
          <p:cNvSpPr txBox="1">
            <a:spLocks/>
          </p:cNvSpPr>
          <p:nvPr/>
        </p:nvSpPr>
        <p:spPr>
          <a:xfrm>
            <a:off x="-442968" y="2603485"/>
            <a:ext cx="16313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348</a:t>
            </a:r>
          </a:p>
        </p:txBody>
      </p:sp>
      <p:grpSp>
        <p:nvGrpSpPr>
          <p:cNvPr id="17" name="Group 16"/>
          <p:cNvGrpSpPr/>
          <p:nvPr/>
        </p:nvGrpSpPr>
        <p:grpSpPr>
          <a:xfrm>
            <a:off x="1313924" y="2584025"/>
            <a:ext cx="1295400" cy="1963967"/>
            <a:chOff x="3333382" y="2531790"/>
            <a:chExt cx="1295400" cy="1963967"/>
          </a:xfrm>
        </p:grpSpPr>
        <p:sp>
          <p:nvSpPr>
            <p:cNvPr id="142" name="TextBox 141">
              <a:extLst>
                <a:ext uri="{FF2B5EF4-FFF2-40B4-BE49-F238E27FC236}">
                  <a16:creationId xmlns:a16="http://schemas.microsoft.com/office/drawing/2014/main" id="{1463E924-8BA6-1539-FFE0-8A9F073E814E}"/>
                </a:ext>
              </a:extLst>
            </p:cNvPr>
            <p:cNvSpPr txBox="1">
              <a:spLocks/>
            </p:cNvSpPr>
            <p:nvPr/>
          </p:nvSpPr>
          <p:spPr>
            <a:xfrm>
              <a:off x="3407045" y="2531790"/>
              <a:ext cx="66382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145252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2</a:t>
              </a:r>
            </a:p>
          </p:txBody>
        </p:sp>
        <p:grpSp>
          <p:nvGrpSpPr>
            <p:cNvPr id="15" name="Group 14"/>
            <p:cNvGrpSpPr/>
            <p:nvPr/>
          </p:nvGrpSpPr>
          <p:grpSpPr>
            <a:xfrm>
              <a:off x="3333382" y="2531790"/>
              <a:ext cx="1295400" cy="1963967"/>
              <a:chOff x="4127910" y="2102300"/>
              <a:chExt cx="1295400" cy="1963967"/>
            </a:xfrm>
          </p:grpSpPr>
          <p:cxnSp>
            <p:nvCxnSpPr>
              <p:cNvPr id="143" name="Straight Connector 142">
                <a:extLst>
                  <a:ext uri="{FF2B5EF4-FFF2-40B4-BE49-F238E27FC236}">
                    <a16:creationId xmlns:a16="http://schemas.microsoft.com/office/drawing/2014/main" id="{813A846E-8FF8-152E-3597-F86DBB41AF9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127910" y="2102300"/>
                <a:ext cx="0" cy="1963967"/>
              </a:xfrm>
              <a:prstGeom prst="line">
                <a:avLst/>
              </a:prstGeom>
              <a:ln>
                <a:solidFill>
                  <a:srgbClr val="0000FF"/>
                </a:solidFill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82" name="Straight Connector 181">
                <a:extLst>
                  <a:ext uri="{FF2B5EF4-FFF2-40B4-BE49-F238E27FC236}">
                    <a16:creationId xmlns:a16="http://schemas.microsoft.com/office/drawing/2014/main" id="{813A846E-8FF8-152E-3597-F86DBB41AF9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127910" y="2768938"/>
                <a:ext cx="1295400" cy="0"/>
              </a:xfrm>
              <a:prstGeom prst="line">
                <a:avLst/>
              </a:prstGeom>
              <a:ln>
                <a:solidFill>
                  <a:srgbClr val="0000FF"/>
                </a:solidFill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</p:grpSp>
      </p:grpSp>
      <p:cxnSp>
        <p:nvCxnSpPr>
          <p:cNvPr id="64" name="Straight Connector 63">
            <a:extLst>
              <a:ext uri="{FF2B5EF4-FFF2-40B4-BE49-F238E27FC236}">
                <a16:creationId xmlns:a16="http://schemas.microsoft.com/office/drawing/2014/main" id="{5C43661A-4E78-F5FA-D5A9-DC9ABE9EE083}"/>
              </a:ext>
            </a:extLst>
          </p:cNvPr>
          <p:cNvCxnSpPr>
            <a:cxnSpLocks/>
          </p:cNvCxnSpPr>
          <p:nvPr/>
        </p:nvCxnSpPr>
        <p:spPr>
          <a:xfrm>
            <a:off x="188390" y="3842610"/>
            <a:ext cx="621629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7" name="Straight Connector 66">
            <a:extLst>
              <a:ext uri="{FF2B5EF4-FFF2-40B4-BE49-F238E27FC236}">
                <a16:creationId xmlns:a16="http://schemas.microsoft.com/office/drawing/2014/main" id="{5C43661A-4E78-F5FA-D5A9-DC9ABE9EE083}"/>
              </a:ext>
            </a:extLst>
          </p:cNvPr>
          <p:cNvCxnSpPr>
            <a:cxnSpLocks/>
          </p:cNvCxnSpPr>
          <p:nvPr/>
        </p:nvCxnSpPr>
        <p:spPr>
          <a:xfrm>
            <a:off x="242832" y="5102608"/>
            <a:ext cx="695143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8" name="TextBox 37">
            <a:extLst>
              <a:ext uri="{FF2B5EF4-FFF2-40B4-BE49-F238E27FC236}">
                <a16:creationId xmlns:a16="http://schemas.microsoft.com/office/drawing/2014/main" id="{75A22485-DBC1-7820-0674-2AABBA80D061}"/>
              </a:ext>
            </a:extLst>
          </p:cNvPr>
          <p:cNvSpPr txBox="1">
            <a:spLocks/>
          </p:cNvSpPr>
          <p:nvPr/>
        </p:nvSpPr>
        <p:spPr>
          <a:xfrm>
            <a:off x="2887266" y="3232114"/>
            <a:ext cx="42127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4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C064B17D-3EF2-1B0E-E79C-F71E8BF7A218}"/>
              </a:ext>
            </a:extLst>
          </p:cNvPr>
          <p:cNvSpPr txBox="1">
            <a:spLocks/>
          </p:cNvSpPr>
          <p:nvPr/>
        </p:nvSpPr>
        <p:spPr>
          <a:xfrm>
            <a:off x="4362706" y="3291533"/>
            <a:ext cx="3204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8</a:t>
            </a:r>
          </a:p>
        </p:txBody>
      </p: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46132465-D73D-011F-25A6-AE510829ED49}"/>
              </a:ext>
            </a:extLst>
          </p:cNvPr>
          <p:cNvCxnSpPr>
            <a:cxnSpLocks/>
          </p:cNvCxnSpPr>
          <p:nvPr/>
        </p:nvCxnSpPr>
        <p:spPr>
          <a:xfrm>
            <a:off x="3405824" y="6237923"/>
            <a:ext cx="631948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41" name="TextBox 40">
            <a:extLst>
              <a:ext uri="{FF2B5EF4-FFF2-40B4-BE49-F238E27FC236}">
                <a16:creationId xmlns:a16="http://schemas.microsoft.com/office/drawing/2014/main" id="{946A329D-CF71-118B-D15D-304379AFD380}"/>
              </a:ext>
            </a:extLst>
          </p:cNvPr>
          <p:cNvSpPr txBox="1">
            <a:spLocks/>
          </p:cNvSpPr>
          <p:nvPr/>
        </p:nvSpPr>
        <p:spPr>
          <a:xfrm>
            <a:off x="2887266" y="3862591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3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036DC0FB-DEE8-12C6-2E7C-AB3E0DB431E8}"/>
              </a:ext>
            </a:extLst>
          </p:cNvPr>
          <p:cNvSpPr txBox="1">
            <a:spLocks/>
          </p:cNvSpPr>
          <p:nvPr/>
        </p:nvSpPr>
        <p:spPr>
          <a:xfrm>
            <a:off x="3177695" y="3870686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E4DA6D69-63EA-E261-1258-E2DD435E256B}"/>
              </a:ext>
            </a:extLst>
          </p:cNvPr>
          <p:cNvSpPr txBox="1">
            <a:spLocks/>
          </p:cNvSpPr>
          <p:nvPr/>
        </p:nvSpPr>
        <p:spPr>
          <a:xfrm>
            <a:off x="4038355" y="3302348"/>
            <a:ext cx="3204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82F95EA7-8DFB-0843-A0F8-52C75F0B41A1}"/>
              </a:ext>
            </a:extLst>
          </p:cNvPr>
          <p:cNvSpPr txBox="1">
            <a:spLocks/>
          </p:cNvSpPr>
          <p:nvPr/>
        </p:nvSpPr>
        <p:spPr>
          <a:xfrm>
            <a:off x="2902998" y="4479016"/>
            <a:ext cx="85486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32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AD66BD8B-DCC0-C85D-F3E2-1D4C4A1A5842}"/>
              </a:ext>
            </a:extLst>
          </p:cNvPr>
          <p:cNvSpPr txBox="1">
            <a:spLocks/>
          </p:cNvSpPr>
          <p:nvPr/>
        </p:nvSpPr>
        <p:spPr>
          <a:xfrm>
            <a:off x="3169593" y="5065988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0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200C29CE-D664-6B93-3C5A-58CCCC4707A1}"/>
              </a:ext>
            </a:extLst>
          </p:cNvPr>
          <p:cNvSpPr txBox="1">
            <a:spLocks/>
          </p:cNvSpPr>
          <p:nvPr/>
        </p:nvSpPr>
        <p:spPr>
          <a:xfrm>
            <a:off x="4674456" y="3302928"/>
            <a:ext cx="3204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500B4401-2840-6328-13A4-CE407DB536B5}"/>
              </a:ext>
            </a:extLst>
          </p:cNvPr>
          <p:cNvSpPr txBox="1">
            <a:spLocks/>
          </p:cNvSpPr>
          <p:nvPr/>
        </p:nvSpPr>
        <p:spPr>
          <a:xfrm>
            <a:off x="3484980" y="5634907"/>
            <a:ext cx="3204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8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DEB865E7-B722-F586-4AC7-338CE4F941A7}"/>
              </a:ext>
            </a:extLst>
          </p:cNvPr>
          <p:cNvSpPr txBox="1">
            <a:spLocks/>
          </p:cNvSpPr>
          <p:nvPr/>
        </p:nvSpPr>
        <p:spPr>
          <a:xfrm>
            <a:off x="3512927" y="6269385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0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EABDB6E8-3C48-6DB4-225A-79DF2A984397}"/>
              </a:ext>
            </a:extLst>
          </p:cNvPr>
          <p:cNvSpPr txBox="1">
            <a:spLocks/>
          </p:cNvSpPr>
          <p:nvPr/>
        </p:nvSpPr>
        <p:spPr>
          <a:xfrm>
            <a:off x="3468290" y="5065988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8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97849B8F-5889-3AFC-3977-5A54A9F9C4F9}"/>
              </a:ext>
            </a:extLst>
          </p:cNvPr>
          <p:cNvSpPr txBox="1">
            <a:spLocks/>
          </p:cNvSpPr>
          <p:nvPr/>
        </p:nvSpPr>
        <p:spPr>
          <a:xfrm>
            <a:off x="2289484" y="2615239"/>
            <a:ext cx="16313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728</a:t>
            </a:r>
          </a:p>
        </p:txBody>
      </p:sp>
      <p:grpSp>
        <p:nvGrpSpPr>
          <p:cNvPr id="55" name="Group 54">
            <a:extLst>
              <a:ext uri="{FF2B5EF4-FFF2-40B4-BE49-F238E27FC236}">
                <a16:creationId xmlns:a16="http://schemas.microsoft.com/office/drawing/2014/main" id="{000595E1-1AC0-CA04-85A8-38C46AFC0EBE}"/>
              </a:ext>
            </a:extLst>
          </p:cNvPr>
          <p:cNvGrpSpPr/>
          <p:nvPr/>
        </p:nvGrpSpPr>
        <p:grpSpPr>
          <a:xfrm>
            <a:off x="3968471" y="2616952"/>
            <a:ext cx="1295400" cy="1963967"/>
            <a:chOff x="3333382" y="2531790"/>
            <a:chExt cx="1295400" cy="1963967"/>
          </a:xfrm>
        </p:grpSpPr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BEE5E766-D913-1D28-15A0-E62A980FA7AA}"/>
                </a:ext>
              </a:extLst>
            </p:cNvPr>
            <p:cNvSpPr txBox="1">
              <a:spLocks/>
            </p:cNvSpPr>
            <p:nvPr/>
          </p:nvSpPr>
          <p:spPr>
            <a:xfrm>
              <a:off x="3407045" y="2531790"/>
              <a:ext cx="66382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145252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4</a:t>
              </a:r>
            </a:p>
          </p:txBody>
        </p:sp>
        <p:grpSp>
          <p:nvGrpSpPr>
            <p:cNvPr id="57" name="Group 56">
              <a:extLst>
                <a:ext uri="{FF2B5EF4-FFF2-40B4-BE49-F238E27FC236}">
                  <a16:creationId xmlns:a16="http://schemas.microsoft.com/office/drawing/2014/main" id="{6E306749-FDD4-43EF-DA96-C2ACD3FA9B84}"/>
                </a:ext>
              </a:extLst>
            </p:cNvPr>
            <p:cNvGrpSpPr/>
            <p:nvPr/>
          </p:nvGrpSpPr>
          <p:grpSpPr>
            <a:xfrm>
              <a:off x="3333382" y="2531790"/>
              <a:ext cx="1295400" cy="1963967"/>
              <a:chOff x="4127910" y="2102300"/>
              <a:chExt cx="1295400" cy="1963967"/>
            </a:xfrm>
          </p:grpSpPr>
          <p:cxnSp>
            <p:nvCxnSpPr>
              <p:cNvPr id="58" name="Straight Connector 57">
                <a:extLst>
                  <a:ext uri="{FF2B5EF4-FFF2-40B4-BE49-F238E27FC236}">
                    <a16:creationId xmlns:a16="http://schemas.microsoft.com/office/drawing/2014/main" id="{64828B94-E468-3BAA-CE21-5DDE3FE3273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127910" y="2102300"/>
                <a:ext cx="0" cy="1963967"/>
              </a:xfrm>
              <a:prstGeom prst="line">
                <a:avLst/>
              </a:prstGeom>
              <a:ln>
                <a:solidFill>
                  <a:srgbClr val="0000FF"/>
                </a:solidFill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9" name="Straight Connector 58">
                <a:extLst>
                  <a:ext uri="{FF2B5EF4-FFF2-40B4-BE49-F238E27FC236}">
                    <a16:creationId xmlns:a16="http://schemas.microsoft.com/office/drawing/2014/main" id="{E0D24B30-A4CC-2589-F528-3E61EF8DDCF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127910" y="2768938"/>
                <a:ext cx="1295400" cy="0"/>
              </a:xfrm>
              <a:prstGeom prst="line">
                <a:avLst/>
              </a:prstGeom>
              <a:ln>
                <a:solidFill>
                  <a:srgbClr val="0000FF"/>
                </a:solidFill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</p:grpSp>
      </p:grpSp>
      <p:cxnSp>
        <p:nvCxnSpPr>
          <p:cNvPr id="60" name="Straight Connector 59">
            <a:extLst>
              <a:ext uri="{FF2B5EF4-FFF2-40B4-BE49-F238E27FC236}">
                <a16:creationId xmlns:a16="http://schemas.microsoft.com/office/drawing/2014/main" id="{49FD495F-C55E-B727-B13B-E478DA2B0DB8}"/>
              </a:ext>
            </a:extLst>
          </p:cNvPr>
          <p:cNvCxnSpPr>
            <a:cxnSpLocks/>
          </p:cNvCxnSpPr>
          <p:nvPr/>
        </p:nvCxnSpPr>
        <p:spPr>
          <a:xfrm>
            <a:off x="2926216" y="3854364"/>
            <a:ext cx="621629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007A2994-DCA0-8612-B8EB-7C06AF2A272B}"/>
              </a:ext>
            </a:extLst>
          </p:cNvPr>
          <p:cNvCxnSpPr>
            <a:cxnSpLocks/>
          </p:cNvCxnSpPr>
          <p:nvPr/>
        </p:nvCxnSpPr>
        <p:spPr>
          <a:xfrm>
            <a:off x="2993227" y="5115687"/>
            <a:ext cx="695143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94" name="TextBox 93">
            <a:extLst>
              <a:ext uri="{FF2B5EF4-FFF2-40B4-BE49-F238E27FC236}">
                <a16:creationId xmlns:a16="http://schemas.microsoft.com/office/drawing/2014/main" id="{0D1B4518-A6DE-069E-C870-B93533985C83}"/>
              </a:ext>
            </a:extLst>
          </p:cNvPr>
          <p:cNvSpPr txBox="1">
            <a:spLocks/>
          </p:cNvSpPr>
          <p:nvPr/>
        </p:nvSpPr>
        <p:spPr>
          <a:xfrm>
            <a:off x="5616823" y="3162800"/>
            <a:ext cx="42127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7</a:t>
            </a:r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83B48F94-B6BF-716D-7FB8-D55578B145C7}"/>
              </a:ext>
            </a:extLst>
          </p:cNvPr>
          <p:cNvSpPr txBox="1">
            <a:spLocks/>
          </p:cNvSpPr>
          <p:nvPr/>
        </p:nvSpPr>
        <p:spPr>
          <a:xfrm>
            <a:off x="7092263" y="3222219"/>
            <a:ext cx="3204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</a:t>
            </a:r>
          </a:p>
        </p:txBody>
      </p:sp>
      <p:cxnSp>
        <p:nvCxnSpPr>
          <p:cNvPr id="97" name="Straight Connector 96">
            <a:extLst>
              <a:ext uri="{FF2B5EF4-FFF2-40B4-BE49-F238E27FC236}">
                <a16:creationId xmlns:a16="http://schemas.microsoft.com/office/drawing/2014/main" id="{8255CFC5-B48D-0CD4-EC2F-EB57D0C9AD98}"/>
              </a:ext>
            </a:extLst>
          </p:cNvPr>
          <p:cNvCxnSpPr>
            <a:cxnSpLocks/>
          </p:cNvCxnSpPr>
          <p:nvPr/>
        </p:nvCxnSpPr>
        <p:spPr>
          <a:xfrm>
            <a:off x="6135381" y="6168609"/>
            <a:ext cx="631948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98" name="TextBox 97">
            <a:extLst>
              <a:ext uri="{FF2B5EF4-FFF2-40B4-BE49-F238E27FC236}">
                <a16:creationId xmlns:a16="http://schemas.microsoft.com/office/drawing/2014/main" id="{A304BD56-14EF-8FD6-0C20-A7D97B1BC42B}"/>
              </a:ext>
            </a:extLst>
          </p:cNvPr>
          <p:cNvSpPr txBox="1">
            <a:spLocks/>
          </p:cNvSpPr>
          <p:nvPr/>
        </p:nvSpPr>
        <p:spPr>
          <a:xfrm>
            <a:off x="5616823" y="3793277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</a:t>
            </a:r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2EB11677-1F83-A1A1-853A-981E23648960}"/>
              </a:ext>
            </a:extLst>
          </p:cNvPr>
          <p:cNvSpPr txBox="1">
            <a:spLocks/>
          </p:cNvSpPr>
          <p:nvPr/>
        </p:nvSpPr>
        <p:spPr>
          <a:xfrm>
            <a:off x="5907252" y="3801372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4</a:t>
            </a:r>
          </a:p>
        </p:txBody>
      </p:sp>
      <p:sp>
        <p:nvSpPr>
          <p:cNvPr id="100" name="TextBox 99">
            <a:extLst>
              <a:ext uri="{FF2B5EF4-FFF2-40B4-BE49-F238E27FC236}">
                <a16:creationId xmlns:a16="http://schemas.microsoft.com/office/drawing/2014/main" id="{281D0CEE-C102-82B9-B065-00CEA10D714E}"/>
              </a:ext>
            </a:extLst>
          </p:cNvPr>
          <p:cNvSpPr txBox="1">
            <a:spLocks/>
          </p:cNvSpPr>
          <p:nvPr/>
        </p:nvSpPr>
        <p:spPr>
          <a:xfrm>
            <a:off x="6767912" y="3233034"/>
            <a:ext cx="3204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</a:t>
            </a:r>
          </a:p>
        </p:txBody>
      </p:sp>
      <p:sp>
        <p:nvSpPr>
          <p:cNvPr id="101" name="TextBox 100">
            <a:extLst>
              <a:ext uri="{FF2B5EF4-FFF2-40B4-BE49-F238E27FC236}">
                <a16:creationId xmlns:a16="http://schemas.microsoft.com/office/drawing/2014/main" id="{41CEDEF3-A446-1635-BBAD-597720314975}"/>
              </a:ext>
            </a:extLst>
          </p:cNvPr>
          <p:cNvSpPr txBox="1">
            <a:spLocks/>
          </p:cNvSpPr>
          <p:nvPr/>
        </p:nvSpPr>
        <p:spPr>
          <a:xfrm>
            <a:off x="5632555" y="4409702"/>
            <a:ext cx="85486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14</a:t>
            </a:r>
          </a:p>
        </p:txBody>
      </p:sp>
      <p:sp>
        <p:nvSpPr>
          <p:cNvPr id="102" name="TextBox 101">
            <a:extLst>
              <a:ext uri="{FF2B5EF4-FFF2-40B4-BE49-F238E27FC236}">
                <a16:creationId xmlns:a16="http://schemas.microsoft.com/office/drawing/2014/main" id="{91894759-0FEB-F9DE-4A68-6C125BA34CDA}"/>
              </a:ext>
            </a:extLst>
          </p:cNvPr>
          <p:cNvSpPr txBox="1">
            <a:spLocks/>
          </p:cNvSpPr>
          <p:nvPr/>
        </p:nvSpPr>
        <p:spPr>
          <a:xfrm>
            <a:off x="5899150" y="4996674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0</a:t>
            </a:r>
          </a:p>
        </p:txBody>
      </p:sp>
      <p:sp>
        <p:nvSpPr>
          <p:cNvPr id="103" name="TextBox 102">
            <a:extLst>
              <a:ext uri="{FF2B5EF4-FFF2-40B4-BE49-F238E27FC236}">
                <a16:creationId xmlns:a16="http://schemas.microsoft.com/office/drawing/2014/main" id="{F78C61DF-C138-2F2E-CCF3-CB4659D95D25}"/>
              </a:ext>
            </a:extLst>
          </p:cNvPr>
          <p:cNvSpPr txBox="1">
            <a:spLocks/>
          </p:cNvSpPr>
          <p:nvPr/>
        </p:nvSpPr>
        <p:spPr>
          <a:xfrm>
            <a:off x="7404013" y="3233614"/>
            <a:ext cx="3204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</a:t>
            </a:r>
          </a:p>
        </p:txBody>
      </p:sp>
      <p:sp>
        <p:nvSpPr>
          <p:cNvPr id="104" name="TextBox 103">
            <a:extLst>
              <a:ext uri="{FF2B5EF4-FFF2-40B4-BE49-F238E27FC236}">
                <a16:creationId xmlns:a16="http://schemas.microsoft.com/office/drawing/2014/main" id="{CFB33CD7-501F-ECF1-FA09-6DB6F3EA63E3}"/>
              </a:ext>
            </a:extLst>
          </p:cNvPr>
          <p:cNvSpPr txBox="1">
            <a:spLocks/>
          </p:cNvSpPr>
          <p:nvPr/>
        </p:nvSpPr>
        <p:spPr>
          <a:xfrm>
            <a:off x="6214537" y="5565593"/>
            <a:ext cx="3204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7</a:t>
            </a:r>
          </a:p>
        </p:txBody>
      </p:sp>
      <p:sp>
        <p:nvSpPr>
          <p:cNvPr id="105" name="TextBox 104">
            <a:extLst>
              <a:ext uri="{FF2B5EF4-FFF2-40B4-BE49-F238E27FC236}">
                <a16:creationId xmlns:a16="http://schemas.microsoft.com/office/drawing/2014/main" id="{4600A8F0-69AE-C1CC-F3C1-9C7EDFC4EB94}"/>
              </a:ext>
            </a:extLst>
          </p:cNvPr>
          <p:cNvSpPr txBox="1">
            <a:spLocks/>
          </p:cNvSpPr>
          <p:nvPr/>
        </p:nvSpPr>
        <p:spPr>
          <a:xfrm>
            <a:off x="6242484" y="6200071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0</a:t>
            </a:r>
          </a:p>
        </p:txBody>
      </p:sp>
      <p:sp>
        <p:nvSpPr>
          <p:cNvPr id="106" name="TextBox 105">
            <a:extLst>
              <a:ext uri="{FF2B5EF4-FFF2-40B4-BE49-F238E27FC236}">
                <a16:creationId xmlns:a16="http://schemas.microsoft.com/office/drawing/2014/main" id="{923C478C-A8B4-B35E-7606-EFFC6FF2CCC8}"/>
              </a:ext>
            </a:extLst>
          </p:cNvPr>
          <p:cNvSpPr txBox="1">
            <a:spLocks/>
          </p:cNvSpPr>
          <p:nvPr/>
        </p:nvSpPr>
        <p:spPr>
          <a:xfrm>
            <a:off x="6197847" y="4996674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7</a:t>
            </a:r>
          </a:p>
        </p:txBody>
      </p:sp>
      <p:sp>
        <p:nvSpPr>
          <p:cNvPr id="132" name="TextBox 131">
            <a:extLst>
              <a:ext uri="{FF2B5EF4-FFF2-40B4-BE49-F238E27FC236}">
                <a16:creationId xmlns:a16="http://schemas.microsoft.com/office/drawing/2014/main" id="{347F04ED-E354-9FDA-642A-0429F7FC9004}"/>
              </a:ext>
            </a:extLst>
          </p:cNvPr>
          <p:cNvSpPr txBox="1">
            <a:spLocks/>
          </p:cNvSpPr>
          <p:nvPr/>
        </p:nvSpPr>
        <p:spPr>
          <a:xfrm>
            <a:off x="5019041" y="2545925"/>
            <a:ext cx="16313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847</a:t>
            </a:r>
          </a:p>
        </p:txBody>
      </p:sp>
      <p:grpSp>
        <p:nvGrpSpPr>
          <p:cNvPr id="133" name="Group 132">
            <a:extLst>
              <a:ext uri="{FF2B5EF4-FFF2-40B4-BE49-F238E27FC236}">
                <a16:creationId xmlns:a16="http://schemas.microsoft.com/office/drawing/2014/main" id="{DEA1F574-D36B-8470-2DFC-CFAD4E376D4D}"/>
              </a:ext>
            </a:extLst>
          </p:cNvPr>
          <p:cNvGrpSpPr/>
          <p:nvPr/>
        </p:nvGrpSpPr>
        <p:grpSpPr>
          <a:xfrm>
            <a:off x="6698028" y="2547638"/>
            <a:ext cx="1295400" cy="1963967"/>
            <a:chOff x="3333382" y="2531790"/>
            <a:chExt cx="1295400" cy="1963967"/>
          </a:xfrm>
        </p:grpSpPr>
        <p:sp>
          <p:nvSpPr>
            <p:cNvPr id="134" name="TextBox 133">
              <a:extLst>
                <a:ext uri="{FF2B5EF4-FFF2-40B4-BE49-F238E27FC236}">
                  <a16:creationId xmlns:a16="http://schemas.microsoft.com/office/drawing/2014/main" id="{C301E8F5-BBE6-5A0A-BFE1-465C3732EC8F}"/>
                </a:ext>
              </a:extLst>
            </p:cNvPr>
            <p:cNvSpPr txBox="1">
              <a:spLocks/>
            </p:cNvSpPr>
            <p:nvPr/>
          </p:nvSpPr>
          <p:spPr>
            <a:xfrm>
              <a:off x="3407045" y="2531790"/>
              <a:ext cx="66382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145252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7</a:t>
              </a:r>
            </a:p>
          </p:txBody>
        </p:sp>
        <p:grpSp>
          <p:nvGrpSpPr>
            <p:cNvPr id="135" name="Group 134">
              <a:extLst>
                <a:ext uri="{FF2B5EF4-FFF2-40B4-BE49-F238E27FC236}">
                  <a16:creationId xmlns:a16="http://schemas.microsoft.com/office/drawing/2014/main" id="{D4745170-0221-C4C9-8B38-02CB7519B4CF}"/>
                </a:ext>
              </a:extLst>
            </p:cNvPr>
            <p:cNvGrpSpPr/>
            <p:nvPr/>
          </p:nvGrpSpPr>
          <p:grpSpPr>
            <a:xfrm>
              <a:off x="3333382" y="2531790"/>
              <a:ext cx="1295400" cy="1963967"/>
              <a:chOff x="4127910" y="2102300"/>
              <a:chExt cx="1295400" cy="1963967"/>
            </a:xfrm>
          </p:grpSpPr>
          <p:cxnSp>
            <p:nvCxnSpPr>
              <p:cNvPr id="136" name="Straight Connector 135">
                <a:extLst>
                  <a:ext uri="{FF2B5EF4-FFF2-40B4-BE49-F238E27FC236}">
                    <a16:creationId xmlns:a16="http://schemas.microsoft.com/office/drawing/2014/main" id="{3D4BFB86-7572-F45F-09CE-5D2A8C6378D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127910" y="2102300"/>
                <a:ext cx="0" cy="1963967"/>
              </a:xfrm>
              <a:prstGeom prst="line">
                <a:avLst/>
              </a:prstGeom>
              <a:ln>
                <a:solidFill>
                  <a:srgbClr val="0000FF"/>
                </a:solidFill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37" name="Straight Connector 136">
                <a:extLst>
                  <a:ext uri="{FF2B5EF4-FFF2-40B4-BE49-F238E27FC236}">
                    <a16:creationId xmlns:a16="http://schemas.microsoft.com/office/drawing/2014/main" id="{C3CAAF93-118B-F643-1BC0-B5B8ADA2A12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127910" y="2768938"/>
                <a:ext cx="1295400" cy="0"/>
              </a:xfrm>
              <a:prstGeom prst="line">
                <a:avLst/>
              </a:prstGeom>
              <a:ln>
                <a:solidFill>
                  <a:srgbClr val="0000FF"/>
                </a:solidFill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</p:grpSp>
      </p:grpSp>
      <p:cxnSp>
        <p:nvCxnSpPr>
          <p:cNvPr id="138" name="Straight Connector 137">
            <a:extLst>
              <a:ext uri="{FF2B5EF4-FFF2-40B4-BE49-F238E27FC236}">
                <a16:creationId xmlns:a16="http://schemas.microsoft.com/office/drawing/2014/main" id="{83549702-92E7-7659-A53C-4ADADAAB3826}"/>
              </a:ext>
            </a:extLst>
          </p:cNvPr>
          <p:cNvCxnSpPr>
            <a:cxnSpLocks/>
          </p:cNvCxnSpPr>
          <p:nvPr/>
        </p:nvCxnSpPr>
        <p:spPr>
          <a:xfrm>
            <a:off x="5655773" y="3785050"/>
            <a:ext cx="621629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9" name="Straight Connector 138">
            <a:extLst>
              <a:ext uri="{FF2B5EF4-FFF2-40B4-BE49-F238E27FC236}">
                <a16:creationId xmlns:a16="http://schemas.microsoft.com/office/drawing/2014/main" id="{3B96BC93-5C75-9F2A-0796-2F6AC88F5D64}"/>
              </a:ext>
            </a:extLst>
          </p:cNvPr>
          <p:cNvCxnSpPr>
            <a:cxnSpLocks/>
          </p:cNvCxnSpPr>
          <p:nvPr/>
        </p:nvCxnSpPr>
        <p:spPr>
          <a:xfrm>
            <a:off x="5722784" y="5046373"/>
            <a:ext cx="695143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40" name="TextBox 139">
            <a:extLst>
              <a:ext uri="{FF2B5EF4-FFF2-40B4-BE49-F238E27FC236}">
                <a16:creationId xmlns:a16="http://schemas.microsoft.com/office/drawing/2014/main" id="{D0911F15-D791-F0B4-5CB6-BD7E9B5E22ED}"/>
              </a:ext>
            </a:extLst>
          </p:cNvPr>
          <p:cNvSpPr txBox="1">
            <a:spLocks/>
          </p:cNvSpPr>
          <p:nvPr/>
        </p:nvSpPr>
        <p:spPr>
          <a:xfrm>
            <a:off x="8433120" y="3131338"/>
            <a:ext cx="42127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8</a:t>
            </a:r>
          </a:p>
        </p:txBody>
      </p:sp>
      <p:sp>
        <p:nvSpPr>
          <p:cNvPr id="144" name="TextBox 143">
            <a:extLst>
              <a:ext uri="{FF2B5EF4-FFF2-40B4-BE49-F238E27FC236}">
                <a16:creationId xmlns:a16="http://schemas.microsoft.com/office/drawing/2014/main" id="{5797AD30-1446-C855-1361-B36B56356690}"/>
              </a:ext>
            </a:extLst>
          </p:cNvPr>
          <p:cNvSpPr txBox="1">
            <a:spLocks/>
          </p:cNvSpPr>
          <p:nvPr/>
        </p:nvSpPr>
        <p:spPr>
          <a:xfrm>
            <a:off x="9908560" y="3190757"/>
            <a:ext cx="3204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</a:t>
            </a:r>
          </a:p>
        </p:txBody>
      </p:sp>
      <p:cxnSp>
        <p:nvCxnSpPr>
          <p:cNvPr id="145" name="Straight Connector 144">
            <a:extLst>
              <a:ext uri="{FF2B5EF4-FFF2-40B4-BE49-F238E27FC236}">
                <a16:creationId xmlns:a16="http://schemas.microsoft.com/office/drawing/2014/main" id="{069A1F32-C451-EB77-33FE-BF95B783EC18}"/>
              </a:ext>
            </a:extLst>
          </p:cNvPr>
          <p:cNvCxnSpPr>
            <a:cxnSpLocks/>
          </p:cNvCxnSpPr>
          <p:nvPr/>
        </p:nvCxnSpPr>
        <p:spPr>
          <a:xfrm>
            <a:off x="8951678" y="6137147"/>
            <a:ext cx="631948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46" name="TextBox 145">
            <a:extLst>
              <a:ext uri="{FF2B5EF4-FFF2-40B4-BE49-F238E27FC236}">
                <a16:creationId xmlns:a16="http://schemas.microsoft.com/office/drawing/2014/main" id="{3B321E96-EA85-34C8-D54C-3C6EE21BD693}"/>
              </a:ext>
            </a:extLst>
          </p:cNvPr>
          <p:cNvSpPr txBox="1">
            <a:spLocks/>
          </p:cNvSpPr>
          <p:nvPr/>
        </p:nvSpPr>
        <p:spPr>
          <a:xfrm>
            <a:off x="8433120" y="3761815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0</a:t>
            </a:r>
          </a:p>
        </p:txBody>
      </p:sp>
      <p:sp>
        <p:nvSpPr>
          <p:cNvPr id="147" name="TextBox 146">
            <a:extLst>
              <a:ext uri="{FF2B5EF4-FFF2-40B4-BE49-F238E27FC236}">
                <a16:creationId xmlns:a16="http://schemas.microsoft.com/office/drawing/2014/main" id="{EFC87AEB-14C1-1088-6521-59ED26E700C9}"/>
              </a:ext>
            </a:extLst>
          </p:cNvPr>
          <p:cNvSpPr txBox="1">
            <a:spLocks/>
          </p:cNvSpPr>
          <p:nvPr/>
        </p:nvSpPr>
        <p:spPr>
          <a:xfrm>
            <a:off x="8723549" y="3769910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9</a:t>
            </a:r>
          </a:p>
        </p:txBody>
      </p:sp>
      <p:sp>
        <p:nvSpPr>
          <p:cNvPr id="148" name="TextBox 147">
            <a:extLst>
              <a:ext uri="{FF2B5EF4-FFF2-40B4-BE49-F238E27FC236}">
                <a16:creationId xmlns:a16="http://schemas.microsoft.com/office/drawing/2014/main" id="{C76922C6-2190-506D-8650-0E946B880E1B}"/>
              </a:ext>
            </a:extLst>
          </p:cNvPr>
          <p:cNvSpPr txBox="1">
            <a:spLocks/>
          </p:cNvSpPr>
          <p:nvPr/>
        </p:nvSpPr>
        <p:spPr>
          <a:xfrm>
            <a:off x="9584209" y="3201572"/>
            <a:ext cx="3204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</a:t>
            </a:r>
          </a:p>
        </p:txBody>
      </p:sp>
      <p:sp>
        <p:nvSpPr>
          <p:cNvPr id="149" name="TextBox 148">
            <a:extLst>
              <a:ext uri="{FF2B5EF4-FFF2-40B4-BE49-F238E27FC236}">
                <a16:creationId xmlns:a16="http://schemas.microsoft.com/office/drawing/2014/main" id="{3764B123-E8D2-F006-1021-764A8AE2EB22}"/>
              </a:ext>
            </a:extLst>
          </p:cNvPr>
          <p:cNvSpPr txBox="1">
            <a:spLocks/>
          </p:cNvSpPr>
          <p:nvPr/>
        </p:nvSpPr>
        <p:spPr>
          <a:xfrm>
            <a:off x="8692786" y="4358102"/>
            <a:ext cx="85486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8</a:t>
            </a:r>
          </a:p>
        </p:txBody>
      </p:sp>
      <p:sp>
        <p:nvSpPr>
          <p:cNvPr id="150" name="TextBox 149">
            <a:extLst>
              <a:ext uri="{FF2B5EF4-FFF2-40B4-BE49-F238E27FC236}">
                <a16:creationId xmlns:a16="http://schemas.microsoft.com/office/drawing/2014/main" id="{3623D2CC-455A-B4D5-2B5B-6F5E5F8C6A94}"/>
              </a:ext>
            </a:extLst>
          </p:cNvPr>
          <p:cNvSpPr txBox="1">
            <a:spLocks/>
          </p:cNvSpPr>
          <p:nvPr/>
        </p:nvSpPr>
        <p:spPr>
          <a:xfrm>
            <a:off x="8715447" y="4965212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</a:t>
            </a:r>
          </a:p>
        </p:txBody>
      </p:sp>
      <p:sp>
        <p:nvSpPr>
          <p:cNvPr id="151" name="TextBox 150">
            <a:extLst>
              <a:ext uri="{FF2B5EF4-FFF2-40B4-BE49-F238E27FC236}">
                <a16:creationId xmlns:a16="http://schemas.microsoft.com/office/drawing/2014/main" id="{CE440612-00FA-876A-7DAF-FEB4A0ACC2BB}"/>
              </a:ext>
            </a:extLst>
          </p:cNvPr>
          <p:cNvSpPr txBox="1">
            <a:spLocks/>
          </p:cNvSpPr>
          <p:nvPr/>
        </p:nvSpPr>
        <p:spPr>
          <a:xfrm>
            <a:off x="10220310" y="3202152"/>
            <a:ext cx="3204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</a:t>
            </a:r>
          </a:p>
        </p:txBody>
      </p:sp>
      <p:sp>
        <p:nvSpPr>
          <p:cNvPr id="152" name="TextBox 151">
            <a:extLst>
              <a:ext uri="{FF2B5EF4-FFF2-40B4-BE49-F238E27FC236}">
                <a16:creationId xmlns:a16="http://schemas.microsoft.com/office/drawing/2014/main" id="{B0F7CBAB-95C9-2048-1796-3164C359B373}"/>
              </a:ext>
            </a:extLst>
          </p:cNvPr>
          <p:cNvSpPr txBox="1">
            <a:spLocks/>
          </p:cNvSpPr>
          <p:nvPr/>
        </p:nvSpPr>
        <p:spPr>
          <a:xfrm>
            <a:off x="8726095" y="5471207"/>
            <a:ext cx="77056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16</a:t>
            </a:r>
          </a:p>
        </p:txBody>
      </p:sp>
      <p:sp>
        <p:nvSpPr>
          <p:cNvPr id="153" name="TextBox 152">
            <a:extLst>
              <a:ext uri="{FF2B5EF4-FFF2-40B4-BE49-F238E27FC236}">
                <a16:creationId xmlns:a16="http://schemas.microsoft.com/office/drawing/2014/main" id="{2243E238-A555-7E5E-3833-2CDD803EF3E6}"/>
              </a:ext>
            </a:extLst>
          </p:cNvPr>
          <p:cNvSpPr txBox="1">
            <a:spLocks/>
          </p:cNvSpPr>
          <p:nvPr/>
        </p:nvSpPr>
        <p:spPr>
          <a:xfrm>
            <a:off x="9058781" y="6168609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0</a:t>
            </a:r>
          </a:p>
        </p:txBody>
      </p:sp>
      <p:sp>
        <p:nvSpPr>
          <p:cNvPr id="154" name="TextBox 153">
            <a:extLst>
              <a:ext uri="{FF2B5EF4-FFF2-40B4-BE49-F238E27FC236}">
                <a16:creationId xmlns:a16="http://schemas.microsoft.com/office/drawing/2014/main" id="{3673395F-978A-80BB-E862-AFAE6DCBD9F9}"/>
              </a:ext>
            </a:extLst>
          </p:cNvPr>
          <p:cNvSpPr txBox="1">
            <a:spLocks/>
          </p:cNvSpPr>
          <p:nvPr/>
        </p:nvSpPr>
        <p:spPr>
          <a:xfrm>
            <a:off x="9014144" y="4965212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6</a:t>
            </a:r>
          </a:p>
        </p:txBody>
      </p:sp>
      <p:sp>
        <p:nvSpPr>
          <p:cNvPr id="155" name="TextBox 154">
            <a:extLst>
              <a:ext uri="{FF2B5EF4-FFF2-40B4-BE49-F238E27FC236}">
                <a16:creationId xmlns:a16="http://schemas.microsoft.com/office/drawing/2014/main" id="{CDF8D764-A3FC-0B73-0324-FD9A5B77DA89}"/>
              </a:ext>
            </a:extLst>
          </p:cNvPr>
          <p:cNvSpPr txBox="1">
            <a:spLocks/>
          </p:cNvSpPr>
          <p:nvPr/>
        </p:nvSpPr>
        <p:spPr>
          <a:xfrm>
            <a:off x="7835338" y="2514463"/>
            <a:ext cx="16313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896</a:t>
            </a:r>
          </a:p>
        </p:txBody>
      </p:sp>
      <p:grpSp>
        <p:nvGrpSpPr>
          <p:cNvPr id="156" name="Group 155">
            <a:extLst>
              <a:ext uri="{FF2B5EF4-FFF2-40B4-BE49-F238E27FC236}">
                <a16:creationId xmlns:a16="http://schemas.microsoft.com/office/drawing/2014/main" id="{86425F3E-ED6B-C5AE-7048-BEC9205FE27B}"/>
              </a:ext>
            </a:extLst>
          </p:cNvPr>
          <p:cNvGrpSpPr/>
          <p:nvPr/>
        </p:nvGrpSpPr>
        <p:grpSpPr>
          <a:xfrm>
            <a:off x="9514325" y="2516176"/>
            <a:ext cx="1295400" cy="1963967"/>
            <a:chOff x="3333382" y="2531790"/>
            <a:chExt cx="1295400" cy="1963967"/>
          </a:xfrm>
        </p:grpSpPr>
        <p:sp>
          <p:nvSpPr>
            <p:cNvPr id="157" name="TextBox 156">
              <a:extLst>
                <a:ext uri="{FF2B5EF4-FFF2-40B4-BE49-F238E27FC236}">
                  <a16:creationId xmlns:a16="http://schemas.microsoft.com/office/drawing/2014/main" id="{10D09D2D-53B9-F780-C6DE-330BBD1AC7E0}"/>
                </a:ext>
              </a:extLst>
            </p:cNvPr>
            <p:cNvSpPr txBox="1">
              <a:spLocks/>
            </p:cNvSpPr>
            <p:nvPr/>
          </p:nvSpPr>
          <p:spPr>
            <a:xfrm>
              <a:off x="3407045" y="2531790"/>
              <a:ext cx="66382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145252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8</a:t>
              </a:r>
            </a:p>
          </p:txBody>
        </p:sp>
        <p:grpSp>
          <p:nvGrpSpPr>
            <p:cNvPr id="158" name="Group 157">
              <a:extLst>
                <a:ext uri="{FF2B5EF4-FFF2-40B4-BE49-F238E27FC236}">
                  <a16:creationId xmlns:a16="http://schemas.microsoft.com/office/drawing/2014/main" id="{86FBCD27-1AEA-6651-68DD-804DFEB73C95}"/>
                </a:ext>
              </a:extLst>
            </p:cNvPr>
            <p:cNvGrpSpPr/>
            <p:nvPr/>
          </p:nvGrpSpPr>
          <p:grpSpPr>
            <a:xfrm>
              <a:off x="3333382" y="2531790"/>
              <a:ext cx="1295400" cy="1963967"/>
              <a:chOff x="4127910" y="2102300"/>
              <a:chExt cx="1295400" cy="1963967"/>
            </a:xfrm>
          </p:grpSpPr>
          <p:cxnSp>
            <p:nvCxnSpPr>
              <p:cNvPr id="159" name="Straight Connector 158">
                <a:extLst>
                  <a:ext uri="{FF2B5EF4-FFF2-40B4-BE49-F238E27FC236}">
                    <a16:creationId xmlns:a16="http://schemas.microsoft.com/office/drawing/2014/main" id="{49F0EF97-964F-97B8-8E5A-5FBFD3F522D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127910" y="2102300"/>
                <a:ext cx="0" cy="1963967"/>
              </a:xfrm>
              <a:prstGeom prst="line">
                <a:avLst/>
              </a:prstGeom>
              <a:ln>
                <a:solidFill>
                  <a:srgbClr val="0000FF"/>
                </a:solidFill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60" name="Straight Connector 159">
                <a:extLst>
                  <a:ext uri="{FF2B5EF4-FFF2-40B4-BE49-F238E27FC236}">
                    <a16:creationId xmlns:a16="http://schemas.microsoft.com/office/drawing/2014/main" id="{7CD373CF-20D4-A099-0B8D-B4568BE1216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127910" y="2768938"/>
                <a:ext cx="1295400" cy="0"/>
              </a:xfrm>
              <a:prstGeom prst="line">
                <a:avLst/>
              </a:prstGeom>
              <a:ln>
                <a:solidFill>
                  <a:srgbClr val="0000FF"/>
                </a:solidFill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</p:grpSp>
      </p:grpSp>
      <p:cxnSp>
        <p:nvCxnSpPr>
          <p:cNvPr id="161" name="Straight Connector 160">
            <a:extLst>
              <a:ext uri="{FF2B5EF4-FFF2-40B4-BE49-F238E27FC236}">
                <a16:creationId xmlns:a16="http://schemas.microsoft.com/office/drawing/2014/main" id="{34113A2F-D572-A3A8-40F0-E8400D5E134B}"/>
              </a:ext>
            </a:extLst>
          </p:cNvPr>
          <p:cNvCxnSpPr>
            <a:cxnSpLocks/>
          </p:cNvCxnSpPr>
          <p:nvPr/>
        </p:nvCxnSpPr>
        <p:spPr>
          <a:xfrm>
            <a:off x="8472070" y="3753588"/>
            <a:ext cx="621629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62" name="Straight Connector 161">
            <a:extLst>
              <a:ext uri="{FF2B5EF4-FFF2-40B4-BE49-F238E27FC236}">
                <a16:creationId xmlns:a16="http://schemas.microsoft.com/office/drawing/2014/main" id="{3A463726-1CD3-61FE-A842-3135078F3D3A}"/>
              </a:ext>
            </a:extLst>
          </p:cNvPr>
          <p:cNvCxnSpPr>
            <a:cxnSpLocks/>
          </p:cNvCxnSpPr>
          <p:nvPr/>
        </p:nvCxnSpPr>
        <p:spPr>
          <a:xfrm>
            <a:off x="8539081" y="5014911"/>
            <a:ext cx="695143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63" name="TextBox 162">
            <a:extLst>
              <a:ext uri="{FF2B5EF4-FFF2-40B4-BE49-F238E27FC236}">
                <a16:creationId xmlns:a16="http://schemas.microsoft.com/office/drawing/2014/main" id="{2E87223B-745F-4A6C-B3F5-F055A0D37F66}"/>
              </a:ext>
            </a:extLst>
          </p:cNvPr>
          <p:cNvSpPr txBox="1">
            <a:spLocks/>
          </p:cNvSpPr>
          <p:nvPr/>
        </p:nvSpPr>
        <p:spPr>
          <a:xfrm>
            <a:off x="11136401" y="3099876"/>
            <a:ext cx="42127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6</a:t>
            </a:r>
          </a:p>
        </p:txBody>
      </p:sp>
      <p:sp>
        <p:nvSpPr>
          <p:cNvPr id="164" name="TextBox 163">
            <a:extLst>
              <a:ext uri="{FF2B5EF4-FFF2-40B4-BE49-F238E27FC236}">
                <a16:creationId xmlns:a16="http://schemas.microsoft.com/office/drawing/2014/main" id="{822E2001-0678-F2DF-7EA0-BD02FC1B7ADC}"/>
              </a:ext>
            </a:extLst>
          </p:cNvPr>
          <p:cNvSpPr txBox="1">
            <a:spLocks/>
          </p:cNvSpPr>
          <p:nvPr/>
        </p:nvSpPr>
        <p:spPr>
          <a:xfrm>
            <a:off x="12611841" y="3159295"/>
            <a:ext cx="3204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</a:t>
            </a:r>
          </a:p>
        </p:txBody>
      </p:sp>
      <p:cxnSp>
        <p:nvCxnSpPr>
          <p:cNvPr id="170" name="Straight Connector 169">
            <a:extLst>
              <a:ext uri="{FF2B5EF4-FFF2-40B4-BE49-F238E27FC236}">
                <a16:creationId xmlns:a16="http://schemas.microsoft.com/office/drawing/2014/main" id="{E7CBAF5D-3D2B-BA9D-1304-AB49AECD0AAF}"/>
              </a:ext>
            </a:extLst>
          </p:cNvPr>
          <p:cNvCxnSpPr>
            <a:cxnSpLocks/>
          </p:cNvCxnSpPr>
          <p:nvPr/>
        </p:nvCxnSpPr>
        <p:spPr>
          <a:xfrm>
            <a:off x="11654959" y="6105685"/>
            <a:ext cx="631948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71" name="TextBox 170">
            <a:extLst>
              <a:ext uri="{FF2B5EF4-FFF2-40B4-BE49-F238E27FC236}">
                <a16:creationId xmlns:a16="http://schemas.microsoft.com/office/drawing/2014/main" id="{898D7F9F-5A9B-9CAC-3EF6-49B6479111E0}"/>
              </a:ext>
            </a:extLst>
          </p:cNvPr>
          <p:cNvSpPr txBox="1">
            <a:spLocks/>
          </p:cNvSpPr>
          <p:nvPr/>
        </p:nvSpPr>
        <p:spPr>
          <a:xfrm>
            <a:off x="11136401" y="3730353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0</a:t>
            </a:r>
          </a:p>
        </p:txBody>
      </p:sp>
      <p:sp>
        <p:nvSpPr>
          <p:cNvPr id="172" name="TextBox 171">
            <a:extLst>
              <a:ext uri="{FF2B5EF4-FFF2-40B4-BE49-F238E27FC236}">
                <a16:creationId xmlns:a16="http://schemas.microsoft.com/office/drawing/2014/main" id="{06C9B385-ADFF-2B64-5BFC-26D51B579144}"/>
              </a:ext>
            </a:extLst>
          </p:cNvPr>
          <p:cNvSpPr txBox="1">
            <a:spLocks/>
          </p:cNvSpPr>
          <p:nvPr/>
        </p:nvSpPr>
        <p:spPr>
          <a:xfrm>
            <a:off x="11426830" y="3738448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5</a:t>
            </a:r>
          </a:p>
        </p:txBody>
      </p:sp>
      <p:sp>
        <p:nvSpPr>
          <p:cNvPr id="173" name="TextBox 172">
            <a:extLst>
              <a:ext uri="{FF2B5EF4-FFF2-40B4-BE49-F238E27FC236}">
                <a16:creationId xmlns:a16="http://schemas.microsoft.com/office/drawing/2014/main" id="{725C2769-AC1A-6136-ADE3-FDBA1707E9E3}"/>
              </a:ext>
            </a:extLst>
          </p:cNvPr>
          <p:cNvSpPr txBox="1">
            <a:spLocks/>
          </p:cNvSpPr>
          <p:nvPr/>
        </p:nvSpPr>
        <p:spPr>
          <a:xfrm>
            <a:off x="12287490" y="3170110"/>
            <a:ext cx="3204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</a:t>
            </a:r>
          </a:p>
        </p:txBody>
      </p:sp>
      <p:sp>
        <p:nvSpPr>
          <p:cNvPr id="174" name="TextBox 173">
            <a:extLst>
              <a:ext uri="{FF2B5EF4-FFF2-40B4-BE49-F238E27FC236}">
                <a16:creationId xmlns:a16="http://schemas.microsoft.com/office/drawing/2014/main" id="{EC27B1C6-289D-E338-E92F-714A68AD1AF7}"/>
              </a:ext>
            </a:extLst>
          </p:cNvPr>
          <p:cNvSpPr txBox="1">
            <a:spLocks/>
          </p:cNvSpPr>
          <p:nvPr/>
        </p:nvSpPr>
        <p:spPr>
          <a:xfrm>
            <a:off x="11424528" y="4307025"/>
            <a:ext cx="85486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5</a:t>
            </a:r>
          </a:p>
        </p:txBody>
      </p:sp>
      <p:sp>
        <p:nvSpPr>
          <p:cNvPr id="175" name="TextBox 174">
            <a:extLst>
              <a:ext uri="{FF2B5EF4-FFF2-40B4-BE49-F238E27FC236}">
                <a16:creationId xmlns:a16="http://schemas.microsoft.com/office/drawing/2014/main" id="{BA8A2E68-0206-8557-AFAD-DF4DDDF18AB8}"/>
              </a:ext>
            </a:extLst>
          </p:cNvPr>
          <p:cNvSpPr txBox="1">
            <a:spLocks/>
          </p:cNvSpPr>
          <p:nvPr/>
        </p:nvSpPr>
        <p:spPr>
          <a:xfrm>
            <a:off x="11418728" y="4933750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</a:t>
            </a:r>
          </a:p>
        </p:txBody>
      </p:sp>
      <p:sp>
        <p:nvSpPr>
          <p:cNvPr id="176" name="TextBox 175">
            <a:extLst>
              <a:ext uri="{FF2B5EF4-FFF2-40B4-BE49-F238E27FC236}">
                <a16:creationId xmlns:a16="http://schemas.microsoft.com/office/drawing/2014/main" id="{6D2ADF3D-B39B-B690-FEA9-8CCE626E3116}"/>
              </a:ext>
            </a:extLst>
          </p:cNvPr>
          <p:cNvSpPr txBox="1">
            <a:spLocks/>
          </p:cNvSpPr>
          <p:nvPr/>
        </p:nvSpPr>
        <p:spPr>
          <a:xfrm>
            <a:off x="12923591" y="3170690"/>
            <a:ext cx="3204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7</a:t>
            </a:r>
          </a:p>
        </p:txBody>
      </p:sp>
      <p:sp>
        <p:nvSpPr>
          <p:cNvPr id="177" name="TextBox 176">
            <a:extLst>
              <a:ext uri="{FF2B5EF4-FFF2-40B4-BE49-F238E27FC236}">
                <a16:creationId xmlns:a16="http://schemas.microsoft.com/office/drawing/2014/main" id="{CF733C4A-F504-299B-27E7-1F8ECC89A391}"/>
              </a:ext>
            </a:extLst>
          </p:cNvPr>
          <p:cNvSpPr txBox="1">
            <a:spLocks/>
          </p:cNvSpPr>
          <p:nvPr/>
        </p:nvSpPr>
        <p:spPr>
          <a:xfrm>
            <a:off x="11426830" y="5502327"/>
            <a:ext cx="85486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21</a:t>
            </a:r>
          </a:p>
        </p:txBody>
      </p:sp>
      <p:sp>
        <p:nvSpPr>
          <p:cNvPr id="178" name="TextBox 177">
            <a:extLst>
              <a:ext uri="{FF2B5EF4-FFF2-40B4-BE49-F238E27FC236}">
                <a16:creationId xmlns:a16="http://schemas.microsoft.com/office/drawing/2014/main" id="{5CFA1504-4D2B-4E43-C3B1-344708B36137}"/>
              </a:ext>
            </a:extLst>
          </p:cNvPr>
          <p:cNvSpPr txBox="1">
            <a:spLocks/>
          </p:cNvSpPr>
          <p:nvPr/>
        </p:nvSpPr>
        <p:spPr>
          <a:xfrm>
            <a:off x="11700792" y="6137147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0</a:t>
            </a:r>
          </a:p>
        </p:txBody>
      </p:sp>
      <p:sp>
        <p:nvSpPr>
          <p:cNvPr id="179" name="TextBox 178">
            <a:extLst>
              <a:ext uri="{FF2B5EF4-FFF2-40B4-BE49-F238E27FC236}">
                <a16:creationId xmlns:a16="http://schemas.microsoft.com/office/drawing/2014/main" id="{90E83E02-5402-442B-9DB6-C9199A830F69}"/>
              </a:ext>
            </a:extLst>
          </p:cNvPr>
          <p:cNvSpPr txBox="1">
            <a:spLocks/>
          </p:cNvSpPr>
          <p:nvPr/>
        </p:nvSpPr>
        <p:spPr>
          <a:xfrm>
            <a:off x="11717425" y="4933750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</a:t>
            </a:r>
          </a:p>
        </p:txBody>
      </p:sp>
      <p:sp>
        <p:nvSpPr>
          <p:cNvPr id="180" name="TextBox 179">
            <a:extLst>
              <a:ext uri="{FF2B5EF4-FFF2-40B4-BE49-F238E27FC236}">
                <a16:creationId xmlns:a16="http://schemas.microsoft.com/office/drawing/2014/main" id="{0EAFE7B7-1D1C-35E0-40E2-48A75B34BD45}"/>
              </a:ext>
            </a:extLst>
          </p:cNvPr>
          <p:cNvSpPr txBox="1">
            <a:spLocks/>
          </p:cNvSpPr>
          <p:nvPr/>
        </p:nvSpPr>
        <p:spPr>
          <a:xfrm>
            <a:off x="10538619" y="2483001"/>
            <a:ext cx="16313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651</a:t>
            </a:r>
          </a:p>
        </p:txBody>
      </p:sp>
      <p:grpSp>
        <p:nvGrpSpPr>
          <p:cNvPr id="181" name="Group 180">
            <a:extLst>
              <a:ext uri="{FF2B5EF4-FFF2-40B4-BE49-F238E27FC236}">
                <a16:creationId xmlns:a16="http://schemas.microsoft.com/office/drawing/2014/main" id="{7FB03C47-1BE4-46EF-C0F8-AA4B91016FC1}"/>
              </a:ext>
            </a:extLst>
          </p:cNvPr>
          <p:cNvGrpSpPr/>
          <p:nvPr/>
        </p:nvGrpSpPr>
        <p:grpSpPr>
          <a:xfrm>
            <a:off x="12217606" y="2484714"/>
            <a:ext cx="1295400" cy="1963967"/>
            <a:chOff x="3333382" y="2531790"/>
            <a:chExt cx="1295400" cy="1963967"/>
          </a:xfrm>
        </p:grpSpPr>
        <p:sp>
          <p:nvSpPr>
            <p:cNvPr id="183" name="TextBox 182">
              <a:extLst>
                <a:ext uri="{FF2B5EF4-FFF2-40B4-BE49-F238E27FC236}">
                  <a16:creationId xmlns:a16="http://schemas.microsoft.com/office/drawing/2014/main" id="{4DB41C70-A116-969A-1B57-877E19D3DA27}"/>
                </a:ext>
              </a:extLst>
            </p:cNvPr>
            <p:cNvSpPr txBox="1">
              <a:spLocks/>
            </p:cNvSpPr>
            <p:nvPr/>
          </p:nvSpPr>
          <p:spPr>
            <a:xfrm>
              <a:off x="3407045" y="2531790"/>
              <a:ext cx="66382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145252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3</a:t>
              </a:r>
            </a:p>
          </p:txBody>
        </p:sp>
        <p:grpSp>
          <p:nvGrpSpPr>
            <p:cNvPr id="184" name="Group 183">
              <a:extLst>
                <a:ext uri="{FF2B5EF4-FFF2-40B4-BE49-F238E27FC236}">
                  <a16:creationId xmlns:a16="http://schemas.microsoft.com/office/drawing/2014/main" id="{05BAF1E7-BD71-F72B-01B2-AAD3C6FB8875}"/>
                </a:ext>
              </a:extLst>
            </p:cNvPr>
            <p:cNvGrpSpPr/>
            <p:nvPr/>
          </p:nvGrpSpPr>
          <p:grpSpPr>
            <a:xfrm>
              <a:off x="3333382" y="2531790"/>
              <a:ext cx="1295400" cy="1963967"/>
              <a:chOff x="4127910" y="2102300"/>
              <a:chExt cx="1295400" cy="1963967"/>
            </a:xfrm>
          </p:grpSpPr>
          <p:cxnSp>
            <p:nvCxnSpPr>
              <p:cNvPr id="185" name="Straight Connector 184">
                <a:extLst>
                  <a:ext uri="{FF2B5EF4-FFF2-40B4-BE49-F238E27FC236}">
                    <a16:creationId xmlns:a16="http://schemas.microsoft.com/office/drawing/2014/main" id="{907FDB5A-6E7C-EAB3-6987-D2680570B82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127910" y="2102300"/>
                <a:ext cx="0" cy="1963967"/>
              </a:xfrm>
              <a:prstGeom prst="line">
                <a:avLst/>
              </a:prstGeom>
              <a:ln>
                <a:solidFill>
                  <a:srgbClr val="0000FF"/>
                </a:solidFill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86" name="Straight Connector 185">
                <a:extLst>
                  <a:ext uri="{FF2B5EF4-FFF2-40B4-BE49-F238E27FC236}">
                    <a16:creationId xmlns:a16="http://schemas.microsoft.com/office/drawing/2014/main" id="{4987F0CD-F008-3083-07F6-89BEB4A27B5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127910" y="2768938"/>
                <a:ext cx="1295400" cy="0"/>
              </a:xfrm>
              <a:prstGeom prst="line">
                <a:avLst/>
              </a:prstGeom>
              <a:ln>
                <a:solidFill>
                  <a:srgbClr val="0000FF"/>
                </a:solidFill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</p:grpSp>
      </p:grpSp>
      <p:cxnSp>
        <p:nvCxnSpPr>
          <p:cNvPr id="187" name="Straight Connector 186">
            <a:extLst>
              <a:ext uri="{FF2B5EF4-FFF2-40B4-BE49-F238E27FC236}">
                <a16:creationId xmlns:a16="http://schemas.microsoft.com/office/drawing/2014/main" id="{93B795E6-FC6F-3106-8766-04BDD422F818}"/>
              </a:ext>
            </a:extLst>
          </p:cNvPr>
          <p:cNvCxnSpPr>
            <a:cxnSpLocks/>
          </p:cNvCxnSpPr>
          <p:nvPr/>
        </p:nvCxnSpPr>
        <p:spPr>
          <a:xfrm>
            <a:off x="11175351" y="3722126"/>
            <a:ext cx="621629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88" name="Straight Connector 187">
            <a:extLst>
              <a:ext uri="{FF2B5EF4-FFF2-40B4-BE49-F238E27FC236}">
                <a16:creationId xmlns:a16="http://schemas.microsoft.com/office/drawing/2014/main" id="{87811CDD-FC46-8FC0-F50F-9276697F5A7C}"/>
              </a:ext>
            </a:extLst>
          </p:cNvPr>
          <p:cNvCxnSpPr>
            <a:cxnSpLocks/>
          </p:cNvCxnSpPr>
          <p:nvPr/>
        </p:nvCxnSpPr>
        <p:spPr>
          <a:xfrm>
            <a:off x="11242362" y="4983449"/>
            <a:ext cx="695143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89" name="TextBox 188">
            <a:extLst>
              <a:ext uri="{FF2B5EF4-FFF2-40B4-BE49-F238E27FC236}">
                <a16:creationId xmlns:a16="http://schemas.microsoft.com/office/drawing/2014/main" id="{DC0B6372-399C-C53C-C6B1-550BAFF80F86}"/>
              </a:ext>
            </a:extLst>
          </p:cNvPr>
          <p:cNvSpPr txBox="1">
            <a:spLocks/>
          </p:cNvSpPr>
          <p:nvPr/>
        </p:nvSpPr>
        <p:spPr>
          <a:xfrm>
            <a:off x="13806359" y="3068414"/>
            <a:ext cx="42127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6</a:t>
            </a:r>
          </a:p>
        </p:txBody>
      </p:sp>
      <p:sp>
        <p:nvSpPr>
          <p:cNvPr id="190" name="TextBox 189">
            <a:extLst>
              <a:ext uri="{FF2B5EF4-FFF2-40B4-BE49-F238E27FC236}">
                <a16:creationId xmlns:a16="http://schemas.microsoft.com/office/drawing/2014/main" id="{FAB0EFB4-4C08-19E7-94F9-6FAD2222A1E3}"/>
              </a:ext>
            </a:extLst>
          </p:cNvPr>
          <p:cNvSpPr txBox="1">
            <a:spLocks/>
          </p:cNvSpPr>
          <p:nvPr/>
        </p:nvSpPr>
        <p:spPr>
          <a:xfrm>
            <a:off x="15281799" y="3127833"/>
            <a:ext cx="3204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4</a:t>
            </a:r>
          </a:p>
        </p:txBody>
      </p:sp>
      <p:cxnSp>
        <p:nvCxnSpPr>
          <p:cNvPr id="191" name="Straight Connector 190">
            <a:extLst>
              <a:ext uri="{FF2B5EF4-FFF2-40B4-BE49-F238E27FC236}">
                <a16:creationId xmlns:a16="http://schemas.microsoft.com/office/drawing/2014/main" id="{34C927ED-8D9C-ABD4-4D71-4C8CFEBD2470}"/>
              </a:ext>
            </a:extLst>
          </p:cNvPr>
          <p:cNvCxnSpPr>
            <a:cxnSpLocks/>
          </p:cNvCxnSpPr>
          <p:nvPr/>
        </p:nvCxnSpPr>
        <p:spPr>
          <a:xfrm>
            <a:off x="14324917" y="6074223"/>
            <a:ext cx="631948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92" name="TextBox 191">
            <a:extLst>
              <a:ext uri="{FF2B5EF4-FFF2-40B4-BE49-F238E27FC236}">
                <a16:creationId xmlns:a16="http://schemas.microsoft.com/office/drawing/2014/main" id="{A0F443E0-4FEE-8C52-F57E-D6009B1791A1}"/>
              </a:ext>
            </a:extLst>
          </p:cNvPr>
          <p:cNvSpPr txBox="1">
            <a:spLocks/>
          </p:cNvSpPr>
          <p:nvPr/>
        </p:nvSpPr>
        <p:spPr>
          <a:xfrm>
            <a:off x="13806359" y="3698891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</a:t>
            </a:r>
          </a:p>
        </p:txBody>
      </p:sp>
      <p:sp>
        <p:nvSpPr>
          <p:cNvPr id="193" name="TextBox 192">
            <a:extLst>
              <a:ext uri="{FF2B5EF4-FFF2-40B4-BE49-F238E27FC236}">
                <a16:creationId xmlns:a16="http://schemas.microsoft.com/office/drawing/2014/main" id="{627A64BC-5635-6E3A-310E-BE756E826F57}"/>
              </a:ext>
            </a:extLst>
          </p:cNvPr>
          <p:cNvSpPr txBox="1">
            <a:spLocks/>
          </p:cNvSpPr>
          <p:nvPr/>
        </p:nvSpPr>
        <p:spPr>
          <a:xfrm>
            <a:off x="14096788" y="3706986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4</a:t>
            </a:r>
          </a:p>
        </p:txBody>
      </p:sp>
      <p:sp>
        <p:nvSpPr>
          <p:cNvPr id="194" name="TextBox 193">
            <a:extLst>
              <a:ext uri="{FF2B5EF4-FFF2-40B4-BE49-F238E27FC236}">
                <a16:creationId xmlns:a16="http://schemas.microsoft.com/office/drawing/2014/main" id="{D8E81A80-3239-2254-5525-39E88B2633C4}"/>
              </a:ext>
            </a:extLst>
          </p:cNvPr>
          <p:cNvSpPr txBox="1">
            <a:spLocks/>
          </p:cNvSpPr>
          <p:nvPr/>
        </p:nvSpPr>
        <p:spPr>
          <a:xfrm>
            <a:off x="14957448" y="3138648"/>
            <a:ext cx="3204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</a:t>
            </a:r>
          </a:p>
        </p:txBody>
      </p:sp>
      <p:sp>
        <p:nvSpPr>
          <p:cNvPr id="195" name="TextBox 194">
            <a:extLst>
              <a:ext uri="{FF2B5EF4-FFF2-40B4-BE49-F238E27FC236}">
                <a16:creationId xmlns:a16="http://schemas.microsoft.com/office/drawing/2014/main" id="{98B762F8-F51A-9DB8-FACC-9576B44A16AE}"/>
              </a:ext>
            </a:extLst>
          </p:cNvPr>
          <p:cNvSpPr txBox="1">
            <a:spLocks/>
          </p:cNvSpPr>
          <p:nvPr/>
        </p:nvSpPr>
        <p:spPr>
          <a:xfrm>
            <a:off x="13822091" y="4315316"/>
            <a:ext cx="85486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24</a:t>
            </a:r>
          </a:p>
        </p:txBody>
      </p:sp>
      <p:sp>
        <p:nvSpPr>
          <p:cNvPr id="196" name="TextBox 195">
            <a:extLst>
              <a:ext uri="{FF2B5EF4-FFF2-40B4-BE49-F238E27FC236}">
                <a16:creationId xmlns:a16="http://schemas.microsoft.com/office/drawing/2014/main" id="{96DCEB4C-5DA3-175F-BE78-4B84ED5ED341}"/>
              </a:ext>
            </a:extLst>
          </p:cNvPr>
          <p:cNvSpPr txBox="1">
            <a:spLocks/>
          </p:cNvSpPr>
          <p:nvPr/>
        </p:nvSpPr>
        <p:spPr>
          <a:xfrm>
            <a:off x="14088686" y="4902288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0</a:t>
            </a:r>
          </a:p>
        </p:txBody>
      </p:sp>
      <p:sp>
        <p:nvSpPr>
          <p:cNvPr id="197" name="TextBox 196">
            <a:extLst>
              <a:ext uri="{FF2B5EF4-FFF2-40B4-BE49-F238E27FC236}">
                <a16:creationId xmlns:a16="http://schemas.microsoft.com/office/drawing/2014/main" id="{2B886A6F-2C34-8773-E301-87C4CF0E78F6}"/>
              </a:ext>
            </a:extLst>
          </p:cNvPr>
          <p:cNvSpPr txBox="1">
            <a:spLocks/>
          </p:cNvSpPr>
          <p:nvPr/>
        </p:nvSpPr>
        <p:spPr>
          <a:xfrm>
            <a:off x="15593549" y="3139228"/>
            <a:ext cx="3204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</a:t>
            </a:r>
          </a:p>
        </p:txBody>
      </p:sp>
      <p:sp>
        <p:nvSpPr>
          <p:cNvPr id="198" name="TextBox 197">
            <a:extLst>
              <a:ext uri="{FF2B5EF4-FFF2-40B4-BE49-F238E27FC236}">
                <a16:creationId xmlns:a16="http://schemas.microsoft.com/office/drawing/2014/main" id="{5620BD48-8E39-004F-9FCB-6023102C3DE6}"/>
              </a:ext>
            </a:extLst>
          </p:cNvPr>
          <p:cNvSpPr txBox="1">
            <a:spLocks/>
          </p:cNvSpPr>
          <p:nvPr/>
        </p:nvSpPr>
        <p:spPr>
          <a:xfrm>
            <a:off x="14404073" y="5471207"/>
            <a:ext cx="3204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6</a:t>
            </a:r>
          </a:p>
        </p:txBody>
      </p:sp>
      <p:sp>
        <p:nvSpPr>
          <p:cNvPr id="199" name="TextBox 198">
            <a:extLst>
              <a:ext uri="{FF2B5EF4-FFF2-40B4-BE49-F238E27FC236}">
                <a16:creationId xmlns:a16="http://schemas.microsoft.com/office/drawing/2014/main" id="{6A1B06ED-23C7-B307-A0C0-C75EE2760AFF}"/>
              </a:ext>
            </a:extLst>
          </p:cNvPr>
          <p:cNvSpPr txBox="1">
            <a:spLocks/>
          </p:cNvSpPr>
          <p:nvPr/>
        </p:nvSpPr>
        <p:spPr>
          <a:xfrm>
            <a:off x="14432020" y="6105685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0</a:t>
            </a:r>
          </a:p>
        </p:txBody>
      </p:sp>
      <p:sp>
        <p:nvSpPr>
          <p:cNvPr id="200" name="TextBox 199">
            <a:extLst>
              <a:ext uri="{FF2B5EF4-FFF2-40B4-BE49-F238E27FC236}">
                <a16:creationId xmlns:a16="http://schemas.microsoft.com/office/drawing/2014/main" id="{81F56388-8052-B3B6-6CF5-D072F8ADF6ED}"/>
              </a:ext>
            </a:extLst>
          </p:cNvPr>
          <p:cNvSpPr txBox="1">
            <a:spLocks/>
          </p:cNvSpPr>
          <p:nvPr/>
        </p:nvSpPr>
        <p:spPr>
          <a:xfrm>
            <a:off x="14387383" y="4902288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6</a:t>
            </a:r>
          </a:p>
        </p:txBody>
      </p:sp>
      <p:sp>
        <p:nvSpPr>
          <p:cNvPr id="201" name="TextBox 200">
            <a:extLst>
              <a:ext uri="{FF2B5EF4-FFF2-40B4-BE49-F238E27FC236}">
                <a16:creationId xmlns:a16="http://schemas.microsoft.com/office/drawing/2014/main" id="{36005024-B448-44F0-AD5C-7DD29984E67F}"/>
              </a:ext>
            </a:extLst>
          </p:cNvPr>
          <p:cNvSpPr txBox="1">
            <a:spLocks/>
          </p:cNvSpPr>
          <p:nvPr/>
        </p:nvSpPr>
        <p:spPr>
          <a:xfrm>
            <a:off x="13208577" y="2451539"/>
            <a:ext cx="16313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846</a:t>
            </a:r>
          </a:p>
        </p:txBody>
      </p:sp>
      <p:grpSp>
        <p:nvGrpSpPr>
          <p:cNvPr id="202" name="Group 201">
            <a:extLst>
              <a:ext uri="{FF2B5EF4-FFF2-40B4-BE49-F238E27FC236}">
                <a16:creationId xmlns:a16="http://schemas.microsoft.com/office/drawing/2014/main" id="{948766C1-9A71-05F1-235A-E80209D226F5}"/>
              </a:ext>
            </a:extLst>
          </p:cNvPr>
          <p:cNvGrpSpPr/>
          <p:nvPr/>
        </p:nvGrpSpPr>
        <p:grpSpPr>
          <a:xfrm>
            <a:off x="14887564" y="2453252"/>
            <a:ext cx="1295400" cy="1963967"/>
            <a:chOff x="3333382" y="2531790"/>
            <a:chExt cx="1295400" cy="1963967"/>
          </a:xfrm>
        </p:grpSpPr>
        <p:sp>
          <p:nvSpPr>
            <p:cNvPr id="203" name="TextBox 202">
              <a:extLst>
                <a:ext uri="{FF2B5EF4-FFF2-40B4-BE49-F238E27FC236}">
                  <a16:creationId xmlns:a16="http://schemas.microsoft.com/office/drawing/2014/main" id="{6194697B-7283-3CC1-09A6-48188D3BED8D}"/>
                </a:ext>
              </a:extLst>
            </p:cNvPr>
            <p:cNvSpPr txBox="1">
              <a:spLocks/>
            </p:cNvSpPr>
            <p:nvPr/>
          </p:nvSpPr>
          <p:spPr>
            <a:xfrm>
              <a:off x="3407045" y="2531790"/>
              <a:ext cx="66382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145252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6</a:t>
              </a:r>
            </a:p>
          </p:txBody>
        </p:sp>
        <p:grpSp>
          <p:nvGrpSpPr>
            <p:cNvPr id="204" name="Group 203">
              <a:extLst>
                <a:ext uri="{FF2B5EF4-FFF2-40B4-BE49-F238E27FC236}">
                  <a16:creationId xmlns:a16="http://schemas.microsoft.com/office/drawing/2014/main" id="{965EA1FB-192F-6DF3-C72C-A4F91B41EAE9}"/>
                </a:ext>
              </a:extLst>
            </p:cNvPr>
            <p:cNvGrpSpPr/>
            <p:nvPr/>
          </p:nvGrpSpPr>
          <p:grpSpPr>
            <a:xfrm>
              <a:off x="3333382" y="2531790"/>
              <a:ext cx="1295400" cy="1963967"/>
              <a:chOff x="4127910" y="2102300"/>
              <a:chExt cx="1295400" cy="1963967"/>
            </a:xfrm>
          </p:grpSpPr>
          <p:cxnSp>
            <p:nvCxnSpPr>
              <p:cNvPr id="205" name="Straight Connector 204">
                <a:extLst>
                  <a:ext uri="{FF2B5EF4-FFF2-40B4-BE49-F238E27FC236}">
                    <a16:creationId xmlns:a16="http://schemas.microsoft.com/office/drawing/2014/main" id="{770339A8-53BA-5C1C-5541-717890E3509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127910" y="2102300"/>
                <a:ext cx="0" cy="1963967"/>
              </a:xfrm>
              <a:prstGeom prst="line">
                <a:avLst/>
              </a:prstGeom>
              <a:ln>
                <a:solidFill>
                  <a:srgbClr val="0000FF"/>
                </a:solidFill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06" name="Straight Connector 205">
                <a:extLst>
                  <a:ext uri="{FF2B5EF4-FFF2-40B4-BE49-F238E27FC236}">
                    <a16:creationId xmlns:a16="http://schemas.microsoft.com/office/drawing/2014/main" id="{67B3977A-3CB9-9072-D50B-A95B46E86E0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127910" y="2768938"/>
                <a:ext cx="1295400" cy="0"/>
              </a:xfrm>
              <a:prstGeom prst="line">
                <a:avLst/>
              </a:prstGeom>
              <a:ln>
                <a:solidFill>
                  <a:srgbClr val="0000FF"/>
                </a:solidFill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</p:grpSp>
      </p:grpSp>
      <p:cxnSp>
        <p:nvCxnSpPr>
          <p:cNvPr id="207" name="Straight Connector 206">
            <a:extLst>
              <a:ext uri="{FF2B5EF4-FFF2-40B4-BE49-F238E27FC236}">
                <a16:creationId xmlns:a16="http://schemas.microsoft.com/office/drawing/2014/main" id="{EEFD56C2-C623-3F06-BBC6-51BF2FA5E6E9}"/>
              </a:ext>
            </a:extLst>
          </p:cNvPr>
          <p:cNvCxnSpPr>
            <a:cxnSpLocks/>
          </p:cNvCxnSpPr>
          <p:nvPr/>
        </p:nvCxnSpPr>
        <p:spPr>
          <a:xfrm>
            <a:off x="13845309" y="3690664"/>
            <a:ext cx="621629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08" name="Straight Connector 207">
            <a:extLst>
              <a:ext uri="{FF2B5EF4-FFF2-40B4-BE49-F238E27FC236}">
                <a16:creationId xmlns:a16="http://schemas.microsoft.com/office/drawing/2014/main" id="{71AB043A-712F-75C3-C822-342003CF5CDD}"/>
              </a:ext>
            </a:extLst>
          </p:cNvPr>
          <p:cNvCxnSpPr>
            <a:cxnSpLocks/>
          </p:cNvCxnSpPr>
          <p:nvPr/>
        </p:nvCxnSpPr>
        <p:spPr>
          <a:xfrm>
            <a:off x="13912320" y="4951987"/>
            <a:ext cx="695143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862425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8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3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8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3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3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8" dur="5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1" dur="5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" fill="hold">
                      <p:stCondLst>
                        <p:cond delay="indefinite"/>
                      </p:stCondLst>
                      <p:childTnLst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6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>
                      <p:stCondLst>
                        <p:cond delay="indefinite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1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2" fill="hold">
                      <p:stCondLst>
                        <p:cond delay="indefinite"/>
                      </p:stCondLst>
                      <p:childTnLst>
                        <p:par>
                          <p:cTn id="183" fill="hold">
                            <p:stCondLst>
                              <p:cond delay="0"/>
                            </p:stCondLst>
                            <p:childTnLst>
                              <p:par>
                                <p:cTn id="18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6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7" fill="hold">
                      <p:stCondLst>
                        <p:cond delay="indefinite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1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2" fill="hold">
                      <p:stCondLst>
                        <p:cond delay="indefinite"/>
                      </p:stCondLst>
                      <p:childTnLst>
                        <p:par>
                          <p:cTn id="193" fill="hold">
                            <p:stCondLst>
                              <p:cond delay="0"/>
                            </p:stCondLst>
                            <p:childTnLst>
                              <p:par>
                                <p:cTn id="19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6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7" fill="hold">
                      <p:stCondLst>
                        <p:cond delay="indefinite"/>
                      </p:stCondLst>
                      <p:childTnLst>
                        <p:par>
                          <p:cTn id="198" fill="hold">
                            <p:stCondLst>
                              <p:cond delay="0"/>
                            </p:stCondLst>
                            <p:childTnLst>
                              <p:par>
                                <p:cTn id="19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1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2" fill="hold">
                      <p:stCondLst>
                        <p:cond delay="indefinite"/>
                      </p:stCondLst>
                      <p:childTnLst>
                        <p:par>
                          <p:cTn id="203" fill="hold">
                            <p:stCondLst>
                              <p:cond delay="0"/>
                            </p:stCondLst>
                            <p:childTnLst>
                              <p:par>
                                <p:cTn id="20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6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7" fill="hold">
                      <p:stCondLst>
                        <p:cond delay="indefinite"/>
                      </p:stCondLst>
                      <p:childTnLst>
                        <p:par>
                          <p:cTn id="208" fill="hold">
                            <p:stCondLst>
                              <p:cond delay="0"/>
                            </p:stCondLst>
                            <p:childTnLst>
                              <p:par>
                                <p:cTn id="20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1" dur="5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2" fill="hold">
                      <p:stCondLst>
                        <p:cond delay="indefinite"/>
                      </p:stCondLst>
                      <p:childTnLst>
                        <p:par>
                          <p:cTn id="213" fill="hold">
                            <p:stCondLst>
                              <p:cond delay="0"/>
                            </p:stCondLst>
                            <p:childTnLst>
                              <p:par>
                                <p:cTn id="2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6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7" fill="hold">
                      <p:stCondLst>
                        <p:cond delay="indefinite"/>
                      </p:stCondLst>
                      <p:childTnLst>
                        <p:par>
                          <p:cTn id="218" fill="hold">
                            <p:stCondLst>
                              <p:cond delay="0"/>
                            </p:stCondLst>
                            <p:childTnLst>
                              <p:par>
                                <p:cTn id="2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1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2" fill="hold">
                      <p:stCondLst>
                        <p:cond delay="indefinite"/>
                      </p:stCondLst>
                      <p:childTnLst>
                        <p:par>
                          <p:cTn id="223" fill="hold">
                            <p:stCondLst>
                              <p:cond delay="0"/>
                            </p:stCondLst>
                            <p:childTnLst>
                              <p:par>
                                <p:cTn id="2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6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7" fill="hold">
                      <p:stCondLst>
                        <p:cond delay="indefinite"/>
                      </p:stCondLst>
                      <p:childTnLst>
                        <p:par>
                          <p:cTn id="228" fill="hold">
                            <p:stCondLst>
                              <p:cond delay="0"/>
                            </p:stCondLst>
                            <p:childTnLst>
                              <p:par>
                                <p:cTn id="2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1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2" fill="hold">
                      <p:stCondLst>
                        <p:cond delay="indefinite"/>
                      </p:stCondLst>
                      <p:childTnLst>
                        <p:par>
                          <p:cTn id="233" fill="hold">
                            <p:stCondLst>
                              <p:cond delay="0"/>
                            </p:stCondLst>
                            <p:childTnLst>
                              <p:par>
                                <p:cTn id="2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7" fill="hold">
                      <p:stCondLst>
                        <p:cond delay="indefinite"/>
                      </p:stCondLst>
                      <p:childTnLst>
                        <p:par>
                          <p:cTn id="238" fill="hold">
                            <p:stCondLst>
                              <p:cond delay="0"/>
                            </p:stCondLst>
                            <p:childTnLst>
                              <p:par>
                                <p:cTn id="2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1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2" fill="hold">
                      <p:stCondLst>
                        <p:cond delay="indefinite"/>
                      </p:stCondLst>
                      <p:childTnLst>
                        <p:par>
                          <p:cTn id="243" fill="hold">
                            <p:stCondLst>
                              <p:cond delay="0"/>
                            </p:stCondLst>
                            <p:childTnLst>
                              <p:par>
                                <p:cTn id="24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6" dur="5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9" dur="50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0" fill="hold">
                      <p:stCondLst>
                        <p:cond delay="indefinite"/>
                      </p:stCondLst>
                      <p:childTnLst>
                        <p:par>
                          <p:cTn id="251" fill="hold">
                            <p:stCondLst>
                              <p:cond delay="0"/>
                            </p:stCondLst>
                            <p:childTnLst>
                              <p:par>
                                <p:cTn id="25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4" dur="5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5" fill="hold">
                      <p:stCondLst>
                        <p:cond delay="indefinite"/>
                      </p:stCondLst>
                      <p:childTnLst>
                        <p:par>
                          <p:cTn id="256" fill="hold">
                            <p:stCondLst>
                              <p:cond delay="0"/>
                            </p:stCondLst>
                            <p:childTnLst>
                              <p:par>
                                <p:cTn id="25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9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0" fill="hold">
                      <p:stCondLst>
                        <p:cond delay="indefinite"/>
                      </p:stCondLst>
                      <p:childTnLst>
                        <p:par>
                          <p:cTn id="261" fill="hold">
                            <p:stCondLst>
                              <p:cond delay="0"/>
                            </p:stCondLst>
                            <p:childTnLst>
                              <p:par>
                                <p:cTn id="26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4" dur="50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5" fill="hold">
                      <p:stCondLst>
                        <p:cond delay="indefinite"/>
                      </p:stCondLst>
                      <p:childTnLst>
                        <p:par>
                          <p:cTn id="266" fill="hold">
                            <p:stCondLst>
                              <p:cond delay="0"/>
                            </p:stCondLst>
                            <p:childTnLst>
                              <p:par>
                                <p:cTn id="26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9" dur="5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0" fill="hold">
                      <p:stCondLst>
                        <p:cond delay="indefinite"/>
                      </p:stCondLst>
                      <p:childTnLst>
                        <p:par>
                          <p:cTn id="271" fill="hold">
                            <p:stCondLst>
                              <p:cond delay="0"/>
                            </p:stCondLst>
                            <p:childTnLst>
                              <p:par>
                                <p:cTn id="27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5" fill="hold">
                      <p:stCondLst>
                        <p:cond delay="indefinite"/>
                      </p:stCondLst>
                      <p:childTnLst>
                        <p:par>
                          <p:cTn id="276" fill="hold">
                            <p:stCondLst>
                              <p:cond delay="0"/>
                            </p:stCondLst>
                            <p:childTnLst>
                              <p:par>
                                <p:cTn id="27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9" dur="5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0" fill="hold">
                      <p:stCondLst>
                        <p:cond delay="indefinite"/>
                      </p:stCondLst>
                      <p:childTnLst>
                        <p:par>
                          <p:cTn id="281" fill="hold">
                            <p:stCondLst>
                              <p:cond delay="0"/>
                            </p:stCondLst>
                            <p:childTnLst>
                              <p:par>
                                <p:cTn id="28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4" dur="5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5" fill="hold">
                      <p:stCondLst>
                        <p:cond delay="indefinite"/>
                      </p:stCondLst>
                      <p:childTnLst>
                        <p:par>
                          <p:cTn id="286" fill="hold">
                            <p:stCondLst>
                              <p:cond delay="0"/>
                            </p:stCondLst>
                            <p:childTnLst>
                              <p:par>
                                <p:cTn id="28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9" dur="5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0" fill="hold">
                      <p:stCondLst>
                        <p:cond delay="indefinite"/>
                      </p:stCondLst>
                      <p:childTnLst>
                        <p:par>
                          <p:cTn id="291" fill="hold">
                            <p:stCondLst>
                              <p:cond delay="0"/>
                            </p:stCondLst>
                            <p:childTnLst>
                              <p:par>
                                <p:cTn id="29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4" dur="5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5" fill="hold">
                      <p:stCondLst>
                        <p:cond delay="indefinite"/>
                      </p:stCondLst>
                      <p:childTnLst>
                        <p:par>
                          <p:cTn id="296" fill="hold">
                            <p:stCondLst>
                              <p:cond delay="0"/>
                            </p:stCondLst>
                            <p:childTnLst>
                              <p:par>
                                <p:cTn id="29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9" dur="5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0" fill="hold">
                      <p:stCondLst>
                        <p:cond delay="indefinite"/>
                      </p:stCondLst>
                      <p:childTnLst>
                        <p:par>
                          <p:cTn id="301" fill="hold">
                            <p:stCondLst>
                              <p:cond delay="0"/>
                            </p:stCondLst>
                            <p:childTnLst>
                              <p:par>
                                <p:cTn id="30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4" dur="5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5" fill="hold">
                      <p:stCondLst>
                        <p:cond delay="indefinite"/>
                      </p:stCondLst>
                      <p:childTnLst>
                        <p:par>
                          <p:cTn id="306" fill="hold">
                            <p:stCondLst>
                              <p:cond delay="0"/>
                            </p:stCondLst>
                            <p:childTnLst>
                              <p:par>
                                <p:cTn id="30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9" dur="5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0" fill="hold">
                      <p:stCondLst>
                        <p:cond delay="indefinite"/>
                      </p:stCondLst>
                      <p:childTnLst>
                        <p:par>
                          <p:cTn id="311" fill="hold">
                            <p:stCondLst>
                              <p:cond delay="0"/>
                            </p:stCondLst>
                            <p:childTnLst>
                              <p:par>
                                <p:cTn id="3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4" dur="5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5" fill="hold">
                      <p:stCondLst>
                        <p:cond delay="indefinite"/>
                      </p:stCondLst>
                      <p:childTnLst>
                        <p:par>
                          <p:cTn id="316" fill="hold">
                            <p:stCondLst>
                              <p:cond delay="0"/>
                            </p:stCondLst>
                            <p:childTnLst>
                              <p:par>
                                <p:cTn id="3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9" dur="5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0" fill="hold">
                      <p:stCondLst>
                        <p:cond delay="indefinite"/>
                      </p:stCondLst>
                      <p:childTnLst>
                        <p:par>
                          <p:cTn id="321" fill="hold">
                            <p:stCondLst>
                              <p:cond delay="0"/>
                            </p:stCondLst>
                            <p:childTnLst>
                              <p:par>
                                <p:cTn id="3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4" dur="500"/>
                                        <p:tgtEl>
                                          <p:spTgt spid="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7" dur="500"/>
                                        <p:tgtEl>
                                          <p:spTgt spid="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8" fill="hold">
                      <p:stCondLst>
                        <p:cond delay="indefinite"/>
                      </p:stCondLst>
                      <p:childTnLst>
                        <p:par>
                          <p:cTn id="329" fill="hold">
                            <p:stCondLst>
                              <p:cond delay="0"/>
                            </p:stCondLst>
                            <p:childTnLst>
                              <p:par>
                                <p:cTn id="3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2" dur="500"/>
                                        <p:tgtEl>
                                          <p:spTgt spid="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3" fill="hold">
                      <p:stCondLst>
                        <p:cond delay="indefinite"/>
                      </p:stCondLst>
                      <p:childTnLst>
                        <p:par>
                          <p:cTn id="334" fill="hold">
                            <p:stCondLst>
                              <p:cond delay="0"/>
                            </p:stCondLst>
                            <p:childTnLst>
                              <p:par>
                                <p:cTn id="3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7" dur="50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8" fill="hold">
                      <p:stCondLst>
                        <p:cond delay="indefinite"/>
                      </p:stCondLst>
                      <p:childTnLst>
                        <p:par>
                          <p:cTn id="339" fill="hold">
                            <p:stCondLst>
                              <p:cond delay="0"/>
                            </p:stCondLst>
                            <p:childTnLst>
                              <p:par>
                                <p:cTn id="3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2" dur="5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3" fill="hold">
                      <p:stCondLst>
                        <p:cond delay="indefinite"/>
                      </p:stCondLst>
                      <p:childTnLst>
                        <p:par>
                          <p:cTn id="344" fill="hold">
                            <p:stCondLst>
                              <p:cond delay="0"/>
                            </p:stCondLst>
                            <p:childTnLst>
                              <p:par>
                                <p:cTn id="3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7" dur="500"/>
                                        <p:tgtEl>
                                          <p:spTgt spid="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8" fill="hold">
                      <p:stCondLst>
                        <p:cond delay="indefinite"/>
                      </p:stCondLst>
                      <p:childTnLst>
                        <p:par>
                          <p:cTn id="349" fill="hold">
                            <p:stCondLst>
                              <p:cond delay="0"/>
                            </p:stCondLst>
                            <p:childTnLst>
                              <p:par>
                                <p:cTn id="3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2" dur="500"/>
                                        <p:tgtEl>
                                          <p:spTgt spid="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3" fill="hold">
                      <p:stCondLst>
                        <p:cond delay="indefinite"/>
                      </p:stCondLst>
                      <p:childTnLst>
                        <p:par>
                          <p:cTn id="354" fill="hold">
                            <p:stCondLst>
                              <p:cond delay="0"/>
                            </p:stCondLst>
                            <p:childTnLst>
                              <p:par>
                                <p:cTn id="3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7" dur="500"/>
                                        <p:tgtEl>
                                          <p:spTgt spid="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8" fill="hold">
                      <p:stCondLst>
                        <p:cond delay="indefinite"/>
                      </p:stCondLst>
                      <p:childTnLst>
                        <p:par>
                          <p:cTn id="359" fill="hold">
                            <p:stCondLst>
                              <p:cond delay="0"/>
                            </p:stCondLst>
                            <p:childTnLst>
                              <p:par>
                                <p:cTn id="3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2" dur="500"/>
                                        <p:tgtEl>
                                          <p:spTgt spid="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3" fill="hold">
                      <p:stCondLst>
                        <p:cond delay="indefinite"/>
                      </p:stCondLst>
                      <p:childTnLst>
                        <p:par>
                          <p:cTn id="364" fill="hold">
                            <p:stCondLst>
                              <p:cond delay="0"/>
                            </p:stCondLst>
                            <p:childTnLst>
                              <p:par>
                                <p:cTn id="3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7" dur="500"/>
                                        <p:tgtEl>
                                          <p:spTgt spid="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8" fill="hold">
                      <p:stCondLst>
                        <p:cond delay="indefinite"/>
                      </p:stCondLst>
                      <p:childTnLst>
                        <p:par>
                          <p:cTn id="369" fill="hold">
                            <p:stCondLst>
                              <p:cond delay="0"/>
                            </p:stCondLst>
                            <p:childTnLst>
                              <p:par>
                                <p:cTn id="3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2" dur="500"/>
                                        <p:tgtEl>
                                          <p:spTgt spid="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3" fill="hold">
                      <p:stCondLst>
                        <p:cond delay="indefinite"/>
                      </p:stCondLst>
                      <p:childTnLst>
                        <p:par>
                          <p:cTn id="374" fill="hold">
                            <p:stCondLst>
                              <p:cond delay="0"/>
                            </p:stCondLst>
                            <p:childTnLst>
                              <p:par>
                                <p:cTn id="3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7" dur="500"/>
                                        <p:tgtEl>
                                          <p:spTgt spid="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8" fill="hold">
                      <p:stCondLst>
                        <p:cond delay="indefinite"/>
                      </p:stCondLst>
                      <p:childTnLst>
                        <p:par>
                          <p:cTn id="379" fill="hold">
                            <p:stCondLst>
                              <p:cond delay="0"/>
                            </p:stCondLst>
                            <p:childTnLst>
                              <p:par>
                                <p:cTn id="38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2" dur="500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3" fill="hold">
                      <p:stCondLst>
                        <p:cond delay="indefinite"/>
                      </p:stCondLst>
                      <p:childTnLst>
                        <p:par>
                          <p:cTn id="384" fill="hold">
                            <p:stCondLst>
                              <p:cond delay="0"/>
                            </p:stCondLst>
                            <p:childTnLst>
                              <p:par>
                                <p:cTn id="38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7" dur="500"/>
                                        <p:tgtEl>
                                          <p:spTgt spid="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8" fill="hold">
                      <p:stCondLst>
                        <p:cond delay="indefinite"/>
                      </p:stCondLst>
                      <p:childTnLst>
                        <p:par>
                          <p:cTn id="389" fill="hold">
                            <p:stCondLst>
                              <p:cond delay="0"/>
                            </p:stCondLst>
                            <p:childTnLst>
                              <p:par>
                                <p:cTn id="39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2" dur="500"/>
                                        <p:tgtEl>
                                          <p:spTgt spid="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3" fill="hold">
                      <p:stCondLst>
                        <p:cond delay="indefinite"/>
                      </p:stCondLst>
                      <p:childTnLst>
                        <p:par>
                          <p:cTn id="394" fill="hold">
                            <p:stCondLst>
                              <p:cond delay="0"/>
                            </p:stCondLst>
                            <p:childTnLst>
                              <p:par>
                                <p:cTn id="39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7" dur="500"/>
                                        <p:tgtEl>
                                          <p:spTgt spid="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8" fill="hold">
                      <p:stCondLst>
                        <p:cond delay="indefinite"/>
                      </p:stCondLst>
                      <p:childTnLst>
                        <p:par>
                          <p:cTn id="399" fill="hold">
                            <p:stCondLst>
                              <p:cond delay="0"/>
                            </p:stCondLst>
                            <p:childTnLst>
                              <p:par>
                                <p:cTn id="40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2" dur="500"/>
                                        <p:tgtEl>
                                          <p:spTgt spid="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5" dur="500"/>
                                        <p:tgtEl>
                                          <p:spTgt spid="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6" fill="hold">
                      <p:stCondLst>
                        <p:cond delay="indefinite"/>
                      </p:stCondLst>
                      <p:childTnLst>
                        <p:par>
                          <p:cTn id="407" fill="hold">
                            <p:stCondLst>
                              <p:cond delay="0"/>
                            </p:stCondLst>
                            <p:childTnLst>
                              <p:par>
                                <p:cTn id="40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0" dur="500"/>
                                        <p:tgtEl>
                                          <p:spTgt spid="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1" fill="hold">
                      <p:stCondLst>
                        <p:cond delay="indefinite"/>
                      </p:stCondLst>
                      <p:childTnLst>
                        <p:par>
                          <p:cTn id="412" fill="hold">
                            <p:stCondLst>
                              <p:cond delay="0"/>
                            </p:stCondLst>
                            <p:childTnLst>
                              <p:par>
                                <p:cTn id="4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5" dur="500"/>
                                        <p:tgtEl>
                                          <p:spTgt spid="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6" fill="hold">
                      <p:stCondLst>
                        <p:cond delay="indefinite"/>
                      </p:stCondLst>
                      <p:childTnLst>
                        <p:par>
                          <p:cTn id="417" fill="hold">
                            <p:stCondLst>
                              <p:cond delay="0"/>
                            </p:stCondLst>
                            <p:childTnLst>
                              <p:par>
                                <p:cTn id="4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0" dur="500"/>
                                        <p:tgtEl>
                                          <p:spTgt spid="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1" fill="hold">
                      <p:stCondLst>
                        <p:cond delay="indefinite"/>
                      </p:stCondLst>
                      <p:childTnLst>
                        <p:par>
                          <p:cTn id="422" fill="hold">
                            <p:stCondLst>
                              <p:cond delay="0"/>
                            </p:stCondLst>
                            <p:childTnLst>
                              <p:par>
                                <p:cTn id="4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5" dur="500"/>
                                        <p:tgtEl>
                                          <p:spTgt spid="1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6" fill="hold">
                      <p:stCondLst>
                        <p:cond delay="indefinite"/>
                      </p:stCondLst>
                      <p:childTnLst>
                        <p:par>
                          <p:cTn id="427" fill="hold">
                            <p:stCondLst>
                              <p:cond delay="0"/>
                            </p:stCondLst>
                            <p:childTnLst>
                              <p:par>
                                <p:cTn id="4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0" dur="500"/>
                                        <p:tgtEl>
                                          <p:spTgt spid="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1" fill="hold">
                      <p:stCondLst>
                        <p:cond delay="indefinite"/>
                      </p:stCondLst>
                      <p:childTnLst>
                        <p:par>
                          <p:cTn id="432" fill="hold">
                            <p:stCondLst>
                              <p:cond delay="0"/>
                            </p:stCondLst>
                            <p:childTnLst>
                              <p:par>
                                <p:cTn id="4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5" dur="500"/>
                                        <p:tgtEl>
                                          <p:spTgt spid="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6" fill="hold">
                      <p:stCondLst>
                        <p:cond delay="indefinite"/>
                      </p:stCondLst>
                      <p:childTnLst>
                        <p:par>
                          <p:cTn id="437" fill="hold">
                            <p:stCondLst>
                              <p:cond delay="0"/>
                            </p:stCondLst>
                            <p:childTnLst>
                              <p:par>
                                <p:cTn id="4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0" dur="500"/>
                                        <p:tgtEl>
                                          <p:spTgt spid="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1" fill="hold">
                      <p:stCondLst>
                        <p:cond delay="indefinite"/>
                      </p:stCondLst>
                      <p:childTnLst>
                        <p:par>
                          <p:cTn id="442" fill="hold">
                            <p:stCondLst>
                              <p:cond delay="0"/>
                            </p:stCondLst>
                            <p:childTnLst>
                              <p:par>
                                <p:cTn id="44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5" dur="500"/>
                                        <p:tgtEl>
                                          <p:spTgt spid="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6" fill="hold">
                      <p:stCondLst>
                        <p:cond delay="indefinite"/>
                      </p:stCondLst>
                      <p:childTnLst>
                        <p:par>
                          <p:cTn id="447" fill="hold">
                            <p:stCondLst>
                              <p:cond delay="0"/>
                            </p:stCondLst>
                            <p:childTnLst>
                              <p:par>
                                <p:cTn id="4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0" dur="500"/>
                                        <p:tgtEl>
                                          <p:spTgt spid="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1" fill="hold">
                      <p:stCondLst>
                        <p:cond delay="indefinite"/>
                      </p:stCondLst>
                      <p:childTnLst>
                        <p:par>
                          <p:cTn id="452" fill="hold">
                            <p:stCondLst>
                              <p:cond delay="0"/>
                            </p:stCondLst>
                            <p:childTnLst>
                              <p:par>
                                <p:cTn id="4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5" dur="500"/>
                                        <p:tgtEl>
                                          <p:spTgt spid="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6" fill="hold">
                      <p:stCondLst>
                        <p:cond delay="indefinite"/>
                      </p:stCondLst>
                      <p:childTnLst>
                        <p:par>
                          <p:cTn id="457" fill="hold">
                            <p:stCondLst>
                              <p:cond delay="0"/>
                            </p:stCondLst>
                            <p:childTnLst>
                              <p:par>
                                <p:cTn id="4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0" dur="500"/>
                                        <p:tgtEl>
                                          <p:spTgt spid="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1" fill="hold">
                      <p:stCondLst>
                        <p:cond delay="indefinite"/>
                      </p:stCondLst>
                      <p:childTnLst>
                        <p:par>
                          <p:cTn id="462" fill="hold">
                            <p:stCondLst>
                              <p:cond delay="0"/>
                            </p:stCondLst>
                            <p:childTnLst>
                              <p:par>
                                <p:cTn id="46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5" dur="500"/>
                                        <p:tgtEl>
                                          <p:spTgt spid="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6" fill="hold">
                      <p:stCondLst>
                        <p:cond delay="indefinite"/>
                      </p:stCondLst>
                      <p:childTnLst>
                        <p:par>
                          <p:cTn id="467" fill="hold">
                            <p:stCondLst>
                              <p:cond delay="0"/>
                            </p:stCondLst>
                            <p:childTnLst>
                              <p:par>
                                <p:cTn id="46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0" dur="500"/>
                                        <p:tgtEl>
                                          <p:spTgt spid="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1" fill="hold">
                      <p:stCondLst>
                        <p:cond delay="indefinite"/>
                      </p:stCondLst>
                      <p:childTnLst>
                        <p:par>
                          <p:cTn id="472" fill="hold">
                            <p:stCondLst>
                              <p:cond delay="0"/>
                            </p:stCondLst>
                            <p:childTnLst>
                              <p:par>
                                <p:cTn id="47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5" dur="500"/>
                                        <p:tgtEl>
                                          <p:spTgt spid="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6" grpId="0"/>
      <p:bldP spid="77" grpId="0"/>
      <p:bldP spid="79" grpId="0"/>
      <p:bldP spid="80" grpId="0"/>
      <p:bldP spid="81" grpId="0"/>
      <p:bldP spid="82" grpId="0"/>
      <p:bldP spid="84" grpId="0"/>
      <p:bldP spid="86" grpId="0"/>
      <p:bldP spid="87" grpId="0"/>
      <p:bldP spid="89" grpId="0"/>
      <p:bldP spid="90" grpId="0"/>
      <p:bldP spid="141" grpId="0"/>
      <p:bldP spid="38" grpId="0"/>
      <p:bldP spid="39" grpId="0"/>
      <p:bldP spid="41" grpId="0"/>
      <p:bldP spid="42" grpId="0"/>
      <p:bldP spid="43" grpId="0"/>
      <p:bldP spid="44" grpId="0"/>
      <p:bldP spid="45" grpId="0"/>
      <p:bldP spid="46" grpId="0"/>
      <p:bldP spid="47" grpId="0"/>
      <p:bldP spid="48" grpId="0"/>
      <p:bldP spid="49" grpId="0"/>
      <p:bldP spid="54" grpId="0"/>
      <p:bldP spid="94" grpId="0"/>
      <p:bldP spid="96" grpId="0"/>
      <p:bldP spid="98" grpId="0"/>
      <p:bldP spid="99" grpId="0"/>
      <p:bldP spid="100" grpId="0"/>
      <p:bldP spid="101" grpId="0"/>
      <p:bldP spid="102" grpId="0"/>
      <p:bldP spid="103" grpId="0"/>
      <p:bldP spid="104" grpId="0"/>
      <p:bldP spid="105" grpId="0"/>
      <p:bldP spid="106" grpId="0"/>
      <p:bldP spid="132" grpId="0"/>
      <p:bldP spid="140" grpId="0"/>
      <p:bldP spid="144" grpId="0"/>
      <p:bldP spid="146" grpId="0"/>
      <p:bldP spid="147" grpId="0"/>
      <p:bldP spid="148" grpId="0"/>
      <p:bldP spid="149" grpId="0"/>
      <p:bldP spid="150" grpId="0"/>
      <p:bldP spid="151" grpId="0"/>
      <p:bldP spid="152" grpId="0"/>
      <p:bldP spid="153" grpId="0"/>
      <p:bldP spid="154" grpId="0"/>
      <p:bldP spid="155" grpId="0"/>
      <p:bldP spid="163" grpId="0"/>
      <p:bldP spid="164" grpId="0"/>
      <p:bldP spid="171" grpId="0"/>
      <p:bldP spid="172" grpId="0"/>
      <p:bldP spid="173" grpId="0"/>
      <p:bldP spid="174" grpId="0"/>
      <p:bldP spid="175" grpId="0"/>
      <p:bldP spid="176" grpId="0"/>
      <p:bldP spid="177" grpId="0"/>
      <p:bldP spid="178" grpId="0"/>
      <p:bldP spid="179" grpId="0"/>
      <p:bldP spid="180" grpId="0"/>
      <p:bldP spid="189" grpId="0"/>
      <p:bldP spid="190" grpId="0"/>
      <p:bldP spid="192" grpId="0"/>
      <p:bldP spid="193" grpId="0"/>
      <p:bldP spid="194" grpId="0"/>
      <p:bldP spid="195" grpId="0"/>
      <p:bldP spid="196" grpId="0"/>
      <p:bldP spid="197" grpId="0"/>
      <p:bldP spid="198" grpId="0"/>
      <p:bldP spid="199" grpId="0"/>
      <p:bldP spid="200" grpId="0"/>
      <p:bldP spid="20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00" name="Google Shape;2700;p45"/>
          <p:cNvGrpSpPr/>
          <p:nvPr/>
        </p:nvGrpSpPr>
        <p:grpSpPr>
          <a:xfrm>
            <a:off x="12447336" y="960210"/>
            <a:ext cx="2477980" cy="555115"/>
            <a:chOff x="6995822" y="540118"/>
            <a:chExt cx="1393864" cy="312252"/>
          </a:xfrm>
        </p:grpSpPr>
        <p:sp>
          <p:nvSpPr>
            <p:cNvPr id="2701" name="Google Shape;2701;p45"/>
            <p:cNvSpPr/>
            <p:nvPr/>
          </p:nvSpPr>
          <p:spPr>
            <a:xfrm>
              <a:off x="7460443" y="540118"/>
              <a:ext cx="929243" cy="312252"/>
            </a:xfrm>
            <a:custGeom>
              <a:avLst/>
              <a:gdLst/>
              <a:ahLst/>
              <a:cxnLst/>
              <a:rect l="l" t="t" r="r" b="b"/>
              <a:pathLst>
                <a:path w="24364" h="8187" extrusionOk="0">
                  <a:moveTo>
                    <a:pt x="10354" y="0"/>
                  </a:moveTo>
                  <a:cubicBezTo>
                    <a:pt x="10246" y="0"/>
                    <a:pt x="10134" y="4"/>
                    <a:pt x="10020" y="14"/>
                  </a:cubicBezTo>
                  <a:cubicBezTo>
                    <a:pt x="6112" y="327"/>
                    <a:pt x="6299" y="5588"/>
                    <a:pt x="6299" y="5588"/>
                  </a:cubicBezTo>
                  <a:cubicBezTo>
                    <a:pt x="5019" y="4453"/>
                    <a:pt x="3990" y="4023"/>
                    <a:pt x="3164" y="4023"/>
                  </a:cubicBezTo>
                  <a:cubicBezTo>
                    <a:pt x="594" y="4023"/>
                    <a:pt x="1" y="8186"/>
                    <a:pt x="1" y="8186"/>
                  </a:cubicBezTo>
                  <a:lnTo>
                    <a:pt x="24363" y="8186"/>
                  </a:lnTo>
                  <a:cubicBezTo>
                    <a:pt x="24363" y="8186"/>
                    <a:pt x="24046" y="6641"/>
                    <a:pt x="21803" y="5895"/>
                  </a:cubicBezTo>
                  <a:cubicBezTo>
                    <a:pt x="21531" y="5805"/>
                    <a:pt x="21290" y="5768"/>
                    <a:pt x="21077" y="5768"/>
                  </a:cubicBezTo>
                  <a:cubicBezTo>
                    <a:pt x="20194" y="5768"/>
                    <a:pt x="19820" y="6399"/>
                    <a:pt x="19820" y="6399"/>
                  </a:cubicBezTo>
                  <a:cubicBezTo>
                    <a:pt x="19820" y="6399"/>
                    <a:pt x="19870" y="3127"/>
                    <a:pt x="17589" y="2804"/>
                  </a:cubicBezTo>
                  <a:cubicBezTo>
                    <a:pt x="17444" y="2783"/>
                    <a:pt x="17304" y="2773"/>
                    <a:pt x="17170" y="2773"/>
                  </a:cubicBezTo>
                  <a:cubicBezTo>
                    <a:pt x="15187" y="2773"/>
                    <a:pt x="14312" y="4865"/>
                    <a:pt x="14312" y="4865"/>
                  </a:cubicBezTo>
                  <a:cubicBezTo>
                    <a:pt x="14312" y="4865"/>
                    <a:pt x="13945" y="0"/>
                    <a:pt x="1035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endParaRPr sz="5156"/>
            </a:p>
          </p:txBody>
        </p:sp>
        <p:sp>
          <p:nvSpPr>
            <p:cNvPr id="2702" name="Google Shape;2702;p45"/>
            <p:cNvSpPr/>
            <p:nvPr/>
          </p:nvSpPr>
          <p:spPr>
            <a:xfrm>
              <a:off x="6995822" y="540118"/>
              <a:ext cx="929243" cy="312252"/>
            </a:xfrm>
            <a:custGeom>
              <a:avLst/>
              <a:gdLst/>
              <a:ahLst/>
              <a:cxnLst/>
              <a:rect l="l" t="t" r="r" b="b"/>
              <a:pathLst>
                <a:path w="24364" h="8187" extrusionOk="0">
                  <a:moveTo>
                    <a:pt x="10354" y="0"/>
                  </a:moveTo>
                  <a:cubicBezTo>
                    <a:pt x="10246" y="0"/>
                    <a:pt x="10134" y="4"/>
                    <a:pt x="10020" y="14"/>
                  </a:cubicBezTo>
                  <a:cubicBezTo>
                    <a:pt x="6112" y="327"/>
                    <a:pt x="6299" y="5588"/>
                    <a:pt x="6299" y="5588"/>
                  </a:cubicBezTo>
                  <a:cubicBezTo>
                    <a:pt x="5019" y="4453"/>
                    <a:pt x="3990" y="4023"/>
                    <a:pt x="3164" y="4023"/>
                  </a:cubicBezTo>
                  <a:cubicBezTo>
                    <a:pt x="594" y="4023"/>
                    <a:pt x="1" y="8186"/>
                    <a:pt x="1" y="8186"/>
                  </a:cubicBezTo>
                  <a:lnTo>
                    <a:pt x="24363" y="8186"/>
                  </a:lnTo>
                  <a:cubicBezTo>
                    <a:pt x="24363" y="8186"/>
                    <a:pt x="24046" y="6641"/>
                    <a:pt x="21803" y="5895"/>
                  </a:cubicBezTo>
                  <a:cubicBezTo>
                    <a:pt x="21531" y="5805"/>
                    <a:pt x="21290" y="5768"/>
                    <a:pt x="21077" y="5768"/>
                  </a:cubicBezTo>
                  <a:cubicBezTo>
                    <a:pt x="20194" y="5768"/>
                    <a:pt x="19820" y="6399"/>
                    <a:pt x="19820" y="6399"/>
                  </a:cubicBezTo>
                  <a:cubicBezTo>
                    <a:pt x="19820" y="6399"/>
                    <a:pt x="19870" y="3127"/>
                    <a:pt x="17589" y="2804"/>
                  </a:cubicBezTo>
                  <a:cubicBezTo>
                    <a:pt x="17444" y="2783"/>
                    <a:pt x="17304" y="2773"/>
                    <a:pt x="17170" y="2773"/>
                  </a:cubicBezTo>
                  <a:cubicBezTo>
                    <a:pt x="15187" y="2773"/>
                    <a:pt x="14312" y="4865"/>
                    <a:pt x="14312" y="4865"/>
                  </a:cubicBezTo>
                  <a:cubicBezTo>
                    <a:pt x="14312" y="4865"/>
                    <a:pt x="13945" y="0"/>
                    <a:pt x="1035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endParaRPr sz="5156"/>
            </a:p>
          </p:txBody>
        </p:sp>
      </p:grpSp>
      <p:grpSp>
        <p:nvGrpSpPr>
          <p:cNvPr id="2703" name="Google Shape;2703;p45"/>
          <p:cNvGrpSpPr/>
          <p:nvPr/>
        </p:nvGrpSpPr>
        <p:grpSpPr>
          <a:xfrm>
            <a:off x="256382" y="-864541"/>
            <a:ext cx="16184884" cy="4645826"/>
            <a:chOff x="138410" y="-486305"/>
            <a:chExt cx="9103997" cy="2613277"/>
          </a:xfrm>
        </p:grpSpPr>
        <p:sp>
          <p:nvSpPr>
            <p:cNvPr id="2704" name="Google Shape;2704;p45"/>
            <p:cNvSpPr/>
            <p:nvPr/>
          </p:nvSpPr>
          <p:spPr>
            <a:xfrm rot="14663446">
              <a:off x="7059066" y="-76151"/>
              <a:ext cx="2593495" cy="1773187"/>
            </a:xfrm>
            <a:custGeom>
              <a:avLst/>
              <a:gdLst/>
              <a:ahLst/>
              <a:cxnLst/>
              <a:rect l="l" t="t" r="r" b="b"/>
              <a:pathLst>
                <a:path w="50649" h="34629" extrusionOk="0">
                  <a:moveTo>
                    <a:pt x="32733" y="0"/>
                  </a:moveTo>
                  <a:cubicBezTo>
                    <a:pt x="32447" y="7"/>
                    <a:pt x="32162" y="12"/>
                    <a:pt x="31883" y="28"/>
                  </a:cubicBezTo>
                  <a:cubicBezTo>
                    <a:pt x="31822" y="28"/>
                    <a:pt x="31779" y="78"/>
                    <a:pt x="31784" y="139"/>
                  </a:cubicBezTo>
                  <a:cubicBezTo>
                    <a:pt x="31784" y="193"/>
                    <a:pt x="31833" y="237"/>
                    <a:pt x="31888" y="237"/>
                  </a:cubicBezTo>
                  <a:lnTo>
                    <a:pt x="31893" y="237"/>
                  </a:lnTo>
                  <a:cubicBezTo>
                    <a:pt x="32167" y="225"/>
                    <a:pt x="32453" y="215"/>
                    <a:pt x="32733" y="215"/>
                  </a:cubicBezTo>
                  <a:cubicBezTo>
                    <a:pt x="32792" y="210"/>
                    <a:pt x="32842" y="165"/>
                    <a:pt x="32837" y="106"/>
                  </a:cubicBezTo>
                  <a:cubicBezTo>
                    <a:pt x="32837" y="45"/>
                    <a:pt x="32792" y="0"/>
                    <a:pt x="32733" y="0"/>
                  </a:cubicBezTo>
                  <a:close/>
                  <a:moveTo>
                    <a:pt x="33581" y="7"/>
                  </a:moveTo>
                  <a:cubicBezTo>
                    <a:pt x="33527" y="7"/>
                    <a:pt x="33472" y="50"/>
                    <a:pt x="33472" y="111"/>
                  </a:cubicBezTo>
                  <a:cubicBezTo>
                    <a:pt x="33472" y="171"/>
                    <a:pt x="33515" y="220"/>
                    <a:pt x="33576" y="220"/>
                  </a:cubicBezTo>
                  <a:cubicBezTo>
                    <a:pt x="33851" y="225"/>
                    <a:pt x="34135" y="237"/>
                    <a:pt x="34415" y="258"/>
                  </a:cubicBezTo>
                  <a:lnTo>
                    <a:pt x="34426" y="258"/>
                  </a:lnTo>
                  <a:cubicBezTo>
                    <a:pt x="34481" y="258"/>
                    <a:pt x="34524" y="215"/>
                    <a:pt x="34530" y="160"/>
                  </a:cubicBezTo>
                  <a:cubicBezTo>
                    <a:pt x="34530" y="99"/>
                    <a:pt x="34486" y="50"/>
                    <a:pt x="34431" y="45"/>
                  </a:cubicBezTo>
                  <a:cubicBezTo>
                    <a:pt x="34147" y="28"/>
                    <a:pt x="33861" y="18"/>
                    <a:pt x="33581" y="7"/>
                  </a:cubicBezTo>
                  <a:close/>
                  <a:moveTo>
                    <a:pt x="31042" y="88"/>
                  </a:moveTo>
                  <a:cubicBezTo>
                    <a:pt x="31039" y="88"/>
                    <a:pt x="31036" y="88"/>
                    <a:pt x="31033" y="89"/>
                  </a:cubicBezTo>
                  <a:cubicBezTo>
                    <a:pt x="30753" y="116"/>
                    <a:pt x="30469" y="149"/>
                    <a:pt x="30189" y="187"/>
                  </a:cubicBezTo>
                  <a:cubicBezTo>
                    <a:pt x="30135" y="198"/>
                    <a:pt x="30090" y="248"/>
                    <a:pt x="30102" y="308"/>
                  </a:cubicBezTo>
                  <a:cubicBezTo>
                    <a:pt x="30107" y="362"/>
                    <a:pt x="30156" y="395"/>
                    <a:pt x="30206" y="395"/>
                  </a:cubicBezTo>
                  <a:lnTo>
                    <a:pt x="30222" y="395"/>
                  </a:lnTo>
                  <a:cubicBezTo>
                    <a:pt x="30496" y="357"/>
                    <a:pt x="30775" y="324"/>
                    <a:pt x="31056" y="296"/>
                  </a:cubicBezTo>
                  <a:cubicBezTo>
                    <a:pt x="31115" y="291"/>
                    <a:pt x="31154" y="243"/>
                    <a:pt x="31148" y="182"/>
                  </a:cubicBezTo>
                  <a:cubicBezTo>
                    <a:pt x="31143" y="130"/>
                    <a:pt x="31094" y="88"/>
                    <a:pt x="31042" y="88"/>
                  </a:cubicBezTo>
                  <a:close/>
                  <a:moveTo>
                    <a:pt x="35275" y="111"/>
                  </a:moveTo>
                  <a:cubicBezTo>
                    <a:pt x="35215" y="111"/>
                    <a:pt x="35166" y="149"/>
                    <a:pt x="35160" y="204"/>
                  </a:cubicBezTo>
                  <a:cubicBezTo>
                    <a:pt x="35154" y="264"/>
                    <a:pt x="35199" y="314"/>
                    <a:pt x="35258" y="319"/>
                  </a:cubicBezTo>
                  <a:cubicBezTo>
                    <a:pt x="35538" y="346"/>
                    <a:pt x="35817" y="379"/>
                    <a:pt x="36098" y="412"/>
                  </a:cubicBezTo>
                  <a:lnTo>
                    <a:pt x="36108" y="412"/>
                  </a:lnTo>
                  <a:cubicBezTo>
                    <a:pt x="36163" y="412"/>
                    <a:pt x="36207" y="374"/>
                    <a:pt x="36212" y="319"/>
                  </a:cubicBezTo>
                  <a:cubicBezTo>
                    <a:pt x="36219" y="264"/>
                    <a:pt x="36179" y="210"/>
                    <a:pt x="36120" y="204"/>
                  </a:cubicBezTo>
                  <a:cubicBezTo>
                    <a:pt x="35840" y="165"/>
                    <a:pt x="35561" y="139"/>
                    <a:pt x="35275" y="111"/>
                  </a:cubicBezTo>
                  <a:close/>
                  <a:moveTo>
                    <a:pt x="36946" y="317"/>
                  </a:moveTo>
                  <a:cubicBezTo>
                    <a:pt x="36897" y="317"/>
                    <a:pt x="36848" y="357"/>
                    <a:pt x="36843" y="407"/>
                  </a:cubicBezTo>
                  <a:cubicBezTo>
                    <a:pt x="36831" y="467"/>
                    <a:pt x="36870" y="516"/>
                    <a:pt x="36930" y="527"/>
                  </a:cubicBezTo>
                  <a:cubicBezTo>
                    <a:pt x="37210" y="571"/>
                    <a:pt x="37484" y="615"/>
                    <a:pt x="37758" y="665"/>
                  </a:cubicBezTo>
                  <a:lnTo>
                    <a:pt x="37780" y="665"/>
                  </a:lnTo>
                  <a:cubicBezTo>
                    <a:pt x="37830" y="665"/>
                    <a:pt x="37873" y="632"/>
                    <a:pt x="37884" y="577"/>
                  </a:cubicBezTo>
                  <a:cubicBezTo>
                    <a:pt x="37896" y="521"/>
                    <a:pt x="37856" y="467"/>
                    <a:pt x="37797" y="456"/>
                  </a:cubicBezTo>
                  <a:cubicBezTo>
                    <a:pt x="37517" y="407"/>
                    <a:pt x="37243" y="362"/>
                    <a:pt x="36963" y="319"/>
                  </a:cubicBezTo>
                  <a:cubicBezTo>
                    <a:pt x="36958" y="318"/>
                    <a:pt x="36952" y="317"/>
                    <a:pt x="36946" y="317"/>
                  </a:cubicBezTo>
                  <a:close/>
                  <a:moveTo>
                    <a:pt x="29371" y="328"/>
                  </a:moveTo>
                  <a:cubicBezTo>
                    <a:pt x="29364" y="328"/>
                    <a:pt x="29358" y="328"/>
                    <a:pt x="29351" y="329"/>
                  </a:cubicBezTo>
                  <a:cubicBezTo>
                    <a:pt x="29071" y="385"/>
                    <a:pt x="28792" y="445"/>
                    <a:pt x="28523" y="516"/>
                  </a:cubicBezTo>
                  <a:cubicBezTo>
                    <a:pt x="28463" y="527"/>
                    <a:pt x="28430" y="587"/>
                    <a:pt x="28446" y="642"/>
                  </a:cubicBezTo>
                  <a:cubicBezTo>
                    <a:pt x="28458" y="691"/>
                    <a:pt x="28501" y="724"/>
                    <a:pt x="28544" y="724"/>
                  </a:cubicBezTo>
                  <a:cubicBezTo>
                    <a:pt x="28556" y="724"/>
                    <a:pt x="28567" y="719"/>
                    <a:pt x="28572" y="719"/>
                  </a:cubicBezTo>
                  <a:cubicBezTo>
                    <a:pt x="28835" y="653"/>
                    <a:pt x="29115" y="592"/>
                    <a:pt x="29394" y="538"/>
                  </a:cubicBezTo>
                  <a:cubicBezTo>
                    <a:pt x="29449" y="527"/>
                    <a:pt x="29488" y="473"/>
                    <a:pt x="29477" y="412"/>
                  </a:cubicBezTo>
                  <a:cubicBezTo>
                    <a:pt x="29467" y="363"/>
                    <a:pt x="29423" y="328"/>
                    <a:pt x="29371" y="328"/>
                  </a:cubicBezTo>
                  <a:close/>
                  <a:moveTo>
                    <a:pt x="38611" y="613"/>
                  </a:moveTo>
                  <a:cubicBezTo>
                    <a:pt x="38563" y="613"/>
                    <a:pt x="38519" y="649"/>
                    <a:pt x="38503" y="698"/>
                  </a:cubicBezTo>
                  <a:cubicBezTo>
                    <a:pt x="38493" y="757"/>
                    <a:pt x="38531" y="812"/>
                    <a:pt x="38586" y="823"/>
                  </a:cubicBezTo>
                  <a:cubicBezTo>
                    <a:pt x="38865" y="878"/>
                    <a:pt x="39139" y="938"/>
                    <a:pt x="39414" y="999"/>
                  </a:cubicBezTo>
                  <a:cubicBezTo>
                    <a:pt x="39419" y="1004"/>
                    <a:pt x="39429" y="1004"/>
                    <a:pt x="39435" y="1004"/>
                  </a:cubicBezTo>
                  <a:cubicBezTo>
                    <a:pt x="39485" y="1004"/>
                    <a:pt x="39528" y="971"/>
                    <a:pt x="39540" y="921"/>
                  </a:cubicBezTo>
                  <a:cubicBezTo>
                    <a:pt x="39550" y="862"/>
                    <a:pt x="39518" y="807"/>
                    <a:pt x="39457" y="796"/>
                  </a:cubicBezTo>
                  <a:cubicBezTo>
                    <a:pt x="39183" y="731"/>
                    <a:pt x="38909" y="670"/>
                    <a:pt x="38630" y="615"/>
                  </a:cubicBezTo>
                  <a:cubicBezTo>
                    <a:pt x="38623" y="614"/>
                    <a:pt x="38617" y="613"/>
                    <a:pt x="38611" y="613"/>
                  </a:cubicBezTo>
                  <a:close/>
                  <a:moveTo>
                    <a:pt x="27734" y="742"/>
                  </a:moveTo>
                  <a:cubicBezTo>
                    <a:pt x="27724" y="742"/>
                    <a:pt x="27713" y="743"/>
                    <a:pt x="27701" y="746"/>
                  </a:cubicBezTo>
                  <a:cubicBezTo>
                    <a:pt x="27432" y="834"/>
                    <a:pt x="27163" y="928"/>
                    <a:pt x="26900" y="1026"/>
                  </a:cubicBezTo>
                  <a:cubicBezTo>
                    <a:pt x="26846" y="1048"/>
                    <a:pt x="26819" y="1108"/>
                    <a:pt x="26840" y="1163"/>
                  </a:cubicBezTo>
                  <a:cubicBezTo>
                    <a:pt x="26857" y="1207"/>
                    <a:pt x="26895" y="1234"/>
                    <a:pt x="26938" y="1234"/>
                  </a:cubicBezTo>
                  <a:cubicBezTo>
                    <a:pt x="26950" y="1234"/>
                    <a:pt x="26961" y="1229"/>
                    <a:pt x="26978" y="1224"/>
                  </a:cubicBezTo>
                  <a:cubicBezTo>
                    <a:pt x="27234" y="1125"/>
                    <a:pt x="27497" y="1032"/>
                    <a:pt x="27767" y="949"/>
                  </a:cubicBezTo>
                  <a:cubicBezTo>
                    <a:pt x="27821" y="928"/>
                    <a:pt x="27854" y="873"/>
                    <a:pt x="27833" y="817"/>
                  </a:cubicBezTo>
                  <a:cubicBezTo>
                    <a:pt x="27819" y="768"/>
                    <a:pt x="27780" y="742"/>
                    <a:pt x="27734" y="742"/>
                  </a:cubicBezTo>
                  <a:close/>
                  <a:moveTo>
                    <a:pt x="40255" y="989"/>
                  </a:moveTo>
                  <a:cubicBezTo>
                    <a:pt x="40210" y="989"/>
                    <a:pt x="40168" y="1020"/>
                    <a:pt x="40158" y="1070"/>
                  </a:cubicBezTo>
                  <a:cubicBezTo>
                    <a:pt x="40142" y="1125"/>
                    <a:pt x="40175" y="1179"/>
                    <a:pt x="40236" y="1196"/>
                  </a:cubicBezTo>
                  <a:cubicBezTo>
                    <a:pt x="40509" y="1267"/>
                    <a:pt x="40778" y="1338"/>
                    <a:pt x="41053" y="1409"/>
                  </a:cubicBezTo>
                  <a:cubicBezTo>
                    <a:pt x="41058" y="1409"/>
                    <a:pt x="41068" y="1415"/>
                    <a:pt x="41079" y="1415"/>
                  </a:cubicBezTo>
                  <a:cubicBezTo>
                    <a:pt x="41124" y="1415"/>
                    <a:pt x="41167" y="1382"/>
                    <a:pt x="41178" y="1333"/>
                  </a:cubicBezTo>
                  <a:cubicBezTo>
                    <a:pt x="41195" y="1278"/>
                    <a:pt x="41162" y="1217"/>
                    <a:pt x="41107" y="1207"/>
                  </a:cubicBezTo>
                  <a:cubicBezTo>
                    <a:pt x="40833" y="1130"/>
                    <a:pt x="40559" y="1059"/>
                    <a:pt x="40284" y="994"/>
                  </a:cubicBezTo>
                  <a:cubicBezTo>
                    <a:pt x="40275" y="991"/>
                    <a:pt x="40265" y="989"/>
                    <a:pt x="40255" y="989"/>
                  </a:cubicBezTo>
                  <a:close/>
                  <a:moveTo>
                    <a:pt x="41893" y="1433"/>
                  </a:moveTo>
                  <a:cubicBezTo>
                    <a:pt x="41846" y="1433"/>
                    <a:pt x="41806" y="1463"/>
                    <a:pt x="41792" y="1508"/>
                  </a:cubicBezTo>
                  <a:cubicBezTo>
                    <a:pt x="41776" y="1563"/>
                    <a:pt x="41809" y="1624"/>
                    <a:pt x="41863" y="1639"/>
                  </a:cubicBezTo>
                  <a:cubicBezTo>
                    <a:pt x="42138" y="1717"/>
                    <a:pt x="42406" y="1799"/>
                    <a:pt x="42669" y="1882"/>
                  </a:cubicBezTo>
                  <a:cubicBezTo>
                    <a:pt x="42680" y="1887"/>
                    <a:pt x="42690" y="1887"/>
                    <a:pt x="42702" y="1887"/>
                  </a:cubicBezTo>
                  <a:cubicBezTo>
                    <a:pt x="42746" y="1887"/>
                    <a:pt x="42789" y="1859"/>
                    <a:pt x="42801" y="1816"/>
                  </a:cubicBezTo>
                  <a:cubicBezTo>
                    <a:pt x="42817" y="1760"/>
                    <a:pt x="42789" y="1700"/>
                    <a:pt x="42735" y="1684"/>
                  </a:cubicBezTo>
                  <a:cubicBezTo>
                    <a:pt x="42467" y="1596"/>
                    <a:pt x="42197" y="1513"/>
                    <a:pt x="41923" y="1437"/>
                  </a:cubicBezTo>
                  <a:cubicBezTo>
                    <a:pt x="41913" y="1434"/>
                    <a:pt x="41903" y="1433"/>
                    <a:pt x="41893" y="1433"/>
                  </a:cubicBezTo>
                  <a:close/>
                  <a:moveTo>
                    <a:pt x="26163" y="1349"/>
                  </a:moveTo>
                  <a:cubicBezTo>
                    <a:pt x="26147" y="1349"/>
                    <a:pt x="26131" y="1353"/>
                    <a:pt x="26116" y="1361"/>
                  </a:cubicBezTo>
                  <a:cubicBezTo>
                    <a:pt x="25848" y="1475"/>
                    <a:pt x="25597" y="1596"/>
                    <a:pt x="25349" y="1717"/>
                  </a:cubicBezTo>
                  <a:cubicBezTo>
                    <a:pt x="25294" y="1743"/>
                    <a:pt x="25273" y="1804"/>
                    <a:pt x="25301" y="1859"/>
                  </a:cubicBezTo>
                  <a:cubicBezTo>
                    <a:pt x="25316" y="1897"/>
                    <a:pt x="25355" y="1920"/>
                    <a:pt x="25393" y="1920"/>
                  </a:cubicBezTo>
                  <a:cubicBezTo>
                    <a:pt x="25410" y="1920"/>
                    <a:pt x="25426" y="1914"/>
                    <a:pt x="25437" y="1908"/>
                  </a:cubicBezTo>
                  <a:cubicBezTo>
                    <a:pt x="25683" y="1788"/>
                    <a:pt x="25941" y="1667"/>
                    <a:pt x="26199" y="1553"/>
                  </a:cubicBezTo>
                  <a:cubicBezTo>
                    <a:pt x="26254" y="1525"/>
                    <a:pt x="26275" y="1465"/>
                    <a:pt x="26254" y="1409"/>
                  </a:cubicBezTo>
                  <a:cubicBezTo>
                    <a:pt x="26238" y="1371"/>
                    <a:pt x="26201" y="1349"/>
                    <a:pt x="26163" y="1349"/>
                  </a:cubicBezTo>
                  <a:close/>
                  <a:moveTo>
                    <a:pt x="43509" y="1936"/>
                  </a:moveTo>
                  <a:cubicBezTo>
                    <a:pt x="43465" y="1936"/>
                    <a:pt x="43422" y="1963"/>
                    <a:pt x="43409" y="2006"/>
                  </a:cubicBezTo>
                  <a:cubicBezTo>
                    <a:pt x="43387" y="2067"/>
                    <a:pt x="43420" y="2122"/>
                    <a:pt x="43474" y="2145"/>
                  </a:cubicBezTo>
                  <a:cubicBezTo>
                    <a:pt x="43743" y="2231"/>
                    <a:pt x="44012" y="2325"/>
                    <a:pt x="44269" y="2418"/>
                  </a:cubicBezTo>
                  <a:cubicBezTo>
                    <a:pt x="44286" y="2418"/>
                    <a:pt x="44296" y="2423"/>
                    <a:pt x="44308" y="2423"/>
                  </a:cubicBezTo>
                  <a:cubicBezTo>
                    <a:pt x="44352" y="2423"/>
                    <a:pt x="44390" y="2396"/>
                    <a:pt x="44407" y="2352"/>
                  </a:cubicBezTo>
                  <a:cubicBezTo>
                    <a:pt x="44428" y="2297"/>
                    <a:pt x="44395" y="2237"/>
                    <a:pt x="44341" y="2216"/>
                  </a:cubicBezTo>
                  <a:cubicBezTo>
                    <a:pt x="44078" y="2127"/>
                    <a:pt x="43815" y="2034"/>
                    <a:pt x="43540" y="1941"/>
                  </a:cubicBezTo>
                  <a:cubicBezTo>
                    <a:pt x="43530" y="1938"/>
                    <a:pt x="43519" y="1936"/>
                    <a:pt x="43509" y="1936"/>
                  </a:cubicBezTo>
                  <a:close/>
                  <a:moveTo>
                    <a:pt x="24643" y="2093"/>
                  </a:moveTo>
                  <a:cubicBezTo>
                    <a:pt x="24626" y="2093"/>
                    <a:pt x="24609" y="2097"/>
                    <a:pt x="24593" y="2105"/>
                  </a:cubicBezTo>
                  <a:cubicBezTo>
                    <a:pt x="24340" y="2237"/>
                    <a:pt x="24094" y="2380"/>
                    <a:pt x="23854" y="2522"/>
                  </a:cubicBezTo>
                  <a:cubicBezTo>
                    <a:pt x="23804" y="2550"/>
                    <a:pt x="23788" y="2615"/>
                    <a:pt x="23814" y="2664"/>
                  </a:cubicBezTo>
                  <a:cubicBezTo>
                    <a:pt x="23837" y="2697"/>
                    <a:pt x="23869" y="2714"/>
                    <a:pt x="23908" y="2714"/>
                  </a:cubicBezTo>
                  <a:cubicBezTo>
                    <a:pt x="23925" y="2714"/>
                    <a:pt x="23941" y="2714"/>
                    <a:pt x="23963" y="2704"/>
                  </a:cubicBezTo>
                  <a:cubicBezTo>
                    <a:pt x="24198" y="2560"/>
                    <a:pt x="24446" y="2423"/>
                    <a:pt x="24692" y="2292"/>
                  </a:cubicBezTo>
                  <a:cubicBezTo>
                    <a:pt x="24742" y="2264"/>
                    <a:pt x="24763" y="2199"/>
                    <a:pt x="24735" y="2150"/>
                  </a:cubicBezTo>
                  <a:cubicBezTo>
                    <a:pt x="24717" y="2112"/>
                    <a:pt x="24681" y="2093"/>
                    <a:pt x="24643" y="2093"/>
                  </a:cubicBezTo>
                  <a:close/>
                  <a:moveTo>
                    <a:pt x="45101" y="2499"/>
                  </a:moveTo>
                  <a:cubicBezTo>
                    <a:pt x="45059" y="2499"/>
                    <a:pt x="45020" y="2524"/>
                    <a:pt x="45004" y="2566"/>
                  </a:cubicBezTo>
                  <a:cubicBezTo>
                    <a:pt x="44982" y="2621"/>
                    <a:pt x="45009" y="2681"/>
                    <a:pt x="45065" y="2704"/>
                  </a:cubicBezTo>
                  <a:cubicBezTo>
                    <a:pt x="45338" y="2802"/>
                    <a:pt x="45601" y="2906"/>
                    <a:pt x="45854" y="3005"/>
                  </a:cubicBezTo>
                  <a:cubicBezTo>
                    <a:pt x="45870" y="3010"/>
                    <a:pt x="45880" y="3010"/>
                    <a:pt x="45892" y="3010"/>
                  </a:cubicBezTo>
                  <a:cubicBezTo>
                    <a:pt x="45935" y="3010"/>
                    <a:pt x="45974" y="2982"/>
                    <a:pt x="45991" y="2944"/>
                  </a:cubicBezTo>
                  <a:cubicBezTo>
                    <a:pt x="46012" y="2889"/>
                    <a:pt x="45985" y="2829"/>
                    <a:pt x="45930" y="2808"/>
                  </a:cubicBezTo>
                  <a:cubicBezTo>
                    <a:pt x="45678" y="2709"/>
                    <a:pt x="45409" y="2605"/>
                    <a:pt x="45141" y="2506"/>
                  </a:cubicBezTo>
                  <a:cubicBezTo>
                    <a:pt x="45128" y="2501"/>
                    <a:pt x="45114" y="2499"/>
                    <a:pt x="45101" y="2499"/>
                  </a:cubicBezTo>
                  <a:close/>
                  <a:moveTo>
                    <a:pt x="23187" y="2949"/>
                  </a:moveTo>
                  <a:cubicBezTo>
                    <a:pt x="23167" y="2949"/>
                    <a:pt x="23148" y="2955"/>
                    <a:pt x="23130" y="2967"/>
                  </a:cubicBezTo>
                  <a:cubicBezTo>
                    <a:pt x="22893" y="3119"/>
                    <a:pt x="22658" y="3278"/>
                    <a:pt x="22428" y="3443"/>
                  </a:cubicBezTo>
                  <a:cubicBezTo>
                    <a:pt x="22379" y="3476"/>
                    <a:pt x="22367" y="3542"/>
                    <a:pt x="22407" y="3592"/>
                  </a:cubicBezTo>
                  <a:cubicBezTo>
                    <a:pt x="22423" y="3618"/>
                    <a:pt x="22455" y="3635"/>
                    <a:pt x="22488" y="3635"/>
                  </a:cubicBezTo>
                  <a:cubicBezTo>
                    <a:pt x="22511" y="3635"/>
                    <a:pt x="22532" y="3630"/>
                    <a:pt x="22554" y="3613"/>
                  </a:cubicBezTo>
                  <a:cubicBezTo>
                    <a:pt x="22779" y="3453"/>
                    <a:pt x="23014" y="3296"/>
                    <a:pt x="23245" y="3142"/>
                  </a:cubicBezTo>
                  <a:cubicBezTo>
                    <a:pt x="23295" y="3109"/>
                    <a:pt x="23310" y="3043"/>
                    <a:pt x="23278" y="3000"/>
                  </a:cubicBezTo>
                  <a:cubicBezTo>
                    <a:pt x="23256" y="2967"/>
                    <a:pt x="23222" y="2949"/>
                    <a:pt x="23187" y="2949"/>
                  </a:cubicBezTo>
                  <a:close/>
                  <a:moveTo>
                    <a:pt x="46681" y="3112"/>
                  </a:moveTo>
                  <a:cubicBezTo>
                    <a:pt x="46638" y="3112"/>
                    <a:pt x="46599" y="3137"/>
                    <a:pt x="46583" y="3180"/>
                  </a:cubicBezTo>
                  <a:cubicBezTo>
                    <a:pt x="46560" y="3235"/>
                    <a:pt x="46588" y="3296"/>
                    <a:pt x="46643" y="3317"/>
                  </a:cubicBezTo>
                  <a:cubicBezTo>
                    <a:pt x="46911" y="3427"/>
                    <a:pt x="47175" y="3536"/>
                    <a:pt x="47421" y="3640"/>
                  </a:cubicBezTo>
                  <a:cubicBezTo>
                    <a:pt x="47432" y="3645"/>
                    <a:pt x="47448" y="3651"/>
                    <a:pt x="47459" y="3651"/>
                  </a:cubicBezTo>
                  <a:cubicBezTo>
                    <a:pt x="47503" y="3651"/>
                    <a:pt x="47542" y="3624"/>
                    <a:pt x="47557" y="3585"/>
                  </a:cubicBezTo>
                  <a:cubicBezTo>
                    <a:pt x="47580" y="3531"/>
                    <a:pt x="47557" y="3471"/>
                    <a:pt x="47503" y="3448"/>
                  </a:cubicBezTo>
                  <a:cubicBezTo>
                    <a:pt x="47256" y="3339"/>
                    <a:pt x="46993" y="3235"/>
                    <a:pt x="46719" y="3119"/>
                  </a:cubicBezTo>
                  <a:cubicBezTo>
                    <a:pt x="46707" y="3114"/>
                    <a:pt x="46693" y="3112"/>
                    <a:pt x="46681" y="3112"/>
                  </a:cubicBezTo>
                  <a:close/>
                  <a:moveTo>
                    <a:pt x="48236" y="3778"/>
                  </a:moveTo>
                  <a:cubicBezTo>
                    <a:pt x="48196" y="3778"/>
                    <a:pt x="48159" y="3802"/>
                    <a:pt x="48139" y="3838"/>
                  </a:cubicBezTo>
                  <a:cubicBezTo>
                    <a:pt x="48116" y="3893"/>
                    <a:pt x="48139" y="3959"/>
                    <a:pt x="48194" y="3980"/>
                  </a:cubicBezTo>
                  <a:cubicBezTo>
                    <a:pt x="48473" y="4106"/>
                    <a:pt x="48731" y="4222"/>
                    <a:pt x="48961" y="4331"/>
                  </a:cubicBezTo>
                  <a:cubicBezTo>
                    <a:pt x="48978" y="4336"/>
                    <a:pt x="48994" y="4341"/>
                    <a:pt x="49004" y="4341"/>
                  </a:cubicBezTo>
                  <a:cubicBezTo>
                    <a:pt x="49049" y="4341"/>
                    <a:pt x="49087" y="4320"/>
                    <a:pt x="49103" y="4282"/>
                  </a:cubicBezTo>
                  <a:cubicBezTo>
                    <a:pt x="49125" y="4227"/>
                    <a:pt x="49103" y="4166"/>
                    <a:pt x="49054" y="4139"/>
                  </a:cubicBezTo>
                  <a:cubicBezTo>
                    <a:pt x="48819" y="4030"/>
                    <a:pt x="48561" y="3914"/>
                    <a:pt x="48281" y="3789"/>
                  </a:cubicBezTo>
                  <a:cubicBezTo>
                    <a:pt x="48266" y="3781"/>
                    <a:pt x="48251" y="3778"/>
                    <a:pt x="48236" y="3778"/>
                  </a:cubicBezTo>
                  <a:close/>
                  <a:moveTo>
                    <a:pt x="21815" y="3929"/>
                  </a:moveTo>
                  <a:cubicBezTo>
                    <a:pt x="21793" y="3929"/>
                    <a:pt x="21769" y="3937"/>
                    <a:pt x="21749" y="3953"/>
                  </a:cubicBezTo>
                  <a:cubicBezTo>
                    <a:pt x="21529" y="4128"/>
                    <a:pt x="21310" y="4308"/>
                    <a:pt x="21097" y="4495"/>
                  </a:cubicBezTo>
                  <a:cubicBezTo>
                    <a:pt x="21052" y="4533"/>
                    <a:pt x="21047" y="4599"/>
                    <a:pt x="21085" y="4644"/>
                  </a:cubicBezTo>
                  <a:cubicBezTo>
                    <a:pt x="21107" y="4670"/>
                    <a:pt x="21140" y="4682"/>
                    <a:pt x="21168" y="4682"/>
                  </a:cubicBezTo>
                  <a:cubicBezTo>
                    <a:pt x="21190" y="4682"/>
                    <a:pt x="21216" y="4670"/>
                    <a:pt x="21239" y="4654"/>
                  </a:cubicBezTo>
                  <a:cubicBezTo>
                    <a:pt x="21446" y="4473"/>
                    <a:pt x="21661" y="4293"/>
                    <a:pt x="21881" y="4118"/>
                  </a:cubicBezTo>
                  <a:cubicBezTo>
                    <a:pt x="21929" y="4085"/>
                    <a:pt x="21935" y="4019"/>
                    <a:pt x="21896" y="3969"/>
                  </a:cubicBezTo>
                  <a:cubicBezTo>
                    <a:pt x="21877" y="3944"/>
                    <a:pt x="21847" y="3929"/>
                    <a:pt x="21815" y="3929"/>
                  </a:cubicBezTo>
                  <a:close/>
                  <a:moveTo>
                    <a:pt x="49771" y="4494"/>
                  </a:moveTo>
                  <a:cubicBezTo>
                    <a:pt x="49732" y="4494"/>
                    <a:pt x="49693" y="4516"/>
                    <a:pt x="49674" y="4556"/>
                  </a:cubicBezTo>
                  <a:cubicBezTo>
                    <a:pt x="49651" y="4604"/>
                    <a:pt x="49674" y="4670"/>
                    <a:pt x="49722" y="4698"/>
                  </a:cubicBezTo>
                  <a:cubicBezTo>
                    <a:pt x="50205" y="4933"/>
                    <a:pt x="50474" y="5077"/>
                    <a:pt x="50479" y="5082"/>
                  </a:cubicBezTo>
                  <a:cubicBezTo>
                    <a:pt x="50496" y="5087"/>
                    <a:pt x="50512" y="5092"/>
                    <a:pt x="50529" y="5092"/>
                  </a:cubicBezTo>
                  <a:cubicBezTo>
                    <a:pt x="50567" y="5092"/>
                    <a:pt x="50600" y="5071"/>
                    <a:pt x="50622" y="5038"/>
                  </a:cubicBezTo>
                  <a:cubicBezTo>
                    <a:pt x="50649" y="4988"/>
                    <a:pt x="50627" y="4923"/>
                    <a:pt x="50578" y="4895"/>
                  </a:cubicBezTo>
                  <a:cubicBezTo>
                    <a:pt x="50578" y="4890"/>
                    <a:pt x="50304" y="4748"/>
                    <a:pt x="49816" y="4506"/>
                  </a:cubicBezTo>
                  <a:cubicBezTo>
                    <a:pt x="49802" y="4498"/>
                    <a:pt x="49786" y="4494"/>
                    <a:pt x="49771" y="4494"/>
                  </a:cubicBezTo>
                  <a:close/>
                  <a:moveTo>
                    <a:pt x="20546" y="5042"/>
                  </a:moveTo>
                  <a:cubicBezTo>
                    <a:pt x="20519" y="5042"/>
                    <a:pt x="20493" y="5052"/>
                    <a:pt x="20472" y="5071"/>
                  </a:cubicBezTo>
                  <a:cubicBezTo>
                    <a:pt x="20269" y="5269"/>
                    <a:pt x="20072" y="5476"/>
                    <a:pt x="19880" y="5679"/>
                  </a:cubicBezTo>
                  <a:cubicBezTo>
                    <a:pt x="19842" y="5722"/>
                    <a:pt x="19842" y="5788"/>
                    <a:pt x="19885" y="5828"/>
                  </a:cubicBezTo>
                  <a:cubicBezTo>
                    <a:pt x="19907" y="5849"/>
                    <a:pt x="19929" y="5854"/>
                    <a:pt x="19956" y="5854"/>
                  </a:cubicBezTo>
                  <a:cubicBezTo>
                    <a:pt x="19984" y="5854"/>
                    <a:pt x="20011" y="5843"/>
                    <a:pt x="20032" y="5821"/>
                  </a:cubicBezTo>
                  <a:cubicBezTo>
                    <a:pt x="20219" y="5619"/>
                    <a:pt x="20417" y="5416"/>
                    <a:pt x="20619" y="5224"/>
                  </a:cubicBezTo>
                  <a:cubicBezTo>
                    <a:pt x="20664" y="5181"/>
                    <a:pt x="20664" y="5115"/>
                    <a:pt x="20624" y="5077"/>
                  </a:cubicBezTo>
                  <a:cubicBezTo>
                    <a:pt x="20602" y="5054"/>
                    <a:pt x="20574" y="5042"/>
                    <a:pt x="20546" y="5042"/>
                  </a:cubicBezTo>
                  <a:close/>
                  <a:moveTo>
                    <a:pt x="19395" y="6278"/>
                  </a:moveTo>
                  <a:cubicBezTo>
                    <a:pt x="19366" y="6278"/>
                    <a:pt x="19336" y="6291"/>
                    <a:pt x="19316" y="6314"/>
                  </a:cubicBezTo>
                  <a:cubicBezTo>
                    <a:pt x="19134" y="6524"/>
                    <a:pt x="18964" y="6742"/>
                    <a:pt x="18778" y="6972"/>
                  </a:cubicBezTo>
                  <a:cubicBezTo>
                    <a:pt x="18745" y="7022"/>
                    <a:pt x="18750" y="7088"/>
                    <a:pt x="18800" y="7121"/>
                  </a:cubicBezTo>
                  <a:cubicBezTo>
                    <a:pt x="18816" y="7137"/>
                    <a:pt x="18843" y="7143"/>
                    <a:pt x="18866" y="7143"/>
                  </a:cubicBezTo>
                  <a:cubicBezTo>
                    <a:pt x="18893" y="7143"/>
                    <a:pt x="18926" y="7131"/>
                    <a:pt x="18947" y="7104"/>
                  </a:cubicBezTo>
                  <a:cubicBezTo>
                    <a:pt x="19129" y="6873"/>
                    <a:pt x="19298" y="6660"/>
                    <a:pt x="19473" y="6453"/>
                  </a:cubicBezTo>
                  <a:cubicBezTo>
                    <a:pt x="19513" y="6408"/>
                    <a:pt x="19506" y="6337"/>
                    <a:pt x="19463" y="6304"/>
                  </a:cubicBezTo>
                  <a:cubicBezTo>
                    <a:pt x="19443" y="6287"/>
                    <a:pt x="19419" y="6278"/>
                    <a:pt x="19395" y="6278"/>
                  </a:cubicBezTo>
                  <a:close/>
                  <a:moveTo>
                    <a:pt x="11915" y="7714"/>
                  </a:moveTo>
                  <a:cubicBezTo>
                    <a:pt x="11869" y="7714"/>
                    <a:pt x="11823" y="7715"/>
                    <a:pt x="11778" y="7718"/>
                  </a:cubicBezTo>
                  <a:cubicBezTo>
                    <a:pt x="11719" y="7723"/>
                    <a:pt x="11674" y="7773"/>
                    <a:pt x="11680" y="7834"/>
                  </a:cubicBezTo>
                  <a:cubicBezTo>
                    <a:pt x="11680" y="7888"/>
                    <a:pt x="11730" y="7932"/>
                    <a:pt x="11790" y="7932"/>
                  </a:cubicBezTo>
                  <a:cubicBezTo>
                    <a:pt x="11838" y="7929"/>
                    <a:pt x="11887" y="7927"/>
                    <a:pt x="11937" y="7927"/>
                  </a:cubicBezTo>
                  <a:cubicBezTo>
                    <a:pt x="12147" y="7927"/>
                    <a:pt x="12370" y="7956"/>
                    <a:pt x="12595" y="8014"/>
                  </a:cubicBezTo>
                  <a:cubicBezTo>
                    <a:pt x="12600" y="8019"/>
                    <a:pt x="12612" y="8019"/>
                    <a:pt x="12623" y="8019"/>
                  </a:cubicBezTo>
                  <a:cubicBezTo>
                    <a:pt x="12666" y="8019"/>
                    <a:pt x="12711" y="7986"/>
                    <a:pt x="12721" y="7938"/>
                  </a:cubicBezTo>
                  <a:cubicBezTo>
                    <a:pt x="12738" y="7882"/>
                    <a:pt x="12706" y="7827"/>
                    <a:pt x="12650" y="7811"/>
                  </a:cubicBezTo>
                  <a:cubicBezTo>
                    <a:pt x="12398" y="7748"/>
                    <a:pt x="12150" y="7714"/>
                    <a:pt x="11915" y="7714"/>
                  </a:cubicBezTo>
                  <a:close/>
                  <a:moveTo>
                    <a:pt x="18356" y="7607"/>
                  </a:moveTo>
                  <a:cubicBezTo>
                    <a:pt x="18324" y="7607"/>
                    <a:pt x="18291" y="7623"/>
                    <a:pt x="18268" y="7652"/>
                  </a:cubicBezTo>
                  <a:cubicBezTo>
                    <a:pt x="18099" y="7888"/>
                    <a:pt x="17934" y="8118"/>
                    <a:pt x="17775" y="8338"/>
                  </a:cubicBezTo>
                  <a:cubicBezTo>
                    <a:pt x="17742" y="8386"/>
                    <a:pt x="17753" y="8452"/>
                    <a:pt x="17803" y="8485"/>
                  </a:cubicBezTo>
                  <a:cubicBezTo>
                    <a:pt x="17819" y="8497"/>
                    <a:pt x="17841" y="8502"/>
                    <a:pt x="17862" y="8502"/>
                  </a:cubicBezTo>
                  <a:cubicBezTo>
                    <a:pt x="17895" y="8502"/>
                    <a:pt x="17928" y="8491"/>
                    <a:pt x="17950" y="8459"/>
                  </a:cubicBezTo>
                  <a:cubicBezTo>
                    <a:pt x="18104" y="8239"/>
                    <a:pt x="18268" y="8009"/>
                    <a:pt x="18438" y="7773"/>
                  </a:cubicBezTo>
                  <a:cubicBezTo>
                    <a:pt x="18476" y="7728"/>
                    <a:pt x="18466" y="7663"/>
                    <a:pt x="18416" y="7630"/>
                  </a:cubicBezTo>
                  <a:cubicBezTo>
                    <a:pt x="18398" y="7614"/>
                    <a:pt x="18377" y="7607"/>
                    <a:pt x="18356" y="7607"/>
                  </a:cubicBezTo>
                  <a:close/>
                  <a:moveTo>
                    <a:pt x="10973" y="7941"/>
                  </a:moveTo>
                  <a:cubicBezTo>
                    <a:pt x="10956" y="7941"/>
                    <a:pt x="10940" y="7945"/>
                    <a:pt x="10923" y="7953"/>
                  </a:cubicBezTo>
                  <a:cubicBezTo>
                    <a:pt x="10660" y="8102"/>
                    <a:pt x="10430" y="8305"/>
                    <a:pt x="10266" y="8551"/>
                  </a:cubicBezTo>
                  <a:cubicBezTo>
                    <a:pt x="10239" y="8601"/>
                    <a:pt x="10250" y="8666"/>
                    <a:pt x="10298" y="8699"/>
                  </a:cubicBezTo>
                  <a:cubicBezTo>
                    <a:pt x="10316" y="8710"/>
                    <a:pt x="10338" y="8715"/>
                    <a:pt x="10359" y="8715"/>
                  </a:cubicBezTo>
                  <a:cubicBezTo>
                    <a:pt x="10392" y="8715"/>
                    <a:pt x="10425" y="8699"/>
                    <a:pt x="10447" y="8672"/>
                  </a:cubicBezTo>
                  <a:cubicBezTo>
                    <a:pt x="10589" y="8452"/>
                    <a:pt x="10786" y="8272"/>
                    <a:pt x="11028" y="8140"/>
                  </a:cubicBezTo>
                  <a:cubicBezTo>
                    <a:pt x="11077" y="8113"/>
                    <a:pt x="11099" y="8052"/>
                    <a:pt x="11072" y="7998"/>
                  </a:cubicBezTo>
                  <a:cubicBezTo>
                    <a:pt x="11049" y="7963"/>
                    <a:pt x="11012" y="7941"/>
                    <a:pt x="10973" y="7941"/>
                  </a:cubicBezTo>
                  <a:close/>
                  <a:moveTo>
                    <a:pt x="13405" y="8118"/>
                  </a:moveTo>
                  <a:cubicBezTo>
                    <a:pt x="13369" y="8118"/>
                    <a:pt x="13334" y="8136"/>
                    <a:pt x="13313" y="8168"/>
                  </a:cubicBezTo>
                  <a:cubicBezTo>
                    <a:pt x="13286" y="8216"/>
                    <a:pt x="13298" y="8282"/>
                    <a:pt x="13351" y="8315"/>
                  </a:cubicBezTo>
                  <a:cubicBezTo>
                    <a:pt x="13544" y="8431"/>
                    <a:pt x="13736" y="8616"/>
                    <a:pt x="13916" y="8874"/>
                  </a:cubicBezTo>
                  <a:cubicBezTo>
                    <a:pt x="13938" y="8902"/>
                    <a:pt x="13971" y="8919"/>
                    <a:pt x="14004" y="8919"/>
                  </a:cubicBezTo>
                  <a:cubicBezTo>
                    <a:pt x="14026" y="8919"/>
                    <a:pt x="14047" y="8907"/>
                    <a:pt x="14064" y="8897"/>
                  </a:cubicBezTo>
                  <a:cubicBezTo>
                    <a:pt x="14113" y="8864"/>
                    <a:pt x="14125" y="8798"/>
                    <a:pt x="14092" y="8748"/>
                  </a:cubicBezTo>
                  <a:cubicBezTo>
                    <a:pt x="13889" y="8474"/>
                    <a:pt x="13675" y="8266"/>
                    <a:pt x="13462" y="8135"/>
                  </a:cubicBezTo>
                  <a:cubicBezTo>
                    <a:pt x="13444" y="8123"/>
                    <a:pt x="13424" y="8118"/>
                    <a:pt x="13405" y="8118"/>
                  </a:cubicBezTo>
                  <a:close/>
                  <a:moveTo>
                    <a:pt x="17368" y="8977"/>
                  </a:moveTo>
                  <a:cubicBezTo>
                    <a:pt x="17337" y="8977"/>
                    <a:pt x="17305" y="8993"/>
                    <a:pt x="17282" y="9023"/>
                  </a:cubicBezTo>
                  <a:cubicBezTo>
                    <a:pt x="17090" y="9286"/>
                    <a:pt x="16925" y="9499"/>
                    <a:pt x="16772" y="9686"/>
                  </a:cubicBezTo>
                  <a:cubicBezTo>
                    <a:pt x="16733" y="9729"/>
                    <a:pt x="16739" y="9795"/>
                    <a:pt x="16783" y="9833"/>
                  </a:cubicBezTo>
                  <a:cubicBezTo>
                    <a:pt x="16804" y="9850"/>
                    <a:pt x="16827" y="9855"/>
                    <a:pt x="16854" y="9855"/>
                  </a:cubicBezTo>
                  <a:cubicBezTo>
                    <a:pt x="16882" y="9855"/>
                    <a:pt x="16915" y="9845"/>
                    <a:pt x="16931" y="9817"/>
                  </a:cubicBezTo>
                  <a:cubicBezTo>
                    <a:pt x="17090" y="9631"/>
                    <a:pt x="17254" y="9417"/>
                    <a:pt x="17452" y="9149"/>
                  </a:cubicBezTo>
                  <a:cubicBezTo>
                    <a:pt x="17490" y="9099"/>
                    <a:pt x="17479" y="9033"/>
                    <a:pt x="17429" y="9000"/>
                  </a:cubicBezTo>
                  <a:cubicBezTo>
                    <a:pt x="17412" y="8985"/>
                    <a:pt x="17390" y="8977"/>
                    <a:pt x="17368" y="8977"/>
                  </a:cubicBezTo>
                  <a:close/>
                  <a:moveTo>
                    <a:pt x="10092" y="9296"/>
                  </a:moveTo>
                  <a:cubicBezTo>
                    <a:pt x="10037" y="9296"/>
                    <a:pt x="9992" y="9343"/>
                    <a:pt x="9992" y="9400"/>
                  </a:cubicBezTo>
                  <a:cubicBezTo>
                    <a:pt x="9987" y="9428"/>
                    <a:pt x="9987" y="9456"/>
                    <a:pt x="9987" y="9483"/>
                  </a:cubicBezTo>
                  <a:cubicBezTo>
                    <a:pt x="9987" y="9757"/>
                    <a:pt x="10052" y="10020"/>
                    <a:pt x="10184" y="10267"/>
                  </a:cubicBezTo>
                  <a:cubicBezTo>
                    <a:pt x="10200" y="10305"/>
                    <a:pt x="10239" y="10326"/>
                    <a:pt x="10277" y="10326"/>
                  </a:cubicBezTo>
                  <a:cubicBezTo>
                    <a:pt x="10293" y="10326"/>
                    <a:pt x="10310" y="10321"/>
                    <a:pt x="10326" y="10316"/>
                  </a:cubicBezTo>
                  <a:cubicBezTo>
                    <a:pt x="10376" y="10288"/>
                    <a:pt x="10397" y="10222"/>
                    <a:pt x="10371" y="10174"/>
                  </a:cubicBezTo>
                  <a:cubicBezTo>
                    <a:pt x="10255" y="9954"/>
                    <a:pt x="10200" y="9724"/>
                    <a:pt x="10200" y="9483"/>
                  </a:cubicBezTo>
                  <a:lnTo>
                    <a:pt x="10200" y="9412"/>
                  </a:lnTo>
                  <a:cubicBezTo>
                    <a:pt x="10206" y="9352"/>
                    <a:pt x="10162" y="9302"/>
                    <a:pt x="10101" y="9296"/>
                  </a:cubicBezTo>
                  <a:cubicBezTo>
                    <a:pt x="10098" y="9296"/>
                    <a:pt x="10095" y="9296"/>
                    <a:pt x="10092" y="9296"/>
                  </a:cubicBezTo>
                  <a:close/>
                  <a:moveTo>
                    <a:pt x="14431" y="9433"/>
                  </a:moveTo>
                  <a:cubicBezTo>
                    <a:pt x="14415" y="9433"/>
                    <a:pt x="14399" y="9437"/>
                    <a:pt x="14383" y="9445"/>
                  </a:cubicBezTo>
                  <a:cubicBezTo>
                    <a:pt x="14333" y="9471"/>
                    <a:pt x="14310" y="9532"/>
                    <a:pt x="14333" y="9587"/>
                  </a:cubicBezTo>
                  <a:cubicBezTo>
                    <a:pt x="14449" y="9817"/>
                    <a:pt x="14552" y="10075"/>
                    <a:pt x="14651" y="10354"/>
                  </a:cubicBezTo>
                  <a:cubicBezTo>
                    <a:pt x="14667" y="10399"/>
                    <a:pt x="14705" y="10425"/>
                    <a:pt x="14750" y="10425"/>
                  </a:cubicBezTo>
                  <a:cubicBezTo>
                    <a:pt x="14760" y="10425"/>
                    <a:pt x="14771" y="10425"/>
                    <a:pt x="14783" y="10420"/>
                  </a:cubicBezTo>
                  <a:cubicBezTo>
                    <a:pt x="14837" y="10404"/>
                    <a:pt x="14869" y="10343"/>
                    <a:pt x="14848" y="10288"/>
                  </a:cubicBezTo>
                  <a:cubicBezTo>
                    <a:pt x="14750" y="9998"/>
                    <a:pt x="14639" y="9734"/>
                    <a:pt x="14525" y="9494"/>
                  </a:cubicBezTo>
                  <a:cubicBezTo>
                    <a:pt x="14505" y="9455"/>
                    <a:pt x="14470" y="9433"/>
                    <a:pt x="14431" y="9433"/>
                  </a:cubicBezTo>
                  <a:close/>
                  <a:moveTo>
                    <a:pt x="16281" y="10268"/>
                  </a:moveTo>
                  <a:cubicBezTo>
                    <a:pt x="16255" y="10268"/>
                    <a:pt x="16228" y="10278"/>
                    <a:pt x="16207" y="10300"/>
                  </a:cubicBezTo>
                  <a:cubicBezTo>
                    <a:pt x="15994" y="10503"/>
                    <a:pt x="15785" y="10672"/>
                    <a:pt x="15567" y="10814"/>
                  </a:cubicBezTo>
                  <a:cubicBezTo>
                    <a:pt x="15522" y="10847"/>
                    <a:pt x="15506" y="10913"/>
                    <a:pt x="15539" y="10958"/>
                  </a:cubicBezTo>
                  <a:cubicBezTo>
                    <a:pt x="15560" y="10991"/>
                    <a:pt x="15593" y="11006"/>
                    <a:pt x="15626" y="11006"/>
                  </a:cubicBezTo>
                  <a:cubicBezTo>
                    <a:pt x="15648" y="11006"/>
                    <a:pt x="15665" y="11001"/>
                    <a:pt x="15686" y="10991"/>
                  </a:cubicBezTo>
                  <a:cubicBezTo>
                    <a:pt x="15911" y="10842"/>
                    <a:pt x="16131" y="10662"/>
                    <a:pt x="16356" y="10447"/>
                  </a:cubicBezTo>
                  <a:cubicBezTo>
                    <a:pt x="16399" y="10409"/>
                    <a:pt x="16399" y="10343"/>
                    <a:pt x="16356" y="10300"/>
                  </a:cubicBezTo>
                  <a:cubicBezTo>
                    <a:pt x="16336" y="10280"/>
                    <a:pt x="16308" y="10268"/>
                    <a:pt x="16281" y="10268"/>
                  </a:cubicBezTo>
                  <a:close/>
                  <a:moveTo>
                    <a:pt x="10823" y="10750"/>
                  </a:moveTo>
                  <a:cubicBezTo>
                    <a:pt x="10792" y="10750"/>
                    <a:pt x="10760" y="10764"/>
                    <a:pt x="10738" y="10793"/>
                  </a:cubicBezTo>
                  <a:cubicBezTo>
                    <a:pt x="10705" y="10837"/>
                    <a:pt x="10710" y="10903"/>
                    <a:pt x="10759" y="10941"/>
                  </a:cubicBezTo>
                  <a:cubicBezTo>
                    <a:pt x="10973" y="11105"/>
                    <a:pt x="11231" y="11247"/>
                    <a:pt x="11527" y="11352"/>
                  </a:cubicBezTo>
                  <a:cubicBezTo>
                    <a:pt x="11538" y="11358"/>
                    <a:pt x="11548" y="11358"/>
                    <a:pt x="11565" y="11358"/>
                  </a:cubicBezTo>
                  <a:cubicBezTo>
                    <a:pt x="11603" y="11358"/>
                    <a:pt x="11647" y="11335"/>
                    <a:pt x="11664" y="11292"/>
                  </a:cubicBezTo>
                  <a:cubicBezTo>
                    <a:pt x="11680" y="11237"/>
                    <a:pt x="11653" y="11176"/>
                    <a:pt x="11598" y="11155"/>
                  </a:cubicBezTo>
                  <a:cubicBezTo>
                    <a:pt x="11324" y="11056"/>
                    <a:pt x="11088" y="10925"/>
                    <a:pt x="10885" y="10771"/>
                  </a:cubicBezTo>
                  <a:cubicBezTo>
                    <a:pt x="10867" y="10757"/>
                    <a:pt x="10845" y="10750"/>
                    <a:pt x="10823" y="10750"/>
                  </a:cubicBezTo>
                  <a:close/>
                  <a:moveTo>
                    <a:pt x="12376" y="11356"/>
                  </a:moveTo>
                  <a:cubicBezTo>
                    <a:pt x="12325" y="11356"/>
                    <a:pt x="12283" y="11392"/>
                    <a:pt x="12278" y="11444"/>
                  </a:cubicBezTo>
                  <a:cubicBezTo>
                    <a:pt x="12266" y="11500"/>
                    <a:pt x="12304" y="11555"/>
                    <a:pt x="12365" y="11566"/>
                  </a:cubicBezTo>
                  <a:cubicBezTo>
                    <a:pt x="12628" y="11609"/>
                    <a:pt x="12919" y="11631"/>
                    <a:pt x="13220" y="11637"/>
                  </a:cubicBezTo>
                  <a:cubicBezTo>
                    <a:pt x="13280" y="11637"/>
                    <a:pt x="13324" y="11588"/>
                    <a:pt x="13330" y="11533"/>
                  </a:cubicBezTo>
                  <a:cubicBezTo>
                    <a:pt x="13330" y="11472"/>
                    <a:pt x="13280" y="11423"/>
                    <a:pt x="13225" y="11423"/>
                  </a:cubicBezTo>
                  <a:cubicBezTo>
                    <a:pt x="12929" y="11418"/>
                    <a:pt x="12656" y="11396"/>
                    <a:pt x="12398" y="11358"/>
                  </a:cubicBezTo>
                  <a:cubicBezTo>
                    <a:pt x="12391" y="11356"/>
                    <a:pt x="12383" y="11356"/>
                    <a:pt x="12376" y="11356"/>
                  </a:cubicBezTo>
                  <a:close/>
                  <a:moveTo>
                    <a:pt x="15000" y="11024"/>
                  </a:moveTo>
                  <a:cubicBezTo>
                    <a:pt x="14989" y="11024"/>
                    <a:pt x="14979" y="11026"/>
                    <a:pt x="14968" y="11029"/>
                  </a:cubicBezTo>
                  <a:cubicBezTo>
                    <a:pt x="14914" y="11045"/>
                    <a:pt x="14881" y="11100"/>
                    <a:pt x="14897" y="11155"/>
                  </a:cubicBezTo>
                  <a:cubicBezTo>
                    <a:pt x="14897" y="11166"/>
                    <a:pt x="14897" y="11171"/>
                    <a:pt x="14902" y="11176"/>
                  </a:cubicBezTo>
                  <a:cubicBezTo>
                    <a:pt x="14894" y="11174"/>
                    <a:pt x="14885" y="11173"/>
                    <a:pt x="14876" y="11173"/>
                  </a:cubicBezTo>
                  <a:cubicBezTo>
                    <a:pt x="14864" y="11173"/>
                    <a:pt x="14852" y="11175"/>
                    <a:pt x="14843" y="11181"/>
                  </a:cubicBezTo>
                  <a:cubicBezTo>
                    <a:pt x="14591" y="11275"/>
                    <a:pt x="14333" y="11335"/>
                    <a:pt x="14047" y="11379"/>
                  </a:cubicBezTo>
                  <a:cubicBezTo>
                    <a:pt x="13988" y="11385"/>
                    <a:pt x="13949" y="11439"/>
                    <a:pt x="13961" y="11494"/>
                  </a:cubicBezTo>
                  <a:cubicBezTo>
                    <a:pt x="13965" y="11551"/>
                    <a:pt x="14014" y="11588"/>
                    <a:pt x="14065" y="11588"/>
                  </a:cubicBezTo>
                  <a:cubicBezTo>
                    <a:pt x="14068" y="11588"/>
                    <a:pt x="14072" y="11588"/>
                    <a:pt x="14075" y="11588"/>
                  </a:cubicBezTo>
                  <a:cubicBezTo>
                    <a:pt x="14371" y="11543"/>
                    <a:pt x="14651" y="11472"/>
                    <a:pt x="14914" y="11379"/>
                  </a:cubicBezTo>
                  <a:cubicBezTo>
                    <a:pt x="14925" y="11373"/>
                    <a:pt x="14935" y="11368"/>
                    <a:pt x="14947" y="11358"/>
                  </a:cubicBezTo>
                  <a:cubicBezTo>
                    <a:pt x="14996" y="11560"/>
                    <a:pt x="15040" y="11763"/>
                    <a:pt x="15084" y="11971"/>
                  </a:cubicBezTo>
                  <a:cubicBezTo>
                    <a:pt x="15094" y="12026"/>
                    <a:pt x="15139" y="12059"/>
                    <a:pt x="15188" y="12059"/>
                  </a:cubicBezTo>
                  <a:lnTo>
                    <a:pt x="15210" y="12059"/>
                  </a:lnTo>
                  <a:cubicBezTo>
                    <a:pt x="15264" y="12043"/>
                    <a:pt x="15304" y="11988"/>
                    <a:pt x="15292" y="11932"/>
                  </a:cubicBezTo>
                  <a:cubicBezTo>
                    <a:pt x="15231" y="11648"/>
                    <a:pt x="15172" y="11368"/>
                    <a:pt x="15100" y="11105"/>
                  </a:cubicBezTo>
                  <a:cubicBezTo>
                    <a:pt x="15087" y="11055"/>
                    <a:pt x="15047" y="11024"/>
                    <a:pt x="15000" y="11024"/>
                  </a:cubicBezTo>
                  <a:close/>
                  <a:moveTo>
                    <a:pt x="15334" y="12682"/>
                  </a:moveTo>
                  <a:cubicBezTo>
                    <a:pt x="15327" y="12682"/>
                    <a:pt x="15321" y="12682"/>
                    <a:pt x="15314" y="12684"/>
                  </a:cubicBezTo>
                  <a:cubicBezTo>
                    <a:pt x="15259" y="12689"/>
                    <a:pt x="15221" y="12744"/>
                    <a:pt x="15226" y="12799"/>
                  </a:cubicBezTo>
                  <a:cubicBezTo>
                    <a:pt x="15264" y="13073"/>
                    <a:pt x="15304" y="13352"/>
                    <a:pt x="15330" y="13637"/>
                  </a:cubicBezTo>
                  <a:cubicBezTo>
                    <a:pt x="15336" y="13693"/>
                    <a:pt x="15380" y="13731"/>
                    <a:pt x="15435" y="13731"/>
                  </a:cubicBezTo>
                  <a:lnTo>
                    <a:pt x="15446" y="13731"/>
                  </a:lnTo>
                  <a:cubicBezTo>
                    <a:pt x="15501" y="13725"/>
                    <a:pt x="15544" y="13670"/>
                    <a:pt x="15539" y="13615"/>
                  </a:cubicBezTo>
                  <a:cubicBezTo>
                    <a:pt x="15511" y="13331"/>
                    <a:pt x="15478" y="13045"/>
                    <a:pt x="15435" y="12772"/>
                  </a:cubicBezTo>
                  <a:cubicBezTo>
                    <a:pt x="15429" y="12718"/>
                    <a:pt x="15386" y="12682"/>
                    <a:pt x="15334" y="12682"/>
                  </a:cubicBezTo>
                  <a:close/>
                  <a:moveTo>
                    <a:pt x="15502" y="14360"/>
                  </a:moveTo>
                  <a:cubicBezTo>
                    <a:pt x="15500" y="14360"/>
                    <a:pt x="15497" y="14360"/>
                    <a:pt x="15494" y="14361"/>
                  </a:cubicBezTo>
                  <a:cubicBezTo>
                    <a:pt x="15435" y="14366"/>
                    <a:pt x="15390" y="14416"/>
                    <a:pt x="15396" y="14476"/>
                  </a:cubicBezTo>
                  <a:cubicBezTo>
                    <a:pt x="15407" y="14750"/>
                    <a:pt x="15418" y="15029"/>
                    <a:pt x="15423" y="15314"/>
                  </a:cubicBezTo>
                  <a:cubicBezTo>
                    <a:pt x="15423" y="15375"/>
                    <a:pt x="15473" y="15418"/>
                    <a:pt x="15527" y="15418"/>
                  </a:cubicBezTo>
                  <a:lnTo>
                    <a:pt x="15534" y="15418"/>
                  </a:lnTo>
                  <a:cubicBezTo>
                    <a:pt x="15588" y="15418"/>
                    <a:pt x="15638" y="15370"/>
                    <a:pt x="15638" y="15309"/>
                  </a:cubicBezTo>
                  <a:cubicBezTo>
                    <a:pt x="15632" y="15024"/>
                    <a:pt x="15621" y="14740"/>
                    <a:pt x="15605" y="14459"/>
                  </a:cubicBezTo>
                  <a:cubicBezTo>
                    <a:pt x="15600" y="14407"/>
                    <a:pt x="15554" y="14360"/>
                    <a:pt x="15502" y="14360"/>
                  </a:cubicBezTo>
                  <a:close/>
                  <a:moveTo>
                    <a:pt x="15527" y="16055"/>
                  </a:moveTo>
                  <a:cubicBezTo>
                    <a:pt x="15468" y="16060"/>
                    <a:pt x="15423" y="16098"/>
                    <a:pt x="15418" y="16154"/>
                  </a:cubicBezTo>
                  <a:cubicBezTo>
                    <a:pt x="15413" y="16432"/>
                    <a:pt x="15402" y="16718"/>
                    <a:pt x="15385" y="16997"/>
                  </a:cubicBezTo>
                  <a:cubicBezTo>
                    <a:pt x="15380" y="17057"/>
                    <a:pt x="15423" y="17107"/>
                    <a:pt x="15484" y="17107"/>
                  </a:cubicBezTo>
                  <a:lnTo>
                    <a:pt x="15489" y="17107"/>
                  </a:lnTo>
                  <a:cubicBezTo>
                    <a:pt x="15544" y="17107"/>
                    <a:pt x="15593" y="17068"/>
                    <a:pt x="15593" y="17009"/>
                  </a:cubicBezTo>
                  <a:cubicBezTo>
                    <a:pt x="15615" y="16728"/>
                    <a:pt x="15626" y="16443"/>
                    <a:pt x="15632" y="16159"/>
                  </a:cubicBezTo>
                  <a:cubicBezTo>
                    <a:pt x="15632" y="16104"/>
                    <a:pt x="15588" y="16055"/>
                    <a:pt x="15527" y="16055"/>
                  </a:cubicBezTo>
                  <a:close/>
                  <a:moveTo>
                    <a:pt x="15417" y="17741"/>
                  </a:moveTo>
                  <a:cubicBezTo>
                    <a:pt x="15365" y="17741"/>
                    <a:pt x="15324" y="17782"/>
                    <a:pt x="15319" y="17836"/>
                  </a:cubicBezTo>
                  <a:cubicBezTo>
                    <a:pt x="15292" y="18115"/>
                    <a:pt x="15259" y="18395"/>
                    <a:pt x="15221" y="18669"/>
                  </a:cubicBezTo>
                  <a:cubicBezTo>
                    <a:pt x="15210" y="18729"/>
                    <a:pt x="15254" y="18784"/>
                    <a:pt x="15309" y="18790"/>
                  </a:cubicBezTo>
                  <a:lnTo>
                    <a:pt x="15325" y="18790"/>
                  </a:lnTo>
                  <a:cubicBezTo>
                    <a:pt x="15375" y="18790"/>
                    <a:pt x="15423" y="18752"/>
                    <a:pt x="15428" y="18702"/>
                  </a:cubicBezTo>
                  <a:cubicBezTo>
                    <a:pt x="15468" y="18423"/>
                    <a:pt x="15501" y="18137"/>
                    <a:pt x="15527" y="17857"/>
                  </a:cubicBezTo>
                  <a:cubicBezTo>
                    <a:pt x="15534" y="17798"/>
                    <a:pt x="15489" y="17748"/>
                    <a:pt x="15435" y="17743"/>
                  </a:cubicBezTo>
                  <a:cubicBezTo>
                    <a:pt x="15429" y="17742"/>
                    <a:pt x="15423" y="17741"/>
                    <a:pt x="15417" y="17741"/>
                  </a:cubicBezTo>
                  <a:close/>
                  <a:moveTo>
                    <a:pt x="15186" y="19416"/>
                  </a:moveTo>
                  <a:cubicBezTo>
                    <a:pt x="15140" y="19416"/>
                    <a:pt x="15098" y="19455"/>
                    <a:pt x="15089" y="19501"/>
                  </a:cubicBezTo>
                  <a:cubicBezTo>
                    <a:pt x="15040" y="19782"/>
                    <a:pt x="14985" y="20055"/>
                    <a:pt x="14925" y="20330"/>
                  </a:cubicBezTo>
                  <a:cubicBezTo>
                    <a:pt x="14914" y="20384"/>
                    <a:pt x="14952" y="20444"/>
                    <a:pt x="15008" y="20455"/>
                  </a:cubicBezTo>
                  <a:lnTo>
                    <a:pt x="15029" y="20455"/>
                  </a:lnTo>
                  <a:cubicBezTo>
                    <a:pt x="15079" y="20455"/>
                    <a:pt x="15122" y="20422"/>
                    <a:pt x="15133" y="20373"/>
                  </a:cubicBezTo>
                  <a:cubicBezTo>
                    <a:pt x="15193" y="20100"/>
                    <a:pt x="15248" y="19820"/>
                    <a:pt x="15297" y="19541"/>
                  </a:cubicBezTo>
                  <a:cubicBezTo>
                    <a:pt x="15309" y="19480"/>
                    <a:pt x="15271" y="19425"/>
                    <a:pt x="15210" y="19420"/>
                  </a:cubicBezTo>
                  <a:cubicBezTo>
                    <a:pt x="15202" y="19417"/>
                    <a:pt x="15194" y="19416"/>
                    <a:pt x="15186" y="19416"/>
                  </a:cubicBezTo>
                  <a:close/>
                  <a:moveTo>
                    <a:pt x="14842" y="21067"/>
                  </a:moveTo>
                  <a:cubicBezTo>
                    <a:pt x="14791" y="21067"/>
                    <a:pt x="14748" y="21098"/>
                    <a:pt x="14733" y="21146"/>
                  </a:cubicBezTo>
                  <a:cubicBezTo>
                    <a:pt x="14662" y="21415"/>
                    <a:pt x="14591" y="21689"/>
                    <a:pt x="14508" y="21957"/>
                  </a:cubicBezTo>
                  <a:cubicBezTo>
                    <a:pt x="14492" y="22012"/>
                    <a:pt x="14525" y="22073"/>
                    <a:pt x="14580" y="22089"/>
                  </a:cubicBezTo>
                  <a:cubicBezTo>
                    <a:pt x="14591" y="22094"/>
                    <a:pt x="14601" y="22094"/>
                    <a:pt x="14606" y="22094"/>
                  </a:cubicBezTo>
                  <a:cubicBezTo>
                    <a:pt x="14656" y="22094"/>
                    <a:pt x="14695" y="22066"/>
                    <a:pt x="14712" y="22018"/>
                  </a:cubicBezTo>
                  <a:cubicBezTo>
                    <a:pt x="14793" y="21749"/>
                    <a:pt x="14869" y="21474"/>
                    <a:pt x="14935" y="21201"/>
                  </a:cubicBezTo>
                  <a:cubicBezTo>
                    <a:pt x="14952" y="21146"/>
                    <a:pt x="14919" y="21086"/>
                    <a:pt x="14864" y="21069"/>
                  </a:cubicBezTo>
                  <a:cubicBezTo>
                    <a:pt x="14857" y="21068"/>
                    <a:pt x="14849" y="21067"/>
                    <a:pt x="14842" y="21067"/>
                  </a:cubicBezTo>
                  <a:close/>
                  <a:moveTo>
                    <a:pt x="14351" y="22687"/>
                  </a:moveTo>
                  <a:cubicBezTo>
                    <a:pt x="14306" y="22687"/>
                    <a:pt x="14264" y="22713"/>
                    <a:pt x="14251" y="22757"/>
                  </a:cubicBezTo>
                  <a:cubicBezTo>
                    <a:pt x="14158" y="23020"/>
                    <a:pt x="14059" y="23290"/>
                    <a:pt x="13955" y="23546"/>
                  </a:cubicBezTo>
                  <a:cubicBezTo>
                    <a:pt x="13938" y="23601"/>
                    <a:pt x="13961" y="23662"/>
                    <a:pt x="14014" y="23684"/>
                  </a:cubicBezTo>
                  <a:cubicBezTo>
                    <a:pt x="14032" y="23690"/>
                    <a:pt x="14042" y="23690"/>
                    <a:pt x="14054" y="23690"/>
                  </a:cubicBezTo>
                  <a:cubicBezTo>
                    <a:pt x="14097" y="23690"/>
                    <a:pt x="14135" y="23667"/>
                    <a:pt x="14153" y="23624"/>
                  </a:cubicBezTo>
                  <a:cubicBezTo>
                    <a:pt x="14256" y="23361"/>
                    <a:pt x="14355" y="23098"/>
                    <a:pt x="14449" y="22829"/>
                  </a:cubicBezTo>
                  <a:cubicBezTo>
                    <a:pt x="14470" y="22774"/>
                    <a:pt x="14437" y="22714"/>
                    <a:pt x="14383" y="22691"/>
                  </a:cubicBezTo>
                  <a:cubicBezTo>
                    <a:pt x="14372" y="22688"/>
                    <a:pt x="14362" y="22687"/>
                    <a:pt x="14351" y="22687"/>
                  </a:cubicBezTo>
                  <a:close/>
                  <a:moveTo>
                    <a:pt x="13728" y="24259"/>
                  </a:moveTo>
                  <a:cubicBezTo>
                    <a:pt x="13686" y="24259"/>
                    <a:pt x="13647" y="24283"/>
                    <a:pt x="13632" y="24320"/>
                  </a:cubicBezTo>
                  <a:cubicBezTo>
                    <a:pt x="13516" y="24577"/>
                    <a:pt x="13396" y="24835"/>
                    <a:pt x="13275" y="25081"/>
                  </a:cubicBezTo>
                  <a:cubicBezTo>
                    <a:pt x="13248" y="25137"/>
                    <a:pt x="13270" y="25197"/>
                    <a:pt x="13319" y="25223"/>
                  </a:cubicBezTo>
                  <a:cubicBezTo>
                    <a:pt x="13336" y="25230"/>
                    <a:pt x="13351" y="25235"/>
                    <a:pt x="13369" y="25235"/>
                  </a:cubicBezTo>
                  <a:cubicBezTo>
                    <a:pt x="13407" y="25235"/>
                    <a:pt x="13445" y="25213"/>
                    <a:pt x="13462" y="25175"/>
                  </a:cubicBezTo>
                  <a:cubicBezTo>
                    <a:pt x="13587" y="24927"/>
                    <a:pt x="13708" y="24671"/>
                    <a:pt x="13824" y="24408"/>
                  </a:cubicBezTo>
                  <a:cubicBezTo>
                    <a:pt x="13850" y="24353"/>
                    <a:pt x="13824" y="24292"/>
                    <a:pt x="13774" y="24270"/>
                  </a:cubicBezTo>
                  <a:cubicBezTo>
                    <a:pt x="13759" y="24263"/>
                    <a:pt x="13743" y="24259"/>
                    <a:pt x="13728" y="24259"/>
                  </a:cubicBezTo>
                  <a:close/>
                  <a:moveTo>
                    <a:pt x="12972" y="25770"/>
                  </a:moveTo>
                  <a:cubicBezTo>
                    <a:pt x="12936" y="25770"/>
                    <a:pt x="12899" y="25788"/>
                    <a:pt x="12881" y="25822"/>
                  </a:cubicBezTo>
                  <a:cubicBezTo>
                    <a:pt x="12744" y="26068"/>
                    <a:pt x="12595" y="26309"/>
                    <a:pt x="12453" y="26545"/>
                  </a:cubicBezTo>
                  <a:cubicBezTo>
                    <a:pt x="12420" y="26594"/>
                    <a:pt x="12436" y="26660"/>
                    <a:pt x="12486" y="26693"/>
                  </a:cubicBezTo>
                  <a:cubicBezTo>
                    <a:pt x="12502" y="26703"/>
                    <a:pt x="12519" y="26710"/>
                    <a:pt x="12541" y="26710"/>
                  </a:cubicBezTo>
                  <a:cubicBezTo>
                    <a:pt x="12574" y="26710"/>
                    <a:pt x="12612" y="26693"/>
                    <a:pt x="12628" y="26660"/>
                  </a:cubicBezTo>
                  <a:cubicBezTo>
                    <a:pt x="12777" y="26419"/>
                    <a:pt x="12924" y="26172"/>
                    <a:pt x="13061" y="25926"/>
                  </a:cubicBezTo>
                  <a:cubicBezTo>
                    <a:pt x="13094" y="25876"/>
                    <a:pt x="13073" y="25810"/>
                    <a:pt x="13023" y="25782"/>
                  </a:cubicBezTo>
                  <a:cubicBezTo>
                    <a:pt x="13007" y="25774"/>
                    <a:pt x="12989" y="25770"/>
                    <a:pt x="12972" y="25770"/>
                  </a:cubicBezTo>
                  <a:close/>
                  <a:moveTo>
                    <a:pt x="12074" y="27200"/>
                  </a:moveTo>
                  <a:cubicBezTo>
                    <a:pt x="12040" y="27200"/>
                    <a:pt x="12008" y="27216"/>
                    <a:pt x="11987" y="27246"/>
                  </a:cubicBezTo>
                  <a:cubicBezTo>
                    <a:pt x="11828" y="27477"/>
                    <a:pt x="11664" y="27707"/>
                    <a:pt x="11494" y="27926"/>
                  </a:cubicBezTo>
                  <a:cubicBezTo>
                    <a:pt x="11456" y="27970"/>
                    <a:pt x="11466" y="28036"/>
                    <a:pt x="11510" y="28074"/>
                  </a:cubicBezTo>
                  <a:cubicBezTo>
                    <a:pt x="11532" y="28084"/>
                    <a:pt x="11555" y="28096"/>
                    <a:pt x="11576" y="28096"/>
                  </a:cubicBezTo>
                  <a:cubicBezTo>
                    <a:pt x="11609" y="28096"/>
                    <a:pt x="11636" y="28079"/>
                    <a:pt x="11659" y="28051"/>
                  </a:cubicBezTo>
                  <a:cubicBezTo>
                    <a:pt x="11833" y="27833"/>
                    <a:pt x="11998" y="27603"/>
                    <a:pt x="12162" y="27367"/>
                  </a:cubicBezTo>
                  <a:cubicBezTo>
                    <a:pt x="12195" y="27317"/>
                    <a:pt x="12185" y="27252"/>
                    <a:pt x="12135" y="27219"/>
                  </a:cubicBezTo>
                  <a:cubicBezTo>
                    <a:pt x="12116" y="27206"/>
                    <a:pt x="12095" y="27200"/>
                    <a:pt x="12074" y="27200"/>
                  </a:cubicBezTo>
                  <a:close/>
                  <a:moveTo>
                    <a:pt x="11044" y="28537"/>
                  </a:moveTo>
                  <a:cubicBezTo>
                    <a:pt x="11014" y="28537"/>
                    <a:pt x="10984" y="28550"/>
                    <a:pt x="10963" y="28578"/>
                  </a:cubicBezTo>
                  <a:cubicBezTo>
                    <a:pt x="10781" y="28787"/>
                    <a:pt x="10594" y="28995"/>
                    <a:pt x="10397" y="29197"/>
                  </a:cubicBezTo>
                  <a:cubicBezTo>
                    <a:pt x="10359" y="29242"/>
                    <a:pt x="10359" y="29308"/>
                    <a:pt x="10404" y="29346"/>
                  </a:cubicBezTo>
                  <a:cubicBezTo>
                    <a:pt x="10425" y="29367"/>
                    <a:pt x="10452" y="29379"/>
                    <a:pt x="10475" y="29379"/>
                  </a:cubicBezTo>
                  <a:cubicBezTo>
                    <a:pt x="10508" y="29379"/>
                    <a:pt x="10535" y="29367"/>
                    <a:pt x="10551" y="29346"/>
                  </a:cubicBezTo>
                  <a:cubicBezTo>
                    <a:pt x="10748" y="29137"/>
                    <a:pt x="10940" y="28929"/>
                    <a:pt x="11121" y="28716"/>
                  </a:cubicBezTo>
                  <a:cubicBezTo>
                    <a:pt x="11160" y="28666"/>
                    <a:pt x="11153" y="28600"/>
                    <a:pt x="11110" y="28562"/>
                  </a:cubicBezTo>
                  <a:cubicBezTo>
                    <a:pt x="11091" y="28545"/>
                    <a:pt x="11068" y="28537"/>
                    <a:pt x="11044" y="28537"/>
                  </a:cubicBezTo>
                  <a:close/>
                  <a:moveTo>
                    <a:pt x="9879" y="29761"/>
                  </a:moveTo>
                  <a:cubicBezTo>
                    <a:pt x="9853" y="29761"/>
                    <a:pt x="9827" y="29771"/>
                    <a:pt x="9805" y="29789"/>
                  </a:cubicBezTo>
                  <a:cubicBezTo>
                    <a:pt x="9608" y="29981"/>
                    <a:pt x="9395" y="30168"/>
                    <a:pt x="9180" y="30353"/>
                  </a:cubicBezTo>
                  <a:cubicBezTo>
                    <a:pt x="9137" y="30393"/>
                    <a:pt x="9132" y="30459"/>
                    <a:pt x="9170" y="30502"/>
                  </a:cubicBezTo>
                  <a:cubicBezTo>
                    <a:pt x="9192" y="30530"/>
                    <a:pt x="9225" y="30540"/>
                    <a:pt x="9253" y="30540"/>
                  </a:cubicBezTo>
                  <a:cubicBezTo>
                    <a:pt x="9274" y="30540"/>
                    <a:pt x="9301" y="30530"/>
                    <a:pt x="9318" y="30513"/>
                  </a:cubicBezTo>
                  <a:cubicBezTo>
                    <a:pt x="9537" y="30327"/>
                    <a:pt x="9751" y="30135"/>
                    <a:pt x="9954" y="29943"/>
                  </a:cubicBezTo>
                  <a:cubicBezTo>
                    <a:pt x="9992" y="29905"/>
                    <a:pt x="9997" y="29839"/>
                    <a:pt x="9954" y="29794"/>
                  </a:cubicBezTo>
                  <a:cubicBezTo>
                    <a:pt x="9934" y="29772"/>
                    <a:pt x="9907" y="29761"/>
                    <a:pt x="9879" y="29761"/>
                  </a:cubicBezTo>
                  <a:close/>
                  <a:moveTo>
                    <a:pt x="8596" y="30859"/>
                  </a:moveTo>
                  <a:cubicBezTo>
                    <a:pt x="8574" y="30859"/>
                    <a:pt x="8552" y="30866"/>
                    <a:pt x="8534" y="30880"/>
                  </a:cubicBezTo>
                  <a:cubicBezTo>
                    <a:pt x="8310" y="31051"/>
                    <a:pt x="8085" y="31215"/>
                    <a:pt x="7854" y="31373"/>
                  </a:cubicBezTo>
                  <a:cubicBezTo>
                    <a:pt x="7806" y="31406"/>
                    <a:pt x="7794" y="31471"/>
                    <a:pt x="7827" y="31521"/>
                  </a:cubicBezTo>
                  <a:cubicBezTo>
                    <a:pt x="7849" y="31554"/>
                    <a:pt x="7882" y="31570"/>
                    <a:pt x="7915" y="31570"/>
                  </a:cubicBezTo>
                  <a:cubicBezTo>
                    <a:pt x="7937" y="31570"/>
                    <a:pt x="7953" y="31560"/>
                    <a:pt x="7975" y="31549"/>
                  </a:cubicBezTo>
                  <a:cubicBezTo>
                    <a:pt x="8206" y="31390"/>
                    <a:pt x="8436" y="31220"/>
                    <a:pt x="8661" y="31051"/>
                  </a:cubicBezTo>
                  <a:cubicBezTo>
                    <a:pt x="8704" y="31011"/>
                    <a:pt x="8715" y="30945"/>
                    <a:pt x="8682" y="30902"/>
                  </a:cubicBezTo>
                  <a:cubicBezTo>
                    <a:pt x="8659" y="30873"/>
                    <a:pt x="8627" y="30859"/>
                    <a:pt x="8596" y="30859"/>
                  </a:cubicBezTo>
                  <a:close/>
                  <a:moveTo>
                    <a:pt x="7207" y="31819"/>
                  </a:moveTo>
                  <a:cubicBezTo>
                    <a:pt x="7189" y="31819"/>
                    <a:pt x="7170" y="31824"/>
                    <a:pt x="7153" y="31833"/>
                  </a:cubicBezTo>
                  <a:cubicBezTo>
                    <a:pt x="6911" y="31982"/>
                    <a:pt x="6671" y="32124"/>
                    <a:pt x="6430" y="32261"/>
                  </a:cubicBezTo>
                  <a:cubicBezTo>
                    <a:pt x="6375" y="32288"/>
                    <a:pt x="6359" y="32349"/>
                    <a:pt x="6385" y="32404"/>
                  </a:cubicBezTo>
                  <a:cubicBezTo>
                    <a:pt x="6407" y="32437"/>
                    <a:pt x="6440" y="32458"/>
                    <a:pt x="6478" y="32458"/>
                  </a:cubicBezTo>
                  <a:cubicBezTo>
                    <a:pt x="6496" y="32458"/>
                    <a:pt x="6511" y="32453"/>
                    <a:pt x="6528" y="32442"/>
                  </a:cubicBezTo>
                  <a:cubicBezTo>
                    <a:pt x="6774" y="32311"/>
                    <a:pt x="7022" y="32162"/>
                    <a:pt x="7262" y="32015"/>
                  </a:cubicBezTo>
                  <a:cubicBezTo>
                    <a:pt x="7312" y="31982"/>
                    <a:pt x="7328" y="31921"/>
                    <a:pt x="7295" y="31873"/>
                  </a:cubicBezTo>
                  <a:cubicBezTo>
                    <a:pt x="7277" y="31836"/>
                    <a:pt x="7243" y="31819"/>
                    <a:pt x="7207" y="31819"/>
                  </a:cubicBezTo>
                  <a:close/>
                  <a:moveTo>
                    <a:pt x="5731" y="32638"/>
                  </a:moveTo>
                  <a:cubicBezTo>
                    <a:pt x="5715" y="32638"/>
                    <a:pt x="5699" y="32642"/>
                    <a:pt x="5684" y="32650"/>
                  </a:cubicBezTo>
                  <a:cubicBezTo>
                    <a:pt x="5431" y="32771"/>
                    <a:pt x="5180" y="32892"/>
                    <a:pt x="4922" y="33001"/>
                  </a:cubicBezTo>
                  <a:cubicBezTo>
                    <a:pt x="4867" y="33024"/>
                    <a:pt x="4846" y="33089"/>
                    <a:pt x="4867" y="33138"/>
                  </a:cubicBezTo>
                  <a:cubicBezTo>
                    <a:pt x="4884" y="33182"/>
                    <a:pt x="4922" y="33204"/>
                    <a:pt x="4966" y="33204"/>
                  </a:cubicBezTo>
                  <a:cubicBezTo>
                    <a:pt x="4978" y="33204"/>
                    <a:pt x="4993" y="33199"/>
                    <a:pt x="5004" y="33193"/>
                  </a:cubicBezTo>
                  <a:cubicBezTo>
                    <a:pt x="5267" y="33083"/>
                    <a:pt x="5525" y="32963"/>
                    <a:pt x="5777" y="32837"/>
                  </a:cubicBezTo>
                  <a:cubicBezTo>
                    <a:pt x="5826" y="32809"/>
                    <a:pt x="5848" y="32749"/>
                    <a:pt x="5826" y="32695"/>
                  </a:cubicBezTo>
                  <a:cubicBezTo>
                    <a:pt x="5807" y="32660"/>
                    <a:pt x="5769" y="32638"/>
                    <a:pt x="5731" y="32638"/>
                  </a:cubicBezTo>
                  <a:close/>
                  <a:moveTo>
                    <a:pt x="4183" y="33312"/>
                  </a:moveTo>
                  <a:cubicBezTo>
                    <a:pt x="4170" y="33312"/>
                    <a:pt x="4157" y="33314"/>
                    <a:pt x="4144" y="33320"/>
                  </a:cubicBezTo>
                  <a:cubicBezTo>
                    <a:pt x="3886" y="33418"/>
                    <a:pt x="3617" y="33517"/>
                    <a:pt x="3354" y="33604"/>
                  </a:cubicBezTo>
                  <a:cubicBezTo>
                    <a:pt x="3300" y="33621"/>
                    <a:pt x="3268" y="33681"/>
                    <a:pt x="3289" y="33735"/>
                  </a:cubicBezTo>
                  <a:cubicBezTo>
                    <a:pt x="3300" y="33780"/>
                    <a:pt x="3344" y="33813"/>
                    <a:pt x="3387" y="33813"/>
                  </a:cubicBezTo>
                  <a:cubicBezTo>
                    <a:pt x="3399" y="33813"/>
                    <a:pt x="3410" y="33806"/>
                    <a:pt x="3420" y="33801"/>
                  </a:cubicBezTo>
                  <a:cubicBezTo>
                    <a:pt x="3688" y="33714"/>
                    <a:pt x="3958" y="33616"/>
                    <a:pt x="4221" y="33517"/>
                  </a:cubicBezTo>
                  <a:cubicBezTo>
                    <a:pt x="4275" y="33495"/>
                    <a:pt x="4303" y="33434"/>
                    <a:pt x="4280" y="33379"/>
                  </a:cubicBezTo>
                  <a:cubicBezTo>
                    <a:pt x="4264" y="33338"/>
                    <a:pt x="4225" y="33312"/>
                    <a:pt x="4183" y="33312"/>
                  </a:cubicBezTo>
                  <a:close/>
                  <a:moveTo>
                    <a:pt x="2585" y="33852"/>
                  </a:moveTo>
                  <a:cubicBezTo>
                    <a:pt x="2575" y="33852"/>
                    <a:pt x="2565" y="33853"/>
                    <a:pt x="2555" y="33856"/>
                  </a:cubicBezTo>
                  <a:cubicBezTo>
                    <a:pt x="2286" y="33933"/>
                    <a:pt x="2011" y="34004"/>
                    <a:pt x="1743" y="34076"/>
                  </a:cubicBezTo>
                  <a:cubicBezTo>
                    <a:pt x="1682" y="34087"/>
                    <a:pt x="1650" y="34147"/>
                    <a:pt x="1667" y="34201"/>
                  </a:cubicBezTo>
                  <a:cubicBezTo>
                    <a:pt x="1677" y="34251"/>
                    <a:pt x="1722" y="34284"/>
                    <a:pt x="1765" y="34284"/>
                  </a:cubicBezTo>
                  <a:cubicBezTo>
                    <a:pt x="1776" y="34284"/>
                    <a:pt x="1781" y="34284"/>
                    <a:pt x="1793" y="34279"/>
                  </a:cubicBezTo>
                  <a:cubicBezTo>
                    <a:pt x="2067" y="34213"/>
                    <a:pt x="2340" y="34135"/>
                    <a:pt x="2610" y="34059"/>
                  </a:cubicBezTo>
                  <a:cubicBezTo>
                    <a:pt x="2669" y="34043"/>
                    <a:pt x="2702" y="33983"/>
                    <a:pt x="2686" y="33927"/>
                  </a:cubicBezTo>
                  <a:cubicBezTo>
                    <a:pt x="2672" y="33882"/>
                    <a:pt x="2630" y="33852"/>
                    <a:pt x="2585" y="33852"/>
                  </a:cubicBezTo>
                  <a:close/>
                  <a:moveTo>
                    <a:pt x="941" y="34260"/>
                  </a:moveTo>
                  <a:cubicBezTo>
                    <a:pt x="934" y="34260"/>
                    <a:pt x="928" y="34260"/>
                    <a:pt x="921" y="34261"/>
                  </a:cubicBezTo>
                  <a:cubicBezTo>
                    <a:pt x="647" y="34322"/>
                    <a:pt x="374" y="34372"/>
                    <a:pt x="93" y="34421"/>
                  </a:cubicBezTo>
                  <a:cubicBezTo>
                    <a:pt x="38" y="34431"/>
                    <a:pt x="0" y="34486"/>
                    <a:pt x="12" y="34542"/>
                  </a:cubicBezTo>
                  <a:cubicBezTo>
                    <a:pt x="17" y="34596"/>
                    <a:pt x="66" y="34628"/>
                    <a:pt x="116" y="34628"/>
                  </a:cubicBezTo>
                  <a:lnTo>
                    <a:pt x="132" y="34628"/>
                  </a:lnTo>
                  <a:cubicBezTo>
                    <a:pt x="412" y="34580"/>
                    <a:pt x="691" y="34525"/>
                    <a:pt x="966" y="34471"/>
                  </a:cubicBezTo>
                  <a:cubicBezTo>
                    <a:pt x="1025" y="34459"/>
                    <a:pt x="1058" y="34398"/>
                    <a:pt x="1047" y="34344"/>
                  </a:cubicBezTo>
                  <a:cubicBezTo>
                    <a:pt x="1038" y="34295"/>
                    <a:pt x="993" y="34260"/>
                    <a:pt x="941" y="3426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endParaRPr sz="5156"/>
            </a:p>
          </p:txBody>
        </p:sp>
        <p:sp>
          <p:nvSpPr>
            <p:cNvPr id="2705" name="Google Shape;2705;p45"/>
            <p:cNvSpPr/>
            <p:nvPr/>
          </p:nvSpPr>
          <p:spPr>
            <a:xfrm rot="10800000">
              <a:off x="138410" y="353785"/>
              <a:ext cx="2593495" cy="1773187"/>
            </a:xfrm>
            <a:custGeom>
              <a:avLst/>
              <a:gdLst/>
              <a:ahLst/>
              <a:cxnLst/>
              <a:rect l="l" t="t" r="r" b="b"/>
              <a:pathLst>
                <a:path w="50649" h="34629" extrusionOk="0">
                  <a:moveTo>
                    <a:pt x="32733" y="0"/>
                  </a:moveTo>
                  <a:cubicBezTo>
                    <a:pt x="32447" y="7"/>
                    <a:pt x="32162" y="12"/>
                    <a:pt x="31883" y="28"/>
                  </a:cubicBezTo>
                  <a:cubicBezTo>
                    <a:pt x="31822" y="28"/>
                    <a:pt x="31779" y="78"/>
                    <a:pt x="31784" y="139"/>
                  </a:cubicBezTo>
                  <a:cubicBezTo>
                    <a:pt x="31784" y="193"/>
                    <a:pt x="31833" y="237"/>
                    <a:pt x="31888" y="237"/>
                  </a:cubicBezTo>
                  <a:lnTo>
                    <a:pt x="31893" y="237"/>
                  </a:lnTo>
                  <a:cubicBezTo>
                    <a:pt x="32167" y="225"/>
                    <a:pt x="32453" y="215"/>
                    <a:pt x="32733" y="215"/>
                  </a:cubicBezTo>
                  <a:cubicBezTo>
                    <a:pt x="32792" y="210"/>
                    <a:pt x="32842" y="165"/>
                    <a:pt x="32837" y="106"/>
                  </a:cubicBezTo>
                  <a:cubicBezTo>
                    <a:pt x="32837" y="45"/>
                    <a:pt x="32792" y="0"/>
                    <a:pt x="32733" y="0"/>
                  </a:cubicBezTo>
                  <a:close/>
                  <a:moveTo>
                    <a:pt x="33581" y="7"/>
                  </a:moveTo>
                  <a:cubicBezTo>
                    <a:pt x="33527" y="7"/>
                    <a:pt x="33472" y="50"/>
                    <a:pt x="33472" y="111"/>
                  </a:cubicBezTo>
                  <a:cubicBezTo>
                    <a:pt x="33472" y="171"/>
                    <a:pt x="33515" y="220"/>
                    <a:pt x="33576" y="220"/>
                  </a:cubicBezTo>
                  <a:cubicBezTo>
                    <a:pt x="33851" y="225"/>
                    <a:pt x="34135" y="237"/>
                    <a:pt x="34415" y="258"/>
                  </a:cubicBezTo>
                  <a:lnTo>
                    <a:pt x="34426" y="258"/>
                  </a:lnTo>
                  <a:cubicBezTo>
                    <a:pt x="34481" y="258"/>
                    <a:pt x="34524" y="215"/>
                    <a:pt x="34530" y="160"/>
                  </a:cubicBezTo>
                  <a:cubicBezTo>
                    <a:pt x="34530" y="99"/>
                    <a:pt x="34486" y="50"/>
                    <a:pt x="34431" y="45"/>
                  </a:cubicBezTo>
                  <a:cubicBezTo>
                    <a:pt x="34147" y="28"/>
                    <a:pt x="33861" y="18"/>
                    <a:pt x="33581" y="7"/>
                  </a:cubicBezTo>
                  <a:close/>
                  <a:moveTo>
                    <a:pt x="31042" y="88"/>
                  </a:moveTo>
                  <a:cubicBezTo>
                    <a:pt x="31039" y="88"/>
                    <a:pt x="31036" y="88"/>
                    <a:pt x="31033" y="89"/>
                  </a:cubicBezTo>
                  <a:cubicBezTo>
                    <a:pt x="30753" y="116"/>
                    <a:pt x="30469" y="149"/>
                    <a:pt x="30189" y="187"/>
                  </a:cubicBezTo>
                  <a:cubicBezTo>
                    <a:pt x="30135" y="198"/>
                    <a:pt x="30090" y="248"/>
                    <a:pt x="30102" y="308"/>
                  </a:cubicBezTo>
                  <a:cubicBezTo>
                    <a:pt x="30107" y="362"/>
                    <a:pt x="30156" y="395"/>
                    <a:pt x="30206" y="395"/>
                  </a:cubicBezTo>
                  <a:lnTo>
                    <a:pt x="30222" y="395"/>
                  </a:lnTo>
                  <a:cubicBezTo>
                    <a:pt x="30496" y="357"/>
                    <a:pt x="30775" y="324"/>
                    <a:pt x="31056" y="296"/>
                  </a:cubicBezTo>
                  <a:cubicBezTo>
                    <a:pt x="31115" y="291"/>
                    <a:pt x="31154" y="243"/>
                    <a:pt x="31148" y="182"/>
                  </a:cubicBezTo>
                  <a:cubicBezTo>
                    <a:pt x="31143" y="130"/>
                    <a:pt x="31094" y="88"/>
                    <a:pt x="31042" y="88"/>
                  </a:cubicBezTo>
                  <a:close/>
                  <a:moveTo>
                    <a:pt x="35275" y="111"/>
                  </a:moveTo>
                  <a:cubicBezTo>
                    <a:pt x="35215" y="111"/>
                    <a:pt x="35166" y="149"/>
                    <a:pt x="35160" y="204"/>
                  </a:cubicBezTo>
                  <a:cubicBezTo>
                    <a:pt x="35154" y="264"/>
                    <a:pt x="35199" y="314"/>
                    <a:pt x="35258" y="319"/>
                  </a:cubicBezTo>
                  <a:cubicBezTo>
                    <a:pt x="35538" y="346"/>
                    <a:pt x="35817" y="379"/>
                    <a:pt x="36098" y="412"/>
                  </a:cubicBezTo>
                  <a:lnTo>
                    <a:pt x="36108" y="412"/>
                  </a:lnTo>
                  <a:cubicBezTo>
                    <a:pt x="36163" y="412"/>
                    <a:pt x="36207" y="374"/>
                    <a:pt x="36212" y="319"/>
                  </a:cubicBezTo>
                  <a:cubicBezTo>
                    <a:pt x="36219" y="264"/>
                    <a:pt x="36179" y="210"/>
                    <a:pt x="36120" y="204"/>
                  </a:cubicBezTo>
                  <a:cubicBezTo>
                    <a:pt x="35840" y="165"/>
                    <a:pt x="35561" y="139"/>
                    <a:pt x="35275" y="111"/>
                  </a:cubicBezTo>
                  <a:close/>
                  <a:moveTo>
                    <a:pt x="36946" y="317"/>
                  </a:moveTo>
                  <a:cubicBezTo>
                    <a:pt x="36897" y="317"/>
                    <a:pt x="36848" y="357"/>
                    <a:pt x="36843" y="407"/>
                  </a:cubicBezTo>
                  <a:cubicBezTo>
                    <a:pt x="36831" y="467"/>
                    <a:pt x="36870" y="516"/>
                    <a:pt x="36930" y="527"/>
                  </a:cubicBezTo>
                  <a:cubicBezTo>
                    <a:pt x="37210" y="571"/>
                    <a:pt x="37484" y="615"/>
                    <a:pt x="37758" y="665"/>
                  </a:cubicBezTo>
                  <a:lnTo>
                    <a:pt x="37780" y="665"/>
                  </a:lnTo>
                  <a:cubicBezTo>
                    <a:pt x="37830" y="665"/>
                    <a:pt x="37873" y="632"/>
                    <a:pt x="37884" y="577"/>
                  </a:cubicBezTo>
                  <a:cubicBezTo>
                    <a:pt x="37896" y="521"/>
                    <a:pt x="37856" y="467"/>
                    <a:pt x="37797" y="456"/>
                  </a:cubicBezTo>
                  <a:cubicBezTo>
                    <a:pt x="37517" y="407"/>
                    <a:pt x="37243" y="362"/>
                    <a:pt x="36963" y="319"/>
                  </a:cubicBezTo>
                  <a:cubicBezTo>
                    <a:pt x="36958" y="318"/>
                    <a:pt x="36952" y="317"/>
                    <a:pt x="36946" y="317"/>
                  </a:cubicBezTo>
                  <a:close/>
                  <a:moveTo>
                    <a:pt x="29371" y="328"/>
                  </a:moveTo>
                  <a:cubicBezTo>
                    <a:pt x="29364" y="328"/>
                    <a:pt x="29358" y="328"/>
                    <a:pt x="29351" y="329"/>
                  </a:cubicBezTo>
                  <a:cubicBezTo>
                    <a:pt x="29071" y="385"/>
                    <a:pt x="28792" y="445"/>
                    <a:pt x="28523" y="516"/>
                  </a:cubicBezTo>
                  <a:cubicBezTo>
                    <a:pt x="28463" y="527"/>
                    <a:pt x="28430" y="587"/>
                    <a:pt x="28446" y="642"/>
                  </a:cubicBezTo>
                  <a:cubicBezTo>
                    <a:pt x="28458" y="691"/>
                    <a:pt x="28501" y="724"/>
                    <a:pt x="28544" y="724"/>
                  </a:cubicBezTo>
                  <a:cubicBezTo>
                    <a:pt x="28556" y="724"/>
                    <a:pt x="28567" y="719"/>
                    <a:pt x="28572" y="719"/>
                  </a:cubicBezTo>
                  <a:cubicBezTo>
                    <a:pt x="28835" y="653"/>
                    <a:pt x="29115" y="592"/>
                    <a:pt x="29394" y="538"/>
                  </a:cubicBezTo>
                  <a:cubicBezTo>
                    <a:pt x="29449" y="527"/>
                    <a:pt x="29488" y="473"/>
                    <a:pt x="29477" y="412"/>
                  </a:cubicBezTo>
                  <a:cubicBezTo>
                    <a:pt x="29467" y="363"/>
                    <a:pt x="29423" y="328"/>
                    <a:pt x="29371" y="328"/>
                  </a:cubicBezTo>
                  <a:close/>
                  <a:moveTo>
                    <a:pt x="38611" y="613"/>
                  </a:moveTo>
                  <a:cubicBezTo>
                    <a:pt x="38563" y="613"/>
                    <a:pt x="38519" y="649"/>
                    <a:pt x="38503" y="698"/>
                  </a:cubicBezTo>
                  <a:cubicBezTo>
                    <a:pt x="38493" y="757"/>
                    <a:pt x="38531" y="812"/>
                    <a:pt x="38586" y="823"/>
                  </a:cubicBezTo>
                  <a:cubicBezTo>
                    <a:pt x="38865" y="878"/>
                    <a:pt x="39139" y="938"/>
                    <a:pt x="39414" y="999"/>
                  </a:cubicBezTo>
                  <a:cubicBezTo>
                    <a:pt x="39419" y="1004"/>
                    <a:pt x="39429" y="1004"/>
                    <a:pt x="39435" y="1004"/>
                  </a:cubicBezTo>
                  <a:cubicBezTo>
                    <a:pt x="39485" y="1004"/>
                    <a:pt x="39528" y="971"/>
                    <a:pt x="39540" y="921"/>
                  </a:cubicBezTo>
                  <a:cubicBezTo>
                    <a:pt x="39550" y="862"/>
                    <a:pt x="39518" y="807"/>
                    <a:pt x="39457" y="796"/>
                  </a:cubicBezTo>
                  <a:cubicBezTo>
                    <a:pt x="39183" y="731"/>
                    <a:pt x="38909" y="670"/>
                    <a:pt x="38630" y="615"/>
                  </a:cubicBezTo>
                  <a:cubicBezTo>
                    <a:pt x="38623" y="614"/>
                    <a:pt x="38617" y="613"/>
                    <a:pt x="38611" y="613"/>
                  </a:cubicBezTo>
                  <a:close/>
                  <a:moveTo>
                    <a:pt x="27734" y="742"/>
                  </a:moveTo>
                  <a:cubicBezTo>
                    <a:pt x="27724" y="742"/>
                    <a:pt x="27713" y="743"/>
                    <a:pt x="27701" y="746"/>
                  </a:cubicBezTo>
                  <a:cubicBezTo>
                    <a:pt x="27432" y="834"/>
                    <a:pt x="27163" y="928"/>
                    <a:pt x="26900" y="1026"/>
                  </a:cubicBezTo>
                  <a:cubicBezTo>
                    <a:pt x="26846" y="1048"/>
                    <a:pt x="26819" y="1108"/>
                    <a:pt x="26840" y="1163"/>
                  </a:cubicBezTo>
                  <a:cubicBezTo>
                    <a:pt x="26857" y="1207"/>
                    <a:pt x="26895" y="1234"/>
                    <a:pt x="26938" y="1234"/>
                  </a:cubicBezTo>
                  <a:cubicBezTo>
                    <a:pt x="26950" y="1234"/>
                    <a:pt x="26961" y="1229"/>
                    <a:pt x="26978" y="1224"/>
                  </a:cubicBezTo>
                  <a:cubicBezTo>
                    <a:pt x="27234" y="1125"/>
                    <a:pt x="27497" y="1032"/>
                    <a:pt x="27767" y="949"/>
                  </a:cubicBezTo>
                  <a:cubicBezTo>
                    <a:pt x="27821" y="928"/>
                    <a:pt x="27854" y="873"/>
                    <a:pt x="27833" y="817"/>
                  </a:cubicBezTo>
                  <a:cubicBezTo>
                    <a:pt x="27819" y="768"/>
                    <a:pt x="27780" y="742"/>
                    <a:pt x="27734" y="742"/>
                  </a:cubicBezTo>
                  <a:close/>
                  <a:moveTo>
                    <a:pt x="40255" y="989"/>
                  </a:moveTo>
                  <a:cubicBezTo>
                    <a:pt x="40210" y="989"/>
                    <a:pt x="40168" y="1020"/>
                    <a:pt x="40158" y="1070"/>
                  </a:cubicBezTo>
                  <a:cubicBezTo>
                    <a:pt x="40142" y="1125"/>
                    <a:pt x="40175" y="1179"/>
                    <a:pt x="40236" y="1196"/>
                  </a:cubicBezTo>
                  <a:cubicBezTo>
                    <a:pt x="40509" y="1267"/>
                    <a:pt x="40778" y="1338"/>
                    <a:pt x="41053" y="1409"/>
                  </a:cubicBezTo>
                  <a:cubicBezTo>
                    <a:pt x="41058" y="1409"/>
                    <a:pt x="41068" y="1415"/>
                    <a:pt x="41079" y="1415"/>
                  </a:cubicBezTo>
                  <a:cubicBezTo>
                    <a:pt x="41124" y="1415"/>
                    <a:pt x="41167" y="1382"/>
                    <a:pt x="41178" y="1333"/>
                  </a:cubicBezTo>
                  <a:cubicBezTo>
                    <a:pt x="41195" y="1278"/>
                    <a:pt x="41162" y="1217"/>
                    <a:pt x="41107" y="1207"/>
                  </a:cubicBezTo>
                  <a:cubicBezTo>
                    <a:pt x="40833" y="1130"/>
                    <a:pt x="40559" y="1059"/>
                    <a:pt x="40284" y="994"/>
                  </a:cubicBezTo>
                  <a:cubicBezTo>
                    <a:pt x="40275" y="991"/>
                    <a:pt x="40265" y="989"/>
                    <a:pt x="40255" y="989"/>
                  </a:cubicBezTo>
                  <a:close/>
                  <a:moveTo>
                    <a:pt x="41893" y="1433"/>
                  </a:moveTo>
                  <a:cubicBezTo>
                    <a:pt x="41846" y="1433"/>
                    <a:pt x="41806" y="1463"/>
                    <a:pt x="41792" y="1508"/>
                  </a:cubicBezTo>
                  <a:cubicBezTo>
                    <a:pt x="41776" y="1563"/>
                    <a:pt x="41809" y="1624"/>
                    <a:pt x="41863" y="1639"/>
                  </a:cubicBezTo>
                  <a:cubicBezTo>
                    <a:pt x="42138" y="1717"/>
                    <a:pt x="42406" y="1799"/>
                    <a:pt x="42669" y="1882"/>
                  </a:cubicBezTo>
                  <a:cubicBezTo>
                    <a:pt x="42680" y="1887"/>
                    <a:pt x="42690" y="1887"/>
                    <a:pt x="42702" y="1887"/>
                  </a:cubicBezTo>
                  <a:cubicBezTo>
                    <a:pt x="42746" y="1887"/>
                    <a:pt x="42789" y="1859"/>
                    <a:pt x="42801" y="1816"/>
                  </a:cubicBezTo>
                  <a:cubicBezTo>
                    <a:pt x="42817" y="1760"/>
                    <a:pt x="42789" y="1700"/>
                    <a:pt x="42735" y="1684"/>
                  </a:cubicBezTo>
                  <a:cubicBezTo>
                    <a:pt x="42467" y="1596"/>
                    <a:pt x="42197" y="1513"/>
                    <a:pt x="41923" y="1437"/>
                  </a:cubicBezTo>
                  <a:cubicBezTo>
                    <a:pt x="41913" y="1434"/>
                    <a:pt x="41903" y="1433"/>
                    <a:pt x="41893" y="1433"/>
                  </a:cubicBezTo>
                  <a:close/>
                  <a:moveTo>
                    <a:pt x="26163" y="1349"/>
                  </a:moveTo>
                  <a:cubicBezTo>
                    <a:pt x="26147" y="1349"/>
                    <a:pt x="26131" y="1353"/>
                    <a:pt x="26116" y="1361"/>
                  </a:cubicBezTo>
                  <a:cubicBezTo>
                    <a:pt x="25848" y="1475"/>
                    <a:pt x="25597" y="1596"/>
                    <a:pt x="25349" y="1717"/>
                  </a:cubicBezTo>
                  <a:cubicBezTo>
                    <a:pt x="25294" y="1743"/>
                    <a:pt x="25273" y="1804"/>
                    <a:pt x="25301" y="1859"/>
                  </a:cubicBezTo>
                  <a:cubicBezTo>
                    <a:pt x="25316" y="1897"/>
                    <a:pt x="25355" y="1920"/>
                    <a:pt x="25393" y="1920"/>
                  </a:cubicBezTo>
                  <a:cubicBezTo>
                    <a:pt x="25410" y="1920"/>
                    <a:pt x="25426" y="1914"/>
                    <a:pt x="25437" y="1908"/>
                  </a:cubicBezTo>
                  <a:cubicBezTo>
                    <a:pt x="25683" y="1788"/>
                    <a:pt x="25941" y="1667"/>
                    <a:pt x="26199" y="1553"/>
                  </a:cubicBezTo>
                  <a:cubicBezTo>
                    <a:pt x="26254" y="1525"/>
                    <a:pt x="26275" y="1465"/>
                    <a:pt x="26254" y="1409"/>
                  </a:cubicBezTo>
                  <a:cubicBezTo>
                    <a:pt x="26238" y="1371"/>
                    <a:pt x="26201" y="1349"/>
                    <a:pt x="26163" y="1349"/>
                  </a:cubicBezTo>
                  <a:close/>
                  <a:moveTo>
                    <a:pt x="43509" y="1936"/>
                  </a:moveTo>
                  <a:cubicBezTo>
                    <a:pt x="43465" y="1936"/>
                    <a:pt x="43422" y="1963"/>
                    <a:pt x="43409" y="2006"/>
                  </a:cubicBezTo>
                  <a:cubicBezTo>
                    <a:pt x="43387" y="2067"/>
                    <a:pt x="43420" y="2122"/>
                    <a:pt x="43474" y="2145"/>
                  </a:cubicBezTo>
                  <a:cubicBezTo>
                    <a:pt x="43743" y="2231"/>
                    <a:pt x="44012" y="2325"/>
                    <a:pt x="44269" y="2418"/>
                  </a:cubicBezTo>
                  <a:cubicBezTo>
                    <a:pt x="44286" y="2418"/>
                    <a:pt x="44296" y="2423"/>
                    <a:pt x="44308" y="2423"/>
                  </a:cubicBezTo>
                  <a:cubicBezTo>
                    <a:pt x="44352" y="2423"/>
                    <a:pt x="44390" y="2396"/>
                    <a:pt x="44407" y="2352"/>
                  </a:cubicBezTo>
                  <a:cubicBezTo>
                    <a:pt x="44428" y="2297"/>
                    <a:pt x="44395" y="2237"/>
                    <a:pt x="44341" y="2216"/>
                  </a:cubicBezTo>
                  <a:cubicBezTo>
                    <a:pt x="44078" y="2127"/>
                    <a:pt x="43815" y="2034"/>
                    <a:pt x="43540" y="1941"/>
                  </a:cubicBezTo>
                  <a:cubicBezTo>
                    <a:pt x="43530" y="1938"/>
                    <a:pt x="43519" y="1936"/>
                    <a:pt x="43509" y="1936"/>
                  </a:cubicBezTo>
                  <a:close/>
                  <a:moveTo>
                    <a:pt x="24643" y="2093"/>
                  </a:moveTo>
                  <a:cubicBezTo>
                    <a:pt x="24626" y="2093"/>
                    <a:pt x="24609" y="2097"/>
                    <a:pt x="24593" y="2105"/>
                  </a:cubicBezTo>
                  <a:cubicBezTo>
                    <a:pt x="24340" y="2237"/>
                    <a:pt x="24094" y="2380"/>
                    <a:pt x="23854" y="2522"/>
                  </a:cubicBezTo>
                  <a:cubicBezTo>
                    <a:pt x="23804" y="2550"/>
                    <a:pt x="23788" y="2615"/>
                    <a:pt x="23814" y="2664"/>
                  </a:cubicBezTo>
                  <a:cubicBezTo>
                    <a:pt x="23837" y="2697"/>
                    <a:pt x="23869" y="2714"/>
                    <a:pt x="23908" y="2714"/>
                  </a:cubicBezTo>
                  <a:cubicBezTo>
                    <a:pt x="23925" y="2714"/>
                    <a:pt x="23941" y="2714"/>
                    <a:pt x="23963" y="2704"/>
                  </a:cubicBezTo>
                  <a:cubicBezTo>
                    <a:pt x="24198" y="2560"/>
                    <a:pt x="24446" y="2423"/>
                    <a:pt x="24692" y="2292"/>
                  </a:cubicBezTo>
                  <a:cubicBezTo>
                    <a:pt x="24742" y="2264"/>
                    <a:pt x="24763" y="2199"/>
                    <a:pt x="24735" y="2150"/>
                  </a:cubicBezTo>
                  <a:cubicBezTo>
                    <a:pt x="24717" y="2112"/>
                    <a:pt x="24681" y="2093"/>
                    <a:pt x="24643" y="2093"/>
                  </a:cubicBezTo>
                  <a:close/>
                  <a:moveTo>
                    <a:pt x="45101" y="2499"/>
                  </a:moveTo>
                  <a:cubicBezTo>
                    <a:pt x="45059" y="2499"/>
                    <a:pt x="45020" y="2524"/>
                    <a:pt x="45004" y="2566"/>
                  </a:cubicBezTo>
                  <a:cubicBezTo>
                    <a:pt x="44982" y="2621"/>
                    <a:pt x="45009" y="2681"/>
                    <a:pt x="45065" y="2704"/>
                  </a:cubicBezTo>
                  <a:cubicBezTo>
                    <a:pt x="45338" y="2802"/>
                    <a:pt x="45601" y="2906"/>
                    <a:pt x="45854" y="3005"/>
                  </a:cubicBezTo>
                  <a:cubicBezTo>
                    <a:pt x="45870" y="3010"/>
                    <a:pt x="45880" y="3010"/>
                    <a:pt x="45892" y="3010"/>
                  </a:cubicBezTo>
                  <a:cubicBezTo>
                    <a:pt x="45935" y="3010"/>
                    <a:pt x="45974" y="2982"/>
                    <a:pt x="45991" y="2944"/>
                  </a:cubicBezTo>
                  <a:cubicBezTo>
                    <a:pt x="46012" y="2889"/>
                    <a:pt x="45985" y="2829"/>
                    <a:pt x="45930" y="2808"/>
                  </a:cubicBezTo>
                  <a:cubicBezTo>
                    <a:pt x="45678" y="2709"/>
                    <a:pt x="45409" y="2605"/>
                    <a:pt x="45141" y="2506"/>
                  </a:cubicBezTo>
                  <a:cubicBezTo>
                    <a:pt x="45128" y="2501"/>
                    <a:pt x="45114" y="2499"/>
                    <a:pt x="45101" y="2499"/>
                  </a:cubicBezTo>
                  <a:close/>
                  <a:moveTo>
                    <a:pt x="23187" y="2949"/>
                  </a:moveTo>
                  <a:cubicBezTo>
                    <a:pt x="23167" y="2949"/>
                    <a:pt x="23148" y="2955"/>
                    <a:pt x="23130" y="2967"/>
                  </a:cubicBezTo>
                  <a:cubicBezTo>
                    <a:pt x="22893" y="3119"/>
                    <a:pt x="22658" y="3278"/>
                    <a:pt x="22428" y="3443"/>
                  </a:cubicBezTo>
                  <a:cubicBezTo>
                    <a:pt x="22379" y="3476"/>
                    <a:pt x="22367" y="3542"/>
                    <a:pt x="22407" y="3592"/>
                  </a:cubicBezTo>
                  <a:cubicBezTo>
                    <a:pt x="22423" y="3618"/>
                    <a:pt x="22455" y="3635"/>
                    <a:pt x="22488" y="3635"/>
                  </a:cubicBezTo>
                  <a:cubicBezTo>
                    <a:pt x="22511" y="3635"/>
                    <a:pt x="22532" y="3630"/>
                    <a:pt x="22554" y="3613"/>
                  </a:cubicBezTo>
                  <a:cubicBezTo>
                    <a:pt x="22779" y="3453"/>
                    <a:pt x="23014" y="3296"/>
                    <a:pt x="23245" y="3142"/>
                  </a:cubicBezTo>
                  <a:cubicBezTo>
                    <a:pt x="23295" y="3109"/>
                    <a:pt x="23310" y="3043"/>
                    <a:pt x="23278" y="3000"/>
                  </a:cubicBezTo>
                  <a:cubicBezTo>
                    <a:pt x="23256" y="2967"/>
                    <a:pt x="23222" y="2949"/>
                    <a:pt x="23187" y="2949"/>
                  </a:cubicBezTo>
                  <a:close/>
                  <a:moveTo>
                    <a:pt x="46681" y="3112"/>
                  </a:moveTo>
                  <a:cubicBezTo>
                    <a:pt x="46638" y="3112"/>
                    <a:pt x="46599" y="3137"/>
                    <a:pt x="46583" y="3180"/>
                  </a:cubicBezTo>
                  <a:cubicBezTo>
                    <a:pt x="46560" y="3235"/>
                    <a:pt x="46588" y="3296"/>
                    <a:pt x="46643" y="3317"/>
                  </a:cubicBezTo>
                  <a:cubicBezTo>
                    <a:pt x="46911" y="3427"/>
                    <a:pt x="47175" y="3536"/>
                    <a:pt x="47421" y="3640"/>
                  </a:cubicBezTo>
                  <a:cubicBezTo>
                    <a:pt x="47432" y="3645"/>
                    <a:pt x="47448" y="3651"/>
                    <a:pt x="47459" y="3651"/>
                  </a:cubicBezTo>
                  <a:cubicBezTo>
                    <a:pt x="47503" y="3651"/>
                    <a:pt x="47542" y="3624"/>
                    <a:pt x="47557" y="3585"/>
                  </a:cubicBezTo>
                  <a:cubicBezTo>
                    <a:pt x="47580" y="3531"/>
                    <a:pt x="47557" y="3471"/>
                    <a:pt x="47503" y="3448"/>
                  </a:cubicBezTo>
                  <a:cubicBezTo>
                    <a:pt x="47256" y="3339"/>
                    <a:pt x="46993" y="3235"/>
                    <a:pt x="46719" y="3119"/>
                  </a:cubicBezTo>
                  <a:cubicBezTo>
                    <a:pt x="46707" y="3114"/>
                    <a:pt x="46693" y="3112"/>
                    <a:pt x="46681" y="3112"/>
                  </a:cubicBezTo>
                  <a:close/>
                  <a:moveTo>
                    <a:pt x="48236" y="3778"/>
                  </a:moveTo>
                  <a:cubicBezTo>
                    <a:pt x="48196" y="3778"/>
                    <a:pt x="48159" y="3802"/>
                    <a:pt x="48139" y="3838"/>
                  </a:cubicBezTo>
                  <a:cubicBezTo>
                    <a:pt x="48116" y="3893"/>
                    <a:pt x="48139" y="3959"/>
                    <a:pt x="48194" y="3980"/>
                  </a:cubicBezTo>
                  <a:cubicBezTo>
                    <a:pt x="48473" y="4106"/>
                    <a:pt x="48731" y="4222"/>
                    <a:pt x="48961" y="4331"/>
                  </a:cubicBezTo>
                  <a:cubicBezTo>
                    <a:pt x="48978" y="4336"/>
                    <a:pt x="48994" y="4341"/>
                    <a:pt x="49004" y="4341"/>
                  </a:cubicBezTo>
                  <a:cubicBezTo>
                    <a:pt x="49049" y="4341"/>
                    <a:pt x="49087" y="4320"/>
                    <a:pt x="49103" y="4282"/>
                  </a:cubicBezTo>
                  <a:cubicBezTo>
                    <a:pt x="49125" y="4227"/>
                    <a:pt x="49103" y="4166"/>
                    <a:pt x="49054" y="4139"/>
                  </a:cubicBezTo>
                  <a:cubicBezTo>
                    <a:pt x="48819" y="4030"/>
                    <a:pt x="48561" y="3914"/>
                    <a:pt x="48281" y="3789"/>
                  </a:cubicBezTo>
                  <a:cubicBezTo>
                    <a:pt x="48266" y="3781"/>
                    <a:pt x="48251" y="3778"/>
                    <a:pt x="48236" y="3778"/>
                  </a:cubicBezTo>
                  <a:close/>
                  <a:moveTo>
                    <a:pt x="21815" y="3929"/>
                  </a:moveTo>
                  <a:cubicBezTo>
                    <a:pt x="21793" y="3929"/>
                    <a:pt x="21769" y="3937"/>
                    <a:pt x="21749" y="3953"/>
                  </a:cubicBezTo>
                  <a:cubicBezTo>
                    <a:pt x="21529" y="4128"/>
                    <a:pt x="21310" y="4308"/>
                    <a:pt x="21097" y="4495"/>
                  </a:cubicBezTo>
                  <a:cubicBezTo>
                    <a:pt x="21052" y="4533"/>
                    <a:pt x="21047" y="4599"/>
                    <a:pt x="21085" y="4644"/>
                  </a:cubicBezTo>
                  <a:cubicBezTo>
                    <a:pt x="21107" y="4670"/>
                    <a:pt x="21140" y="4682"/>
                    <a:pt x="21168" y="4682"/>
                  </a:cubicBezTo>
                  <a:cubicBezTo>
                    <a:pt x="21190" y="4682"/>
                    <a:pt x="21216" y="4670"/>
                    <a:pt x="21239" y="4654"/>
                  </a:cubicBezTo>
                  <a:cubicBezTo>
                    <a:pt x="21446" y="4473"/>
                    <a:pt x="21661" y="4293"/>
                    <a:pt x="21881" y="4118"/>
                  </a:cubicBezTo>
                  <a:cubicBezTo>
                    <a:pt x="21929" y="4085"/>
                    <a:pt x="21935" y="4019"/>
                    <a:pt x="21896" y="3969"/>
                  </a:cubicBezTo>
                  <a:cubicBezTo>
                    <a:pt x="21877" y="3944"/>
                    <a:pt x="21847" y="3929"/>
                    <a:pt x="21815" y="3929"/>
                  </a:cubicBezTo>
                  <a:close/>
                  <a:moveTo>
                    <a:pt x="49771" y="4494"/>
                  </a:moveTo>
                  <a:cubicBezTo>
                    <a:pt x="49732" y="4494"/>
                    <a:pt x="49693" y="4516"/>
                    <a:pt x="49674" y="4556"/>
                  </a:cubicBezTo>
                  <a:cubicBezTo>
                    <a:pt x="49651" y="4604"/>
                    <a:pt x="49674" y="4670"/>
                    <a:pt x="49722" y="4698"/>
                  </a:cubicBezTo>
                  <a:cubicBezTo>
                    <a:pt x="50205" y="4933"/>
                    <a:pt x="50474" y="5077"/>
                    <a:pt x="50479" y="5082"/>
                  </a:cubicBezTo>
                  <a:cubicBezTo>
                    <a:pt x="50496" y="5087"/>
                    <a:pt x="50512" y="5092"/>
                    <a:pt x="50529" y="5092"/>
                  </a:cubicBezTo>
                  <a:cubicBezTo>
                    <a:pt x="50567" y="5092"/>
                    <a:pt x="50600" y="5071"/>
                    <a:pt x="50622" y="5038"/>
                  </a:cubicBezTo>
                  <a:cubicBezTo>
                    <a:pt x="50649" y="4988"/>
                    <a:pt x="50627" y="4923"/>
                    <a:pt x="50578" y="4895"/>
                  </a:cubicBezTo>
                  <a:cubicBezTo>
                    <a:pt x="50578" y="4890"/>
                    <a:pt x="50304" y="4748"/>
                    <a:pt x="49816" y="4506"/>
                  </a:cubicBezTo>
                  <a:cubicBezTo>
                    <a:pt x="49802" y="4498"/>
                    <a:pt x="49786" y="4494"/>
                    <a:pt x="49771" y="4494"/>
                  </a:cubicBezTo>
                  <a:close/>
                  <a:moveTo>
                    <a:pt x="20546" y="5042"/>
                  </a:moveTo>
                  <a:cubicBezTo>
                    <a:pt x="20519" y="5042"/>
                    <a:pt x="20493" y="5052"/>
                    <a:pt x="20472" y="5071"/>
                  </a:cubicBezTo>
                  <a:cubicBezTo>
                    <a:pt x="20269" y="5269"/>
                    <a:pt x="20072" y="5476"/>
                    <a:pt x="19880" y="5679"/>
                  </a:cubicBezTo>
                  <a:cubicBezTo>
                    <a:pt x="19842" y="5722"/>
                    <a:pt x="19842" y="5788"/>
                    <a:pt x="19885" y="5828"/>
                  </a:cubicBezTo>
                  <a:cubicBezTo>
                    <a:pt x="19907" y="5849"/>
                    <a:pt x="19929" y="5854"/>
                    <a:pt x="19956" y="5854"/>
                  </a:cubicBezTo>
                  <a:cubicBezTo>
                    <a:pt x="19984" y="5854"/>
                    <a:pt x="20011" y="5843"/>
                    <a:pt x="20032" y="5821"/>
                  </a:cubicBezTo>
                  <a:cubicBezTo>
                    <a:pt x="20219" y="5619"/>
                    <a:pt x="20417" y="5416"/>
                    <a:pt x="20619" y="5224"/>
                  </a:cubicBezTo>
                  <a:cubicBezTo>
                    <a:pt x="20664" y="5181"/>
                    <a:pt x="20664" y="5115"/>
                    <a:pt x="20624" y="5077"/>
                  </a:cubicBezTo>
                  <a:cubicBezTo>
                    <a:pt x="20602" y="5054"/>
                    <a:pt x="20574" y="5042"/>
                    <a:pt x="20546" y="5042"/>
                  </a:cubicBezTo>
                  <a:close/>
                  <a:moveTo>
                    <a:pt x="19395" y="6278"/>
                  </a:moveTo>
                  <a:cubicBezTo>
                    <a:pt x="19366" y="6278"/>
                    <a:pt x="19336" y="6291"/>
                    <a:pt x="19316" y="6314"/>
                  </a:cubicBezTo>
                  <a:cubicBezTo>
                    <a:pt x="19134" y="6524"/>
                    <a:pt x="18964" y="6742"/>
                    <a:pt x="18778" y="6972"/>
                  </a:cubicBezTo>
                  <a:cubicBezTo>
                    <a:pt x="18745" y="7022"/>
                    <a:pt x="18750" y="7088"/>
                    <a:pt x="18800" y="7121"/>
                  </a:cubicBezTo>
                  <a:cubicBezTo>
                    <a:pt x="18816" y="7137"/>
                    <a:pt x="18843" y="7143"/>
                    <a:pt x="18866" y="7143"/>
                  </a:cubicBezTo>
                  <a:cubicBezTo>
                    <a:pt x="18893" y="7143"/>
                    <a:pt x="18926" y="7131"/>
                    <a:pt x="18947" y="7104"/>
                  </a:cubicBezTo>
                  <a:cubicBezTo>
                    <a:pt x="19129" y="6873"/>
                    <a:pt x="19298" y="6660"/>
                    <a:pt x="19473" y="6453"/>
                  </a:cubicBezTo>
                  <a:cubicBezTo>
                    <a:pt x="19513" y="6408"/>
                    <a:pt x="19506" y="6337"/>
                    <a:pt x="19463" y="6304"/>
                  </a:cubicBezTo>
                  <a:cubicBezTo>
                    <a:pt x="19443" y="6287"/>
                    <a:pt x="19419" y="6278"/>
                    <a:pt x="19395" y="6278"/>
                  </a:cubicBezTo>
                  <a:close/>
                  <a:moveTo>
                    <a:pt x="11915" y="7714"/>
                  </a:moveTo>
                  <a:cubicBezTo>
                    <a:pt x="11869" y="7714"/>
                    <a:pt x="11823" y="7715"/>
                    <a:pt x="11778" y="7718"/>
                  </a:cubicBezTo>
                  <a:cubicBezTo>
                    <a:pt x="11719" y="7723"/>
                    <a:pt x="11674" y="7773"/>
                    <a:pt x="11680" y="7834"/>
                  </a:cubicBezTo>
                  <a:cubicBezTo>
                    <a:pt x="11680" y="7888"/>
                    <a:pt x="11730" y="7932"/>
                    <a:pt x="11790" y="7932"/>
                  </a:cubicBezTo>
                  <a:cubicBezTo>
                    <a:pt x="11838" y="7929"/>
                    <a:pt x="11887" y="7927"/>
                    <a:pt x="11937" y="7927"/>
                  </a:cubicBezTo>
                  <a:cubicBezTo>
                    <a:pt x="12147" y="7927"/>
                    <a:pt x="12370" y="7956"/>
                    <a:pt x="12595" y="8014"/>
                  </a:cubicBezTo>
                  <a:cubicBezTo>
                    <a:pt x="12600" y="8019"/>
                    <a:pt x="12612" y="8019"/>
                    <a:pt x="12623" y="8019"/>
                  </a:cubicBezTo>
                  <a:cubicBezTo>
                    <a:pt x="12666" y="8019"/>
                    <a:pt x="12711" y="7986"/>
                    <a:pt x="12721" y="7938"/>
                  </a:cubicBezTo>
                  <a:cubicBezTo>
                    <a:pt x="12738" y="7882"/>
                    <a:pt x="12706" y="7827"/>
                    <a:pt x="12650" y="7811"/>
                  </a:cubicBezTo>
                  <a:cubicBezTo>
                    <a:pt x="12398" y="7748"/>
                    <a:pt x="12150" y="7714"/>
                    <a:pt x="11915" y="7714"/>
                  </a:cubicBezTo>
                  <a:close/>
                  <a:moveTo>
                    <a:pt x="18356" y="7607"/>
                  </a:moveTo>
                  <a:cubicBezTo>
                    <a:pt x="18324" y="7607"/>
                    <a:pt x="18291" y="7623"/>
                    <a:pt x="18268" y="7652"/>
                  </a:cubicBezTo>
                  <a:cubicBezTo>
                    <a:pt x="18099" y="7888"/>
                    <a:pt x="17934" y="8118"/>
                    <a:pt x="17775" y="8338"/>
                  </a:cubicBezTo>
                  <a:cubicBezTo>
                    <a:pt x="17742" y="8386"/>
                    <a:pt x="17753" y="8452"/>
                    <a:pt x="17803" y="8485"/>
                  </a:cubicBezTo>
                  <a:cubicBezTo>
                    <a:pt x="17819" y="8497"/>
                    <a:pt x="17841" y="8502"/>
                    <a:pt x="17862" y="8502"/>
                  </a:cubicBezTo>
                  <a:cubicBezTo>
                    <a:pt x="17895" y="8502"/>
                    <a:pt x="17928" y="8491"/>
                    <a:pt x="17950" y="8459"/>
                  </a:cubicBezTo>
                  <a:cubicBezTo>
                    <a:pt x="18104" y="8239"/>
                    <a:pt x="18268" y="8009"/>
                    <a:pt x="18438" y="7773"/>
                  </a:cubicBezTo>
                  <a:cubicBezTo>
                    <a:pt x="18476" y="7728"/>
                    <a:pt x="18466" y="7663"/>
                    <a:pt x="18416" y="7630"/>
                  </a:cubicBezTo>
                  <a:cubicBezTo>
                    <a:pt x="18398" y="7614"/>
                    <a:pt x="18377" y="7607"/>
                    <a:pt x="18356" y="7607"/>
                  </a:cubicBezTo>
                  <a:close/>
                  <a:moveTo>
                    <a:pt x="10973" y="7941"/>
                  </a:moveTo>
                  <a:cubicBezTo>
                    <a:pt x="10956" y="7941"/>
                    <a:pt x="10940" y="7945"/>
                    <a:pt x="10923" y="7953"/>
                  </a:cubicBezTo>
                  <a:cubicBezTo>
                    <a:pt x="10660" y="8102"/>
                    <a:pt x="10430" y="8305"/>
                    <a:pt x="10266" y="8551"/>
                  </a:cubicBezTo>
                  <a:cubicBezTo>
                    <a:pt x="10239" y="8601"/>
                    <a:pt x="10250" y="8666"/>
                    <a:pt x="10298" y="8699"/>
                  </a:cubicBezTo>
                  <a:cubicBezTo>
                    <a:pt x="10316" y="8710"/>
                    <a:pt x="10338" y="8715"/>
                    <a:pt x="10359" y="8715"/>
                  </a:cubicBezTo>
                  <a:cubicBezTo>
                    <a:pt x="10392" y="8715"/>
                    <a:pt x="10425" y="8699"/>
                    <a:pt x="10447" y="8672"/>
                  </a:cubicBezTo>
                  <a:cubicBezTo>
                    <a:pt x="10589" y="8452"/>
                    <a:pt x="10786" y="8272"/>
                    <a:pt x="11028" y="8140"/>
                  </a:cubicBezTo>
                  <a:cubicBezTo>
                    <a:pt x="11077" y="8113"/>
                    <a:pt x="11099" y="8052"/>
                    <a:pt x="11072" y="7998"/>
                  </a:cubicBezTo>
                  <a:cubicBezTo>
                    <a:pt x="11049" y="7963"/>
                    <a:pt x="11012" y="7941"/>
                    <a:pt x="10973" y="7941"/>
                  </a:cubicBezTo>
                  <a:close/>
                  <a:moveTo>
                    <a:pt x="13405" y="8118"/>
                  </a:moveTo>
                  <a:cubicBezTo>
                    <a:pt x="13369" y="8118"/>
                    <a:pt x="13334" y="8136"/>
                    <a:pt x="13313" y="8168"/>
                  </a:cubicBezTo>
                  <a:cubicBezTo>
                    <a:pt x="13286" y="8216"/>
                    <a:pt x="13298" y="8282"/>
                    <a:pt x="13351" y="8315"/>
                  </a:cubicBezTo>
                  <a:cubicBezTo>
                    <a:pt x="13544" y="8431"/>
                    <a:pt x="13736" y="8616"/>
                    <a:pt x="13916" y="8874"/>
                  </a:cubicBezTo>
                  <a:cubicBezTo>
                    <a:pt x="13938" y="8902"/>
                    <a:pt x="13971" y="8919"/>
                    <a:pt x="14004" y="8919"/>
                  </a:cubicBezTo>
                  <a:cubicBezTo>
                    <a:pt x="14026" y="8919"/>
                    <a:pt x="14047" y="8907"/>
                    <a:pt x="14064" y="8897"/>
                  </a:cubicBezTo>
                  <a:cubicBezTo>
                    <a:pt x="14113" y="8864"/>
                    <a:pt x="14125" y="8798"/>
                    <a:pt x="14092" y="8748"/>
                  </a:cubicBezTo>
                  <a:cubicBezTo>
                    <a:pt x="13889" y="8474"/>
                    <a:pt x="13675" y="8266"/>
                    <a:pt x="13462" y="8135"/>
                  </a:cubicBezTo>
                  <a:cubicBezTo>
                    <a:pt x="13444" y="8123"/>
                    <a:pt x="13424" y="8118"/>
                    <a:pt x="13405" y="8118"/>
                  </a:cubicBezTo>
                  <a:close/>
                  <a:moveTo>
                    <a:pt x="17368" y="8977"/>
                  </a:moveTo>
                  <a:cubicBezTo>
                    <a:pt x="17337" y="8977"/>
                    <a:pt x="17305" y="8993"/>
                    <a:pt x="17282" y="9023"/>
                  </a:cubicBezTo>
                  <a:cubicBezTo>
                    <a:pt x="17090" y="9286"/>
                    <a:pt x="16925" y="9499"/>
                    <a:pt x="16772" y="9686"/>
                  </a:cubicBezTo>
                  <a:cubicBezTo>
                    <a:pt x="16733" y="9729"/>
                    <a:pt x="16739" y="9795"/>
                    <a:pt x="16783" y="9833"/>
                  </a:cubicBezTo>
                  <a:cubicBezTo>
                    <a:pt x="16804" y="9850"/>
                    <a:pt x="16827" y="9855"/>
                    <a:pt x="16854" y="9855"/>
                  </a:cubicBezTo>
                  <a:cubicBezTo>
                    <a:pt x="16882" y="9855"/>
                    <a:pt x="16915" y="9845"/>
                    <a:pt x="16931" y="9817"/>
                  </a:cubicBezTo>
                  <a:cubicBezTo>
                    <a:pt x="17090" y="9631"/>
                    <a:pt x="17254" y="9417"/>
                    <a:pt x="17452" y="9149"/>
                  </a:cubicBezTo>
                  <a:cubicBezTo>
                    <a:pt x="17490" y="9099"/>
                    <a:pt x="17479" y="9033"/>
                    <a:pt x="17429" y="9000"/>
                  </a:cubicBezTo>
                  <a:cubicBezTo>
                    <a:pt x="17412" y="8985"/>
                    <a:pt x="17390" y="8977"/>
                    <a:pt x="17368" y="8977"/>
                  </a:cubicBezTo>
                  <a:close/>
                  <a:moveTo>
                    <a:pt x="10092" y="9296"/>
                  </a:moveTo>
                  <a:cubicBezTo>
                    <a:pt x="10037" y="9296"/>
                    <a:pt x="9992" y="9343"/>
                    <a:pt x="9992" y="9400"/>
                  </a:cubicBezTo>
                  <a:cubicBezTo>
                    <a:pt x="9987" y="9428"/>
                    <a:pt x="9987" y="9456"/>
                    <a:pt x="9987" y="9483"/>
                  </a:cubicBezTo>
                  <a:cubicBezTo>
                    <a:pt x="9987" y="9757"/>
                    <a:pt x="10052" y="10020"/>
                    <a:pt x="10184" y="10267"/>
                  </a:cubicBezTo>
                  <a:cubicBezTo>
                    <a:pt x="10200" y="10305"/>
                    <a:pt x="10239" y="10326"/>
                    <a:pt x="10277" y="10326"/>
                  </a:cubicBezTo>
                  <a:cubicBezTo>
                    <a:pt x="10293" y="10326"/>
                    <a:pt x="10310" y="10321"/>
                    <a:pt x="10326" y="10316"/>
                  </a:cubicBezTo>
                  <a:cubicBezTo>
                    <a:pt x="10376" y="10288"/>
                    <a:pt x="10397" y="10222"/>
                    <a:pt x="10371" y="10174"/>
                  </a:cubicBezTo>
                  <a:cubicBezTo>
                    <a:pt x="10255" y="9954"/>
                    <a:pt x="10200" y="9724"/>
                    <a:pt x="10200" y="9483"/>
                  </a:cubicBezTo>
                  <a:lnTo>
                    <a:pt x="10200" y="9412"/>
                  </a:lnTo>
                  <a:cubicBezTo>
                    <a:pt x="10206" y="9352"/>
                    <a:pt x="10162" y="9302"/>
                    <a:pt x="10101" y="9296"/>
                  </a:cubicBezTo>
                  <a:cubicBezTo>
                    <a:pt x="10098" y="9296"/>
                    <a:pt x="10095" y="9296"/>
                    <a:pt x="10092" y="9296"/>
                  </a:cubicBezTo>
                  <a:close/>
                  <a:moveTo>
                    <a:pt x="14431" y="9433"/>
                  </a:moveTo>
                  <a:cubicBezTo>
                    <a:pt x="14415" y="9433"/>
                    <a:pt x="14399" y="9437"/>
                    <a:pt x="14383" y="9445"/>
                  </a:cubicBezTo>
                  <a:cubicBezTo>
                    <a:pt x="14333" y="9471"/>
                    <a:pt x="14310" y="9532"/>
                    <a:pt x="14333" y="9587"/>
                  </a:cubicBezTo>
                  <a:cubicBezTo>
                    <a:pt x="14449" y="9817"/>
                    <a:pt x="14552" y="10075"/>
                    <a:pt x="14651" y="10354"/>
                  </a:cubicBezTo>
                  <a:cubicBezTo>
                    <a:pt x="14667" y="10399"/>
                    <a:pt x="14705" y="10425"/>
                    <a:pt x="14750" y="10425"/>
                  </a:cubicBezTo>
                  <a:cubicBezTo>
                    <a:pt x="14760" y="10425"/>
                    <a:pt x="14771" y="10425"/>
                    <a:pt x="14783" y="10420"/>
                  </a:cubicBezTo>
                  <a:cubicBezTo>
                    <a:pt x="14837" y="10404"/>
                    <a:pt x="14869" y="10343"/>
                    <a:pt x="14848" y="10288"/>
                  </a:cubicBezTo>
                  <a:cubicBezTo>
                    <a:pt x="14750" y="9998"/>
                    <a:pt x="14639" y="9734"/>
                    <a:pt x="14525" y="9494"/>
                  </a:cubicBezTo>
                  <a:cubicBezTo>
                    <a:pt x="14505" y="9455"/>
                    <a:pt x="14470" y="9433"/>
                    <a:pt x="14431" y="9433"/>
                  </a:cubicBezTo>
                  <a:close/>
                  <a:moveTo>
                    <a:pt x="16281" y="10268"/>
                  </a:moveTo>
                  <a:cubicBezTo>
                    <a:pt x="16255" y="10268"/>
                    <a:pt x="16228" y="10278"/>
                    <a:pt x="16207" y="10300"/>
                  </a:cubicBezTo>
                  <a:cubicBezTo>
                    <a:pt x="15994" y="10503"/>
                    <a:pt x="15785" y="10672"/>
                    <a:pt x="15567" y="10814"/>
                  </a:cubicBezTo>
                  <a:cubicBezTo>
                    <a:pt x="15522" y="10847"/>
                    <a:pt x="15506" y="10913"/>
                    <a:pt x="15539" y="10958"/>
                  </a:cubicBezTo>
                  <a:cubicBezTo>
                    <a:pt x="15560" y="10991"/>
                    <a:pt x="15593" y="11006"/>
                    <a:pt x="15626" y="11006"/>
                  </a:cubicBezTo>
                  <a:cubicBezTo>
                    <a:pt x="15648" y="11006"/>
                    <a:pt x="15665" y="11001"/>
                    <a:pt x="15686" y="10991"/>
                  </a:cubicBezTo>
                  <a:cubicBezTo>
                    <a:pt x="15911" y="10842"/>
                    <a:pt x="16131" y="10662"/>
                    <a:pt x="16356" y="10447"/>
                  </a:cubicBezTo>
                  <a:cubicBezTo>
                    <a:pt x="16399" y="10409"/>
                    <a:pt x="16399" y="10343"/>
                    <a:pt x="16356" y="10300"/>
                  </a:cubicBezTo>
                  <a:cubicBezTo>
                    <a:pt x="16336" y="10280"/>
                    <a:pt x="16308" y="10268"/>
                    <a:pt x="16281" y="10268"/>
                  </a:cubicBezTo>
                  <a:close/>
                  <a:moveTo>
                    <a:pt x="10823" y="10750"/>
                  </a:moveTo>
                  <a:cubicBezTo>
                    <a:pt x="10792" y="10750"/>
                    <a:pt x="10760" y="10764"/>
                    <a:pt x="10738" y="10793"/>
                  </a:cubicBezTo>
                  <a:cubicBezTo>
                    <a:pt x="10705" y="10837"/>
                    <a:pt x="10710" y="10903"/>
                    <a:pt x="10759" y="10941"/>
                  </a:cubicBezTo>
                  <a:cubicBezTo>
                    <a:pt x="10973" y="11105"/>
                    <a:pt x="11231" y="11247"/>
                    <a:pt x="11527" y="11352"/>
                  </a:cubicBezTo>
                  <a:cubicBezTo>
                    <a:pt x="11538" y="11358"/>
                    <a:pt x="11548" y="11358"/>
                    <a:pt x="11565" y="11358"/>
                  </a:cubicBezTo>
                  <a:cubicBezTo>
                    <a:pt x="11603" y="11358"/>
                    <a:pt x="11647" y="11335"/>
                    <a:pt x="11664" y="11292"/>
                  </a:cubicBezTo>
                  <a:cubicBezTo>
                    <a:pt x="11680" y="11237"/>
                    <a:pt x="11653" y="11176"/>
                    <a:pt x="11598" y="11155"/>
                  </a:cubicBezTo>
                  <a:cubicBezTo>
                    <a:pt x="11324" y="11056"/>
                    <a:pt x="11088" y="10925"/>
                    <a:pt x="10885" y="10771"/>
                  </a:cubicBezTo>
                  <a:cubicBezTo>
                    <a:pt x="10867" y="10757"/>
                    <a:pt x="10845" y="10750"/>
                    <a:pt x="10823" y="10750"/>
                  </a:cubicBezTo>
                  <a:close/>
                  <a:moveTo>
                    <a:pt x="12376" y="11356"/>
                  </a:moveTo>
                  <a:cubicBezTo>
                    <a:pt x="12325" y="11356"/>
                    <a:pt x="12283" y="11392"/>
                    <a:pt x="12278" y="11444"/>
                  </a:cubicBezTo>
                  <a:cubicBezTo>
                    <a:pt x="12266" y="11500"/>
                    <a:pt x="12304" y="11555"/>
                    <a:pt x="12365" y="11566"/>
                  </a:cubicBezTo>
                  <a:cubicBezTo>
                    <a:pt x="12628" y="11609"/>
                    <a:pt x="12919" y="11631"/>
                    <a:pt x="13220" y="11637"/>
                  </a:cubicBezTo>
                  <a:cubicBezTo>
                    <a:pt x="13280" y="11637"/>
                    <a:pt x="13324" y="11588"/>
                    <a:pt x="13330" y="11533"/>
                  </a:cubicBezTo>
                  <a:cubicBezTo>
                    <a:pt x="13330" y="11472"/>
                    <a:pt x="13280" y="11423"/>
                    <a:pt x="13225" y="11423"/>
                  </a:cubicBezTo>
                  <a:cubicBezTo>
                    <a:pt x="12929" y="11418"/>
                    <a:pt x="12656" y="11396"/>
                    <a:pt x="12398" y="11358"/>
                  </a:cubicBezTo>
                  <a:cubicBezTo>
                    <a:pt x="12391" y="11356"/>
                    <a:pt x="12383" y="11356"/>
                    <a:pt x="12376" y="11356"/>
                  </a:cubicBezTo>
                  <a:close/>
                  <a:moveTo>
                    <a:pt x="15000" y="11024"/>
                  </a:moveTo>
                  <a:cubicBezTo>
                    <a:pt x="14989" y="11024"/>
                    <a:pt x="14979" y="11026"/>
                    <a:pt x="14968" y="11029"/>
                  </a:cubicBezTo>
                  <a:cubicBezTo>
                    <a:pt x="14914" y="11045"/>
                    <a:pt x="14881" y="11100"/>
                    <a:pt x="14897" y="11155"/>
                  </a:cubicBezTo>
                  <a:cubicBezTo>
                    <a:pt x="14897" y="11166"/>
                    <a:pt x="14897" y="11171"/>
                    <a:pt x="14902" y="11176"/>
                  </a:cubicBezTo>
                  <a:cubicBezTo>
                    <a:pt x="14894" y="11174"/>
                    <a:pt x="14885" y="11173"/>
                    <a:pt x="14876" y="11173"/>
                  </a:cubicBezTo>
                  <a:cubicBezTo>
                    <a:pt x="14864" y="11173"/>
                    <a:pt x="14852" y="11175"/>
                    <a:pt x="14843" y="11181"/>
                  </a:cubicBezTo>
                  <a:cubicBezTo>
                    <a:pt x="14591" y="11275"/>
                    <a:pt x="14333" y="11335"/>
                    <a:pt x="14047" y="11379"/>
                  </a:cubicBezTo>
                  <a:cubicBezTo>
                    <a:pt x="13988" y="11385"/>
                    <a:pt x="13949" y="11439"/>
                    <a:pt x="13961" y="11494"/>
                  </a:cubicBezTo>
                  <a:cubicBezTo>
                    <a:pt x="13965" y="11551"/>
                    <a:pt x="14014" y="11588"/>
                    <a:pt x="14065" y="11588"/>
                  </a:cubicBezTo>
                  <a:cubicBezTo>
                    <a:pt x="14068" y="11588"/>
                    <a:pt x="14072" y="11588"/>
                    <a:pt x="14075" y="11588"/>
                  </a:cubicBezTo>
                  <a:cubicBezTo>
                    <a:pt x="14371" y="11543"/>
                    <a:pt x="14651" y="11472"/>
                    <a:pt x="14914" y="11379"/>
                  </a:cubicBezTo>
                  <a:cubicBezTo>
                    <a:pt x="14925" y="11373"/>
                    <a:pt x="14935" y="11368"/>
                    <a:pt x="14947" y="11358"/>
                  </a:cubicBezTo>
                  <a:cubicBezTo>
                    <a:pt x="14996" y="11560"/>
                    <a:pt x="15040" y="11763"/>
                    <a:pt x="15084" y="11971"/>
                  </a:cubicBezTo>
                  <a:cubicBezTo>
                    <a:pt x="15094" y="12026"/>
                    <a:pt x="15139" y="12059"/>
                    <a:pt x="15188" y="12059"/>
                  </a:cubicBezTo>
                  <a:lnTo>
                    <a:pt x="15210" y="12059"/>
                  </a:lnTo>
                  <a:cubicBezTo>
                    <a:pt x="15264" y="12043"/>
                    <a:pt x="15304" y="11988"/>
                    <a:pt x="15292" y="11932"/>
                  </a:cubicBezTo>
                  <a:cubicBezTo>
                    <a:pt x="15231" y="11648"/>
                    <a:pt x="15172" y="11368"/>
                    <a:pt x="15100" y="11105"/>
                  </a:cubicBezTo>
                  <a:cubicBezTo>
                    <a:pt x="15087" y="11055"/>
                    <a:pt x="15047" y="11024"/>
                    <a:pt x="15000" y="11024"/>
                  </a:cubicBezTo>
                  <a:close/>
                  <a:moveTo>
                    <a:pt x="15334" y="12682"/>
                  </a:moveTo>
                  <a:cubicBezTo>
                    <a:pt x="15327" y="12682"/>
                    <a:pt x="15321" y="12682"/>
                    <a:pt x="15314" y="12684"/>
                  </a:cubicBezTo>
                  <a:cubicBezTo>
                    <a:pt x="15259" y="12689"/>
                    <a:pt x="15221" y="12744"/>
                    <a:pt x="15226" y="12799"/>
                  </a:cubicBezTo>
                  <a:cubicBezTo>
                    <a:pt x="15264" y="13073"/>
                    <a:pt x="15304" y="13352"/>
                    <a:pt x="15330" y="13637"/>
                  </a:cubicBezTo>
                  <a:cubicBezTo>
                    <a:pt x="15336" y="13693"/>
                    <a:pt x="15380" y="13731"/>
                    <a:pt x="15435" y="13731"/>
                  </a:cubicBezTo>
                  <a:lnTo>
                    <a:pt x="15446" y="13731"/>
                  </a:lnTo>
                  <a:cubicBezTo>
                    <a:pt x="15501" y="13725"/>
                    <a:pt x="15544" y="13670"/>
                    <a:pt x="15539" y="13615"/>
                  </a:cubicBezTo>
                  <a:cubicBezTo>
                    <a:pt x="15511" y="13331"/>
                    <a:pt x="15478" y="13045"/>
                    <a:pt x="15435" y="12772"/>
                  </a:cubicBezTo>
                  <a:cubicBezTo>
                    <a:pt x="15429" y="12718"/>
                    <a:pt x="15386" y="12682"/>
                    <a:pt x="15334" y="12682"/>
                  </a:cubicBezTo>
                  <a:close/>
                  <a:moveTo>
                    <a:pt x="15502" y="14360"/>
                  </a:moveTo>
                  <a:cubicBezTo>
                    <a:pt x="15500" y="14360"/>
                    <a:pt x="15497" y="14360"/>
                    <a:pt x="15494" y="14361"/>
                  </a:cubicBezTo>
                  <a:cubicBezTo>
                    <a:pt x="15435" y="14366"/>
                    <a:pt x="15390" y="14416"/>
                    <a:pt x="15396" y="14476"/>
                  </a:cubicBezTo>
                  <a:cubicBezTo>
                    <a:pt x="15407" y="14750"/>
                    <a:pt x="15418" y="15029"/>
                    <a:pt x="15423" y="15314"/>
                  </a:cubicBezTo>
                  <a:cubicBezTo>
                    <a:pt x="15423" y="15375"/>
                    <a:pt x="15473" y="15418"/>
                    <a:pt x="15527" y="15418"/>
                  </a:cubicBezTo>
                  <a:lnTo>
                    <a:pt x="15534" y="15418"/>
                  </a:lnTo>
                  <a:cubicBezTo>
                    <a:pt x="15588" y="15418"/>
                    <a:pt x="15638" y="15370"/>
                    <a:pt x="15638" y="15309"/>
                  </a:cubicBezTo>
                  <a:cubicBezTo>
                    <a:pt x="15632" y="15024"/>
                    <a:pt x="15621" y="14740"/>
                    <a:pt x="15605" y="14459"/>
                  </a:cubicBezTo>
                  <a:cubicBezTo>
                    <a:pt x="15600" y="14407"/>
                    <a:pt x="15554" y="14360"/>
                    <a:pt x="15502" y="14360"/>
                  </a:cubicBezTo>
                  <a:close/>
                  <a:moveTo>
                    <a:pt x="15527" y="16055"/>
                  </a:moveTo>
                  <a:cubicBezTo>
                    <a:pt x="15468" y="16060"/>
                    <a:pt x="15423" y="16098"/>
                    <a:pt x="15418" y="16154"/>
                  </a:cubicBezTo>
                  <a:cubicBezTo>
                    <a:pt x="15413" y="16432"/>
                    <a:pt x="15402" y="16718"/>
                    <a:pt x="15385" y="16997"/>
                  </a:cubicBezTo>
                  <a:cubicBezTo>
                    <a:pt x="15380" y="17057"/>
                    <a:pt x="15423" y="17107"/>
                    <a:pt x="15484" y="17107"/>
                  </a:cubicBezTo>
                  <a:lnTo>
                    <a:pt x="15489" y="17107"/>
                  </a:lnTo>
                  <a:cubicBezTo>
                    <a:pt x="15544" y="17107"/>
                    <a:pt x="15593" y="17068"/>
                    <a:pt x="15593" y="17009"/>
                  </a:cubicBezTo>
                  <a:cubicBezTo>
                    <a:pt x="15615" y="16728"/>
                    <a:pt x="15626" y="16443"/>
                    <a:pt x="15632" y="16159"/>
                  </a:cubicBezTo>
                  <a:cubicBezTo>
                    <a:pt x="15632" y="16104"/>
                    <a:pt x="15588" y="16055"/>
                    <a:pt x="15527" y="16055"/>
                  </a:cubicBezTo>
                  <a:close/>
                  <a:moveTo>
                    <a:pt x="15417" y="17741"/>
                  </a:moveTo>
                  <a:cubicBezTo>
                    <a:pt x="15365" y="17741"/>
                    <a:pt x="15324" y="17782"/>
                    <a:pt x="15319" y="17836"/>
                  </a:cubicBezTo>
                  <a:cubicBezTo>
                    <a:pt x="15292" y="18115"/>
                    <a:pt x="15259" y="18395"/>
                    <a:pt x="15221" y="18669"/>
                  </a:cubicBezTo>
                  <a:cubicBezTo>
                    <a:pt x="15210" y="18729"/>
                    <a:pt x="15254" y="18784"/>
                    <a:pt x="15309" y="18790"/>
                  </a:cubicBezTo>
                  <a:lnTo>
                    <a:pt x="15325" y="18790"/>
                  </a:lnTo>
                  <a:cubicBezTo>
                    <a:pt x="15375" y="18790"/>
                    <a:pt x="15423" y="18752"/>
                    <a:pt x="15428" y="18702"/>
                  </a:cubicBezTo>
                  <a:cubicBezTo>
                    <a:pt x="15468" y="18423"/>
                    <a:pt x="15501" y="18137"/>
                    <a:pt x="15527" y="17857"/>
                  </a:cubicBezTo>
                  <a:cubicBezTo>
                    <a:pt x="15534" y="17798"/>
                    <a:pt x="15489" y="17748"/>
                    <a:pt x="15435" y="17743"/>
                  </a:cubicBezTo>
                  <a:cubicBezTo>
                    <a:pt x="15429" y="17742"/>
                    <a:pt x="15423" y="17741"/>
                    <a:pt x="15417" y="17741"/>
                  </a:cubicBezTo>
                  <a:close/>
                  <a:moveTo>
                    <a:pt x="15186" y="19416"/>
                  </a:moveTo>
                  <a:cubicBezTo>
                    <a:pt x="15140" y="19416"/>
                    <a:pt x="15098" y="19455"/>
                    <a:pt x="15089" y="19501"/>
                  </a:cubicBezTo>
                  <a:cubicBezTo>
                    <a:pt x="15040" y="19782"/>
                    <a:pt x="14985" y="20055"/>
                    <a:pt x="14925" y="20330"/>
                  </a:cubicBezTo>
                  <a:cubicBezTo>
                    <a:pt x="14914" y="20384"/>
                    <a:pt x="14952" y="20444"/>
                    <a:pt x="15008" y="20455"/>
                  </a:cubicBezTo>
                  <a:lnTo>
                    <a:pt x="15029" y="20455"/>
                  </a:lnTo>
                  <a:cubicBezTo>
                    <a:pt x="15079" y="20455"/>
                    <a:pt x="15122" y="20422"/>
                    <a:pt x="15133" y="20373"/>
                  </a:cubicBezTo>
                  <a:cubicBezTo>
                    <a:pt x="15193" y="20100"/>
                    <a:pt x="15248" y="19820"/>
                    <a:pt x="15297" y="19541"/>
                  </a:cubicBezTo>
                  <a:cubicBezTo>
                    <a:pt x="15309" y="19480"/>
                    <a:pt x="15271" y="19425"/>
                    <a:pt x="15210" y="19420"/>
                  </a:cubicBezTo>
                  <a:cubicBezTo>
                    <a:pt x="15202" y="19417"/>
                    <a:pt x="15194" y="19416"/>
                    <a:pt x="15186" y="19416"/>
                  </a:cubicBezTo>
                  <a:close/>
                  <a:moveTo>
                    <a:pt x="14842" y="21067"/>
                  </a:moveTo>
                  <a:cubicBezTo>
                    <a:pt x="14791" y="21067"/>
                    <a:pt x="14748" y="21098"/>
                    <a:pt x="14733" y="21146"/>
                  </a:cubicBezTo>
                  <a:cubicBezTo>
                    <a:pt x="14662" y="21415"/>
                    <a:pt x="14591" y="21689"/>
                    <a:pt x="14508" y="21957"/>
                  </a:cubicBezTo>
                  <a:cubicBezTo>
                    <a:pt x="14492" y="22012"/>
                    <a:pt x="14525" y="22073"/>
                    <a:pt x="14580" y="22089"/>
                  </a:cubicBezTo>
                  <a:cubicBezTo>
                    <a:pt x="14591" y="22094"/>
                    <a:pt x="14601" y="22094"/>
                    <a:pt x="14606" y="22094"/>
                  </a:cubicBezTo>
                  <a:cubicBezTo>
                    <a:pt x="14656" y="22094"/>
                    <a:pt x="14695" y="22066"/>
                    <a:pt x="14712" y="22018"/>
                  </a:cubicBezTo>
                  <a:cubicBezTo>
                    <a:pt x="14793" y="21749"/>
                    <a:pt x="14869" y="21474"/>
                    <a:pt x="14935" y="21201"/>
                  </a:cubicBezTo>
                  <a:cubicBezTo>
                    <a:pt x="14952" y="21146"/>
                    <a:pt x="14919" y="21086"/>
                    <a:pt x="14864" y="21069"/>
                  </a:cubicBezTo>
                  <a:cubicBezTo>
                    <a:pt x="14857" y="21068"/>
                    <a:pt x="14849" y="21067"/>
                    <a:pt x="14842" y="21067"/>
                  </a:cubicBezTo>
                  <a:close/>
                  <a:moveTo>
                    <a:pt x="14351" y="22687"/>
                  </a:moveTo>
                  <a:cubicBezTo>
                    <a:pt x="14306" y="22687"/>
                    <a:pt x="14264" y="22713"/>
                    <a:pt x="14251" y="22757"/>
                  </a:cubicBezTo>
                  <a:cubicBezTo>
                    <a:pt x="14158" y="23020"/>
                    <a:pt x="14059" y="23290"/>
                    <a:pt x="13955" y="23546"/>
                  </a:cubicBezTo>
                  <a:cubicBezTo>
                    <a:pt x="13938" y="23601"/>
                    <a:pt x="13961" y="23662"/>
                    <a:pt x="14014" y="23684"/>
                  </a:cubicBezTo>
                  <a:cubicBezTo>
                    <a:pt x="14032" y="23690"/>
                    <a:pt x="14042" y="23690"/>
                    <a:pt x="14054" y="23690"/>
                  </a:cubicBezTo>
                  <a:cubicBezTo>
                    <a:pt x="14097" y="23690"/>
                    <a:pt x="14135" y="23667"/>
                    <a:pt x="14153" y="23624"/>
                  </a:cubicBezTo>
                  <a:cubicBezTo>
                    <a:pt x="14256" y="23361"/>
                    <a:pt x="14355" y="23098"/>
                    <a:pt x="14449" y="22829"/>
                  </a:cubicBezTo>
                  <a:cubicBezTo>
                    <a:pt x="14470" y="22774"/>
                    <a:pt x="14437" y="22714"/>
                    <a:pt x="14383" y="22691"/>
                  </a:cubicBezTo>
                  <a:cubicBezTo>
                    <a:pt x="14372" y="22688"/>
                    <a:pt x="14362" y="22687"/>
                    <a:pt x="14351" y="22687"/>
                  </a:cubicBezTo>
                  <a:close/>
                  <a:moveTo>
                    <a:pt x="13728" y="24259"/>
                  </a:moveTo>
                  <a:cubicBezTo>
                    <a:pt x="13686" y="24259"/>
                    <a:pt x="13647" y="24283"/>
                    <a:pt x="13632" y="24320"/>
                  </a:cubicBezTo>
                  <a:cubicBezTo>
                    <a:pt x="13516" y="24577"/>
                    <a:pt x="13396" y="24835"/>
                    <a:pt x="13275" y="25081"/>
                  </a:cubicBezTo>
                  <a:cubicBezTo>
                    <a:pt x="13248" y="25137"/>
                    <a:pt x="13270" y="25197"/>
                    <a:pt x="13319" y="25223"/>
                  </a:cubicBezTo>
                  <a:cubicBezTo>
                    <a:pt x="13336" y="25230"/>
                    <a:pt x="13351" y="25235"/>
                    <a:pt x="13369" y="25235"/>
                  </a:cubicBezTo>
                  <a:cubicBezTo>
                    <a:pt x="13407" y="25235"/>
                    <a:pt x="13445" y="25213"/>
                    <a:pt x="13462" y="25175"/>
                  </a:cubicBezTo>
                  <a:cubicBezTo>
                    <a:pt x="13587" y="24927"/>
                    <a:pt x="13708" y="24671"/>
                    <a:pt x="13824" y="24408"/>
                  </a:cubicBezTo>
                  <a:cubicBezTo>
                    <a:pt x="13850" y="24353"/>
                    <a:pt x="13824" y="24292"/>
                    <a:pt x="13774" y="24270"/>
                  </a:cubicBezTo>
                  <a:cubicBezTo>
                    <a:pt x="13759" y="24263"/>
                    <a:pt x="13743" y="24259"/>
                    <a:pt x="13728" y="24259"/>
                  </a:cubicBezTo>
                  <a:close/>
                  <a:moveTo>
                    <a:pt x="12972" y="25770"/>
                  </a:moveTo>
                  <a:cubicBezTo>
                    <a:pt x="12936" y="25770"/>
                    <a:pt x="12899" y="25788"/>
                    <a:pt x="12881" y="25822"/>
                  </a:cubicBezTo>
                  <a:cubicBezTo>
                    <a:pt x="12744" y="26068"/>
                    <a:pt x="12595" y="26309"/>
                    <a:pt x="12453" y="26545"/>
                  </a:cubicBezTo>
                  <a:cubicBezTo>
                    <a:pt x="12420" y="26594"/>
                    <a:pt x="12436" y="26660"/>
                    <a:pt x="12486" y="26693"/>
                  </a:cubicBezTo>
                  <a:cubicBezTo>
                    <a:pt x="12502" y="26703"/>
                    <a:pt x="12519" y="26710"/>
                    <a:pt x="12541" y="26710"/>
                  </a:cubicBezTo>
                  <a:cubicBezTo>
                    <a:pt x="12574" y="26710"/>
                    <a:pt x="12612" y="26693"/>
                    <a:pt x="12628" y="26660"/>
                  </a:cubicBezTo>
                  <a:cubicBezTo>
                    <a:pt x="12777" y="26419"/>
                    <a:pt x="12924" y="26172"/>
                    <a:pt x="13061" y="25926"/>
                  </a:cubicBezTo>
                  <a:cubicBezTo>
                    <a:pt x="13094" y="25876"/>
                    <a:pt x="13073" y="25810"/>
                    <a:pt x="13023" y="25782"/>
                  </a:cubicBezTo>
                  <a:cubicBezTo>
                    <a:pt x="13007" y="25774"/>
                    <a:pt x="12989" y="25770"/>
                    <a:pt x="12972" y="25770"/>
                  </a:cubicBezTo>
                  <a:close/>
                  <a:moveTo>
                    <a:pt x="12074" y="27200"/>
                  </a:moveTo>
                  <a:cubicBezTo>
                    <a:pt x="12040" y="27200"/>
                    <a:pt x="12008" y="27216"/>
                    <a:pt x="11987" y="27246"/>
                  </a:cubicBezTo>
                  <a:cubicBezTo>
                    <a:pt x="11828" y="27477"/>
                    <a:pt x="11664" y="27707"/>
                    <a:pt x="11494" y="27926"/>
                  </a:cubicBezTo>
                  <a:cubicBezTo>
                    <a:pt x="11456" y="27970"/>
                    <a:pt x="11466" y="28036"/>
                    <a:pt x="11510" y="28074"/>
                  </a:cubicBezTo>
                  <a:cubicBezTo>
                    <a:pt x="11532" y="28084"/>
                    <a:pt x="11555" y="28096"/>
                    <a:pt x="11576" y="28096"/>
                  </a:cubicBezTo>
                  <a:cubicBezTo>
                    <a:pt x="11609" y="28096"/>
                    <a:pt x="11636" y="28079"/>
                    <a:pt x="11659" y="28051"/>
                  </a:cubicBezTo>
                  <a:cubicBezTo>
                    <a:pt x="11833" y="27833"/>
                    <a:pt x="11998" y="27603"/>
                    <a:pt x="12162" y="27367"/>
                  </a:cubicBezTo>
                  <a:cubicBezTo>
                    <a:pt x="12195" y="27317"/>
                    <a:pt x="12185" y="27252"/>
                    <a:pt x="12135" y="27219"/>
                  </a:cubicBezTo>
                  <a:cubicBezTo>
                    <a:pt x="12116" y="27206"/>
                    <a:pt x="12095" y="27200"/>
                    <a:pt x="12074" y="27200"/>
                  </a:cubicBezTo>
                  <a:close/>
                  <a:moveTo>
                    <a:pt x="11044" y="28537"/>
                  </a:moveTo>
                  <a:cubicBezTo>
                    <a:pt x="11014" y="28537"/>
                    <a:pt x="10984" y="28550"/>
                    <a:pt x="10963" y="28578"/>
                  </a:cubicBezTo>
                  <a:cubicBezTo>
                    <a:pt x="10781" y="28787"/>
                    <a:pt x="10594" y="28995"/>
                    <a:pt x="10397" y="29197"/>
                  </a:cubicBezTo>
                  <a:cubicBezTo>
                    <a:pt x="10359" y="29242"/>
                    <a:pt x="10359" y="29308"/>
                    <a:pt x="10404" y="29346"/>
                  </a:cubicBezTo>
                  <a:cubicBezTo>
                    <a:pt x="10425" y="29367"/>
                    <a:pt x="10452" y="29379"/>
                    <a:pt x="10475" y="29379"/>
                  </a:cubicBezTo>
                  <a:cubicBezTo>
                    <a:pt x="10508" y="29379"/>
                    <a:pt x="10535" y="29367"/>
                    <a:pt x="10551" y="29346"/>
                  </a:cubicBezTo>
                  <a:cubicBezTo>
                    <a:pt x="10748" y="29137"/>
                    <a:pt x="10940" y="28929"/>
                    <a:pt x="11121" y="28716"/>
                  </a:cubicBezTo>
                  <a:cubicBezTo>
                    <a:pt x="11160" y="28666"/>
                    <a:pt x="11153" y="28600"/>
                    <a:pt x="11110" y="28562"/>
                  </a:cubicBezTo>
                  <a:cubicBezTo>
                    <a:pt x="11091" y="28545"/>
                    <a:pt x="11068" y="28537"/>
                    <a:pt x="11044" y="28537"/>
                  </a:cubicBezTo>
                  <a:close/>
                  <a:moveTo>
                    <a:pt x="9879" y="29761"/>
                  </a:moveTo>
                  <a:cubicBezTo>
                    <a:pt x="9853" y="29761"/>
                    <a:pt x="9827" y="29771"/>
                    <a:pt x="9805" y="29789"/>
                  </a:cubicBezTo>
                  <a:cubicBezTo>
                    <a:pt x="9608" y="29981"/>
                    <a:pt x="9395" y="30168"/>
                    <a:pt x="9180" y="30353"/>
                  </a:cubicBezTo>
                  <a:cubicBezTo>
                    <a:pt x="9137" y="30393"/>
                    <a:pt x="9132" y="30459"/>
                    <a:pt x="9170" y="30502"/>
                  </a:cubicBezTo>
                  <a:cubicBezTo>
                    <a:pt x="9192" y="30530"/>
                    <a:pt x="9225" y="30540"/>
                    <a:pt x="9253" y="30540"/>
                  </a:cubicBezTo>
                  <a:cubicBezTo>
                    <a:pt x="9274" y="30540"/>
                    <a:pt x="9301" y="30530"/>
                    <a:pt x="9318" y="30513"/>
                  </a:cubicBezTo>
                  <a:cubicBezTo>
                    <a:pt x="9537" y="30327"/>
                    <a:pt x="9751" y="30135"/>
                    <a:pt x="9954" y="29943"/>
                  </a:cubicBezTo>
                  <a:cubicBezTo>
                    <a:pt x="9992" y="29905"/>
                    <a:pt x="9997" y="29839"/>
                    <a:pt x="9954" y="29794"/>
                  </a:cubicBezTo>
                  <a:cubicBezTo>
                    <a:pt x="9934" y="29772"/>
                    <a:pt x="9907" y="29761"/>
                    <a:pt x="9879" y="29761"/>
                  </a:cubicBezTo>
                  <a:close/>
                  <a:moveTo>
                    <a:pt x="8596" y="30859"/>
                  </a:moveTo>
                  <a:cubicBezTo>
                    <a:pt x="8574" y="30859"/>
                    <a:pt x="8552" y="30866"/>
                    <a:pt x="8534" y="30880"/>
                  </a:cubicBezTo>
                  <a:cubicBezTo>
                    <a:pt x="8310" y="31051"/>
                    <a:pt x="8085" y="31215"/>
                    <a:pt x="7854" y="31373"/>
                  </a:cubicBezTo>
                  <a:cubicBezTo>
                    <a:pt x="7806" y="31406"/>
                    <a:pt x="7794" y="31471"/>
                    <a:pt x="7827" y="31521"/>
                  </a:cubicBezTo>
                  <a:cubicBezTo>
                    <a:pt x="7849" y="31554"/>
                    <a:pt x="7882" y="31570"/>
                    <a:pt x="7915" y="31570"/>
                  </a:cubicBezTo>
                  <a:cubicBezTo>
                    <a:pt x="7937" y="31570"/>
                    <a:pt x="7953" y="31560"/>
                    <a:pt x="7975" y="31549"/>
                  </a:cubicBezTo>
                  <a:cubicBezTo>
                    <a:pt x="8206" y="31390"/>
                    <a:pt x="8436" y="31220"/>
                    <a:pt x="8661" y="31051"/>
                  </a:cubicBezTo>
                  <a:cubicBezTo>
                    <a:pt x="8704" y="31011"/>
                    <a:pt x="8715" y="30945"/>
                    <a:pt x="8682" y="30902"/>
                  </a:cubicBezTo>
                  <a:cubicBezTo>
                    <a:pt x="8659" y="30873"/>
                    <a:pt x="8627" y="30859"/>
                    <a:pt x="8596" y="30859"/>
                  </a:cubicBezTo>
                  <a:close/>
                  <a:moveTo>
                    <a:pt x="7207" y="31819"/>
                  </a:moveTo>
                  <a:cubicBezTo>
                    <a:pt x="7189" y="31819"/>
                    <a:pt x="7170" y="31824"/>
                    <a:pt x="7153" y="31833"/>
                  </a:cubicBezTo>
                  <a:cubicBezTo>
                    <a:pt x="6911" y="31982"/>
                    <a:pt x="6671" y="32124"/>
                    <a:pt x="6430" y="32261"/>
                  </a:cubicBezTo>
                  <a:cubicBezTo>
                    <a:pt x="6375" y="32288"/>
                    <a:pt x="6359" y="32349"/>
                    <a:pt x="6385" y="32404"/>
                  </a:cubicBezTo>
                  <a:cubicBezTo>
                    <a:pt x="6407" y="32437"/>
                    <a:pt x="6440" y="32458"/>
                    <a:pt x="6478" y="32458"/>
                  </a:cubicBezTo>
                  <a:cubicBezTo>
                    <a:pt x="6496" y="32458"/>
                    <a:pt x="6511" y="32453"/>
                    <a:pt x="6528" y="32442"/>
                  </a:cubicBezTo>
                  <a:cubicBezTo>
                    <a:pt x="6774" y="32311"/>
                    <a:pt x="7022" y="32162"/>
                    <a:pt x="7262" y="32015"/>
                  </a:cubicBezTo>
                  <a:cubicBezTo>
                    <a:pt x="7312" y="31982"/>
                    <a:pt x="7328" y="31921"/>
                    <a:pt x="7295" y="31873"/>
                  </a:cubicBezTo>
                  <a:cubicBezTo>
                    <a:pt x="7277" y="31836"/>
                    <a:pt x="7243" y="31819"/>
                    <a:pt x="7207" y="31819"/>
                  </a:cubicBezTo>
                  <a:close/>
                  <a:moveTo>
                    <a:pt x="5731" y="32638"/>
                  </a:moveTo>
                  <a:cubicBezTo>
                    <a:pt x="5715" y="32638"/>
                    <a:pt x="5699" y="32642"/>
                    <a:pt x="5684" y="32650"/>
                  </a:cubicBezTo>
                  <a:cubicBezTo>
                    <a:pt x="5431" y="32771"/>
                    <a:pt x="5180" y="32892"/>
                    <a:pt x="4922" y="33001"/>
                  </a:cubicBezTo>
                  <a:cubicBezTo>
                    <a:pt x="4867" y="33024"/>
                    <a:pt x="4846" y="33089"/>
                    <a:pt x="4867" y="33138"/>
                  </a:cubicBezTo>
                  <a:cubicBezTo>
                    <a:pt x="4884" y="33182"/>
                    <a:pt x="4922" y="33204"/>
                    <a:pt x="4966" y="33204"/>
                  </a:cubicBezTo>
                  <a:cubicBezTo>
                    <a:pt x="4978" y="33204"/>
                    <a:pt x="4993" y="33199"/>
                    <a:pt x="5004" y="33193"/>
                  </a:cubicBezTo>
                  <a:cubicBezTo>
                    <a:pt x="5267" y="33083"/>
                    <a:pt x="5525" y="32963"/>
                    <a:pt x="5777" y="32837"/>
                  </a:cubicBezTo>
                  <a:cubicBezTo>
                    <a:pt x="5826" y="32809"/>
                    <a:pt x="5848" y="32749"/>
                    <a:pt x="5826" y="32695"/>
                  </a:cubicBezTo>
                  <a:cubicBezTo>
                    <a:pt x="5807" y="32660"/>
                    <a:pt x="5769" y="32638"/>
                    <a:pt x="5731" y="32638"/>
                  </a:cubicBezTo>
                  <a:close/>
                  <a:moveTo>
                    <a:pt x="4183" y="33312"/>
                  </a:moveTo>
                  <a:cubicBezTo>
                    <a:pt x="4170" y="33312"/>
                    <a:pt x="4157" y="33314"/>
                    <a:pt x="4144" y="33320"/>
                  </a:cubicBezTo>
                  <a:cubicBezTo>
                    <a:pt x="3886" y="33418"/>
                    <a:pt x="3617" y="33517"/>
                    <a:pt x="3354" y="33604"/>
                  </a:cubicBezTo>
                  <a:cubicBezTo>
                    <a:pt x="3300" y="33621"/>
                    <a:pt x="3268" y="33681"/>
                    <a:pt x="3289" y="33735"/>
                  </a:cubicBezTo>
                  <a:cubicBezTo>
                    <a:pt x="3300" y="33780"/>
                    <a:pt x="3344" y="33813"/>
                    <a:pt x="3387" y="33813"/>
                  </a:cubicBezTo>
                  <a:cubicBezTo>
                    <a:pt x="3399" y="33813"/>
                    <a:pt x="3410" y="33806"/>
                    <a:pt x="3420" y="33801"/>
                  </a:cubicBezTo>
                  <a:cubicBezTo>
                    <a:pt x="3688" y="33714"/>
                    <a:pt x="3958" y="33616"/>
                    <a:pt x="4221" y="33517"/>
                  </a:cubicBezTo>
                  <a:cubicBezTo>
                    <a:pt x="4275" y="33495"/>
                    <a:pt x="4303" y="33434"/>
                    <a:pt x="4280" y="33379"/>
                  </a:cubicBezTo>
                  <a:cubicBezTo>
                    <a:pt x="4264" y="33338"/>
                    <a:pt x="4225" y="33312"/>
                    <a:pt x="4183" y="33312"/>
                  </a:cubicBezTo>
                  <a:close/>
                  <a:moveTo>
                    <a:pt x="2585" y="33852"/>
                  </a:moveTo>
                  <a:cubicBezTo>
                    <a:pt x="2575" y="33852"/>
                    <a:pt x="2565" y="33853"/>
                    <a:pt x="2555" y="33856"/>
                  </a:cubicBezTo>
                  <a:cubicBezTo>
                    <a:pt x="2286" y="33933"/>
                    <a:pt x="2011" y="34004"/>
                    <a:pt x="1743" y="34076"/>
                  </a:cubicBezTo>
                  <a:cubicBezTo>
                    <a:pt x="1682" y="34087"/>
                    <a:pt x="1650" y="34147"/>
                    <a:pt x="1667" y="34201"/>
                  </a:cubicBezTo>
                  <a:cubicBezTo>
                    <a:pt x="1677" y="34251"/>
                    <a:pt x="1722" y="34284"/>
                    <a:pt x="1765" y="34284"/>
                  </a:cubicBezTo>
                  <a:cubicBezTo>
                    <a:pt x="1776" y="34284"/>
                    <a:pt x="1781" y="34284"/>
                    <a:pt x="1793" y="34279"/>
                  </a:cubicBezTo>
                  <a:cubicBezTo>
                    <a:pt x="2067" y="34213"/>
                    <a:pt x="2340" y="34135"/>
                    <a:pt x="2610" y="34059"/>
                  </a:cubicBezTo>
                  <a:cubicBezTo>
                    <a:pt x="2669" y="34043"/>
                    <a:pt x="2702" y="33983"/>
                    <a:pt x="2686" y="33927"/>
                  </a:cubicBezTo>
                  <a:cubicBezTo>
                    <a:pt x="2672" y="33882"/>
                    <a:pt x="2630" y="33852"/>
                    <a:pt x="2585" y="33852"/>
                  </a:cubicBezTo>
                  <a:close/>
                  <a:moveTo>
                    <a:pt x="941" y="34260"/>
                  </a:moveTo>
                  <a:cubicBezTo>
                    <a:pt x="934" y="34260"/>
                    <a:pt x="928" y="34260"/>
                    <a:pt x="921" y="34261"/>
                  </a:cubicBezTo>
                  <a:cubicBezTo>
                    <a:pt x="647" y="34322"/>
                    <a:pt x="374" y="34372"/>
                    <a:pt x="93" y="34421"/>
                  </a:cubicBezTo>
                  <a:cubicBezTo>
                    <a:pt x="38" y="34431"/>
                    <a:pt x="0" y="34486"/>
                    <a:pt x="12" y="34542"/>
                  </a:cubicBezTo>
                  <a:cubicBezTo>
                    <a:pt x="17" y="34596"/>
                    <a:pt x="66" y="34628"/>
                    <a:pt x="116" y="34628"/>
                  </a:cubicBezTo>
                  <a:lnTo>
                    <a:pt x="132" y="34628"/>
                  </a:lnTo>
                  <a:cubicBezTo>
                    <a:pt x="412" y="34580"/>
                    <a:pt x="691" y="34525"/>
                    <a:pt x="966" y="34471"/>
                  </a:cubicBezTo>
                  <a:cubicBezTo>
                    <a:pt x="1025" y="34459"/>
                    <a:pt x="1058" y="34398"/>
                    <a:pt x="1047" y="34344"/>
                  </a:cubicBezTo>
                  <a:cubicBezTo>
                    <a:pt x="1038" y="34295"/>
                    <a:pt x="993" y="34260"/>
                    <a:pt x="941" y="3426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endParaRPr sz="5156"/>
            </a:p>
          </p:txBody>
        </p:sp>
      </p:grpSp>
      <p:grpSp>
        <p:nvGrpSpPr>
          <p:cNvPr id="2706" name="Google Shape;2706;p45"/>
          <p:cNvGrpSpPr/>
          <p:nvPr/>
        </p:nvGrpSpPr>
        <p:grpSpPr>
          <a:xfrm>
            <a:off x="1663036" y="2325909"/>
            <a:ext cx="12619966" cy="1606021"/>
            <a:chOff x="929653" y="1419622"/>
            <a:chExt cx="6990221" cy="792088"/>
          </a:xfrm>
        </p:grpSpPr>
        <p:sp>
          <p:nvSpPr>
            <p:cNvPr id="2707" name="Google Shape;2707;p45"/>
            <p:cNvSpPr/>
            <p:nvPr/>
          </p:nvSpPr>
          <p:spPr>
            <a:xfrm>
              <a:off x="929653" y="1419622"/>
              <a:ext cx="193500" cy="183900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endParaRPr sz="5156"/>
            </a:p>
          </p:txBody>
        </p:sp>
        <p:sp>
          <p:nvSpPr>
            <p:cNvPr id="2708" name="Google Shape;2708;p45"/>
            <p:cNvSpPr/>
            <p:nvPr/>
          </p:nvSpPr>
          <p:spPr>
            <a:xfrm>
              <a:off x="7726374" y="2027810"/>
              <a:ext cx="193500" cy="183900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endParaRPr sz="5156"/>
            </a:p>
          </p:txBody>
        </p:sp>
      </p:grpSp>
      <p:grpSp>
        <p:nvGrpSpPr>
          <p:cNvPr id="2709" name="Google Shape;2709;p45"/>
          <p:cNvGrpSpPr/>
          <p:nvPr/>
        </p:nvGrpSpPr>
        <p:grpSpPr>
          <a:xfrm>
            <a:off x="633433" y="869931"/>
            <a:ext cx="4269705" cy="850958"/>
            <a:chOff x="350501" y="489336"/>
            <a:chExt cx="2401709" cy="478664"/>
          </a:xfrm>
        </p:grpSpPr>
        <p:sp>
          <p:nvSpPr>
            <p:cNvPr id="2710" name="Google Shape;2710;p45"/>
            <p:cNvSpPr/>
            <p:nvPr/>
          </p:nvSpPr>
          <p:spPr>
            <a:xfrm rot="20700746" flipH="1">
              <a:off x="1343618" y="489336"/>
              <a:ext cx="1408592" cy="315149"/>
            </a:xfrm>
            <a:custGeom>
              <a:avLst/>
              <a:gdLst/>
              <a:ahLst/>
              <a:cxnLst/>
              <a:rect l="l" t="t" r="r" b="b"/>
              <a:pathLst>
                <a:path w="285706" h="63922" extrusionOk="0">
                  <a:moveTo>
                    <a:pt x="0" y="0"/>
                  </a:moveTo>
                  <a:lnTo>
                    <a:pt x="5563" y="4669"/>
                  </a:lnTo>
                  <a:lnTo>
                    <a:pt x="4520" y="5548"/>
                  </a:lnTo>
                  <a:lnTo>
                    <a:pt x="161" y="9213"/>
                  </a:lnTo>
                  <a:lnTo>
                    <a:pt x="3066" y="11632"/>
                  </a:lnTo>
                  <a:lnTo>
                    <a:pt x="5661" y="13816"/>
                  </a:lnTo>
                  <a:lnTo>
                    <a:pt x="5661" y="13879"/>
                  </a:lnTo>
                  <a:lnTo>
                    <a:pt x="5214" y="14239"/>
                  </a:lnTo>
                  <a:lnTo>
                    <a:pt x="372" y="18312"/>
                  </a:lnTo>
                  <a:lnTo>
                    <a:pt x="4791" y="22009"/>
                  </a:lnTo>
                  <a:lnTo>
                    <a:pt x="5661" y="22742"/>
                  </a:lnTo>
                  <a:lnTo>
                    <a:pt x="5661" y="22966"/>
                  </a:lnTo>
                  <a:lnTo>
                    <a:pt x="2720" y="25451"/>
                  </a:lnTo>
                  <a:lnTo>
                    <a:pt x="372" y="27411"/>
                  </a:lnTo>
                  <a:lnTo>
                    <a:pt x="5661" y="31830"/>
                  </a:lnTo>
                  <a:lnTo>
                    <a:pt x="5661" y="32065"/>
                  </a:lnTo>
                  <a:lnTo>
                    <a:pt x="372" y="36510"/>
                  </a:lnTo>
                  <a:lnTo>
                    <a:pt x="3936" y="39478"/>
                  </a:lnTo>
                  <a:lnTo>
                    <a:pt x="5661" y="40929"/>
                  </a:lnTo>
                  <a:lnTo>
                    <a:pt x="5661" y="41167"/>
                  </a:lnTo>
                  <a:lnTo>
                    <a:pt x="2705" y="43637"/>
                  </a:lnTo>
                  <a:lnTo>
                    <a:pt x="372" y="45598"/>
                  </a:lnTo>
                  <a:lnTo>
                    <a:pt x="5661" y="50031"/>
                  </a:lnTo>
                  <a:lnTo>
                    <a:pt x="5661" y="50079"/>
                  </a:lnTo>
                  <a:lnTo>
                    <a:pt x="161" y="54685"/>
                  </a:lnTo>
                  <a:lnTo>
                    <a:pt x="3254" y="57280"/>
                  </a:lnTo>
                  <a:lnTo>
                    <a:pt x="5563" y="59229"/>
                  </a:lnTo>
                  <a:lnTo>
                    <a:pt x="3030" y="61377"/>
                  </a:lnTo>
                  <a:lnTo>
                    <a:pt x="0" y="63921"/>
                  </a:lnTo>
                  <a:lnTo>
                    <a:pt x="285705" y="63921"/>
                  </a:lnTo>
                  <a:lnTo>
                    <a:pt x="280131" y="59229"/>
                  </a:lnTo>
                  <a:lnTo>
                    <a:pt x="285530" y="54685"/>
                  </a:lnTo>
                  <a:lnTo>
                    <a:pt x="280044" y="50079"/>
                  </a:lnTo>
                  <a:lnTo>
                    <a:pt x="280044" y="50031"/>
                  </a:lnTo>
                  <a:lnTo>
                    <a:pt x="285306" y="45598"/>
                  </a:lnTo>
                  <a:lnTo>
                    <a:pt x="280044" y="41167"/>
                  </a:lnTo>
                  <a:lnTo>
                    <a:pt x="280044" y="40929"/>
                  </a:lnTo>
                  <a:lnTo>
                    <a:pt x="285306" y="36510"/>
                  </a:lnTo>
                  <a:lnTo>
                    <a:pt x="280044" y="32065"/>
                  </a:lnTo>
                  <a:lnTo>
                    <a:pt x="280044" y="31830"/>
                  </a:lnTo>
                  <a:lnTo>
                    <a:pt x="285306" y="27411"/>
                  </a:lnTo>
                  <a:lnTo>
                    <a:pt x="280044" y="22966"/>
                  </a:lnTo>
                  <a:lnTo>
                    <a:pt x="280044" y="22742"/>
                  </a:lnTo>
                  <a:lnTo>
                    <a:pt x="285306" y="18312"/>
                  </a:lnTo>
                  <a:lnTo>
                    <a:pt x="280044" y="13879"/>
                  </a:lnTo>
                  <a:lnTo>
                    <a:pt x="280044" y="13816"/>
                  </a:lnTo>
                  <a:lnTo>
                    <a:pt x="285530" y="9213"/>
                  </a:lnTo>
                  <a:lnTo>
                    <a:pt x="280131" y="4669"/>
                  </a:lnTo>
                  <a:lnTo>
                    <a:pt x="28570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endParaRPr sz="5156"/>
            </a:p>
          </p:txBody>
        </p:sp>
        <p:sp>
          <p:nvSpPr>
            <p:cNvPr id="2711" name="Google Shape;2711;p45"/>
            <p:cNvSpPr/>
            <p:nvPr/>
          </p:nvSpPr>
          <p:spPr>
            <a:xfrm rot="19739185" flipH="1">
              <a:off x="350501" y="652882"/>
              <a:ext cx="1408453" cy="315118"/>
            </a:xfrm>
            <a:custGeom>
              <a:avLst/>
              <a:gdLst/>
              <a:ahLst/>
              <a:cxnLst/>
              <a:rect l="l" t="t" r="r" b="b"/>
              <a:pathLst>
                <a:path w="285706" h="63922" extrusionOk="0">
                  <a:moveTo>
                    <a:pt x="0" y="0"/>
                  </a:moveTo>
                  <a:lnTo>
                    <a:pt x="5563" y="4669"/>
                  </a:lnTo>
                  <a:lnTo>
                    <a:pt x="4520" y="5548"/>
                  </a:lnTo>
                  <a:lnTo>
                    <a:pt x="161" y="9213"/>
                  </a:lnTo>
                  <a:lnTo>
                    <a:pt x="3066" y="11632"/>
                  </a:lnTo>
                  <a:lnTo>
                    <a:pt x="5661" y="13816"/>
                  </a:lnTo>
                  <a:lnTo>
                    <a:pt x="5661" y="13879"/>
                  </a:lnTo>
                  <a:lnTo>
                    <a:pt x="5214" y="14239"/>
                  </a:lnTo>
                  <a:lnTo>
                    <a:pt x="372" y="18312"/>
                  </a:lnTo>
                  <a:lnTo>
                    <a:pt x="4791" y="22009"/>
                  </a:lnTo>
                  <a:lnTo>
                    <a:pt x="5661" y="22742"/>
                  </a:lnTo>
                  <a:lnTo>
                    <a:pt x="5661" y="22966"/>
                  </a:lnTo>
                  <a:lnTo>
                    <a:pt x="2720" y="25451"/>
                  </a:lnTo>
                  <a:lnTo>
                    <a:pt x="372" y="27411"/>
                  </a:lnTo>
                  <a:lnTo>
                    <a:pt x="5661" y="31830"/>
                  </a:lnTo>
                  <a:lnTo>
                    <a:pt x="5661" y="32065"/>
                  </a:lnTo>
                  <a:lnTo>
                    <a:pt x="372" y="36510"/>
                  </a:lnTo>
                  <a:lnTo>
                    <a:pt x="3936" y="39478"/>
                  </a:lnTo>
                  <a:lnTo>
                    <a:pt x="5661" y="40929"/>
                  </a:lnTo>
                  <a:lnTo>
                    <a:pt x="5661" y="41167"/>
                  </a:lnTo>
                  <a:lnTo>
                    <a:pt x="2705" y="43637"/>
                  </a:lnTo>
                  <a:lnTo>
                    <a:pt x="372" y="45598"/>
                  </a:lnTo>
                  <a:lnTo>
                    <a:pt x="5661" y="50031"/>
                  </a:lnTo>
                  <a:lnTo>
                    <a:pt x="5661" y="50079"/>
                  </a:lnTo>
                  <a:lnTo>
                    <a:pt x="161" y="54685"/>
                  </a:lnTo>
                  <a:lnTo>
                    <a:pt x="3254" y="57280"/>
                  </a:lnTo>
                  <a:lnTo>
                    <a:pt x="5563" y="59229"/>
                  </a:lnTo>
                  <a:lnTo>
                    <a:pt x="3030" y="61377"/>
                  </a:lnTo>
                  <a:lnTo>
                    <a:pt x="0" y="63921"/>
                  </a:lnTo>
                  <a:lnTo>
                    <a:pt x="285705" y="63921"/>
                  </a:lnTo>
                  <a:lnTo>
                    <a:pt x="280131" y="59229"/>
                  </a:lnTo>
                  <a:lnTo>
                    <a:pt x="285530" y="54685"/>
                  </a:lnTo>
                  <a:lnTo>
                    <a:pt x="280044" y="50079"/>
                  </a:lnTo>
                  <a:lnTo>
                    <a:pt x="280044" y="50031"/>
                  </a:lnTo>
                  <a:lnTo>
                    <a:pt x="285306" y="45598"/>
                  </a:lnTo>
                  <a:lnTo>
                    <a:pt x="280044" y="41167"/>
                  </a:lnTo>
                  <a:lnTo>
                    <a:pt x="280044" y="40929"/>
                  </a:lnTo>
                  <a:lnTo>
                    <a:pt x="285306" y="36510"/>
                  </a:lnTo>
                  <a:lnTo>
                    <a:pt x="280044" y="32065"/>
                  </a:lnTo>
                  <a:lnTo>
                    <a:pt x="280044" y="31830"/>
                  </a:lnTo>
                  <a:lnTo>
                    <a:pt x="285306" y="27411"/>
                  </a:lnTo>
                  <a:lnTo>
                    <a:pt x="280044" y="22966"/>
                  </a:lnTo>
                  <a:lnTo>
                    <a:pt x="280044" y="22742"/>
                  </a:lnTo>
                  <a:lnTo>
                    <a:pt x="285306" y="18312"/>
                  </a:lnTo>
                  <a:lnTo>
                    <a:pt x="280044" y="13879"/>
                  </a:lnTo>
                  <a:lnTo>
                    <a:pt x="280044" y="13816"/>
                  </a:lnTo>
                  <a:lnTo>
                    <a:pt x="285530" y="9213"/>
                  </a:lnTo>
                  <a:lnTo>
                    <a:pt x="280131" y="4669"/>
                  </a:lnTo>
                  <a:lnTo>
                    <a:pt x="28570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endParaRPr sz="5156"/>
            </a:p>
          </p:txBody>
        </p:sp>
      </p:grp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84301">
            <a:off x="12240944" y="4706812"/>
            <a:ext cx="2666999" cy="3327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62890" y="3931929"/>
            <a:ext cx="781755" cy="1625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34545">
            <a:off x="1320606" y="5151712"/>
            <a:ext cx="2579511" cy="2968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3921" y="5097507"/>
            <a:ext cx="1072444" cy="9200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2" name="Google Shape;2698;p45">
            <a:extLst>
              <a:ext uri="{FF2B5EF4-FFF2-40B4-BE49-F238E27FC236}">
                <a16:creationId xmlns:a16="http://schemas.microsoft.com/office/drawing/2014/main" id="{F7E4662D-68B5-4EC1-AEDF-C30285FB2A4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913850" y="3035829"/>
            <a:ext cx="7552839" cy="1628345"/>
          </a:xfrm>
          <a:prstGeom prst="rect">
            <a:avLst/>
          </a:prstGeom>
          <a:ln w="38100">
            <a:solidFill>
              <a:schemeClr val="accent5">
                <a:lumMod val="40000"/>
                <a:lumOff val="60000"/>
              </a:schemeClr>
            </a:solidFill>
          </a:ln>
        </p:spPr>
        <p:txBody>
          <a:bodyPr spcFirstLastPara="1" vert="horz" wrap="square" lIns="162533" tIns="162533" rIns="162533" bIns="162533" rtlCol="0" anchor="ctr" anchorCtr="0">
            <a:noAutofit/>
          </a:bodyPr>
          <a:lstStyle/>
          <a:p>
            <a:r>
              <a:rPr lang="en-US" sz="8533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VẬN DỤNG</a:t>
            </a:r>
            <a:endParaRPr sz="8533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7227383"/>
      </p:ext>
    </p:extLst>
  </p:cSld>
  <p:clrMapOvr>
    <a:masterClrMapping/>
  </p:clrMapOvr>
  <p:transition spd="slow">
    <p:push dir="u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DA658A1-EC39-4F66-9ADC-153EFF3450D6}"/>
              </a:ext>
            </a:extLst>
          </p:cNvPr>
          <p:cNvSpPr txBox="1"/>
          <p:nvPr/>
        </p:nvSpPr>
        <p:spPr>
          <a:xfrm>
            <a:off x="4785519" y="3124200"/>
            <a:ext cx="82296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dirty="0">
                <a:solidFill>
                  <a:srgbClr val="FF0000"/>
                </a:solidFill>
              </a:rPr>
              <a:t>AI NHANH, AI ĐÚNG</a:t>
            </a:r>
          </a:p>
        </p:txBody>
      </p:sp>
    </p:spTree>
    <p:extLst>
      <p:ext uri="{BB962C8B-B14F-4D97-AF65-F5344CB8AC3E}">
        <p14:creationId xmlns:p14="http://schemas.microsoft.com/office/powerpoint/2010/main" val="380556561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BB14BC4A-BD9C-4C7B-89C9-88EBC5748121}"/>
              </a:ext>
            </a:extLst>
          </p:cNvPr>
          <p:cNvSpPr txBox="1"/>
          <p:nvPr/>
        </p:nvSpPr>
        <p:spPr>
          <a:xfrm>
            <a:off x="1585119" y="762000"/>
            <a:ext cx="12801600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NL" sz="4400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</a:t>
            </a:r>
            <a:r>
              <a:rPr lang="nl-NL" sz="4400" i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ựa vào các phép tính vừa thực hiện ở bài tập 1,  trả lời nhanh các câu hỏi:</a:t>
            </a:r>
            <a:endParaRPr lang="en-US" sz="4400" i="1" dirty="0">
              <a:solidFill>
                <a:srgbClr val="FF0000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B9E90D4-F22A-48FF-B850-193E4C0E54E5}"/>
              </a:ext>
            </a:extLst>
          </p:cNvPr>
          <p:cNvSpPr txBox="1"/>
          <p:nvPr/>
        </p:nvSpPr>
        <p:spPr>
          <a:xfrm>
            <a:off x="1432719" y="2897269"/>
            <a:ext cx="122682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NL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Câu 1: Mỗi phép chia ở bài tập 1 có mấy lượt chia? </a:t>
            </a:r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7FF3D11-50B5-420B-B41E-033F0CFEE2FF}"/>
              </a:ext>
            </a:extLst>
          </p:cNvPr>
          <p:cNvSpPr txBox="1"/>
          <p:nvPr/>
        </p:nvSpPr>
        <p:spPr>
          <a:xfrm>
            <a:off x="1432719" y="4170763"/>
            <a:ext cx="14325600" cy="6686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30000"/>
              </a:lnSpc>
              <a:spcAft>
                <a:spcPts val="0"/>
              </a:spcAft>
            </a:pPr>
            <a:r>
              <a:rPr lang="nl-NL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Câu 2: Trong phép tính 348 : 2, số bị chia ở lượt chia thứ nhất là bao nhiêu?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B37AEFC-1FAF-454D-8651-6F5555764533}"/>
              </a:ext>
            </a:extLst>
          </p:cNvPr>
          <p:cNvSpPr txBox="1"/>
          <p:nvPr/>
        </p:nvSpPr>
        <p:spPr>
          <a:xfrm>
            <a:off x="1432719" y="5334000"/>
            <a:ext cx="13106400" cy="6686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30000"/>
              </a:lnSpc>
              <a:spcAft>
                <a:spcPts val="0"/>
              </a:spcAft>
            </a:pPr>
            <a:r>
              <a:rPr lang="nl-NL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Câu 3: Trong phép chia 896 : 8, lượt chia thứ mấy thì có số dư?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22145FA-13EE-43D5-9E8D-4F3F1A2A3B91}"/>
              </a:ext>
            </a:extLst>
          </p:cNvPr>
          <p:cNvSpPr txBox="1"/>
          <p:nvPr/>
        </p:nvSpPr>
        <p:spPr>
          <a:xfrm>
            <a:off x="1432719" y="6629400"/>
            <a:ext cx="13944600" cy="6686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30000"/>
              </a:lnSpc>
              <a:spcAft>
                <a:spcPts val="0"/>
              </a:spcAft>
            </a:pPr>
            <a:r>
              <a:rPr lang="nl-NL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Câu 4: Tìm số dư trong lượt chia thứ hai trong phép chia 651 : 3?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32584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" descr="Anh dep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719" y="218988"/>
            <a:ext cx="14417345" cy="84599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WordArt 3"/>
          <p:cNvSpPr>
            <a:spLocks noChangeArrowheads="1" noChangeShapeType="1" noTextEdit="1"/>
          </p:cNvSpPr>
          <p:nvPr/>
        </p:nvSpPr>
        <p:spPr bwMode="auto">
          <a:xfrm>
            <a:off x="1966119" y="3657600"/>
            <a:ext cx="12649200" cy="15827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XIN CHÂN THÀNH CẢM ƠN </a:t>
            </a:r>
          </a:p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QUÝ THẦY CÔ GIÁO VÀ CÁC EM</a:t>
            </a:r>
            <a:endParaRPr lang="en-US" sz="5700" b="1" kern="10">
              <a:ln w="19050">
                <a:solidFill>
                  <a:srgbClr val="FFFF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48668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8" name="Google Shape;2698;p45"/>
          <p:cNvSpPr txBox="1">
            <a:spLocks noGrp="1"/>
          </p:cNvSpPr>
          <p:nvPr>
            <p:ph type="title"/>
          </p:nvPr>
        </p:nvSpPr>
        <p:spPr>
          <a:xfrm>
            <a:off x="3913850" y="3035829"/>
            <a:ext cx="7552839" cy="1628345"/>
          </a:xfrm>
          <a:prstGeom prst="rect">
            <a:avLst/>
          </a:prstGeom>
          <a:ln w="38100">
            <a:solidFill>
              <a:schemeClr val="accent5">
                <a:lumMod val="40000"/>
                <a:lumOff val="60000"/>
              </a:schemeClr>
            </a:solidFill>
          </a:ln>
        </p:spPr>
        <p:txBody>
          <a:bodyPr spcFirstLastPara="1" vert="horz" wrap="square" lIns="162533" tIns="162533" rIns="162533" bIns="162533" rtlCol="0" anchor="ctr" anchorCtr="0">
            <a:noAutofit/>
          </a:bodyPr>
          <a:lstStyle/>
          <a:p>
            <a:r>
              <a:rPr lang="en-US" sz="8533" dirty="0">
                <a:solidFill>
                  <a:schemeClr val="bg1"/>
                </a:solidFill>
                <a:latin typeface="Calibri" panose="020F0502020204030204" pitchFamily="34" charset="0"/>
              </a:rPr>
              <a:t>KHỞI ĐỘNG</a:t>
            </a:r>
            <a:endParaRPr sz="8533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grpSp>
        <p:nvGrpSpPr>
          <p:cNvPr id="2700" name="Google Shape;2700;p45"/>
          <p:cNvGrpSpPr/>
          <p:nvPr/>
        </p:nvGrpSpPr>
        <p:grpSpPr>
          <a:xfrm>
            <a:off x="12447336" y="960210"/>
            <a:ext cx="2477980" cy="555115"/>
            <a:chOff x="6995822" y="540118"/>
            <a:chExt cx="1393864" cy="312252"/>
          </a:xfrm>
        </p:grpSpPr>
        <p:sp>
          <p:nvSpPr>
            <p:cNvPr id="2701" name="Google Shape;2701;p45"/>
            <p:cNvSpPr/>
            <p:nvPr/>
          </p:nvSpPr>
          <p:spPr>
            <a:xfrm>
              <a:off x="7460443" y="540118"/>
              <a:ext cx="929243" cy="312252"/>
            </a:xfrm>
            <a:custGeom>
              <a:avLst/>
              <a:gdLst/>
              <a:ahLst/>
              <a:cxnLst/>
              <a:rect l="l" t="t" r="r" b="b"/>
              <a:pathLst>
                <a:path w="24364" h="8187" extrusionOk="0">
                  <a:moveTo>
                    <a:pt x="10354" y="0"/>
                  </a:moveTo>
                  <a:cubicBezTo>
                    <a:pt x="10246" y="0"/>
                    <a:pt x="10134" y="4"/>
                    <a:pt x="10020" y="14"/>
                  </a:cubicBezTo>
                  <a:cubicBezTo>
                    <a:pt x="6112" y="327"/>
                    <a:pt x="6299" y="5588"/>
                    <a:pt x="6299" y="5588"/>
                  </a:cubicBezTo>
                  <a:cubicBezTo>
                    <a:pt x="5019" y="4453"/>
                    <a:pt x="3990" y="4023"/>
                    <a:pt x="3164" y="4023"/>
                  </a:cubicBezTo>
                  <a:cubicBezTo>
                    <a:pt x="594" y="4023"/>
                    <a:pt x="1" y="8186"/>
                    <a:pt x="1" y="8186"/>
                  </a:cubicBezTo>
                  <a:lnTo>
                    <a:pt x="24363" y="8186"/>
                  </a:lnTo>
                  <a:cubicBezTo>
                    <a:pt x="24363" y="8186"/>
                    <a:pt x="24046" y="6641"/>
                    <a:pt x="21803" y="5895"/>
                  </a:cubicBezTo>
                  <a:cubicBezTo>
                    <a:pt x="21531" y="5805"/>
                    <a:pt x="21290" y="5768"/>
                    <a:pt x="21077" y="5768"/>
                  </a:cubicBezTo>
                  <a:cubicBezTo>
                    <a:pt x="20194" y="5768"/>
                    <a:pt x="19820" y="6399"/>
                    <a:pt x="19820" y="6399"/>
                  </a:cubicBezTo>
                  <a:cubicBezTo>
                    <a:pt x="19820" y="6399"/>
                    <a:pt x="19870" y="3127"/>
                    <a:pt x="17589" y="2804"/>
                  </a:cubicBezTo>
                  <a:cubicBezTo>
                    <a:pt x="17444" y="2783"/>
                    <a:pt x="17304" y="2773"/>
                    <a:pt x="17170" y="2773"/>
                  </a:cubicBezTo>
                  <a:cubicBezTo>
                    <a:pt x="15187" y="2773"/>
                    <a:pt x="14312" y="4865"/>
                    <a:pt x="14312" y="4865"/>
                  </a:cubicBezTo>
                  <a:cubicBezTo>
                    <a:pt x="14312" y="4865"/>
                    <a:pt x="13945" y="0"/>
                    <a:pt x="1035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endParaRPr sz="5156"/>
            </a:p>
          </p:txBody>
        </p:sp>
        <p:sp>
          <p:nvSpPr>
            <p:cNvPr id="2702" name="Google Shape;2702;p45"/>
            <p:cNvSpPr/>
            <p:nvPr/>
          </p:nvSpPr>
          <p:spPr>
            <a:xfrm>
              <a:off x="6995822" y="540118"/>
              <a:ext cx="929243" cy="312252"/>
            </a:xfrm>
            <a:custGeom>
              <a:avLst/>
              <a:gdLst/>
              <a:ahLst/>
              <a:cxnLst/>
              <a:rect l="l" t="t" r="r" b="b"/>
              <a:pathLst>
                <a:path w="24364" h="8187" extrusionOk="0">
                  <a:moveTo>
                    <a:pt x="10354" y="0"/>
                  </a:moveTo>
                  <a:cubicBezTo>
                    <a:pt x="10246" y="0"/>
                    <a:pt x="10134" y="4"/>
                    <a:pt x="10020" y="14"/>
                  </a:cubicBezTo>
                  <a:cubicBezTo>
                    <a:pt x="6112" y="327"/>
                    <a:pt x="6299" y="5588"/>
                    <a:pt x="6299" y="5588"/>
                  </a:cubicBezTo>
                  <a:cubicBezTo>
                    <a:pt x="5019" y="4453"/>
                    <a:pt x="3990" y="4023"/>
                    <a:pt x="3164" y="4023"/>
                  </a:cubicBezTo>
                  <a:cubicBezTo>
                    <a:pt x="594" y="4023"/>
                    <a:pt x="1" y="8186"/>
                    <a:pt x="1" y="8186"/>
                  </a:cubicBezTo>
                  <a:lnTo>
                    <a:pt x="24363" y="8186"/>
                  </a:lnTo>
                  <a:cubicBezTo>
                    <a:pt x="24363" y="8186"/>
                    <a:pt x="24046" y="6641"/>
                    <a:pt x="21803" y="5895"/>
                  </a:cubicBezTo>
                  <a:cubicBezTo>
                    <a:pt x="21531" y="5805"/>
                    <a:pt x="21290" y="5768"/>
                    <a:pt x="21077" y="5768"/>
                  </a:cubicBezTo>
                  <a:cubicBezTo>
                    <a:pt x="20194" y="5768"/>
                    <a:pt x="19820" y="6399"/>
                    <a:pt x="19820" y="6399"/>
                  </a:cubicBezTo>
                  <a:cubicBezTo>
                    <a:pt x="19820" y="6399"/>
                    <a:pt x="19870" y="3127"/>
                    <a:pt x="17589" y="2804"/>
                  </a:cubicBezTo>
                  <a:cubicBezTo>
                    <a:pt x="17444" y="2783"/>
                    <a:pt x="17304" y="2773"/>
                    <a:pt x="17170" y="2773"/>
                  </a:cubicBezTo>
                  <a:cubicBezTo>
                    <a:pt x="15187" y="2773"/>
                    <a:pt x="14312" y="4865"/>
                    <a:pt x="14312" y="4865"/>
                  </a:cubicBezTo>
                  <a:cubicBezTo>
                    <a:pt x="14312" y="4865"/>
                    <a:pt x="13945" y="0"/>
                    <a:pt x="1035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endParaRPr sz="5156"/>
            </a:p>
          </p:txBody>
        </p:sp>
      </p:grpSp>
      <p:grpSp>
        <p:nvGrpSpPr>
          <p:cNvPr id="2703" name="Google Shape;2703;p45"/>
          <p:cNvGrpSpPr/>
          <p:nvPr/>
        </p:nvGrpSpPr>
        <p:grpSpPr>
          <a:xfrm>
            <a:off x="256382" y="-864541"/>
            <a:ext cx="16184884" cy="4645826"/>
            <a:chOff x="138410" y="-486305"/>
            <a:chExt cx="9103997" cy="2613277"/>
          </a:xfrm>
        </p:grpSpPr>
        <p:sp>
          <p:nvSpPr>
            <p:cNvPr id="2704" name="Google Shape;2704;p45"/>
            <p:cNvSpPr/>
            <p:nvPr/>
          </p:nvSpPr>
          <p:spPr>
            <a:xfrm rot="14663446">
              <a:off x="7059066" y="-76151"/>
              <a:ext cx="2593495" cy="1773187"/>
            </a:xfrm>
            <a:custGeom>
              <a:avLst/>
              <a:gdLst/>
              <a:ahLst/>
              <a:cxnLst/>
              <a:rect l="l" t="t" r="r" b="b"/>
              <a:pathLst>
                <a:path w="50649" h="34629" extrusionOk="0">
                  <a:moveTo>
                    <a:pt x="32733" y="0"/>
                  </a:moveTo>
                  <a:cubicBezTo>
                    <a:pt x="32447" y="7"/>
                    <a:pt x="32162" y="12"/>
                    <a:pt x="31883" y="28"/>
                  </a:cubicBezTo>
                  <a:cubicBezTo>
                    <a:pt x="31822" y="28"/>
                    <a:pt x="31779" y="78"/>
                    <a:pt x="31784" y="139"/>
                  </a:cubicBezTo>
                  <a:cubicBezTo>
                    <a:pt x="31784" y="193"/>
                    <a:pt x="31833" y="237"/>
                    <a:pt x="31888" y="237"/>
                  </a:cubicBezTo>
                  <a:lnTo>
                    <a:pt x="31893" y="237"/>
                  </a:lnTo>
                  <a:cubicBezTo>
                    <a:pt x="32167" y="225"/>
                    <a:pt x="32453" y="215"/>
                    <a:pt x="32733" y="215"/>
                  </a:cubicBezTo>
                  <a:cubicBezTo>
                    <a:pt x="32792" y="210"/>
                    <a:pt x="32842" y="165"/>
                    <a:pt x="32837" y="106"/>
                  </a:cubicBezTo>
                  <a:cubicBezTo>
                    <a:pt x="32837" y="45"/>
                    <a:pt x="32792" y="0"/>
                    <a:pt x="32733" y="0"/>
                  </a:cubicBezTo>
                  <a:close/>
                  <a:moveTo>
                    <a:pt x="33581" y="7"/>
                  </a:moveTo>
                  <a:cubicBezTo>
                    <a:pt x="33527" y="7"/>
                    <a:pt x="33472" y="50"/>
                    <a:pt x="33472" y="111"/>
                  </a:cubicBezTo>
                  <a:cubicBezTo>
                    <a:pt x="33472" y="171"/>
                    <a:pt x="33515" y="220"/>
                    <a:pt x="33576" y="220"/>
                  </a:cubicBezTo>
                  <a:cubicBezTo>
                    <a:pt x="33851" y="225"/>
                    <a:pt x="34135" y="237"/>
                    <a:pt x="34415" y="258"/>
                  </a:cubicBezTo>
                  <a:lnTo>
                    <a:pt x="34426" y="258"/>
                  </a:lnTo>
                  <a:cubicBezTo>
                    <a:pt x="34481" y="258"/>
                    <a:pt x="34524" y="215"/>
                    <a:pt x="34530" y="160"/>
                  </a:cubicBezTo>
                  <a:cubicBezTo>
                    <a:pt x="34530" y="99"/>
                    <a:pt x="34486" y="50"/>
                    <a:pt x="34431" y="45"/>
                  </a:cubicBezTo>
                  <a:cubicBezTo>
                    <a:pt x="34147" y="28"/>
                    <a:pt x="33861" y="18"/>
                    <a:pt x="33581" y="7"/>
                  </a:cubicBezTo>
                  <a:close/>
                  <a:moveTo>
                    <a:pt x="31042" y="88"/>
                  </a:moveTo>
                  <a:cubicBezTo>
                    <a:pt x="31039" y="88"/>
                    <a:pt x="31036" y="88"/>
                    <a:pt x="31033" y="89"/>
                  </a:cubicBezTo>
                  <a:cubicBezTo>
                    <a:pt x="30753" y="116"/>
                    <a:pt x="30469" y="149"/>
                    <a:pt x="30189" y="187"/>
                  </a:cubicBezTo>
                  <a:cubicBezTo>
                    <a:pt x="30135" y="198"/>
                    <a:pt x="30090" y="248"/>
                    <a:pt x="30102" y="308"/>
                  </a:cubicBezTo>
                  <a:cubicBezTo>
                    <a:pt x="30107" y="362"/>
                    <a:pt x="30156" y="395"/>
                    <a:pt x="30206" y="395"/>
                  </a:cubicBezTo>
                  <a:lnTo>
                    <a:pt x="30222" y="395"/>
                  </a:lnTo>
                  <a:cubicBezTo>
                    <a:pt x="30496" y="357"/>
                    <a:pt x="30775" y="324"/>
                    <a:pt x="31056" y="296"/>
                  </a:cubicBezTo>
                  <a:cubicBezTo>
                    <a:pt x="31115" y="291"/>
                    <a:pt x="31154" y="243"/>
                    <a:pt x="31148" y="182"/>
                  </a:cubicBezTo>
                  <a:cubicBezTo>
                    <a:pt x="31143" y="130"/>
                    <a:pt x="31094" y="88"/>
                    <a:pt x="31042" y="88"/>
                  </a:cubicBezTo>
                  <a:close/>
                  <a:moveTo>
                    <a:pt x="35275" y="111"/>
                  </a:moveTo>
                  <a:cubicBezTo>
                    <a:pt x="35215" y="111"/>
                    <a:pt x="35166" y="149"/>
                    <a:pt x="35160" y="204"/>
                  </a:cubicBezTo>
                  <a:cubicBezTo>
                    <a:pt x="35154" y="264"/>
                    <a:pt x="35199" y="314"/>
                    <a:pt x="35258" y="319"/>
                  </a:cubicBezTo>
                  <a:cubicBezTo>
                    <a:pt x="35538" y="346"/>
                    <a:pt x="35817" y="379"/>
                    <a:pt x="36098" y="412"/>
                  </a:cubicBezTo>
                  <a:lnTo>
                    <a:pt x="36108" y="412"/>
                  </a:lnTo>
                  <a:cubicBezTo>
                    <a:pt x="36163" y="412"/>
                    <a:pt x="36207" y="374"/>
                    <a:pt x="36212" y="319"/>
                  </a:cubicBezTo>
                  <a:cubicBezTo>
                    <a:pt x="36219" y="264"/>
                    <a:pt x="36179" y="210"/>
                    <a:pt x="36120" y="204"/>
                  </a:cubicBezTo>
                  <a:cubicBezTo>
                    <a:pt x="35840" y="165"/>
                    <a:pt x="35561" y="139"/>
                    <a:pt x="35275" y="111"/>
                  </a:cubicBezTo>
                  <a:close/>
                  <a:moveTo>
                    <a:pt x="36946" y="317"/>
                  </a:moveTo>
                  <a:cubicBezTo>
                    <a:pt x="36897" y="317"/>
                    <a:pt x="36848" y="357"/>
                    <a:pt x="36843" y="407"/>
                  </a:cubicBezTo>
                  <a:cubicBezTo>
                    <a:pt x="36831" y="467"/>
                    <a:pt x="36870" y="516"/>
                    <a:pt x="36930" y="527"/>
                  </a:cubicBezTo>
                  <a:cubicBezTo>
                    <a:pt x="37210" y="571"/>
                    <a:pt x="37484" y="615"/>
                    <a:pt x="37758" y="665"/>
                  </a:cubicBezTo>
                  <a:lnTo>
                    <a:pt x="37780" y="665"/>
                  </a:lnTo>
                  <a:cubicBezTo>
                    <a:pt x="37830" y="665"/>
                    <a:pt x="37873" y="632"/>
                    <a:pt x="37884" y="577"/>
                  </a:cubicBezTo>
                  <a:cubicBezTo>
                    <a:pt x="37896" y="521"/>
                    <a:pt x="37856" y="467"/>
                    <a:pt x="37797" y="456"/>
                  </a:cubicBezTo>
                  <a:cubicBezTo>
                    <a:pt x="37517" y="407"/>
                    <a:pt x="37243" y="362"/>
                    <a:pt x="36963" y="319"/>
                  </a:cubicBezTo>
                  <a:cubicBezTo>
                    <a:pt x="36958" y="318"/>
                    <a:pt x="36952" y="317"/>
                    <a:pt x="36946" y="317"/>
                  </a:cubicBezTo>
                  <a:close/>
                  <a:moveTo>
                    <a:pt x="29371" y="328"/>
                  </a:moveTo>
                  <a:cubicBezTo>
                    <a:pt x="29364" y="328"/>
                    <a:pt x="29358" y="328"/>
                    <a:pt x="29351" y="329"/>
                  </a:cubicBezTo>
                  <a:cubicBezTo>
                    <a:pt x="29071" y="385"/>
                    <a:pt x="28792" y="445"/>
                    <a:pt x="28523" y="516"/>
                  </a:cubicBezTo>
                  <a:cubicBezTo>
                    <a:pt x="28463" y="527"/>
                    <a:pt x="28430" y="587"/>
                    <a:pt x="28446" y="642"/>
                  </a:cubicBezTo>
                  <a:cubicBezTo>
                    <a:pt x="28458" y="691"/>
                    <a:pt x="28501" y="724"/>
                    <a:pt x="28544" y="724"/>
                  </a:cubicBezTo>
                  <a:cubicBezTo>
                    <a:pt x="28556" y="724"/>
                    <a:pt x="28567" y="719"/>
                    <a:pt x="28572" y="719"/>
                  </a:cubicBezTo>
                  <a:cubicBezTo>
                    <a:pt x="28835" y="653"/>
                    <a:pt x="29115" y="592"/>
                    <a:pt x="29394" y="538"/>
                  </a:cubicBezTo>
                  <a:cubicBezTo>
                    <a:pt x="29449" y="527"/>
                    <a:pt x="29488" y="473"/>
                    <a:pt x="29477" y="412"/>
                  </a:cubicBezTo>
                  <a:cubicBezTo>
                    <a:pt x="29467" y="363"/>
                    <a:pt x="29423" y="328"/>
                    <a:pt x="29371" y="328"/>
                  </a:cubicBezTo>
                  <a:close/>
                  <a:moveTo>
                    <a:pt x="38611" y="613"/>
                  </a:moveTo>
                  <a:cubicBezTo>
                    <a:pt x="38563" y="613"/>
                    <a:pt x="38519" y="649"/>
                    <a:pt x="38503" y="698"/>
                  </a:cubicBezTo>
                  <a:cubicBezTo>
                    <a:pt x="38493" y="757"/>
                    <a:pt x="38531" y="812"/>
                    <a:pt x="38586" y="823"/>
                  </a:cubicBezTo>
                  <a:cubicBezTo>
                    <a:pt x="38865" y="878"/>
                    <a:pt x="39139" y="938"/>
                    <a:pt x="39414" y="999"/>
                  </a:cubicBezTo>
                  <a:cubicBezTo>
                    <a:pt x="39419" y="1004"/>
                    <a:pt x="39429" y="1004"/>
                    <a:pt x="39435" y="1004"/>
                  </a:cubicBezTo>
                  <a:cubicBezTo>
                    <a:pt x="39485" y="1004"/>
                    <a:pt x="39528" y="971"/>
                    <a:pt x="39540" y="921"/>
                  </a:cubicBezTo>
                  <a:cubicBezTo>
                    <a:pt x="39550" y="862"/>
                    <a:pt x="39518" y="807"/>
                    <a:pt x="39457" y="796"/>
                  </a:cubicBezTo>
                  <a:cubicBezTo>
                    <a:pt x="39183" y="731"/>
                    <a:pt x="38909" y="670"/>
                    <a:pt x="38630" y="615"/>
                  </a:cubicBezTo>
                  <a:cubicBezTo>
                    <a:pt x="38623" y="614"/>
                    <a:pt x="38617" y="613"/>
                    <a:pt x="38611" y="613"/>
                  </a:cubicBezTo>
                  <a:close/>
                  <a:moveTo>
                    <a:pt x="27734" y="742"/>
                  </a:moveTo>
                  <a:cubicBezTo>
                    <a:pt x="27724" y="742"/>
                    <a:pt x="27713" y="743"/>
                    <a:pt x="27701" y="746"/>
                  </a:cubicBezTo>
                  <a:cubicBezTo>
                    <a:pt x="27432" y="834"/>
                    <a:pt x="27163" y="928"/>
                    <a:pt x="26900" y="1026"/>
                  </a:cubicBezTo>
                  <a:cubicBezTo>
                    <a:pt x="26846" y="1048"/>
                    <a:pt x="26819" y="1108"/>
                    <a:pt x="26840" y="1163"/>
                  </a:cubicBezTo>
                  <a:cubicBezTo>
                    <a:pt x="26857" y="1207"/>
                    <a:pt x="26895" y="1234"/>
                    <a:pt x="26938" y="1234"/>
                  </a:cubicBezTo>
                  <a:cubicBezTo>
                    <a:pt x="26950" y="1234"/>
                    <a:pt x="26961" y="1229"/>
                    <a:pt x="26978" y="1224"/>
                  </a:cubicBezTo>
                  <a:cubicBezTo>
                    <a:pt x="27234" y="1125"/>
                    <a:pt x="27497" y="1032"/>
                    <a:pt x="27767" y="949"/>
                  </a:cubicBezTo>
                  <a:cubicBezTo>
                    <a:pt x="27821" y="928"/>
                    <a:pt x="27854" y="873"/>
                    <a:pt x="27833" y="817"/>
                  </a:cubicBezTo>
                  <a:cubicBezTo>
                    <a:pt x="27819" y="768"/>
                    <a:pt x="27780" y="742"/>
                    <a:pt x="27734" y="742"/>
                  </a:cubicBezTo>
                  <a:close/>
                  <a:moveTo>
                    <a:pt x="40255" y="989"/>
                  </a:moveTo>
                  <a:cubicBezTo>
                    <a:pt x="40210" y="989"/>
                    <a:pt x="40168" y="1020"/>
                    <a:pt x="40158" y="1070"/>
                  </a:cubicBezTo>
                  <a:cubicBezTo>
                    <a:pt x="40142" y="1125"/>
                    <a:pt x="40175" y="1179"/>
                    <a:pt x="40236" y="1196"/>
                  </a:cubicBezTo>
                  <a:cubicBezTo>
                    <a:pt x="40509" y="1267"/>
                    <a:pt x="40778" y="1338"/>
                    <a:pt x="41053" y="1409"/>
                  </a:cubicBezTo>
                  <a:cubicBezTo>
                    <a:pt x="41058" y="1409"/>
                    <a:pt x="41068" y="1415"/>
                    <a:pt x="41079" y="1415"/>
                  </a:cubicBezTo>
                  <a:cubicBezTo>
                    <a:pt x="41124" y="1415"/>
                    <a:pt x="41167" y="1382"/>
                    <a:pt x="41178" y="1333"/>
                  </a:cubicBezTo>
                  <a:cubicBezTo>
                    <a:pt x="41195" y="1278"/>
                    <a:pt x="41162" y="1217"/>
                    <a:pt x="41107" y="1207"/>
                  </a:cubicBezTo>
                  <a:cubicBezTo>
                    <a:pt x="40833" y="1130"/>
                    <a:pt x="40559" y="1059"/>
                    <a:pt x="40284" y="994"/>
                  </a:cubicBezTo>
                  <a:cubicBezTo>
                    <a:pt x="40275" y="991"/>
                    <a:pt x="40265" y="989"/>
                    <a:pt x="40255" y="989"/>
                  </a:cubicBezTo>
                  <a:close/>
                  <a:moveTo>
                    <a:pt x="41893" y="1433"/>
                  </a:moveTo>
                  <a:cubicBezTo>
                    <a:pt x="41846" y="1433"/>
                    <a:pt x="41806" y="1463"/>
                    <a:pt x="41792" y="1508"/>
                  </a:cubicBezTo>
                  <a:cubicBezTo>
                    <a:pt x="41776" y="1563"/>
                    <a:pt x="41809" y="1624"/>
                    <a:pt x="41863" y="1639"/>
                  </a:cubicBezTo>
                  <a:cubicBezTo>
                    <a:pt x="42138" y="1717"/>
                    <a:pt x="42406" y="1799"/>
                    <a:pt x="42669" y="1882"/>
                  </a:cubicBezTo>
                  <a:cubicBezTo>
                    <a:pt x="42680" y="1887"/>
                    <a:pt x="42690" y="1887"/>
                    <a:pt x="42702" y="1887"/>
                  </a:cubicBezTo>
                  <a:cubicBezTo>
                    <a:pt x="42746" y="1887"/>
                    <a:pt x="42789" y="1859"/>
                    <a:pt x="42801" y="1816"/>
                  </a:cubicBezTo>
                  <a:cubicBezTo>
                    <a:pt x="42817" y="1760"/>
                    <a:pt x="42789" y="1700"/>
                    <a:pt x="42735" y="1684"/>
                  </a:cubicBezTo>
                  <a:cubicBezTo>
                    <a:pt x="42467" y="1596"/>
                    <a:pt x="42197" y="1513"/>
                    <a:pt x="41923" y="1437"/>
                  </a:cubicBezTo>
                  <a:cubicBezTo>
                    <a:pt x="41913" y="1434"/>
                    <a:pt x="41903" y="1433"/>
                    <a:pt x="41893" y="1433"/>
                  </a:cubicBezTo>
                  <a:close/>
                  <a:moveTo>
                    <a:pt x="26163" y="1349"/>
                  </a:moveTo>
                  <a:cubicBezTo>
                    <a:pt x="26147" y="1349"/>
                    <a:pt x="26131" y="1353"/>
                    <a:pt x="26116" y="1361"/>
                  </a:cubicBezTo>
                  <a:cubicBezTo>
                    <a:pt x="25848" y="1475"/>
                    <a:pt x="25597" y="1596"/>
                    <a:pt x="25349" y="1717"/>
                  </a:cubicBezTo>
                  <a:cubicBezTo>
                    <a:pt x="25294" y="1743"/>
                    <a:pt x="25273" y="1804"/>
                    <a:pt x="25301" y="1859"/>
                  </a:cubicBezTo>
                  <a:cubicBezTo>
                    <a:pt x="25316" y="1897"/>
                    <a:pt x="25355" y="1920"/>
                    <a:pt x="25393" y="1920"/>
                  </a:cubicBezTo>
                  <a:cubicBezTo>
                    <a:pt x="25410" y="1920"/>
                    <a:pt x="25426" y="1914"/>
                    <a:pt x="25437" y="1908"/>
                  </a:cubicBezTo>
                  <a:cubicBezTo>
                    <a:pt x="25683" y="1788"/>
                    <a:pt x="25941" y="1667"/>
                    <a:pt x="26199" y="1553"/>
                  </a:cubicBezTo>
                  <a:cubicBezTo>
                    <a:pt x="26254" y="1525"/>
                    <a:pt x="26275" y="1465"/>
                    <a:pt x="26254" y="1409"/>
                  </a:cubicBezTo>
                  <a:cubicBezTo>
                    <a:pt x="26238" y="1371"/>
                    <a:pt x="26201" y="1349"/>
                    <a:pt x="26163" y="1349"/>
                  </a:cubicBezTo>
                  <a:close/>
                  <a:moveTo>
                    <a:pt x="43509" y="1936"/>
                  </a:moveTo>
                  <a:cubicBezTo>
                    <a:pt x="43465" y="1936"/>
                    <a:pt x="43422" y="1963"/>
                    <a:pt x="43409" y="2006"/>
                  </a:cubicBezTo>
                  <a:cubicBezTo>
                    <a:pt x="43387" y="2067"/>
                    <a:pt x="43420" y="2122"/>
                    <a:pt x="43474" y="2145"/>
                  </a:cubicBezTo>
                  <a:cubicBezTo>
                    <a:pt x="43743" y="2231"/>
                    <a:pt x="44012" y="2325"/>
                    <a:pt x="44269" y="2418"/>
                  </a:cubicBezTo>
                  <a:cubicBezTo>
                    <a:pt x="44286" y="2418"/>
                    <a:pt x="44296" y="2423"/>
                    <a:pt x="44308" y="2423"/>
                  </a:cubicBezTo>
                  <a:cubicBezTo>
                    <a:pt x="44352" y="2423"/>
                    <a:pt x="44390" y="2396"/>
                    <a:pt x="44407" y="2352"/>
                  </a:cubicBezTo>
                  <a:cubicBezTo>
                    <a:pt x="44428" y="2297"/>
                    <a:pt x="44395" y="2237"/>
                    <a:pt x="44341" y="2216"/>
                  </a:cubicBezTo>
                  <a:cubicBezTo>
                    <a:pt x="44078" y="2127"/>
                    <a:pt x="43815" y="2034"/>
                    <a:pt x="43540" y="1941"/>
                  </a:cubicBezTo>
                  <a:cubicBezTo>
                    <a:pt x="43530" y="1938"/>
                    <a:pt x="43519" y="1936"/>
                    <a:pt x="43509" y="1936"/>
                  </a:cubicBezTo>
                  <a:close/>
                  <a:moveTo>
                    <a:pt x="24643" y="2093"/>
                  </a:moveTo>
                  <a:cubicBezTo>
                    <a:pt x="24626" y="2093"/>
                    <a:pt x="24609" y="2097"/>
                    <a:pt x="24593" y="2105"/>
                  </a:cubicBezTo>
                  <a:cubicBezTo>
                    <a:pt x="24340" y="2237"/>
                    <a:pt x="24094" y="2380"/>
                    <a:pt x="23854" y="2522"/>
                  </a:cubicBezTo>
                  <a:cubicBezTo>
                    <a:pt x="23804" y="2550"/>
                    <a:pt x="23788" y="2615"/>
                    <a:pt x="23814" y="2664"/>
                  </a:cubicBezTo>
                  <a:cubicBezTo>
                    <a:pt x="23837" y="2697"/>
                    <a:pt x="23869" y="2714"/>
                    <a:pt x="23908" y="2714"/>
                  </a:cubicBezTo>
                  <a:cubicBezTo>
                    <a:pt x="23925" y="2714"/>
                    <a:pt x="23941" y="2714"/>
                    <a:pt x="23963" y="2704"/>
                  </a:cubicBezTo>
                  <a:cubicBezTo>
                    <a:pt x="24198" y="2560"/>
                    <a:pt x="24446" y="2423"/>
                    <a:pt x="24692" y="2292"/>
                  </a:cubicBezTo>
                  <a:cubicBezTo>
                    <a:pt x="24742" y="2264"/>
                    <a:pt x="24763" y="2199"/>
                    <a:pt x="24735" y="2150"/>
                  </a:cubicBezTo>
                  <a:cubicBezTo>
                    <a:pt x="24717" y="2112"/>
                    <a:pt x="24681" y="2093"/>
                    <a:pt x="24643" y="2093"/>
                  </a:cubicBezTo>
                  <a:close/>
                  <a:moveTo>
                    <a:pt x="45101" y="2499"/>
                  </a:moveTo>
                  <a:cubicBezTo>
                    <a:pt x="45059" y="2499"/>
                    <a:pt x="45020" y="2524"/>
                    <a:pt x="45004" y="2566"/>
                  </a:cubicBezTo>
                  <a:cubicBezTo>
                    <a:pt x="44982" y="2621"/>
                    <a:pt x="45009" y="2681"/>
                    <a:pt x="45065" y="2704"/>
                  </a:cubicBezTo>
                  <a:cubicBezTo>
                    <a:pt x="45338" y="2802"/>
                    <a:pt x="45601" y="2906"/>
                    <a:pt x="45854" y="3005"/>
                  </a:cubicBezTo>
                  <a:cubicBezTo>
                    <a:pt x="45870" y="3010"/>
                    <a:pt x="45880" y="3010"/>
                    <a:pt x="45892" y="3010"/>
                  </a:cubicBezTo>
                  <a:cubicBezTo>
                    <a:pt x="45935" y="3010"/>
                    <a:pt x="45974" y="2982"/>
                    <a:pt x="45991" y="2944"/>
                  </a:cubicBezTo>
                  <a:cubicBezTo>
                    <a:pt x="46012" y="2889"/>
                    <a:pt x="45985" y="2829"/>
                    <a:pt x="45930" y="2808"/>
                  </a:cubicBezTo>
                  <a:cubicBezTo>
                    <a:pt x="45678" y="2709"/>
                    <a:pt x="45409" y="2605"/>
                    <a:pt x="45141" y="2506"/>
                  </a:cubicBezTo>
                  <a:cubicBezTo>
                    <a:pt x="45128" y="2501"/>
                    <a:pt x="45114" y="2499"/>
                    <a:pt x="45101" y="2499"/>
                  </a:cubicBezTo>
                  <a:close/>
                  <a:moveTo>
                    <a:pt x="23187" y="2949"/>
                  </a:moveTo>
                  <a:cubicBezTo>
                    <a:pt x="23167" y="2949"/>
                    <a:pt x="23148" y="2955"/>
                    <a:pt x="23130" y="2967"/>
                  </a:cubicBezTo>
                  <a:cubicBezTo>
                    <a:pt x="22893" y="3119"/>
                    <a:pt x="22658" y="3278"/>
                    <a:pt x="22428" y="3443"/>
                  </a:cubicBezTo>
                  <a:cubicBezTo>
                    <a:pt x="22379" y="3476"/>
                    <a:pt x="22367" y="3542"/>
                    <a:pt x="22407" y="3592"/>
                  </a:cubicBezTo>
                  <a:cubicBezTo>
                    <a:pt x="22423" y="3618"/>
                    <a:pt x="22455" y="3635"/>
                    <a:pt x="22488" y="3635"/>
                  </a:cubicBezTo>
                  <a:cubicBezTo>
                    <a:pt x="22511" y="3635"/>
                    <a:pt x="22532" y="3630"/>
                    <a:pt x="22554" y="3613"/>
                  </a:cubicBezTo>
                  <a:cubicBezTo>
                    <a:pt x="22779" y="3453"/>
                    <a:pt x="23014" y="3296"/>
                    <a:pt x="23245" y="3142"/>
                  </a:cubicBezTo>
                  <a:cubicBezTo>
                    <a:pt x="23295" y="3109"/>
                    <a:pt x="23310" y="3043"/>
                    <a:pt x="23278" y="3000"/>
                  </a:cubicBezTo>
                  <a:cubicBezTo>
                    <a:pt x="23256" y="2967"/>
                    <a:pt x="23222" y="2949"/>
                    <a:pt x="23187" y="2949"/>
                  </a:cubicBezTo>
                  <a:close/>
                  <a:moveTo>
                    <a:pt x="46681" y="3112"/>
                  </a:moveTo>
                  <a:cubicBezTo>
                    <a:pt x="46638" y="3112"/>
                    <a:pt x="46599" y="3137"/>
                    <a:pt x="46583" y="3180"/>
                  </a:cubicBezTo>
                  <a:cubicBezTo>
                    <a:pt x="46560" y="3235"/>
                    <a:pt x="46588" y="3296"/>
                    <a:pt x="46643" y="3317"/>
                  </a:cubicBezTo>
                  <a:cubicBezTo>
                    <a:pt x="46911" y="3427"/>
                    <a:pt x="47175" y="3536"/>
                    <a:pt x="47421" y="3640"/>
                  </a:cubicBezTo>
                  <a:cubicBezTo>
                    <a:pt x="47432" y="3645"/>
                    <a:pt x="47448" y="3651"/>
                    <a:pt x="47459" y="3651"/>
                  </a:cubicBezTo>
                  <a:cubicBezTo>
                    <a:pt x="47503" y="3651"/>
                    <a:pt x="47542" y="3624"/>
                    <a:pt x="47557" y="3585"/>
                  </a:cubicBezTo>
                  <a:cubicBezTo>
                    <a:pt x="47580" y="3531"/>
                    <a:pt x="47557" y="3471"/>
                    <a:pt x="47503" y="3448"/>
                  </a:cubicBezTo>
                  <a:cubicBezTo>
                    <a:pt x="47256" y="3339"/>
                    <a:pt x="46993" y="3235"/>
                    <a:pt x="46719" y="3119"/>
                  </a:cubicBezTo>
                  <a:cubicBezTo>
                    <a:pt x="46707" y="3114"/>
                    <a:pt x="46693" y="3112"/>
                    <a:pt x="46681" y="3112"/>
                  </a:cubicBezTo>
                  <a:close/>
                  <a:moveTo>
                    <a:pt x="48236" y="3778"/>
                  </a:moveTo>
                  <a:cubicBezTo>
                    <a:pt x="48196" y="3778"/>
                    <a:pt x="48159" y="3802"/>
                    <a:pt x="48139" y="3838"/>
                  </a:cubicBezTo>
                  <a:cubicBezTo>
                    <a:pt x="48116" y="3893"/>
                    <a:pt x="48139" y="3959"/>
                    <a:pt x="48194" y="3980"/>
                  </a:cubicBezTo>
                  <a:cubicBezTo>
                    <a:pt x="48473" y="4106"/>
                    <a:pt x="48731" y="4222"/>
                    <a:pt x="48961" y="4331"/>
                  </a:cubicBezTo>
                  <a:cubicBezTo>
                    <a:pt x="48978" y="4336"/>
                    <a:pt x="48994" y="4341"/>
                    <a:pt x="49004" y="4341"/>
                  </a:cubicBezTo>
                  <a:cubicBezTo>
                    <a:pt x="49049" y="4341"/>
                    <a:pt x="49087" y="4320"/>
                    <a:pt x="49103" y="4282"/>
                  </a:cubicBezTo>
                  <a:cubicBezTo>
                    <a:pt x="49125" y="4227"/>
                    <a:pt x="49103" y="4166"/>
                    <a:pt x="49054" y="4139"/>
                  </a:cubicBezTo>
                  <a:cubicBezTo>
                    <a:pt x="48819" y="4030"/>
                    <a:pt x="48561" y="3914"/>
                    <a:pt x="48281" y="3789"/>
                  </a:cubicBezTo>
                  <a:cubicBezTo>
                    <a:pt x="48266" y="3781"/>
                    <a:pt x="48251" y="3778"/>
                    <a:pt x="48236" y="3778"/>
                  </a:cubicBezTo>
                  <a:close/>
                  <a:moveTo>
                    <a:pt x="21815" y="3929"/>
                  </a:moveTo>
                  <a:cubicBezTo>
                    <a:pt x="21793" y="3929"/>
                    <a:pt x="21769" y="3937"/>
                    <a:pt x="21749" y="3953"/>
                  </a:cubicBezTo>
                  <a:cubicBezTo>
                    <a:pt x="21529" y="4128"/>
                    <a:pt x="21310" y="4308"/>
                    <a:pt x="21097" y="4495"/>
                  </a:cubicBezTo>
                  <a:cubicBezTo>
                    <a:pt x="21052" y="4533"/>
                    <a:pt x="21047" y="4599"/>
                    <a:pt x="21085" y="4644"/>
                  </a:cubicBezTo>
                  <a:cubicBezTo>
                    <a:pt x="21107" y="4670"/>
                    <a:pt x="21140" y="4682"/>
                    <a:pt x="21168" y="4682"/>
                  </a:cubicBezTo>
                  <a:cubicBezTo>
                    <a:pt x="21190" y="4682"/>
                    <a:pt x="21216" y="4670"/>
                    <a:pt x="21239" y="4654"/>
                  </a:cubicBezTo>
                  <a:cubicBezTo>
                    <a:pt x="21446" y="4473"/>
                    <a:pt x="21661" y="4293"/>
                    <a:pt x="21881" y="4118"/>
                  </a:cubicBezTo>
                  <a:cubicBezTo>
                    <a:pt x="21929" y="4085"/>
                    <a:pt x="21935" y="4019"/>
                    <a:pt x="21896" y="3969"/>
                  </a:cubicBezTo>
                  <a:cubicBezTo>
                    <a:pt x="21877" y="3944"/>
                    <a:pt x="21847" y="3929"/>
                    <a:pt x="21815" y="3929"/>
                  </a:cubicBezTo>
                  <a:close/>
                  <a:moveTo>
                    <a:pt x="49771" y="4494"/>
                  </a:moveTo>
                  <a:cubicBezTo>
                    <a:pt x="49732" y="4494"/>
                    <a:pt x="49693" y="4516"/>
                    <a:pt x="49674" y="4556"/>
                  </a:cubicBezTo>
                  <a:cubicBezTo>
                    <a:pt x="49651" y="4604"/>
                    <a:pt x="49674" y="4670"/>
                    <a:pt x="49722" y="4698"/>
                  </a:cubicBezTo>
                  <a:cubicBezTo>
                    <a:pt x="50205" y="4933"/>
                    <a:pt x="50474" y="5077"/>
                    <a:pt x="50479" y="5082"/>
                  </a:cubicBezTo>
                  <a:cubicBezTo>
                    <a:pt x="50496" y="5087"/>
                    <a:pt x="50512" y="5092"/>
                    <a:pt x="50529" y="5092"/>
                  </a:cubicBezTo>
                  <a:cubicBezTo>
                    <a:pt x="50567" y="5092"/>
                    <a:pt x="50600" y="5071"/>
                    <a:pt x="50622" y="5038"/>
                  </a:cubicBezTo>
                  <a:cubicBezTo>
                    <a:pt x="50649" y="4988"/>
                    <a:pt x="50627" y="4923"/>
                    <a:pt x="50578" y="4895"/>
                  </a:cubicBezTo>
                  <a:cubicBezTo>
                    <a:pt x="50578" y="4890"/>
                    <a:pt x="50304" y="4748"/>
                    <a:pt x="49816" y="4506"/>
                  </a:cubicBezTo>
                  <a:cubicBezTo>
                    <a:pt x="49802" y="4498"/>
                    <a:pt x="49786" y="4494"/>
                    <a:pt x="49771" y="4494"/>
                  </a:cubicBezTo>
                  <a:close/>
                  <a:moveTo>
                    <a:pt x="20546" y="5042"/>
                  </a:moveTo>
                  <a:cubicBezTo>
                    <a:pt x="20519" y="5042"/>
                    <a:pt x="20493" y="5052"/>
                    <a:pt x="20472" y="5071"/>
                  </a:cubicBezTo>
                  <a:cubicBezTo>
                    <a:pt x="20269" y="5269"/>
                    <a:pt x="20072" y="5476"/>
                    <a:pt x="19880" y="5679"/>
                  </a:cubicBezTo>
                  <a:cubicBezTo>
                    <a:pt x="19842" y="5722"/>
                    <a:pt x="19842" y="5788"/>
                    <a:pt x="19885" y="5828"/>
                  </a:cubicBezTo>
                  <a:cubicBezTo>
                    <a:pt x="19907" y="5849"/>
                    <a:pt x="19929" y="5854"/>
                    <a:pt x="19956" y="5854"/>
                  </a:cubicBezTo>
                  <a:cubicBezTo>
                    <a:pt x="19984" y="5854"/>
                    <a:pt x="20011" y="5843"/>
                    <a:pt x="20032" y="5821"/>
                  </a:cubicBezTo>
                  <a:cubicBezTo>
                    <a:pt x="20219" y="5619"/>
                    <a:pt x="20417" y="5416"/>
                    <a:pt x="20619" y="5224"/>
                  </a:cubicBezTo>
                  <a:cubicBezTo>
                    <a:pt x="20664" y="5181"/>
                    <a:pt x="20664" y="5115"/>
                    <a:pt x="20624" y="5077"/>
                  </a:cubicBezTo>
                  <a:cubicBezTo>
                    <a:pt x="20602" y="5054"/>
                    <a:pt x="20574" y="5042"/>
                    <a:pt x="20546" y="5042"/>
                  </a:cubicBezTo>
                  <a:close/>
                  <a:moveTo>
                    <a:pt x="19395" y="6278"/>
                  </a:moveTo>
                  <a:cubicBezTo>
                    <a:pt x="19366" y="6278"/>
                    <a:pt x="19336" y="6291"/>
                    <a:pt x="19316" y="6314"/>
                  </a:cubicBezTo>
                  <a:cubicBezTo>
                    <a:pt x="19134" y="6524"/>
                    <a:pt x="18964" y="6742"/>
                    <a:pt x="18778" y="6972"/>
                  </a:cubicBezTo>
                  <a:cubicBezTo>
                    <a:pt x="18745" y="7022"/>
                    <a:pt x="18750" y="7088"/>
                    <a:pt x="18800" y="7121"/>
                  </a:cubicBezTo>
                  <a:cubicBezTo>
                    <a:pt x="18816" y="7137"/>
                    <a:pt x="18843" y="7143"/>
                    <a:pt x="18866" y="7143"/>
                  </a:cubicBezTo>
                  <a:cubicBezTo>
                    <a:pt x="18893" y="7143"/>
                    <a:pt x="18926" y="7131"/>
                    <a:pt x="18947" y="7104"/>
                  </a:cubicBezTo>
                  <a:cubicBezTo>
                    <a:pt x="19129" y="6873"/>
                    <a:pt x="19298" y="6660"/>
                    <a:pt x="19473" y="6453"/>
                  </a:cubicBezTo>
                  <a:cubicBezTo>
                    <a:pt x="19513" y="6408"/>
                    <a:pt x="19506" y="6337"/>
                    <a:pt x="19463" y="6304"/>
                  </a:cubicBezTo>
                  <a:cubicBezTo>
                    <a:pt x="19443" y="6287"/>
                    <a:pt x="19419" y="6278"/>
                    <a:pt x="19395" y="6278"/>
                  </a:cubicBezTo>
                  <a:close/>
                  <a:moveTo>
                    <a:pt x="11915" y="7714"/>
                  </a:moveTo>
                  <a:cubicBezTo>
                    <a:pt x="11869" y="7714"/>
                    <a:pt x="11823" y="7715"/>
                    <a:pt x="11778" y="7718"/>
                  </a:cubicBezTo>
                  <a:cubicBezTo>
                    <a:pt x="11719" y="7723"/>
                    <a:pt x="11674" y="7773"/>
                    <a:pt x="11680" y="7834"/>
                  </a:cubicBezTo>
                  <a:cubicBezTo>
                    <a:pt x="11680" y="7888"/>
                    <a:pt x="11730" y="7932"/>
                    <a:pt x="11790" y="7932"/>
                  </a:cubicBezTo>
                  <a:cubicBezTo>
                    <a:pt x="11838" y="7929"/>
                    <a:pt x="11887" y="7927"/>
                    <a:pt x="11937" y="7927"/>
                  </a:cubicBezTo>
                  <a:cubicBezTo>
                    <a:pt x="12147" y="7927"/>
                    <a:pt x="12370" y="7956"/>
                    <a:pt x="12595" y="8014"/>
                  </a:cubicBezTo>
                  <a:cubicBezTo>
                    <a:pt x="12600" y="8019"/>
                    <a:pt x="12612" y="8019"/>
                    <a:pt x="12623" y="8019"/>
                  </a:cubicBezTo>
                  <a:cubicBezTo>
                    <a:pt x="12666" y="8019"/>
                    <a:pt x="12711" y="7986"/>
                    <a:pt x="12721" y="7938"/>
                  </a:cubicBezTo>
                  <a:cubicBezTo>
                    <a:pt x="12738" y="7882"/>
                    <a:pt x="12706" y="7827"/>
                    <a:pt x="12650" y="7811"/>
                  </a:cubicBezTo>
                  <a:cubicBezTo>
                    <a:pt x="12398" y="7748"/>
                    <a:pt x="12150" y="7714"/>
                    <a:pt x="11915" y="7714"/>
                  </a:cubicBezTo>
                  <a:close/>
                  <a:moveTo>
                    <a:pt x="18356" y="7607"/>
                  </a:moveTo>
                  <a:cubicBezTo>
                    <a:pt x="18324" y="7607"/>
                    <a:pt x="18291" y="7623"/>
                    <a:pt x="18268" y="7652"/>
                  </a:cubicBezTo>
                  <a:cubicBezTo>
                    <a:pt x="18099" y="7888"/>
                    <a:pt x="17934" y="8118"/>
                    <a:pt x="17775" y="8338"/>
                  </a:cubicBezTo>
                  <a:cubicBezTo>
                    <a:pt x="17742" y="8386"/>
                    <a:pt x="17753" y="8452"/>
                    <a:pt x="17803" y="8485"/>
                  </a:cubicBezTo>
                  <a:cubicBezTo>
                    <a:pt x="17819" y="8497"/>
                    <a:pt x="17841" y="8502"/>
                    <a:pt x="17862" y="8502"/>
                  </a:cubicBezTo>
                  <a:cubicBezTo>
                    <a:pt x="17895" y="8502"/>
                    <a:pt x="17928" y="8491"/>
                    <a:pt x="17950" y="8459"/>
                  </a:cubicBezTo>
                  <a:cubicBezTo>
                    <a:pt x="18104" y="8239"/>
                    <a:pt x="18268" y="8009"/>
                    <a:pt x="18438" y="7773"/>
                  </a:cubicBezTo>
                  <a:cubicBezTo>
                    <a:pt x="18476" y="7728"/>
                    <a:pt x="18466" y="7663"/>
                    <a:pt x="18416" y="7630"/>
                  </a:cubicBezTo>
                  <a:cubicBezTo>
                    <a:pt x="18398" y="7614"/>
                    <a:pt x="18377" y="7607"/>
                    <a:pt x="18356" y="7607"/>
                  </a:cubicBezTo>
                  <a:close/>
                  <a:moveTo>
                    <a:pt x="10973" y="7941"/>
                  </a:moveTo>
                  <a:cubicBezTo>
                    <a:pt x="10956" y="7941"/>
                    <a:pt x="10940" y="7945"/>
                    <a:pt x="10923" y="7953"/>
                  </a:cubicBezTo>
                  <a:cubicBezTo>
                    <a:pt x="10660" y="8102"/>
                    <a:pt x="10430" y="8305"/>
                    <a:pt x="10266" y="8551"/>
                  </a:cubicBezTo>
                  <a:cubicBezTo>
                    <a:pt x="10239" y="8601"/>
                    <a:pt x="10250" y="8666"/>
                    <a:pt x="10298" y="8699"/>
                  </a:cubicBezTo>
                  <a:cubicBezTo>
                    <a:pt x="10316" y="8710"/>
                    <a:pt x="10338" y="8715"/>
                    <a:pt x="10359" y="8715"/>
                  </a:cubicBezTo>
                  <a:cubicBezTo>
                    <a:pt x="10392" y="8715"/>
                    <a:pt x="10425" y="8699"/>
                    <a:pt x="10447" y="8672"/>
                  </a:cubicBezTo>
                  <a:cubicBezTo>
                    <a:pt x="10589" y="8452"/>
                    <a:pt x="10786" y="8272"/>
                    <a:pt x="11028" y="8140"/>
                  </a:cubicBezTo>
                  <a:cubicBezTo>
                    <a:pt x="11077" y="8113"/>
                    <a:pt x="11099" y="8052"/>
                    <a:pt x="11072" y="7998"/>
                  </a:cubicBezTo>
                  <a:cubicBezTo>
                    <a:pt x="11049" y="7963"/>
                    <a:pt x="11012" y="7941"/>
                    <a:pt x="10973" y="7941"/>
                  </a:cubicBezTo>
                  <a:close/>
                  <a:moveTo>
                    <a:pt x="13405" y="8118"/>
                  </a:moveTo>
                  <a:cubicBezTo>
                    <a:pt x="13369" y="8118"/>
                    <a:pt x="13334" y="8136"/>
                    <a:pt x="13313" y="8168"/>
                  </a:cubicBezTo>
                  <a:cubicBezTo>
                    <a:pt x="13286" y="8216"/>
                    <a:pt x="13298" y="8282"/>
                    <a:pt x="13351" y="8315"/>
                  </a:cubicBezTo>
                  <a:cubicBezTo>
                    <a:pt x="13544" y="8431"/>
                    <a:pt x="13736" y="8616"/>
                    <a:pt x="13916" y="8874"/>
                  </a:cubicBezTo>
                  <a:cubicBezTo>
                    <a:pt x="13938" y="8902"/>
                    <a:pt x="13971" y="8919"/>
                    <a:pt x="14004" y="8919"/>
                  </a:cubicBezTo>
                  <a:cubicBezTo>
                    <a:pt x="14026" y="8919"/>
                    <a:pt x="14047" y="8907"/>
                    <a:pt x="14064" y="8897"/>
                  </a:cubicBezTo>
                  <a:cubicBezTo>
                    <a:pt x="14113" y="8864"/>
                    <a:pt x="14125" y="8798"/>
                    <a:pt x="14092" y="8748"/>
                  </a:cubicBezTo>
                  <a:cubicBezTo>
                    <a:pt x="13889" y="8474"/>
                    <a:pt x="13675" y="8266"/>
                    <a:pt x="13462" y="8135"/>
                  </a:cubicBezTo>
                  <a:cubicBezTo>
                    <a:pt x="13444" y="8123"/>
                    <a:pt x="13424" y="8118"/>
                    <a:pt x="13405" y="8118"/>
                  </a:cubicBezTo>
                  <a:close/>
                  <a:moveTo>
                    <a:pt x="17368" y="8977"/>
                  </a:moveTo>
                  <a:cubicBezTo>
                    <a:pt x="17337" y="8977"/>
                    <a:pt x="17305" y="8993"/>
                    <a:pt x="17282" y="9023"/>
                  </a:cubicBezTo>
                  <a:cubicBezTo>
                    <a:pt x="17090" y="9286"/>
                    <a:pt x="16925" y="9499"/>
                    <a:pt x="16772" y="9686"/>
                  </a:cubicBezTo>
                  <a:cubicBezTo>
                    <a:pt x="16733" y="9729"/>
                    <a:pt x="16739" y="9795"/>
                    <a:pt x="16783" y="9833"/>
                  </a:cubicBezTo>
                  <a:cubicBezTo>
                    <a:pt x="16804" y="9850"/>
                    <a:pt x="16827" y="9855"/>
                    <a:pt x="16854" y="9855"/>
                  </a:cubicBezTo>
                  <a:cubicBezTo>
                    <a:pt x="16882" y="9855"/>
                    <a:pt x="16915" y="9845"/>
                    <a:pt x="16931" y="9817"/>
                  </a:cubicBezTo>
                  <a:cubicBezTo>
                    <a:pt x="17090" y="9631"/>
                    <a:pt x="17254" y="9417"/>
                    <a:pt x="17452" y="9149"/>
                  </a:cubicBezTo>
                  <a:cubicBezTo>
                    <a:pt x="17490" y="9099"/>
                    <a:pt x="17479" y="9033"/>
                    <a:pt x="17429" y="9000"/>
                  </a:cubicBezTo>
                  <a:cubicBezTo>
                    <a:pt x="17412" y="8985"/>
                    <a:pt x="17390" y="8977"/>
                    <a:pt x="17368" y="8977"/>
                  </a:cubicBezTo>
                  <a:close/>
                  <a:moveTo>
                    <a:pt x="10092" y="9296"/>
                  </a:moveTo>
                  <a:cubicBezTo>
                    <a:pt x="10037" y="9296"/>
                    <a:pt x="9992" y="9343"/>
                    <a:pt x="9992" y="9400"/>
                  </a:cubicBezTo>
                  <a:cubicBezTo>
                    <a:pt x="9987" y="9428"/>
                    <a:pt x="9987" y="9456"/>
                    <a:pt x="9987" y="9483"/>
                  </a:cubicBezTo>
                  <a:cubicBezTo>
                    <a:pt x="9987" y="9757"/>
                    <a:pt x="10052" y="10020"/>
                    <a:pt x="10184" y="10267"/>
                  </a:cubicBezTo>
                  <a:cubicBezTo>
                    <a:pt x="10200" y="10305"/>
                    <a:pt x="10239" y="10326"/>
                    <a:pt x="10277" y="10326"/>
                  </a:cubicBezTo>
                  <a:cubicBezTo>
                    <a:pt x="10293" y="10326"/>
                    <a:pt x="10310" y="10321"/>
                    <a:pt x="10326" y="10316"/>
                  </a:cubicBezTo>
                  <a:cubicBezTo>
                    <a:pt x="10376" y="10288"/>
                    <a:pt x="10397" y="10222"/>
                    <a:pt x="10371" y="10174"/>
                  </a:cubicBezTo>
                  <a:cubicBezTo>
                    <a:pt x="10255" y="9954"/>
                    <a:pt x="10200" y="9724"/>
                    <a:pt x="10200" y="9483"/>
                  </a:cubicBezTo>
                  <a:lnTo>
                    <a:pt x="10200" y="9412"/>
                  </a:lnTo>
                  <a:cubicBezTo>
                    <a:pt x="10206" y="9352"/>
                    <a:pt x="10162" y="9302"/>
                    <a:pt x="10101" y="9296"/>
                  </a:cubicBezTo>
                  <a:cubicBezTo>
                    <a:pt x="10098" y="9296"/>
                    <a:pt x="10095" y="9296"/>
                    <a:pt x="10092" y="9296"/>
                  </a:cubicBezTo>
                  <a:close/>
                  <a:moveTo>
                    <a:pt x="14431" y="9433"/>
                  </a:moveTo>
                  <a:cubicBezTo>
                    <a:pt x="14415" y="9433"/>
                    <a:pt x="14399" y="9437"/>
                    <a:pt x="14383" y="9445"/>
                  </a:cubicBezTo>
                  <a:cubicBezTo>
                    <a:pt x="14333" y="9471"/>
                    <a:pt x="14310" y="9532"/>
                    <a:pt x="14333" y="9587"/>
                  </a:cubicBezTo>
                  <a:cubicBezTo>
                    <a:pt x="14449" y="9817"/>
                    <a:pt x="14552" y="10075"/>
                    <a:pt x="14651" y="10354"/>
                  </a:cubicBezTo>
                  <a:cubicBezTo>
                    <a:pt x="14667" y="10399"/>
                    <a:pt x="14705" y="10425"/>
                    <a:pt x="14750" y="10425"/>
                  </a:cubicBezTo>
                  <a:cubicBezTo>
                    <a:pt x="14760" y="10425"/>
                    <a:pt x="14771" y="10425"/>
                    <a:pt x="14783" y="10420"/>
                  </a:cubicBezTo>
                  <a:cubicBezTo>
                    <a:pt x="14837" y="10404"/>
                    <a:pt x="14869" y="10343"/>
                    <a:pt x="14848" y="10288"/>
                  </a:cubicBezTo>
                  <a:cubicBezTo>
                    <a:pt x="14750" y="9998"/>
                    <a:pt x="14639" y="9734"/>
                    <a:pt x="14525" y="9494"/>
                  </a:cubicBezTo>
                  <a:cubicBezTo>
                    <a:pt x="14505" y="9455"/>
                    <a:pt x="14470" y="9433"/>
                    <a:pt x="14431" y="9433"/>
                  </a:cubicBezTo>
                  <a:close/>
                  <a:moveTo>
                    <a:pt x="16281" y="10268"/>
                  </a:moveTo>
                  <a:cubicBezTo>
                    <a:pt x="16255" y="10268"/>
                    <a:pt x="16228" y="10278"/>
                    <a:pt x="16207" y="10300"/>
                  </a:cubicBezTo>
                  <a:cubicBezTo>
                    <a:pt x="15994" y="10503"/>
                    <a:pt x="15785" y="10672"/>
                    <a:pt x="15567" y="10814"/>
                  </a:cubicBezTo>
                  <a:cubicBezTo>
                    <a:pt x="15522" y="10847"/>
                    <a:pt x="15506" y="10913"/>
                    <a:pt x="15539" y="10958"/>
                  </a:cubicBezTo>
                  <a:cubicBezTo>
                    <a:pt x="15560" y="10991"/>
                    <a:pt x="15593" y="11006"/>
                    <a:pt x="15626" y="11006"/>
                  </a:cubicBezTo>
                  <a:cubicBezTo>
                    <a:pt x="15648" y="11006"/>
                    <a:pt x="15665" y="11001"/>
                    <a:pt x="15686" y="10991"/>
                  </a:cubicBezTo>
                  <a:cubicBezTo>
                    <a:pt x="15911" y="10842"/>
                    <a:pt x="16131" y="10662"/>
                    <a:pt x="16356" y="10447"/>
                  </a:cubicBezTo>
                  <a:cubicBezTo>
                    <a:pt x="16399" y="10409"/>
                    <a:pt x="16399" y="10343"/>
                    <a:pt x="16356" y="10300"/>
                  </a:cubicBezTo>
                  <a:cubicBezTo>
                    <a:pt x="16336" y="10280"/>
                    <a:pt x="16308" y="10268"/>
                    <a:pt x="16281" y="10268"/>
                  </a:cubicBezTo>
                  <a:close/>
                  <a:moveTo>
                    <a:pt x="10823" y="10750"/>
                  </a:moveTo>
                  <a:cubicBezTo>
                    <a:pt x="10792" y="10750"/>
                    <a:pt x="10760" y="10764"/>
                    <a:pt x="10738" y="10793"/>
                  </a:cubicBezTo>
                  <a:cubicBezTo>
                    <a:pt x="10705" y="10837"/>
                    <a:pt x="10710" y="10903"/>
                    <a:pt x="10759" y="10941"/>
                  </a:cubicBezTo>
                  <a:cubicBezTo>
                    <a:pt x="10973" y="11105"/>
                    <a:pt x="11231" y="11247"/>
                    <a:pt x="11527" y="11352"/>
                  </a:cubicBezTo>
                  <a:cubicBezTo>
                    <a:pt x="11538" y="11358"/>
                    <a:pt x="11548" y="11358"/>
                    <a:pt x="11565" y="11358"/>
                  </a:cubicBezTo>
                  <a:cubicBezTo>
                    <a:pt x="11603" y="11358"/>
                    <a:pt x="11647" y="11335"/>
                    <a:pt x="11664" y="11292"/>
                  </a:cubicBezTo>
                  <a:cubicBezTo>
                    <a:pt x="11680" y="11237"/>
                    <a:pt x="11653" y="11176"/>
                    <a:pt x="11598" y="11155"/>
                  </a:cubicBezTo>
                  <a:cubicBezTo>
                    <a:pt x="11324" y="11056"/>
                    <a:pt x="11088" y="10925"/>
                    <a:pt x="10885" y="10771"/>
                  </a:cubicBezTo>
                  <a:cubicBezTo>
                    <a:pt x="10867" y="10757"/>
                    <a:pt x="10845" y="10750"/>
                    <a:pt x="10823" y="10750"/>
                  </a:cubicBezTo>
                  <a:close/>
                  <a:moveTo>
                    <a:pt x="12376" y="11356"/>
                  </a:moveTo>
                  <a:cubicBezTo>
                    <a:pt x="12325" y="11356"/>
                    <a:pt x="12283" y="11392"/>
                    <a:pt x="12278" y="11444"/>
                  </a:cubicBezTo>
                  <a:cubicBezTo>
                    <a:pt x="12266" y="11500"/>
                    <a:pt x="12304" y="11555"/>
                    <a:pt x="12365" y="11566"/>
                  </a:cubicBezTo>
                  <a:cubicBezTo>
                    <a:pt x="12628" y="11609"/>
                    <a:pt x="12919" y="11631"/>
                    <a:pt x="13220" y="11637"/>
                  </a:cubicBezTo>
                  <a:cubicBezTo>
                    <a:pt x="13280" y="11637"/>
                    <a:pt x="13324" y="11588"/>
                    <a:pt x="13330" y="11533"/>
                  </a:cubicBezTo>
                  <a:cubicBezTo>
                    <a:pt x="13330" y="11472"/>
                    <a:pt x="13280" y="11423"/>
                    <a:pt x="13225" y="11423"/>
                  </a:cubicBezTo>
                  <a:cubicBezTo>
                    <a:pt x="12929" y="11418"/>
                    <a:pt x="12656" y="11396"/>
                    <a:pt x="12398" y="11358"/>
                  </a:cubicBezTo>
                  <a:cubicBezTo>
                    <a:pt x="12391" y="11356"/>
                    <a:pt x="12383" y="11356"/>
                    <a:pt x="12376" y="11356"/>
                  </a:cubicBezTo>
                  <a:close/>
                  <a:moveTo>
                    <a:pt x="15000" y="11024"/>
                  </a:moveTo>
                  <a:cubicBezTo>
                    <a:pt x="14989" y="11024"/>
                    <a:pt x="14979" y="11026"/>
                    <a:pt x="14968" y="11029"/>
                  </a:cubicBezTo>
                  <a:cubicBezTo>
                    <a:pt x="14914" y="11045"/>
                    <a:pt x="14881" y="11100"/>
                    <a:pt x="14897" y="11155"/>
                  </a:cubicBezTo>
                  <a:cubicBezTo>
                    <a:pt x="14897" y="11166"/>
                    <a:pt x="14897" y="11171"/>
                    <a:pt x="14902" y="11176"/>
                  </a:cubicBezTo>
                  <a:cubicBezTo>
                    <a:pt x="14894" y="11174"/>
                    <a:pt x="14885" y="11173"/>
                    <a:pt x="14876" y="11173"/>
                  </a:cubicBezTo>
                  <a:cubicBezTo>
                    <a:pt x="14864" y="11173"/>
                    <a:pt x="14852" y="11175"/>
                    <a:pt x="14843" y="11181"/>
                  </a:cubicBezTo>
                  <a:cubicBezTo>
                    <a:pt x="14591" y="11275"/>
                    <a:pt x="14333" y="11335"/>
                    <a:pt x="14047" y="11379"/>
                  </a:cubicBezTo>
                  <a:cubicBezTo>
                    <a:pt x="13988" y="11385"/>
                    <a:pt x="13949" y="11439"/>
                    <a:pt x="13961" y="11494"/>
                  </a:cubicBezTo>
                  <a:cubicBezTo>
                    <a:pt x="13965" y="11551"/>
                    <a:pt x="14014" y="11588"/>
                    <a:pt x="14065" y="11588"/>
                  </a:cubicBezTo>
                  <a:cubicBezTo>
                    <a:pt x="14068" y="11588"/>
                    <a:pt x="14072" y="11588"/>
                    <a:pt x="14075" y="11588"/>
                  </a:cubicBezTo>
                  <a:cubicBezTo>
                    <a:pt x="14371" y="11543"/>
                    <a:pt x="14651" y="11472"/>
                    <a:pt x="14914" y="11379"/>
                  </a:cubicBezTo>
                  <a:cubicBezTo>
                    <a:pt x="14925" y="11373"/>
                    <a:pt x="14935" y="11368"/>
                    <a:pt x="14947" y="11358"/>
                  </a:cubicBezTo>
                  <a:cubicBezTo>
                    <a:pt x="14996" y="11560"/>
                    <a:pt x="15040" y="11763"/>
                    <a:pt x="15084" y="11971"/>
                  </a:cubicBezTo>
                  <a:cubicBezTo>
                    <a:pt x="15094" y="12026"/>
                    <a:pt x="15139" y="12059"/>
                    <a:pt x="15188" y="12059"/>
                  </a:cubicBezTo>
                  <a:lnTo>
                    <a:pt x="15210" y="12059"/>
                  </a:lnTo>
                  <a:cubicBezTo>
                    <a:pt x="15264" y="12043"/>
                    <a:pt x="15304" y="11988"/>
                    <a:pt x="15292" y="11932"/>
                  </a:cubicBezTo>
                  <a:cubicBezTo>
                    <a:pt x="15231" y="11648"/>
                    <a:pt x="15172" y="11368"/>
                    <a:pt x="15100" y="11105"/>
                  </a:cubicBezTo>
                  <a:cubicBezTo>
                    <a:pt x="15087" y="11055"/>
                    <a:pt x="15047" y="11024"/>
                    <a:pt x="15000" y="11024"/>
                  </a:cubicBezTo>
                  <a:close/>
                  <a:moveTo>
                    <a:pt x="15334" y="12682"/>
                  </a:moveTo>
                  <a:cubicBezTo>
                    <a:pt x="15327" y="12682"/>
                    <a:pt x="15321" y="12682"/>
                    <a:pt x="15314" y="12684"/>
                  </a:cubicBezTo>
                  <a:cubicBezTo>
                    <a:pt x="15259" y="12689"/>
                    <a:pt x="15221" y="12744"/>
                    <a:pt x="15226" y="12799"/>
                  </a:cubicBezTo>
                  <a:cubicBezTo>
                    <a:pt x="15264" y="13073"/>
                    <a:pt x="15304" y="13352"/>
                    <a:pt x="15330" y="13637"/>
                  </a:cubicBezTo>
                  <a:cubicBezTo>
                    <a:pt x="15336" y="13693"/>
                    <a:pt x="15380" y="13731"/>
                    <a:pt x="15435" y="13731"/>
                  </a:cubicBezTo>
                  <a:lnTo>
                    <a:pt x="15446" y="13731"/>
                  </a:lnTo>
                  <a:cubicBezTo>
                    <a:pt x="15501" y="13725"/>
                    <a:pt x="15544" y="13670"/>
                    <a:pt x="15539" y="13615"/>
                  </a:cubicBezTo>
                  <a:cubicBezTo>
                    <a:pt x="15511" y="13331"/>
                    <a:pt x="15478" y="13045"/>
                    <a:pt x="15435" y="12772"/>
                  </a:cubicBezTo>
                  <a:cubicBezTo>
                    <a:pt x="15429" y="12718"/>
                    <a:pt x="15386" y="12682"/>
                    <a:pt x="15334" y="12682"/>
                  </a:cubicBezTo>
                  <a:close/>
                  <a:moveTo>
                    <a:pt x="15502" y="14360"/>
                  </a:moveTo>
                  <a:cubicBezTo>
                    <a:pt x="15500" y="14360"/>
                    <a:pt x="15497" y="14360"/>
                    <a:pt x="15494" y="14361"/>
                  </a:cubicBezTo>
                  <a:cubicBezTo>
                    <a:pt x="15435" y="14366"/>
                    <a:pt x="15390" y="14416"/>
                    <a:pt x="15396" y="14476"/>
                  </a:cubicBezTo>
                  <a:cubicBezTo>
                    <a:pt x="15407" y="14750"/>
                    <a:pt x="15418" y="15029"/>
                    <a:pt x="15423" y="15314"/>
                  </a:cubicBezTo>
                  <a:cubicBezTo>
                    <a:pt x="15423" y="15375"/>
                    <a:pt x="15473" y="15418"/>
                    <a:pt x="15527" y="15418"/>
                  </a:cubicBezTo>
                  <a:lnTo>
                    <a:pt x="15534" y="15418"/>
                  </a:lnTo>
                  <a:cubicBezTo>
                    <a:pt x="15588" y="15418"/>
                    <a:pt x="15638" y="15370"/>
                    <a:pt x="15638" y="15309"/>
                  </a:cubicBezTo>
                  <a:cubicBezTo>
                    <a:pt x="15632" y="15024"/>
                    <a:pt x="15621" y="14740"/>
                    <a:pt x="15605" y="14459"/>
                  </a:cubicBezTo>
                  <a:cubicBezTo>
                    <a:pt x="15600" y="14407"/>
                    <a:pt x="15554" y="14360"/>
                    <a:pt x="15502" y="14360"/>
                  </a:cubicBezTo>
                  <a:close/>
                  <a:moveTo>
                    <a:pt x="15527" y="16055"/>
                  </a:moveTo>
                  <a:cubicBezTo>
                    <a:pt x="15468" y="16060"/>
                    <a:pt x="15423" y="16098"/>
                    <a:pt x="15418" y="16154"/>
                  </a:cubicBezTo>
                  <a:cubicBezTo>
                    <a:pt x="15413" y="16432"/>
                    <a:pt x="15402" y="16718"/>
                    <a:pt x="15385" y="16997"/>
                  </a:cubicBezTo>
                  <a:cubicBezTo>
                    <a:pt x="15380" y="17057"/>
                    <a:pt x="15423" y="17107"/>
                    <a:pt x="15484" y="17107"/>
                  </a:cubicBezTo>
                  <a:lnTo>
                    <a:pt x="15489" y="17107"/>
                  </a:lnTo>
                  <a:cubicBezTo>
                    <a:pt x="15544" y="17107"/>
                    <a:pt x="15593" y="17068"/>
                    <a:pt x="15593" y="17009"/>
                  </a:cubicBezTo>
                  <a:cubicBezTo>
                    <a:pt x="15615" y="16728"/>
                    <a:pt x="15626" y="16443"/>
                    <a:pt x="15632" y="16159"/>
                  </a:cubicBezTo>
                  <a:cubicBezTo>
                    <a:pt x="15632" y="16104"/>
                    <a:pt x="15588" y="16055"/>
                    <a:pt x="15527" y="16055"/>
                  </a:cubicBezTo>
                  <a:close/>
                  <a:moveTo>
                    <a:pt x="15417" y="17741"/>
                  </a:moveTo>
                  <a:cubicBezTo>
                    <a:pt x="15365" y="17741"/>
                    <a:pt x="15324" y="17782"/>
                    <a:pt x="15319" y="17836"/>
                  </a:cubicBezTo>
                  <a:cubicBezTo>
                    <a:pt x="15292" y="18115"/>
                    <a:pt x="15259" y="18395"/>
                    <a:pt x="15221" y="18669"/>
                  </a:cubicBezTo>
                  <a:cubicBezTo>
                    <a:pt x="15210" y="18729"/>
                    <a:pt x="15254" y="18784"/>
                    <a:pt x="15309" y="18790"/>
                  </a:cubicBezTo>
                  <a:lnTo>
                    <a:pt x="15325" y="18790"/>
                  </a:lnTo>
                  <a:cubicBezTo>
                    <a:pt x="15375" y="18790"/>
                    <a:pt x="15423" y="18752"/>
                    <a:pt x="15428" y="18702"/>
                  </a:cubicBezTo>
                  <a:cubicBezTo>
                    <a:pt x="15468" y="18423"/>
                    <a:pt x="15501" y="18137"/>
                    <a:pt x="15527" y="17857"/>
                  </a:cubicBezTo>
                  <a:cubicBezTo>
                    <a:pt x="15534" y="17798"/>
                    <a:pt x="15489" y="17748"/>
                    <a:pt x="15435" y="17743"/>
                  </a:cubicBezTo>
                  <a:cubicBezTo>
                    <a:pt x="15429" y="17742"/>
                    <a:pt x="15423" y="17741"/>
                    <a:pt x="15417" y="17741"/>
                  </a:cubicBezTo>
                  <a:close/>
                  <a:moveTo>
                    <a:pt x="15186" y="19416"/>
                  </a:moveTo>
                  <a:cubicBezTo>
                    <a:pt x="15140" y="19416"/>
                    <a:pt x="15098" y="19455"/>
                    <a:pt x="15089" y="19501"/>
                  </a:cubicBezTo>
                  <a:cubicBezTo>
                    <a:pt x="15040" y="19782"/>
                    <a:pt x="14985" y="20055"/>
                    <a:pt x="14925" y="20330"/>
                  </a:cubicBezTo>
                  <a:cubicBezTo>
                    <a:pt x="14914" y="20384"/>
                    <a:pt x="14952" y="20444"/>
                    <a:pt x="15008" y="20455"/>
                  </a:cubicBezTo>
                  <a:lnTo>
                    <a:pt x="15029" y="20455"/>
                  </a:lnTo>
                  <a:cubicBezTo>
                    <a:pt x="15079" y="20455"/>
                    <a:pt x="15122" y="20422"/>
                    <a:pt x="15133" y="20373"/>
                  </a:cubicBezTo>
                  <a:cubicBezTo>
                    <a:pt x="15193" y="20100"/>
                    <a:pt x="15248" y="19820"/>
                    <a:pt x="15297" y="19541"/>
                  </a:cubicBezTo>
                  <a:cubicBezTo>
                    <a:pt x="15309" y="19480"/>
                    <a:pt x="15271" y="19425"/>
                    <a:pt x="15210" y="19420"/>
                  </a:cubicBezTo>
                  <a:cubicBezTo>
                    <a:pt x="15202" y="19417"/>
                    <a:pt x="15194" y="19416"/>
                    <a:pt x="15186" y="19416"/>
                  </a:cubicBezTo>
                  <a:close/>
                  <a:moveTo>
                    <a:pt x="14842" y="21067"/>
                  </a:moveTo>
                  <a:cubicBezTo>
                    <a:pt x="14791" y="21067"/>
                    <a:pt x="14748" y="21098"/>
                    <a:pt x="14733" y="21146"/>
                  </a:cubicBezTo>
                  <a:cubicBezTo>
                    <a:pt x="14662" y="21415"/>
                    <a:pt x="14591" y="21689"/>
                    <a:pt x="14508" y="21957"/>
                  </a:cubicBezTo>
                  <a:cubicBezTo>
                    <a:pt x="14492" y="22012"/>
                    <a:pt x="14525" y="22073"/>
                    <a:pt x="14580" y="22089"/>
                  </a:cubicBezTo>
                  <a:cubicBezTo>
                    <a:pt x="14591" y="22094"/>
                    <a:pt x="14601" y="22094"/>
                    <a:pt x="14606" y="22094"/>
                  </a:cubicBezTo>
                  <a:cubicBezTo>
                    <a:pt x="14656" y="22094"/>
                    <a:pt x="14695" y="22066"/>
                    <a:pt x="14712" y="22018"/>
                  </a:cubicBezTo>
                  <a:cubicBezTo>
                    <a:pt x="14793" y="21749"/>
                    <a:pt x="14869" y="21474"/>
                    <a:pt x="14935" y="21201"/>
                  </a:cubicBezTo>
                  <a:cubicBezTo>
                    <a:pt x="14952" y="21146"/>
                    <a:pt x="14919" y="21086"/>
                    <a:pt x="14864" y="21069"/>
                  </a:cubicBezTo>
                  <a:cubicBezTo>
                    <a:pt x="14857" y="21068"/>
                    <a:pt x="14849" y="21067"/>
                    <a:pt x="14842" y="21067"/>
                  </a:cubicBezTo>
                  <a:close/>
                  <a:moveTo>
                    <a:pt x="14351" y="22687"/>
                  </a:moveTo>
                  <a:cubicBezTo>
                    <a:pt x="14306" y="22687"/>
                    <a:pt x="14264" y="22713"/>
                    <a:pt x="14251" y="22757"/>
                  </a:cubicBezTo>
                  <a:cubicBezTo>
                    <a:pt x="14158" y="23020"/>
                    <a:pt x="14059" y="23290"/>
                    <a:pt x="13955" y="23546"/>
                  </a:cubicBezTo>
                  <a:cubicBezTo>
                    <a:pt x="13938" y="23601"/>
                    <a:pt x="13961" y="23662"/>
                    <a:pt x="14014" y="23684"/>
                  </a:cubicBezTo>
                  <a:cubicBezTo>
                    <a:pt x="14032" y="23690"/>
                    <a:pt x="14042" y="23690"/>
                    <a:pt x="14054" y="23690"/>
                  </a:cubicBezTo>
                  <a:cubicBezTo>
                    <a:pt x="14097" y="23690"/>
                    <a:pt x="14135" y="23667"/>
                    <a:pt x="14153" y="23624"/>
                  </a:cubicBezTo>
                  <a:cubicBezTo>
                    <a:pt x="14256" y="23361"/>
                    <a:pt x="14355" y="23098"/>
                    <a:pt x="14449" y="22829"/>
                  </a:cubicBezTo>
                  <a:cubicBezTo>
                    <a:pt x="14470" y="22774"/>
                    <a:pt x="14437" y="22714"/>
                    <a:pt x="14383" y="22691"/>
                  </a:cubicBezTo>
                  <a:cubicBezTo>
                    <a:pt x="14372" y="22688"/>
                    <a:pt x="14362" y="22687"/>
                    <a:pt x="14351" y="22687"/>
                  </a:cubicBezTo>
                  <a:close/>
                  <a:moveTo>
                    <a:pt x="13728" y="24259"/>
                  </a:moveTo>
                  <a:cubicBezTo>
                    <a:pt x="13686" y="24259"/>
                    <a:pt x="13647" y="24283"/>
                    <a:pt x="13632" y="24320"/>
                  </a:cubicBezTo>
                  <a:cubicBezTo>
                    <a:pt x="13516" y="24577"/>
                    <a:pt x="13396" y="24835"/>
                    <a:pt x="13275" y="25081"/>
                  </a:cubicBezTo>
                  <a:cubicBezTo>
                    <a:pt x="13248" y="25137"/>
                    <a:pt x="13270" y="25197"/>
                    <a:pt x="13319" y="25223"/>
                  </a:cubicBezTo>
                  <a:cubicBezTo>
                    <a:pt x="13336" y="25230"/>
                    <a:pt x="13351" y="25235"/>
                    <a:pt x="13369" y="25235"/>
                  </a:cubicBezTo>
                  <a:cubicBezTo>
                    <a:pt x="13407" y="25235"/>
                    <a:pt x="13445" y="25213"/>
                    <a:pt x="13462" y="25175"/>
                  </a:cubicBezTo>
                  <a:cubicBezTo>
                    <a:pt x="13587" y="24927"/>
                    <a:pt x="13708" y="24671"/>
                    <a:pt x="13824" y="24408"/>
                  </a:cubicBezTo>
                  <a:cubicBezTo>
                    <a:pt x="13850" y="24353"/>
                    <a:pt x="13824" y="24292"/>
                    <a:pt x="13774" y="24270"/>
                  </a:cubicBezTo>
                  <a:cubicBezTo>
                    <a:pt x="13759" y="24263"/>
                    <a:pt x="13743" y="24259"/>
                    <a:pt x="13728" y="24259"/>
                  </a:cubicBezTo>
                  <a:close/>
                  <a:moveTo>
                    <a:pt x="12972" y="25770"/>
                  </a:moveTo>
                  <a:cubicBezTo>
                    <a:pt x="12936" y="25770"/>
                    <a:pt x="12899" y="25788"/>
                    <a:pt x="12881" y="25822"/>
                  </a:cubicBezTo>
                  <a:cubicBezTo>
                    <a:pt x="12744" y="26068"/>
                    <a:pt x="12595" y="26309"/>
                    <a:pt x="12453" y="26545"/>
                  </a:cubicBezTo>
                  <a:cubicBezTo>
                    <a:pt x="12420" y="26594"/>
                    <a:pt x="12436" y="26660"/>
                    <a:pt x="12486" y="26693"/>
                  </a:cubicBezTo>
                  <a:cubicBezTo>
                    <a:pt x="12502" y="26703"/>
                    <a:pt x="12519" y="26710"/>
                    <a:pt x="12541" y="26710"/>
                  </a:cubicBezTo>
                  <a:cubicBezTo>
                    <a:pt x="12574" y="26710"/>
                    <a:pt x="12612" y="26693"/>
                    <a:pt x="12628" y="26660"/>
                  </a:cubicBezTo>
                  <a:cubicBezTo>
                    <a:pt x="12777" y="26419"/>
                    <a:pt x="12924" y="26172"/>
                    <a:pt x="13061" y="25926"/>
                  </a:cubicBezTo>
                  <a:cubicBezTo>
                    <a:pt x="13094" y="25876"/>
                    <a:pt x="13073" y="25810"/>
                    <a:pt x="13023" y="25782"/>
                  </a:cubicBezTo>
                  <a:cubicBezTo>
                    <a:pt x="13007" y="25774"/>
                    <a:pt x="12989" y="25770"/>
                    <a:pt x="12972" y="25770"/>
                  </a:cubicBezTo>
                  <a:close/>
                  <a:moveTo>
                    <a:pt x="12074" y="27200"/>
                  </a:moveTo>
                  <a:cubicBezTo>
                    <a:pt x="12040" y="27200"/>
                    <a:pt x="12008" y="27216"/>
                    <a:pt x="11987" y="27246"/>
                  </a:cubicBezTo>
                  <a:cubicBezTo>
                    <a:pt x="11828" y="27477"/>
                    <a:pt x="11664" y="27707"/>
                    <a:pt x="11494" y="27926"/>
                  </a:cubicBezTo>
                  <a:cubicBezTo>
                    <a:pt x="11456" y="27970"/>
                    <a:pt x="11466" y="28036"/>
                    <a:pt x="11510" y="28074"/>
                  </a:cubicBezTo>
                  <a:cubicBezTo>
                    <a:pt x="11532" y="28084"/>
                    <a:pt x="11555" y="28096"/>
                    <a:pt x="11576" y="28096"/>
                  </a:cubicBezTo>
                  <a:cubicBezTo>
                    <a:pt x="11609" y="28096"/>
                    <a:pt x="11636" y="28079"/>
                    <a:pt x="11659" y="28051"/>
                  </a:cubicBezTo>
                  <a:cubicBezTo>
                    <a:pt x="11833" y="27833"/>
                    <a:pt x="11998" y="27603"/>
                    <a:pt x="12162" y="27367"/>
                  </a:cubicBezTo>
                  <a:cubicBezTo>
                    <a:pt x="12195" y="27317"/>
                    <a:pt x="12185" y="27252"/>
                    <a:pt x="12135" y="27219"/>
                  </a:cubicBezTo>
                  <a:cubicBezTo>
                    <a:pt x="12116" y="27206"/>
                    <a:pt x="12095" y="27200"/>
                    <a:pt x="12074" y="27200"/>
                  </a:cubicBezTo>
                  <a:close/>
                  <a:moveTo>
                    <a:pt x="11044" y="28537"/>
                  </a:moveTo>
                  <a:cubicBezTo>
                    <a:pt x="11014" y="28537"/>
                    <a:pt x="10984" y="28550"/>
                    <a:pt x="10963" y="28578"/>
                  </a:cubicBezTo>
                  <a:cubicBezTo>
                    <a:pt x="10781" y="28787"/>
                    <a:pt x="10594" y="28995"/>
                    <a:pt x="10397" y="29197"/>
                  </a:cubicBezTo>
                  <a:cubicBezTo>
                    <a:pt x="10359" y="29242"/>
                    <a:pt x="10359" y="29308"/>
                    <a:pt x="10404" y="29346"/>
                  </a:cubicBezTo>
                  <a:cubicBezTo>
                    <a:pt x="10425" y="29367"/>
                    <a:pt x="10452" y="29379"/>
                    <a:pt x="10475" y="29379"/>
                  </a:cubicBezTo>
                  <a:cubicBezTo>
                    <a:pt x="10508" y="29379"/>
                    <a:pt x="10535" y="29367"/>
                    <a:pt x="10551" y="29346"/>
                  </a:cubicBezTo>
                  <a:cubicBezTo>
                    <a:pt x="10748" y="29137"/>
                    <a:pt x="10940" y="28929"/>
                    <a:pt x="11121" y="28716"/>
                  </a:cubicBezTo>
                  <a:cubicBezTo>
                    <a:pt x="11160" y="28666"/>
                    <a:pt x="11153" y="28600"/>
                    <a:pt x="11110" y="28562"/>
                  </a:cubicBezTo>
                  <a:cubicBezTo>
                    <a:pt x="11091" y="28545"/>
                    <a:pt x="11068" y="28537"/>
                    <a:pt x="11044" y="28537"/>
                  </a:cubicBezTo>
                  <a:close/>
                  <a:moveTo>
                    <a:pt x="9879" y="29761"/>
                  </a:moveTo>
                  <a:cubicBezTo>
                    <a:pt x="9853" y="29761"/>
                    <a:pt x="9827" y="29771"/>
                    <a:pt x="9805" y="29789"/>
                  </a:cubicBezTo>
                  <a:cubicBezTo>
                    <a:pt x="9608" y="29981"/>
                    <a:pt x="9395" y="30168"/>
                    <a:pt x="9180" y="30353"/>
                  </a:cubicBezTo>
                  <a:cubicBezTo>
                    <a:pt x="9137" y="30393"/>
                    <a:pt x="9132" y="30459"/>
                    <a:pt x="9170" y="30502"/>
                  </a:cubicBezTo>
                  <a:cubicBezTo>
                    <a:pt x="9192" y="30530"/>
                    <a:pt x="9225" y="30540"/>
                    <a:pt x="9253" y="30540"/>
                  </a:cubicBezTo>
                  <a:cubicBezTo>
                    <a:pt x="9274" y="30540"/>
                    <a:pt x="9301" y="30530"/>
                    <a:pt x="9318" y="30513"/>
                  </a:cubicBezTo>
                  <a:cubicBezTo>
                    <a:pt x="9537" y="30327"/>
                    <a:pt x="9751" y="30135"/>
                    <a:pt x="9954" y="29943"/>
                  </a:cubicBezTo>
                  <a:cubicBezTo>
                    <a:pt x="9992" y="29905"/>
                    <a:pt x="9997" y="29839"/>
                    <a:pt x="9954" y="29794"/>
                  </a:cubicBezTo>
                  <a:cubicBezTo>
                    <a:pt x="9934" y="29772"/>
                    <a:pt x="9907" y="29761"/>
                    <a:pt x="9879" y="29761"/>
                  </a:cubicBezTo>
                  <a:close/>
                  <a:moveTo>
                    <a:pt x="8596" y="30859"/>
                  </a:moveTo>
                  <a:cubicBezTo>
                    <a:pt x="8574" y="30859"/>
                    <a:pt x="8552" y="30866"/>
                    <a:pt x="8534" y="30880"/>
                  </a:cubicBezTo>
                  <a:cubicBezTo>
                    <a:pt x="8310" y="31051"/>
                    <a:pt x="8085" y="31215"/>
                    <a:pt x="7854" y="31373"/>
                  </a:cubicBezTo>
                  <a:cubicBezTo>
                    <a:pt x="7806" y="31406"/>
                    <a:pt x="7794" y="31471"/>
                    <a:pt x="7827" y="31521"/>
                  </a:cubicBezTo>
                  <a:cubicBezTo>
                    <a:pt x="7849" y="31554"/>
                    <a:pt x="7882" y="31570"/>
                    <a:pt x="7915" y="31570"/>
                  </a:cubicBezTo>
                  <a:cubicBezTo>
                    <a:pt x="7937" y="31570"/>
                    <a:pt x="7953" y="31560"/>
                    <a:pt x="7975" y="31549"/>
                  </a:cubicBezTo>
                  <a:cubicBezTo>
                    <a:pt x="8206" y="31390"/>
                    <a:pt x="8436" y="31220"/>
                    <a:pt x="8661" y="31051"/>
                  </a:cubicBezTo>
                  <a:cubicBezTo>
                    <a:pt x="8704" y="31011"/>
                    <a:pt x="8715" y="30945"/>
                    <a:pt x="8682" y="30902"/>
                  </a:cubicBezTo>
                  <a:cubicBezTo>
                    <a:pt x="8659" y="30873"/>
                    <a:pt x="8627" y="30859"/>
                    <a:pt x="8596" y="30859"/>
                  </a:cubicBezTo>
                  <a:close/>
                  <a:moveTo>
                    <a:pt x="7207" y="31819"/>
                  </a:moveTo>
                  <a:cubicBezTo>
                    <a:pt x="7189" y="31819"/>
                    <a:pt x="7170" y="31824"/>
                    <a:pt x="7153" y="31833"/>
                  </a:cubicBezTo>
                  <a:cubicBezTo>
                    <a:pt x="6911" y="31982"/>
                    <a:pt x="6671" y="32124"/>
                    <a:pt x="6430" y="32261"/>
                  </a:cubicBezTo>
                  <a:cubicBezTo>
                    <a:pt x="6375" y="32288"/>
                    <a:pt x="6359" y="32349"/>
                    <a:pt x="6385" y="32404"/>
                  </a:cubicBezTo>
                  <a:cubicBezTo>
                    <a:pt x="6407" y="32437"/>
                    <a:pt x="6440" y="32458"/>
                    <a:pt x="6478" y="32458"/>
                  </a:cubicBezTo>
                  <a:cubicBezTo>
                    <a:pt x="6496" y="32458"/>
                    <a:pt x="6511" y="32453"/>
                    <a:pt x="6528" y="32442"/>
                  </a:cubicBezTo>
                  <a:cubicBezTo>
                    <a:pt x="6774" y="32311"/>
                    <a:pt x="7022" y="32162"/>
                    <a:pt x="7262" y="32015"/>
                  </a:cubicBezTo>
                  <a:cubicBezTo>
                    <a:pt x="7312" y="31982"/>
                    <a:pt x="7328" y="31921"/>
                    <a:pt x="7295" y="31873"/>
                  </a:cubicBezTo>
                  <a:cubicBezTo>
                    <a:pt x="7277" y="31836"/>
                    <a:pt x="7243" y="31819"/>
                    <a:pt x="7207" y="31819"/>
                  </a:cubicBezTo>
                  <a:close/>
                  <a:moveTo>
                    <a:pt x="5731" y="32638"/>
                  </a:moveTo>
                  <a:cubicBezTo>
                    <a:pt x="5715" y="32638"/>
                    <a:pt x="5699" y="32642"/>
                    <a:pt x="5684" y="32650"/>
                  </a:cubicBezTo>
                  <a:cubicBezTo>
                    <a:pt x="5431" y="32771"/>
                    <a:pt x="5180" y="32892"/>
                    <a:pt x="4922" y="33001"/>
                  </a:cubicBezTo>
                  <a:cubicBezTo>
                    <a:pt x="4867" y="33024"/>
                    <a:pt x="4846" y="33089"/>
                    <a:pt x="4867" y="33138"/>
                  </a:cubicBezTo>
                  <a:cubicBezTo>
                    <a:pt x="4884" y="33182"/>
                    <a:pt x="4922" y="33204"/>
                    <a:pt x="4966" y="33204"/>
                  </a:cubicBezTo>
                  <a:cubicBezTo>
                    <a:pt x="4978" y="33204"/>
                    <a:pt x="4993" y="33199"/>
                    <a:pt x="5004" y="33193"/>
                  </a:cubicBezTo>
                  <a:cubicBezTo>
                    <a:pt x="5267" y="33083"/>
                    <a:pt x="5525" y="32963"/>
                    <a:pt x="5777" y="32837"/>
                  </a:cubicBezTo>
                  <a:cubicBezTo>
                    <a:pt x="5826" y="32809"/>
                    <a:pt x="5848" y="32749"/>
                    <a:pt x="5826" y="32695"/>
                  </a:cubicBezTo>
                  <a:cubicBezTo>
                    <a:pt x="5807" y="32660"/>
                    <a:pt x="5769" y="32638"/>
                    <a:pt x="5731" y="32638"/>
                  </a:cubicBezTo>
                  <a:close/>
                  <a:moveTo>
                    <a:pt x="4183" y="33312"/>
                  </a:moveTo>
                  <a:cubicBezTo>
                    <a:pt x="4170" y="33312"/>
                    <a:pt x="4157" y="33314"/>
                    <a:pt x="4144" y="33320"/>
                  </a:cubicBezTo>
                  <a:cubicBezTo>
                    <a:pt x="3886" y="33418"/>
                    <a:pt x="3617" y="33517"/>
                    <a:pt x="3354" y="33604"/>
                  </a:cubicBezTo>
                  <a:cubicBezTo>
                    <a:pt x="3300" y="33621"/>
                    <a:pt x="3268" y="33681"/>
                    <a:pt x="3289" y="33735"/>
                  </a:cubicBezTo>
                  <a:cubicBezTo>
                    <a:pt x="3300" y="33780"/>
                    <a:pt x="3344" y="33813"/>
                    <a:pt x="3387" y="33813"/>
                  </a:cubicBezTo>
                  <a:cubicBezTo>
                    <a:pt x="3399" y="33813"/>
                    <a:pt x="3410" y="33806"/>
                    <a:pt x="3420" y="33801"/>
                  </a:cubicBezTo>
                  <a:cubicBezTo>
                    <a:pt x="3688" y="33714"/>
                    <a:pt x="3958" y="33616"/>
                    <a:pt x="4221" y="33517"/>
                  </a:cubicBezTo>
                  <a:cubicBezTo>
                    <a:pt x="4275" y="33495"/>
                    <a:pt x="4303" y="33434"/>
                    <a:pt x="4280" y="33379"/>
                  </a:cubicBezTo>
                  <a:cubicBezTo>
                    <a:pt x="4264" y="33338"/>
                    <a:pt x="4225" y="33312"/>
                    <a:pt x="4183" y="33312"/>
                  </a:cubicBezTo>
                  <a:close/>
                  <a:moveTo>
                    <a:pt x="2585" y="33852"/>
                  </a:moveTo>
                  <a:cubicBezTo>
                    <a:pt x="2575" y="33852"/>
                    <a:pt x="2565" y="33853"/>
                    <a:pt x="2555" y="33856"/>
                  </a:cubicBezTo>
                  <a:cubicBezTo>
                    <a:pt x="2286" y="33933"/>
                    <a:pt x="2011" y="34004"/>
                    <a:pt x="1743" y="34076"/>
                  </a:cubicBezTo>
                  <a:cubicBezTo>
                    <a:pt x="1682" y="34087"/>
                    <a:pt x="1650" y="34147"/>
                    <a:pt x="1667" y="34201"/>
                  </a:cubicBezTo>
                  <a:cubicBezTo>
                    <a:pt x="1677" y="34251"/>
                    <a:pt x="1722" y="34284"/>
                    <a:pt x="1765" y="34284"/>
                  </a:cubicBezTo>
                  <a:cubicBezTo>
                    <a:pt x="1776" y="34284"/>
                    <a:pt x="1781" y="34284"/>
                    <a:pt x="1793" y="34279"/>
                  </a:cubicBezTo>
                  <a:cubicBezTo>
                    <a:pt x="2067" y="34213"/>
                    <a:pt x="2340" y="34135"/>
                    <a:pt x="2610" y="34059"/>
                  </a:cubicBezTo>
                  <a:cubicBezTo>
                    <a:pt x="2669" y="34043"/>
                    <a:pt x="2702" y="33983"/>
                    <a:pt x="2686" y="33927"/>
                  </a:cubicBezTo>
                  <a:cubicBezTo>
                    <a:pt x="2672" y="33882"/>
                    <a:pt x="2630" y="33852"/>
                    <a:pt x="2585" y="33852"/>
                  </a:cubicBezTo>
                  <a:close/>
                  <a:moveTo>
                    <a:pt x="941" y="34260"/>
                  </a:moveTo>
                  <a:cubicBezTo>
                    <a:pt x="934" y="34260"/>
                    <a:pt x="928" y="34260"/>
                    <a:pt x="921" y="34261"/>
                  </a:cubicBezTo>
                  <a:cubicBezTo>
                    <a:pt x="647" y="34322"/>
                    <a:pt x="374" y="34372"/>
                    <a:pt x="93" y="34421"/>
                  </a:cubicBezTo>
                  <a:cubicBezTo>
                    <a:pt x="38" y="34431"/>
                    <a:pt x="0" y="34486"/>
                    <a:pt x="12" y="34542"/>
                  </a:cubicBezTo>
                  <a:cubicBezTo>
                    <a:pt x="17" y="34596"/>
                    <a:pt x="66" y="34628"/>
                    <a:pt x="116" y="34628"/>
                  </a:cubicBezTo>
                  <a:lnTo>
                    <a:pt x="132" y="34628"/>
                  </a:lnTo>
                  <a:cubicBezTo>
                    <a:pt x="412" y="34580"/>
                    <a:pt x="691" y="34525"/>
                    <a:pt x="966" y="34471"/>
                  </a:cubicBezTo>
                  <a:cubicBezTo>
                    <a:pt x="1025" y="34459"/>
                    <a:pt x="1058" y="34398"/>
                    <a:pt x="1047" y="34344"/>
                  </a:cubicBezTo>
                  <a:cubicBezTo>
                    <a:pt x="1038" y="34295"/>
                    <a:pt x="993" y="34260"/>
                    <a:pt x="941" y="3426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endParaRPr sz="5156"/>
            </a:p>
          </p:txBody>
        </p:sp>
        <p:sp>
          <p:nvSpPr>
            <p:cNvPr id="2705" name="Google Shape;2705;p45"/>
            <p:cNvSpPr/>
            <p:nvPr/>
          </p:nvSpPr>
          <p:spPr>
            <a:xfrm rot="10800000">
              <a:off x="138410" y="353785"/>
              <a:ext cx="2593495" cy="1773187"/>
            </a:xfrm>
            <a:custGeom>
              <a:avLst/>
              <a:gdLst/>
              <a:ahLst/>
              <a:cxnLst/>
              <a:rect l="l" t="t" r="r" b="b"/>
              <a:pathLst>
                <a:path w="50649" h="34629" extrusionOk="0">
                  <a:moveTo>
                    <a:pt x="32733" y="0"/>
                  </a:moveTo>
                  <a:cubicBezTo>
                    <a:pt x="32447" y="7"/>
                    <a:pt x="32162" y="12"/>
                    <a:pt x="31883" y="28"/>
                  </a:cubicBezTo>
                  <a:cubicBezTo>
                    <a:pt x="31822" y="28"/>
                    <a:pt x="31779" y="78"/>
                    <a:pt x="31784" y="139"/>
                  </a:cubicBezTo>
                  <a:cubicBezTo>
                    <a:pt x="31784" y="193"/>
                    <a:pt x="31833" y="237"/>
                    <a:pt x="31888" y="237"/>
                  </a:cubicBezTo>
                  <a:lnTo>
                    <a:pt x="31893" y="237"/>
                  </a:lnTo>
                  <a:cubicBezTo>
                    <a:pt x="32167" y="225"/>
                    <a:pt x="32453" y="215"/>
                    <a:pt x="32733" y="215"/>
                  </a:cubicBezTo>
                  <a:cubicBezTo>
                    <a:pt x="32792" y="210"/>
                    <a:pt x="32842" y="165"/>
                    <a:pt x="32837" y="106"/>
                  </a:cubicBezTo>
                  <a:cubicBezTo>
                    <a:pt x="32837" y="45"/>
                    <a:pt x="32792" y="0"/>
                    <a:pt x="32733" y="0"/>
                  </a:cubicBezTo>
                  <a:close/>
                  <a:moveTo>
                    <a:pt x="33581" y="7"/>
                  </a:moveTo>
                  <a:cubicBezTo>
                    <a:pt x="33527" y="7"/>
                    <a:pt x="33472" y="50"/>
                    <a:pt x="33472" y="111"/>
                  </a:cubicBezTo>
                  <a:cubicBezTo>
                    <a:pt x="33472" y="171"/>
                    <a:pt x="33515" y="220"/>
                    <a:pt x="33576" y="220"/>
                  </a:cubicBezTo>
                  <a:cubicBezTo>
                    <a:pt x="33851" y="225"/>
                    <a:pt x="34135" y="237"/>
                    <a:pt x="34415" y="258"/>
                  </a:cubicBezTo>
                  <a:lnTo>
                    <a:pt x="34426" y="258"/>
                  </a:lnTo>
                  <a:cubicBezTo>
                    <a:pt x="34481" y="258"/>
                    <a:pt x="34524" y="215"/>
                    <a:pt x="34530" y="160"/>
                  </a:cubicBezTo>
                  <a:cubicBezTo>
                    <a:pt x="34530" y="99"/>
                    <a:pt x="34486" y="50"/>
                    <a:pt x="34431" y="45"/>
                  </a:cubicBezTo>
                  <a:cubicBezTo>
                    <a:pt x="34147" y="28"/>
                    <a:pt x="33861" y="18"/>
                    <a:pt x="33581" y="7"/>
                  </a:cubicBezTo>
                  <a:close/>
                  <a:moveTo>
                    <a:pt x="31042" y="88"/>
                  </a:moveTo>
                  <a:cubicBezTo>
                    <a:pt x="31039" y="88"/>
                    <a:pt x="31036" y="88"/>
                    <a:pt x="31033" y="89"/>
                  </a:cubicBezTo>
                  <a:cubicBezTo>
                    <a:pt x="30753" y="116"/>
                    <a:pt x="30469" y="149"/>
                    <a:pt x="30189" y="187"/>
                  </a:cubicBezTo>
                  <a:cubicBezTo>
                    <a:pt x="30135" y="198"/>
                    <a:pt x="30090" y="248"/>
                    <a:pt x="30102" y="308"/>
                  </a:cubicBezTo>
                  <a:cubicBezTo>
                    <a:pt x="30107" y="362"/>
                    <a:pt x="30156" y="395"/>
                    <a:pt x="30206" y="395"/>
                  </a:cubicBezTo>
                  <a:lnTo>
                    <a:pt x="30222" y="395"/>
                  </a:lnTo>
                  <a:cubicBezTo>
                    <a:pt x="30496" y="357"/>
                    <a:pt x="30775" y="324"/>
                    <a:pt x="31056" y="296"/>
                  </a:cubicBezTo>
                  <a:cubicBezTo>
                    <a:pt x="31115" y="291"/>
                    <a:pt x="31154" y="243"/>
                    <a:pt x="31148" y="182"/>
                  </a:cubicBezTo>
                  <a:cubicBezTo>
                    <a:pt x="31143" y="130"/>
                    <a:pt x="31094" y="88"/>
                    <a:pt x="31042" y="88"/>
                  </a:cubicBezTo>
                  <a:close/>
                  <a:moveTo>
                    <a:pt x="35275" y="111"/>
                  </a:moveTo>
                  <a:cubicBezTo>
                    <a:pt x="35215" y="111"/>
                    <a:pt x="35166" y="149"/>
                    <a:pt x="35160" y="204"/>
                  </a:cubicBezTo>
                  <a:cubicBezTo>
                    <a:pt x="35154" y="264"/>
                    <a:pt x="35199" y="314"/>
                    <a:pt x="35258" y="319"/>
                  </a:cubicBezTo>
                  <a:cubicBezTo>
                    <a:pt x="35538" y="346"/>
                    <a:pt x="35817" y="379"/>
                    <a:pt x="36098" y="412"/>
                  </a:cubicBezTo>
                  <a:lnTo>
                    <a:pt x="36108" y="412"/>
                  </a:lnTo>
                  <a:cubicBezTo>
                    <a:pt x="36163" y="412"/>
                    <a:pt x="36207" y="374"/>
                    <a:pt x="36212" y="319"/>
                  </a:cubicBezTo>
                  <a:cubicBezTo>
                    <a:pt x="36219" y="264"/>
                    <a:pt x="36179" y="210"/>
                    <a:pt x="36120" y="204"/>
                  </a:cubicBezTo>
                  <a:cubicBezTo>
                    <a:pt x="35840" y="165"/>
                    <a:pt x="35561" y="139"/>
                    <a:pt x="35275" y="111"/>
                  </a:cubicBezTo>
                  <a:close/>
                  <a:moveTo>
                    <a:pt x="36946" y="317"/>
                  </a:moveTo>
                  <a:cubicBezTo>
                    <a:pt x="36897" y="317"/>
                    <a:pt x="36848" y="357"/>
                    <a:pt x="36843" y="407"/>
                  </a:cubicBezTo>
                  <a:cubicBezTo>
                    <a:pt x="36831" y="467"/>
                    <a:pt x="36870" y="516"/>
                    <a:pt x="36930" y="527"/>
                  </a:cubicBezTo>
                  <a:cubicBezTo>
                    <a:pt x="37210" y="571"/>
                    <a:pt x="37484" y="615"/>
                    <a:pt x="37758" y="665"/>
                  </a:cubicBezTo>
                  <a:lnTo>
                    <a:pt x="37780" y="665"/>
                  </a:lnTo>
                  <a:cubicBezTo>
                    <a:pt x="37830" y="665"/>
                    <a:pt x="37873" y="632"/>
                    <a:pt x="37884" y="577"/>
                  </a:cubicBezTo>
                  <a:cubicBezTo>
                    <a:pt x="37896" y="521"/>
                    <a:pt x="37856" y="467"/>
                    <a:pt x="37797" y="456"/>
                  </a:cubicBezTo>
                  <a:cubicBezTo>
                    <a:pt x="37517" y="407"/>
                    <a:pt x="37243" y="362"/>
                    <a:pt x="36963" y="319"/>
                  </a:cubicBezTo>
                  <a:cubicBezTo>
                    <a:pt x="36958" y="318"/>
                    <a:pt x="36952" y="317"/>
                    <a:pt x="36946" y="317"/>
                  </a:cubicBezTo>
                  <a:close/>
                  <a:moveTo>
                    <a:pt x="29371" y="328"/>
                  </a:moveTo>
                  <a:cubicBezTo>
                    <a:pt x="29364" y="328"/>
                    <a:pt x="29358" y="328"/>
                    <a:pt x="29351" y="329"/>
                  </a:cubicBezTo>
                  <a:cubicBezTo>
                    <a:pt x="29071" y="385"/>
                    <a:pt x="28792" y="445"/>
                    <a:pt x="28523" y="516"/>
                  </a:cubicBezTo>
                  <a:cubicBezTo>
                    <a:pt x="28463" y="527"/>
                    <a:pt x="28430" y="587"/>
                    <a:pt x="28446" y="642"/>
                  </a:cubicBezTo>
                  <a:cubicBezTo>
                    <a:pt x="28458" y="691"/>
                    <a:pt x="28501" y="724"/>
                    <a:pt x="28544" y="724"/>
                  </a:cubicBezTo>
                  <a:cubicBezTo>
                    <a:pt x="28556" y="724"/>
                    <a:pt x="28567" y="719"/>
                    <a:pt x="28572" y="719"/>
                  </a:cubicBezTo>
                  <a:cubicBezTo>
                    <a:pt x="28835" y="653"/>
                    <a:pt x="29115" y="592"/>
                    <a:pt x="29394" y="538"/>
                  </a:cubicBezTo>
                  <a:cubicBezTo>
                    <a:pt x="29449" y="527"/>
                    <a:pt x="29488" y="473"/>
                    <a:pt x="29477" y="412"/>
                  </a:cubicBezTo>
                  <a:cubicBezTo>
                    <a:pt x="29467" y="363"/>
                    <a:pt x="29423" y="328"/>
                    <a:pt x="29371" y="328"/>
                  </a:cubicBezTo>
                  <a:close/>
                  <a:moveTo>
                    <a:pt x="38611" y="613"/>
                  </a:moveTo>
                  <a:cubicBezTo>
                    <a:pt x="38563" y="613"/>
                    <a:pt x="38519" y="649"/>
                    <a:pt x="38503" y="698"/>
                  </a:cubicBezTo>
                  <a:cubicBezTo>
                    <a:pt x="38493" y="757"/>
                    <a:pt x="38531" y="812"/>
                    <a:pt x="38586" y="823"/>
                  </a:cubicBezTo>
                  <a:cubicBezTo>
                    <a:pt x="38865" y="878"/>
                    <a:pt x="39139" y="938"/>
                    <a:pt x="39414" y="999"/>
                  </a:cubicBezTo>
                  <a:cubicBezTo>
                    <a:pt x="39419" y="1004"/>
                    <a:pt x="39429" y="1004"/>
                    <a:pt x="39435" y="1004"/>
                  </a:cubicBezTo>
                  <a:cubicBezTo>
                    <a:pt x="39485" y="1004"/>
                    <a:pt x="39528" y="971"/>
                    <a:pt x="39540" y="921"/>
                  </a:cubicBezTo>
                  <a:cubicBezTo>
                    <a:pt x="39550" y="862"/>
                    <a:pt x="39518" y="807"/>
                    <a:pt x="39457" y="796"/>
                  </a:cubicBezTo>
                  <a:cubicBezTo>
                    <a:pt x="39183" y="731"/>
                    <a:pt x="38909" y="670"/>
                    <a:pt x="38630" y="615"/>
                  </a:cubicBezTo>
                  <a:cubicBezTo>
                    <a:pt x="38623" y="614"/>
                    <a:pt x="38617" y="613"/>
                    <a:pt x="38611" y="613"/>
                  </a:cubicBezTo>
                  <a:close/>
                  <a:moveTo>
                    <a:pt x="27734" y="742"/>
                  </a:moveTo>
                  <a:cubicBezTo>
                    <a:pt x="27724" y="742"/>
                    <a:pt x="27713" y="743"/>
                    <a:pt x="27701" y="746"/>
                  </a:cubicBezTo>
                  <a:cubicBezTo>
                    <a:pt x="27432" y="834"/>
                    <a:pt x="27163" y="928"/>
                    <a:pt x="26900" y="1026"/>
                  </a:cubicBezTo>
                  <a:cubicBezTo>
                    <a:pt x="26846" y="1048"/>
                    <a:pt x="26819" y="1108"/>
                    <a:pt x="26840" y="1163"/>
                  </a:cubicBezTo>
                  <a:cubicBezTo>
                    <a:pt x="26857" y="1207"/>
                    <a:pt x="26895" y="1234"/>
                    <a:pt x="26938" y="1234"/>
                  </a:cubicBezTo>
                  <a:cubicBezTo>
                    <a:pt x="26950" y="1234"/>
                    <a:pt x="26961" y="1229"/>
                    <a:pt x="26978" y="1224"/>
                  </a:cubicBezTo>
                  <a:cubicBezTo>
                    <a:pt x="27234" y="1125"/>
                    <a:pt x="27497" y="1032"/>
                    <a:pt x="27767" y="949"/>
                  </a:cubicBezTo>
                  <a:cubicBezTo>
                    <a:pt x="27821" y="928"/>
                    <a:pt x="27854" y="873"/>
                    <a:pt x="27833" y="817"/>
                  </a:cubicBezTo>
                  <a:cubicBezTo>
                    <a:pt x="27819" y="768"/>
                    <a:pt x="27780" y="742"/>
                    <a:pt x="27734" y="742"/>
                  </a:cubicBezTo>
                  <a:close/>
                  <a:moveTo>
                    <a:pt x="40255" y="989"/>
                  </a:moveTo>
                  <a:cubicBezTo>
                    <a:pt x="40210" y="989"/>
                    <a:pt x="40168" y="1020"/>
                    <a:pt x="40158" y="1070"/>
                  </a:cubicBezTo>
                  <a:cubicBezTo>
                    <a:pt x="40142" y="1125"/>
                    <a:pt x="40175" y="1179"/>
                    <a:pt x="40236" y="1196"/>
                  </a:cubicBezTo>
                  <a:cubicBezTo>
                    <a:pt x="40509" y="1267"/>
                    <a:pt x="40778" y="1338"/>
                    <a:pt x="41053" y="1409"/>
                  </a:cubicBezTo>
                  <a:cubicBezTo>
                    <a:pt x="41058" y="1409"/>
                    <a:pt x="41068" y="1415"/>
                    <a:pt x="41079" y="1415"/>
                  </a:cubicBezTo>
                  <a:cubicBezTo>
                    <a:pt x="41124" y="1415"/>
                    <a:pt x="41167" y="1382"/>
                    <a:pt x="41178" y="1333"/>
                  </a:cubicBezTo>
                  <a:cubicBezTo>
                    <a:pt x="41195" y="1278"/>
                    <a:pt x="41162" y="1217"/>
                    <a:pt x="41107" y="1207"/>
                  </a:cubicBezTo>
                  <a:cubicBezTo>
                    <a:pt x="40833" y="1130"/>
                    <a:pt x="40559" y="1059"/>
                    <a:pt x="40284" y="994"/>
                  </a:cubicBezTo>
                  <a:cubicBezTo>
                    <a:pt x="40275" y="991"/>
                    <a:pt x="40265" y="989"/>
                    <a:pt x="40255" y="989"/>
                  </a:cubicBezTo>
                  <a:close/>
                  <a:moveTo>
                    <a:pt x="41893" y="1433"/>
                  </a:moveTo>
                  <a:cubicBezTo>
                    <a:pt x="41846" y="1433"/>
                    <a:pt x="41806" y="1463"/>
                    <a:pt x="41792" y="1508"/>
                  </a:cubicBezTo>
                  <a:cubicBezTo>
                    <a:pt x="41776" y="1563"/>
                    <a:pt x="41809" y="1624"/>
                    <a:pt x="41863" y="1639"/>
                  </a:cubicBezTo>
                  <a:cubicBezTo>
                    <a:pt x="42138" y="1717"/>
                    <a:pt x="42406" y="1799"/>
                    <a:pt x="42669" y="1882"/>
                  </a:cubicBezTo>
                  <a:cubicBezTo>
                    <a:pt x="42680" y="1887"/>
                    <a:pt x="42690" y="1887"/>
                    <a:pt x="42702" y="1887"/>
                  </a:cubicBezTo>
                  <a:cubicBezTo>
                    <a:pt x="42746" y="1887"/>
                    <a:pt x="42789" y="1859"/>
                    <a:pt x="42801" y="1816"/>
                  </a:cubicBezTo>
                  <a:cubicBezTo>
                    <a:pt x="42817" y="1760"/>
                    <a:pt x="42789" y="1700"/>
                    <a:pt x="42735" y="1684"/>
                  </a:cubicBezTo>
                  <a:cubicBezTo>
                    <a:pt x="42467" y="1596"/>
                    <a:pt x="42197" y="1513"/>
                    <a:pt x="41923" y="1437"/>
                  </a:cubicBezTo>
                  <a:cubicBezTo>
                    <a:pt x="41913" y="1434"/>
                    <a:pt x="41903" y="1433"/>
                    <a:pt x="41893" y="1433"/>
                  </a:cubicBezTo>
                  <a:close/>
                  <a:moveTo>
                    <a:pt x="26163" y="1349"/>
                  </a:moveTo>
                  <a:cubicBezTo>
                    <a:pt x="26147" y="1349"/>
                    <a:pt x="26131" y="1353"/>
                    <a:pt x="26116" y="1361"/>
                  </a:cubicBezTo>
                  <a:cubicBezTo>
                    <a:pt x="25848" y="1475"/>
                    <a:pt x="25597" y="1596"/>
                    <a:pt x="25349" y="1717"/>
                  </a:cubicBezTo>
                  <a:cubicBezTo>
                    <a:pt x="25294" y="1743"/>
                    <a:pt x="25273" y="1804"/>
                    <a:pt x="25301" y="1859"/>
                  </a:cubicBezTo>
                  <a:cubicBezTo>
                    <a:pt x="25316" y="1897"/>
                    <a:pt x="25355" y="1920"/>
                    <a:pt x="25393" y="1920"/>
                  </a:cubicBezTo>
                  <a:cubicBezTo>
                    <a:pt x="25410" y="1920"/>
                    <a:pt x="25426" y="1914"/>
                    <a:pt x="25437" y="1908"/>
                  </a:cubicBezTo>
                  <a:cubicBezTo>
                    <a:pt x="25683" y="1788"/>
                    <a:pt x="25941" y="1667"/>
                    <a:pt x="26199" y="1553"/>
                  </a:cubicBezTo>
                  <a:cubicBezTo>
                    <a:pt x="26254" y="1525"/>
                    <a:pt x="26275" y="1465"/>
                    <a:pt x="26254" y="1409"/>
                  </a:cubicBezTo>
                  <a:cubicBezTo>
                    <a:pt x="26238" y="1371"/>
                    <a:pt x="26201" y="1349"/>
                    <a:pt x="26163" y="1349"/>
                  </a:cubicBezTo>
                  <a:close/>
                  <a:moveTo>
                    <a:pt x="43509" y="1936"/>
                  </a:moveTo>
                  <a:cubicBezTo>
                    <a:pt x="43465" y="1936"/>
                    <a:pt x="43422" y="1963"/>
                    <a:pt x="43409" y="2006"/>
                  </a:cubicBezTo>
                  <a:cubicBezTo>
                    <a:pt x="43387" y="2067"/>
                    <a:pt x="43420" y="2122"/>
                    <a:pt x="43474" y="2145"/>
                  </a:cubicBezTo>
                  <a:cubicBezTo>
                    <a:pt x="43743" y="2231"/>
                    <a:pt x="44012" y="2325"/>
                    <a:pt x="44269" y="2418"/>
                  </a:cubicBezTo>
                  <a:cubicBezTo>
                    <a:pt x="44286" y="2418"/>
                    <a:pt x="44296" y="2423"/>
                    <a:pt x="44308" y="2423"/>
                  </a:cubicBezTo>
                  <a:cubicBezTo>
                    <a:pt x="44352" y="2423"/>
                    <a:pt x="44390" y="2396"/>
                    <a:pt x="44407" y="2352"/>
                  </a:cubicBezTo>
                  <a:cubicBezTo>
                    <a:pt x="44428" y="2297"/>
                    <a:pt x="44395" y="2237"/>
                    <a:pt x="44341" y="2216"/>
                  </a:cubicBezTo>
                  <a:cubicBezTo>
                    <a:pt x="44078" y="2127"/>
                    <a:pt x="43815" y="2034"/>
                    <a:pt x="43540" y="1941"/>
                  </a:cubicBezTo>
                  <a:cubicBezTo>
                    <a:pt x="43530" y="1938"/>
                    <a:pt x="43519" y="1936"/>
                    <a:pt x="43509" y="1936"/>
                  </a:cubicBezTo>
                  <a:close/>
                  <a:moveTo>
                    <a:pt x="24643" y="2093"/>
                  </a:moveTo>
                  <a:cubicBezTo>
                    <a:pt x="24626" y="2093"/>
                    <a:pt x="24609" y="2097"/>
                    <a:pt x="24593" y="2105"/>
                  </a:cubicBezTo>
                  <a:cubicBezTo>
                    <a:pt x="24340" y="2237"/>
                    <a:pt x="24094" y="2380"/>
                    <a:pt x="23854" y="2522"/>
                  </a:cubicBezTo>
                  <a:cubicBezTo>
                    <a:pt x="23804" y="2550"/>
                    <a:pt x="23788" y="2615"/>
                    <a:pt x="23814" y="2664"/>
                  </a:cubicBezTo>
                  <a:cubicBezTo>
                    <a:pt x="23837" y="2697"/>
                    <a:pt x="23869" y="2714"/>
                    <a:pt x="23908" y="2714"/>
                  </a:cubicBezTo>
                  <a:cubicBezTo>
                    <a:pt x="23925" y="2714"/>
                    <a:pt x="23941" y="2714"/>
                    <a:pt x="23963" y="2704"/>
                  </a:cubicBezTo>
                  <a:cubicBezTo>
                    <a:pt x="24198" y="2560"/>
                    <a:pt x="24446" y="2423"/>
                    <a:pt x="24692" y="2292"/>
                  </a:cubicBezTo>
                  <a:cubicBezTo>
                    <a:pt x="24742" y="2264"/>
                    <a:pt x="24763" y="2199"/>
                    <a:pt x="24735" y="2150"/>
                  </a:cubicBezTo>
                  <a:cubicBezTo>
                    <a:pt x="24717" y="2112"/>
                    <a:pt x="24681" y="2093"/>
                    <a:pt x="24643" y="2093"/>
                  </a:cubicBezTo>
                  <a:close/>
                  <a:moveTo>
                    <a:pt x="45101" y="2499"/>
                  </a:moveTo>
                  <a:cubicBezTo>
                    <a:pt x="45059" y="2499"/>
                    <a:pt x="45020" y="2524"/>
                    <a:pt x="45004" y="2566"/>
                  </a:cubicBezTo>
                  <a:cubicBezTo>
                    <a:pt x="44982" y="2621"/>
                    <a:pt x="45009" y="2681"/>
                    <a:pt x="45065" y="2704"/>
                  </a:cubicBezTo>
                  <a:cubicBezTo>
                    <a:pt x="45338" y="2802"/>
                    <a:pt x="45601" y="2906"/>
                    <a:pt x="45854" y="3005"/>
                  </a:cubicBezTo>
                  <a:cubicBezTo>
                    <a:pt x="45870" y="3010"/>
                    <a:pt x="45880" y="3010"/>
                    <a:pt x="45892" y="3010"/>
                  </a:cubicBezTo>
                  <a:cubicBezTo>
                    <a:pt x="45935" y="3010"/>
                    <a:pt x="45974" y="2982"/>
                    <a:pt x="45991" y="2944"/>
                  </a:cubicBezTo>
                  <a:cubicBezTo>
                    <a:pt x="46012" y="2889"/>
                    <a:pt x="45985" y="2829"/>
                    <a:pt x="45930" y="2808"/>
                  </a:cubicBezTo>
                  <a:cubicBezTo>
                    <a:pt x="45678" y="2709"/>
                    <a:pt x="45409" y="2605"/>
                    <a:pt x="45141" y="2506"/>
                  </a:cubicBezTo>
                  <a:cubicBezTo>
                    <a:pt x="45128" y="2501"/>
                    <a:pt x="45114" y="2499"/>
                    <a:pt x="45101" y="2499"/>
                  </a:cubicBezTo>
                  <a:close/>
                  <a:moveTo>
                    <a:pt x="23187" y="2949"/>
                  </a:moveTo>
                  <a:cubicBezTo>
                    <a:pt x="23167" y="2949"/>
                    <a:pt x="23148" y="2955"/>
                    <a:pt x="23130" y="2967"/>
                  </a:cubicBezTo>
                  <a:cubicBezTo>
                    <a:pt x="22893" y="3119"/>
                    <a:pt x="22658" y="3278"/>
                    <a:pt x="22428" y="3443"/>
                  </a:cubicBezTo>
                  <a:cubicBezTo>
                    <a:pt x="22379" y="3476"/>
                    <a:pt x="22367" y="3542"/>
                    <a:pt x="22407" y="3592"/>
                  </a:cubicBezTo>
                  <a:cubicBezTo>
                    <a:pt x="22423" y="3618"/>
                    <a:pt x="22455" y="3635"/>
                    <a:pt x="22488" y="3635"/>
                  </a:cubicBezTo>
                  <a:cubicBezTo>
                    <a:pt x="22511" y="3635"/>
                    <a:pt x="22532" y="3630"/>
                    <a:pt x="22554" y="3613"/>
                  </a:cubicBezTo>
                  <a:cubicBezTo>
                    <a:pt x="22779" y="3453"/>
                    <a:pt x="23014" y="3296"/>
                    <a:pt x="23245" y="3142"/>
                  </a:cubicBezTo>
                  <a:cubicBezTo>
                    <a:pt x="23295" y="3109"/>
                    <a:pt x="23310" y="3043"/>
                    <a:pt x="23278" y="3000"/>
                  </a:cubicBezTo>
                  <a:cubicBezTo>
                    <a:pt x="23256" y="2967"/>
                    <a:pt x="23222" y="2949"/>
                    <a:pt x="23187" y="2949"/>
                  </a:cubicBezTo>
                  <a:close/>
                  <a:moveTo>
                    <a:pt x="46681" y="3112"/>
                  </a:moveTo>
                  <a:cubicBezTo>
                    <a:pt x="46638" y="3112"/>
                    <a:pt x="46599" y="3137"/>
                    <a:pt x="46583" y="3180"/>
                  </a:cubicBezTo>
                  <a:cubicBezTo>
                    <a:pt x="46560" y="3235"/>
                    <a:pt x="46588" y="3296"/>
                    <a:pt x="46643" y="3317"/>
                  </a:cubicBezTo>
                  <a:cubicBezTo>
                    <a:pt x="46911" y="3427"/>
                    <a:pt x="47175" y="3536"/>
                    <a:pt x="47421" y="3640"/>
                  </a:cubicBezTo>
                  <a:cubicBezTo>
                    <a:pt x="47432" y="3645"/>
                    <a:pt x="47448" y="3651"/>
                    <a:pt x="47459" y="3651"/>
                  </a:cubicBezTo>
                  <a:cubicBezTo>
                    <a:pt x="47503" y="3651"/>
                    <a:pt x="47542" y="3624"/>
                    <a:pt x="47557" y="3585"/>
                  </a:cubicBezTo>
                  <a:cubicBezTo>
                    <a:pt x="47580" y="3531"/>
                    <a:pt x="47557" y="3471"/>
                    <a:pt x="47503" y="3448"/>
                  </a:cubicBezTo>
                  <a:cubicBezTo>
                    <a:pt x="47256" y="3339"/>
                    <a:pt x="46993" y="3235"/>
                    <a:pt x="46719" y="3119"/>
                  </a:cubicBezTo>
                  <a:cubicBezTo>
                    <a:pt x="46707" y="3114"/>
                    <a:pt x="46693" y="3112"/>
                    <a:pt x="46681" y="3112"/>
                  </a:cubicBezTo>
                  <a:close/>
                  <a:moveTo>
                    <a:pt x="48236" y="3778"/>
                  </a:moveTo>
                  <a:cubicBezTo>
                    <a:pt x="48196" y="3778"/>
                    <a:pt x="48159" y="3802"/>
                    <a:pt x="48139" y="3838"/>
                  </a:cubicBezTo>
                  <a:cubicBezTo>
                    <a:pt x="48116" y="3893"/>
                    <a:pt x="48139" y="3959"/>
                    <a:pt x="48194" y="3980"/>
                  </a:cubicBezTo>
                  <a:cubicBezTo>
                    <a:pt x="48473" y="4106"/>
                    <a:pt x="48731" y="4222"/>
                    <a:pt x="48961" y="4331"/>
                  </a:cubicBezTo>
                  <a:cubicBezTo>
                    <a:pt x="48978" y="4336"/>
                    <a:pt x="48994" y="4341"/>
                    <a:pt x="49004" y="4341"/>
                  </a:cubicBezTo>
                  <a:cubicBezTo>
                    <a:pt x="49049" y="4341"/>
                    <a:pt x="49087" y="4320"/>
                    <a:pt x="49103" y="4282"/>
                  </a:cubicBezTo>
                  <a:cubicBezTo>
                    <a:pt x="49125" y="4227"/>
                    <a:pt x="49103" y="4166"/>
                    <a:pt x="49054" y="4139"/>
                  </a:cubicBezTo>
                  <a:cubicBezTo>
                    <a:pt x="48819" y="4030"/>
                    <a:pt x="48561" y="3914"/>
                    <a:pt x="48281" y="3789"/>
                  </a:cubicBezTo>
                  <a:cubicBezTo>
                    <a:pt x="48266" y="3781"/>
                    <a:pt x="48251" y="3778"/>
                    <a:pt x="48236" y="3778"/>
                  </a:cubicBezTo>
                  <a:close/>
                  <a:moveTo>
                    <a:pt x="21815" y="3929"/>
                  </a:moveTo>
                  <a:cubicBezTo>
                    <a:pt x="21793" y="3929"/>
                    <a:pt x="21769" y="3937"/>
                    <a:pt x="21749" y="3953"/>
                  </a:cubicBezTo>
                  <a:cubicBezTo>
                    <a:pt x="21529" y="4128"/>
                    <a:pt x="21310" y="4308"/>
                    <a:pt x="21097" y="4495"/>
                  </a:cubicBezTo>
                  <a:cubicBezTo>
                    <a:pt x="21052" y="4533"/>
                    <a:pt x="21047" y="4599"/>
                    <a:pt x="21085" y="4644"/>
                  </a:cubicBezTo>
                  <a:cubicBezTo>
                    <a:pt x="21107" y="4670"/>
                    <a:pt x="21140" y="4682"/>
                    <a:pt x="21168" y="4682"/>
                  </a:cubicBezTo>
                  <a:cubicBezTo>
                    <a:pt x="21190" y="4682"/>
                    <a:pt x="21216" y="4670"/>
                    <a:pt x="21239" y="4654"/>
                  </a:cubicBezTo>
                  <a:cubicBezTo>
                    <a:pt x="21446" y="4473"/>
                    <a:pt x="21661" y="4293"/>
                    <a:pt x="21881" y="4118"/>
                  </a:cubicBezTo>
                  <a:cubicBezTo>
                    <a:pt x="21929" y="4085"/>
                    <a:pt x="21935" y="4019"/>
                    <a:pt x="21896" y="3969"/>
                  </a:cubicBezTo>
                  <a:cubicBezTo>
                    <a:pt x="21877" y="3944"/>
                    <a:pt x="21847" y="3929"/>
                    <a:pt x="21815" y="3929"/>
                  </a:cubicBezTo>
                  <a:close/>
                  <a:moveTo>
                    <a:pt x="49771" y="4494"/>
                  </a:moveTo>
                  <a:cubicBezTo>
                    <a:pt x="49732" y="4494"/>
                    <a:pt x="49693" y="4516"/>
                    <a:pt x="49674" y="4556"/>
                  </a:cubicBezTo>
                  <a:cubicBezTo>
                    <a:pt x="49651" y="4604"/>
                    <a:pt x="49674" y="4670"/>
                    <a:pt x="49722" y="4698"/>
                  </a:cubicBezTo>
                  <a:cubicBezTo>
                    <a:pt x="50205" y="4933"/>
                    <a:pt x="50474" y="5077"/>
                    <a:pt x="50479" y="5082"/>
                  </a:cubicBezTo>
                  <a:cubicBezTo>
                    <a:pt x="50496" y="5087"/>
                    <a:pt x="50512" y="5092"/>
                    <a:pt x="50529" y="5092"/>
                  </a:cubicBezTo>
                  <a:cubicBezTo>
                    <a:pt x="50567" y="5092"/>
                    <a:pt x="50600" y="5071"/>
                    <a:pt x="50622" y="5038"/>
                  </a:cubicBezTo>
                  <a:cubicBezTo>
                    <a:pt x="50649" y="4988"/>
                    <a:pt x="50627" y="4923"/>
                    <a:pt x="50578" y="4895"/>
                  </a:cubicBezTo>
                  <a:cubicBezTo>
                    <a:pt x="50578" y="4890"/>
                    <a:pt x="50304" y="4748"/>
                    <a:pt x="49816" y="4506"/>
                  </a:cubicBezTo>
                  <a:cubicBezTo>
                    <a:pt x="49802" y="4498"/>
                    <a:pt x="49786" y="4494"/>
                    <a:pt x="49771" y="4494"/>
                  </a:cubicBezTo>
                  <a:close/>
                  <a:moveTo>
                    <a:pt x="20546" y="5042"/>
                  </a:moveTo>
                  <a:cubicBezTo>
                    <a:pt x="20519" y="5042"/>
                    <a:pt x="20493" y="5052"/>
                    <a:pt x="20472" y="5071"/>
                  </a:cubicBezTo>
                  <a:cubicBezTo>
                    <a:pt x="20269" y="5269"/>
                    <a:pt x="20072" y="5476"/>
                    <a:pt x="19880" y="5679"/>
                  </a:cubicBezTo>
                  <a:cubicBezTo>
                    <a:pt x="19842" y="5722"/>
                    <a:pt x="19842" y="5788"/>
                    <a:pt x="19885" y="5828"/>
                  </a:cubicBezTo>
                  <a:cubicBezTo>
                    <a:pt x="19907" y="5849"/>
                    <a:pt x="19929" y="5854"/>
                    <a:pt x="19956" y="5854"/>
                  </a:cubicBezTo>
                  <a:cubicBezTo>
                    <a:pt x="19984" y="5854"/>
                    <a:pt x="20011" y="5843"/>
                    <a:pt x="20032" y="5821"/>
                  </a:cubicBezTo>
                  <a:cubicBezTo>
                    <a:pt x="20219" y="5619"/>
                    <a:pt x="20417" y="5416"/>
                    <a:pt x="20619" y="5224"/>
                  </a:cubicBezTo>
                  <a:cubicBezTo>
                    <a:pt x="20664" y="5181"/>
                    <a:pt x="20664" y="5115"/>
                    <a:pt x="20624" y="5077"/>
                  </a:cubicBezTo>
                  <a:cubicBezTo>
                    <a:pt x="20602" y="5054"/>
                    <a:pt x="20574" y="5042"/>
                    <a:pt x="20546" y="5042"/>
                  </a:cubicBezTo>
                  <a:close/>
                  <a:moveTo>
                    <a:pt x="19395" y="6278"/>
                  </a:moveTo>
                  <a:cubicBezTo>
                    <a:pt x="19366" y="6278"/>
                    <a:pt x="19336" y="6291"/>
                    <a:pt x="19316" y="6314"/>
                  </a:cubicBezTo>
                  <a:cubicBezTo>
                    <a:pt x="19134" y="6524"/>
                    <a:pt x="18964" y="6742"/>
                    <a:pt x="18778" y="6972"/>
                  </a:cubicBezTo>
                  <a:cubicBezTo>
                    <a:pt x="18745" y="7022"/>
                    <a:pt x="18750" y="7088"/>
                    <a:pt x="18800" y="7121"/>
                  </a:cubicBezTo>
                  <a:cubicBezTo>
                    <a:pt x="18816" y="7137"/>
                    <a:pt x="18843" y="7143"/>
                    <a:pt x="18866" y="7143"/>
                  </a:cubicBezTo>
                  <a:cubicBezTo>
                    <a:pt x="18893" y="7143"/>
                    <a:pt x="18926" y="7131"/>
                    <a:pt x="18947" y="7104"/>
                  </a:cubicBezTo>
                  <a:cubicBezTo>
                    <a:pt x="19129" y="6873"/>
                    <a:pt x="19298" y="6660"/>
                    <a:pt x="19473" y="6453"/>
                  </a:cubicBezTo>
                  <a:cubicBezTo>
                    <a:pt x="19513" y="6408"/>
                    <a:pt x="19506" y="6337"/>
                    <a:pt x="19463" y="6304"/>
                  </a:cubicBezTo>
                  <a:cubicBezTo>
                    <a:pt x="19443" y="6287"/>
                    <a:pt x="19419" y="6278"/>
                    <a:pt x="19395" y="6278"/>
                  </a:cubicBezTo>
                  <a:close/>
                  <a:moveTo>
                    <a:pt x="11915" y="7714"/>
                  </a:moveTo>
                  <a:cubicBezTo>
                    <a:pt x="11869" y="7714"/>
                    <a:pt x="11823" y="7715"/>
                    <a:pt x="11778" y="7718"/>
                  </a:cubicBezTo>
                  <a:cubicBezTo>
                    <a:pt x="11719" y="7723"/>
                    <a:pt x="11674" y="7773"/>
                    <a:pt x="11680" y="7834"/>
                  </a:cubicBezTo>
                  <a:cubicBezTo>
                    <a:pt x="11680" y="7888"/>
                    <a:pt x="11730" y="7932"/>
                    <a:pt x="11790" y="7932"/>
                  </a:cubicBezTo>
                  <a:cubicBezTo>
                    <a:pt x="11838" y="7929"/>
                    <a:pt x="11887" y="7927"/>
                    <a:pt x="11937" y="7927"/>
                  </a:cubicBezTo>
                  <a:cubicBezTo>
                    <a:pt x="12147" y="7927"/>
                    <a:pt x="12370" y="7956"/>
                    <a:pt x="12595" y="8014"/>
                  </a:cubicBezTo>
                  <a:cubicBezTo>
                    <a:pt x="12600" y="8019"/>
                    <a:pt x="12612" y="8019"/>
                    <a:pt x="12623" y="8019"/>
                  </a:cubicBezTo>
                  <a:cubicBezTo>
                    <a:pt x="12666" y="8019"/>
                    <a:pt x="12711" y="7986"/>
                    <a:pt x="12721" y="7938"/>
                  </a:cubicBezTo>
                  <a:cubicBezTo>
                    <a:pt x="12738" y="7882"/>
                    <a:pt x="12706" y="7827"/>
                    <a:pt x="12650" y="7811"/>
                  </a:cubicBezTo>
                  <a:cubicBezTo>
                    <a:pt x="12398" y="7748"/>
                    <a:pt x="12150" y="7714"/>
                    <a:pt x="11915" y="7714"/>
                  </a:cubicBezTo>
                  <a:close/>
                  <a:moveTo>
                    <a:pt x="18356" y="7607"/>
                  </a:moveTo>
                  <a:cubicBezTo>
                    <a:pt x="18324" y="7607"/>
                    <a:pt x="18291" y="7623"/>
                    <a:pt x="18268" y="7652"/>
                  </a:cubicBezTo>
                  <a:cubicBezTo>
                    <a:pt x="18099" y="7888"/>
                    <a:pt x="17934" y="8118"/>
                    <a:pt x="17775" y="8338"/>
                  </a:cubicBezTo>
                  <a:cubicBezTo>
                    <a:pt x="17742" y="8386"/>
                    <a:pt x="17753" y="8452"/>
                    <a:pt x="17803" y="8485"/>
                  </a:cubicBezTo>
                  <a:cubicBezTo>
                    <a:pt x="17819" y="8497"/>
                    <a:pt x="17841" y="8502"/>
                    <a:pt x="17862" y="8502"/>
                  </a:cubicBezTo>
                  <a:cubicBezTo>
                    <a:pt x="17895" y="8502"/>
                    <a:pt x="17928" y="8491"/>
                    <a:pt x="17950" y="8459"/>
                  </a:cubicBezTo>
                  <a:cubicBezTo>
                    <a:pt x="18104" y="8239"/>
                    <a:pt x="18268" y="8009"/>
                    <a:pt x="18438" y="7773"/>
                  </a:cubicBezTo>
                  <a:cubicBezTo>
                    <a:pt x="18476" y="7728"/>
                    <a:pt x="18466" y="7663"/>
                    <a:pt x="18416" y="7630"/>
                  </a:cubicBezTo>
                  <a:cubicBezTo>
                    <a:pt x="18398" y="7614"/>
                    <a:pt x="18377" y="7607"/>
                    <a:pt x="18356" y="7607"/>
                  </a:cubicBezTo>
                  <a:close/>
                  <a:moveTo>
                    <a:pt x="10973" y="7941"/>
                  </a:moveTo>
                  <a:cubicBezTo>
                    <a:pt x="10956" y="7941"/>
                    <a:pt x="10940" y="7945"/>
                    <a:pt x="10923" y="7953"/>
                  </a:cubicBezTo>
                  <a:cubicBezTo>
                    <a:pt x="10660" y="8102"/>
                    <a:pt x="10430" y="8305"/>
                    <a:pt x="10266" y="8551"/>
                  </a:cubicBezTo>
                  <a:cubicBezTo>
                    <a:pt x="10239" y="8601"/>
                    <a:pt x="10250" y="8666"/>
                    <a:pt x="10298" y="8699"/>
                  </a:cubicBezTo>
                  <a:cubicBezTo>
                    <a:pt x="10316" y="8710"/>
                    <a:pt x="10338" y="8715"/>
                    <a:pt x="10359" y="8715"/>
                  </a:cubicBezTo>
                  <a:cubicBezTo>
                    <a:pt x="10392" y="8715"/>
                    <a:pt x="10425" y="8699"/>
                    <a:pt x="10447" y="8672"/>
                  </a:cubicBezTo>
                  <a:cubicBezTo>
                    <a:pt x="10589" y="8452"/>
                    <a:pt x="10786" y="8272"/>
                    <a:pt x="11028" y="8140"/>
                  </a:cubicBezTo>
                  <a:cubicBezTo>
                    <a:pt x="11077" y="8113"/>
                    <a:pt x="11099" y="8052"/>
                    <a:pt x="11072" y="7998"/>
                  </a:cubicBezTo>
                  <a:cubicBezTo>
                    <a:pt x="11049" y="7963"/>
                    <a:pt x="11012" y="7941"/>
                    <a:pt x="10973" y="7941"/>
                  </a:cubicBezTo>
                  <a:close/>
                  <a:moveTo>
                    <a:pt x="13405" y="8118"/>
                  </a:moveTo>
                  <a:cubicBezTo>
                    <a:pt x="13369" y="8118"/>
                    <a:pt x="13334" y="8136"/>
                    <a:pt x="13313" y="8168"/>
                  </a:cubicBezTo>
                  <a:cubicBezTo>
                    <a:pt x="13286" y="8216"/>
                    <a:pt x="13298" y="8282"/>
                    <a:pt x="13351" y="8315"/>
                  </a:cubicBezTo>
                  <a:cubicBezTo>
                    <a:pt x="13544" y="8431"/>
                    <a:pt x="13736" y="8616"/>
                    <a:pt x="13916" y="8874"/>
                  </a:cubicBezTo>
                  <a:cubicBezTo>
                    <a:pt x="13938" y="8902"/>
                    <a:pt x="13971" y="8919"/>
                    <a:pt x="14004" y="8919"/>
                  </a:cubicBezTo>
                  <a:cubicBezTo>
                    <a:pt x="14026" y="8919"/>
                    <a:pt x="14047" y="8907"/>
                    <a:pt x="14064" y="8897"/>
                  </a:cubicBezTo>
                  <a:cubicBezTo>
                    <a:pt x="14113" y="8864"/>
                    <a:pt x="14125" y="8798"/>
                    <a:pt x="14092" y="8748"/>
                  </a:cubicBezTo>
                  <a:cubicBezTo>
                    <a:pt x="13889" y="8474"/>
                    <a:pt x="13675" y="8266"/>
                    <a:pt x="13462" y="8135"/>
                  </a:cubicBezTo>
                  <a:cubicBezTo>
                    <a:pt x="13444" y="8123"/>
                    <a:pt x="13424" y="8118"/>
                    <a:pt x="13405" y="8118"/>
                  </a:cubicBezTo>
                  <a:close/>
                  <a:moveTo>
                    <a:pt x="17368" y="8977"/>
                  </a:moveTo>
                  <a:cubicBezTo>
                    <a:pt x="17337" y="8977"/>
                    <a:pt x="17305" y="8993"/>
                    <a:pt x="17282" y="9023"/>
                  </a:cubicBezTo>
                  <a:cubicBezTo>
                    <a:pt x="17090" y="9286"/>
                    <a:pt x="16925" y="9499"/>
                    <a:pt x="16772" y="9686"/>
                  </a:cubicBezTo>
                  <a:cubicBezTo>
                    <a:pt x="16733" y="9729"/>
                    <a:pt x="16739" y="9795"/>
                    <a:pt x="16783" y="9833"/>
                  </a:cubicBezTo>
                  <a:cubicBezTo>
                    <a:pt x="16804" y="9850"/>
                    <a:pt x="16827" y="9855"/>
                    <a:pt x="16854" y="9855"/>
                  </a:cubicBezTo>
                  <a:cubicBezTo>
                    <a:pt x="16882" y="9855"/>
                    <a:pt x="16915" y="9845"/>
                    <a:pt x="16931" y="9817"/>
                  </a:cubicBezTo>
                  <a:cubicBezTo>
                    <a:pt x="17090" y="9631"/>
                    <a:pt x="17254" y="9417"/>
                    <a:pt x="17452" y="9149"/>
                  </a:cubicBezTo>
                  <a:cubicBezTo>
                    <a:pt x="17490" y="9099"/>
                    <a:pt x="17479" y="9033"/>
                    <a:pt x="17429" y="9000"/>
                  </a:cubicBezTo>
                  <a:cubicBezTo>
                    <a:pt x="17412" y="8985"/>
                    <a:pt x="17390" y="8977"/>
                    <a:pt x="17368" y="8977"/>
                  </a:cubicBezTo>
                  <a:close/>
                  <a:moveTo>
                    <a:pt x="10092" y="9296"/>
                  </a:moveTo>
                  <a:cubicBezTo>
                    <a:pt x="10037" y="9296"/>
                    <a:pt x="9992" y="9343"/>
                    <a:pt x="9992" y="9400"/>
                  </a:cubicBezTo>
                  <a:cubicBezTo>
                    <a:pt x="9987" y="9428"/>
                    <a:pt x="9987" y="9456"/>
                    <a:pt x="9987" y="9483"/>
                  </a:cubicBezTo>
                  <a:cubicBezTo>
                    <a:pt x="9987" y="9757"/>
                    <a:pt x="10052" y="10020"/>
                    <a:pt x="10184" y="10267"/>
                  </a:cubicBezTo>
                  <a:cubicBezTo>
                    <a:pt x="10200" y="10305"/>
                    <a:pt x="10239" y="10326"/>
                    <a:pt x="10277" y="10326"/>
                  </a:cubicBezTo>
                  <a:cubicBezTo>
                    <a:pt x="10293" y="10326"/>
                    <a:pt x="10310" y="10321"/>
                    <a:pt x="10326" y="10316"/>
                  </a:cubicBezTo>
                  <a:cubicBezTo>
                    <a:pt x="10376" y="10288"/>
                    <a:pt x="10397" y="10222"/>
                    <a:pt x="10371" y="10174"/>
                  </a:cubicBezTo>
                  <a:cubicBezTo>
                    <a:pt x="10255" y="9954"/>
                    <a:pt x="10200" y="9724"/>
                    <a:pt x="10200" y="9483"/>
                  </a:cubicBezTo>
                  <a:lnTo>
                    <a:pt x="10200" y="9412"/>
                  </a:lnTo>
                  <a:cubicBezTo>
                    <a:pt x="10206" y="9352"/>
                    <a:pt x="10162" y="9302"/>
                    <a:pt x="10101" y="9296"/>
                  </a:cubicBezTo>
                  <a:cubicBezTo>
                    <a:pt x="10098" y="9296"/>
                    <a:pt x="10095" y="9296"/>
                    <a:pt x="10092" y="9296"/>
                  </a:cubicBezTo>
                  <a:close/>
                  <a:moveTo>
                    <a:pt x="14431" y="9433"/>
                  </a:moveTo>
                  <a:cubicBezTo>
                    <a:pt x="14415" y="9433"/>
                    <a:pt x="14399" y="9437"/>
                    <a:pt x="14383" y="9445"/>
                  </a:cubicBezTo>
                  <a:cubicBezTo>
                    <a:pt x="14333" y="9471"/>
                    <a:pt x="14310" y="9532"/>
                    <a:pt x="14333" y="9587"/>
                  </a:cubicBezTo>
                  <a:cubicBezTo>
                    <a:pt x="14449" y="9817"/>
                    <a:pt x="14552" y="10075"/>
                    <a:pt x="14651" y="10354"/>
                  </a:cubicBezTo>
                  <a:cubicBezTo>
                    <a:pt x="14667" y="10399"/>
                    <a:pt x="14705" y="10425"/>
                    <a:pt x="14750" y="10425"/>
                  </a:cubicBezTo>
                  <a:cubicBezTo>
                    <a:pt x="14760" y="10425"/>
                    <a:pt x="14771" y="10425"/>
                    <a:pt x="14783" y="10420"/>
                  </a:cubicBezTo>
                  <a:cubicBezTo>
                    <a:pt x="14837" y="10404"/>
                    <a:pt x="14869" y="10343"/>
                    <a:pt x="14848" y="10288"/>
                  </a:cubicBezTo>
                  <a:cubicBezTo>
                    <a:pt x="14750" y="9998"/>
                    <a:pt x="14639" y="9734"/>
                    <a:pt x="14525" y="9494"/>
                  </a:cubicBezTo>
                  <a:cubicBezTo>
                    <a:pt x="14505" y="9455"/>
                    <a:pt x="14470" y="9433"/>
                    <a:pt x="14431" y="9433"/>
                  </a:cubicBezTo>
                  <a:close/>
                  <a:moveTo>
                    <a:pt x="16281" y="10268"/>
                  </a:moveTo>
                  <a:cubicBezTo>
                    <a:pt x="16255" y="10268"/>
                    <a:pt x="16228" y="10278"/>
                    <a:pt x="16207" y="10300"/>
                  </a:cubicBezTo>
                  <a:cubicBezTo>
                    <a:pt x="15994" y="10503"/>
                    <a:pt x="15785" y="10672"/>
                    <a:pt x="15567" y="10814"/>
                  </a:cubicBezTo>
                  <a:cubicBezTo>
                    <a:pt x="15522" y="10847"/>
                    <a:pt x="15506" y="10913"/>
                    <a:pt x="15539" y="10958"/>
                  </a:cubicBezTo>
                  <a:cubicBezTo>
                    <a:pt x="15560" y="10991"/>
                    <a:pt x="15593" y="11006"/>
                    <a:pt x="15626" y="11006"/>
                  </a:cubicBezTo>
                  <a:cubicBezTo>
                    <a:pt x="15648" y="11006"/>
                    <a:pt x="15665" y="11001"/>
                    <a:pt x="15686" y="10991"/>
                  </a:cubicBezTo>
                  <a:cubicBezTo>
                    <a:pt x="15911" y="10842"/>
                    <a:pt x="16131" y="10662"/>
                    <a:pt x="16356" y="10447"/>
                  </a:cubicBezTo>
                  <a:cubicBezTo>
                    <a:pt x="16399" y="10409"/>
                    <a:pt x="16399" y="10343"/>
                    <a:pt x="16356" y="10300"/>
                  </a:cubicBezTo>
                  <a:cubicBezTo>
                    <a:pt x="16336" y="10280"/>
                    <a:pt x="16308" y="10268"/>
                    <a:pt x="16281" y="10268"/>
                  </a:cubicBezTo>
                  <a:close/>
                  <a:moveTo>
                    <a:pt x="10823" y="10750"/>
                  </a:moveTo>
                  <a:cubicBezTo>
                    <a:pt x="10792" y="10750"/>
                    <a:pt x="10760" y="10764"/>
                    <a:pt x="10738" y="10793"/>
                  </a:cubicBezTo>
                  <a:cubicBezTo>
                    <a:pt x="10705" y="10837"/>
                    <a:pt x="10710" y="10903"/>
                    <a:pt x="10759" y="10941"/>
                  </a:cubicBezTo>
                  <a:cubicBezTo>
                    <a:pt x="10973" y="11105"/>
                    <a:pt x="11231" y="11247"/>
                    <a:pt x="11527" y="11352"/>
                  </a:cubicBezTo>
                  <a:cubicBezTo>
                    <a:pt x="11538" y="11358"/>
                    <a:pt x="11548" y="11358"/>
                    <a:pt x="11565" y="11358"/>
                  </a:cubicBezTo>
                  <a:cubicBezTo>
                    <a:pt x="11603" y="11358"/>
                    <a:pt x="11647" y="11335"/>
                    <a:pt x="11664" y="11292"/>
                  </a:cubicBezTo>
                  <a:cubicBezTo>
                    <a:pt x="11680" y="11237"/>
                    <a:pt x="11653" y="11176"/>
                    <a:pt x="11598" y="11155"/>
                  </a:cubicBezTo>
                  <a:cubicBezTo>
                    <a:pt x="11324" y="11056"/>
                    <a:pt x="11088" y="10925"/>
                    <a:pt x="10885" y="10771"/>
                  </a:cubicBezTo>
                  <a:cubicBezTo>
                    <a:pt x="10867" y="10757"/>
                    <a:pt x="10845" y="10750"/>
                    <a:pt x="10823" y="10750"/>
                  </a:cubicBezTo>
                  <a:close/>
                  <a:moveTo>
                    <a:pt x="12376" y="11356"/>
                  </a:moveTo>
                  <a:cubicBezTo>
                    <a:pt x="12325" y="11356"/>
                    <a:pt x="12283" y="11392"/>
                    <a:pt x="12278" y="11444"/>
                  </a:cubicBezTo>
                  <a:cubicBezTo>
                    <a:pt x="12266" y="11500"/>
                    <a:pt x="12304" y="11555"/>
                    <a:pt x="12365" y="11566"/>
                  </a:cubicBezTo>
                  <a:cubicBezTo>
                    <a:pt x="12628" y="11609"/>
                    <a:pt x="12919" y="11631"/>
                    <a:pt x="13220" y="11637"/>
                  </a:cubicBezTo>
                  <a:cubicBezTo>
                    <a:pt x="13280" y="11637"/>
                    <a:pt x="13324" y="11588"/>
                    <a:pt x="13330" y="11533"/>
                  </a:cubicBezTo>
                  <a:cubicBezTo>
                    <a:pt x="13330" y="11472"/>
                    <a:pt x="13280" y="11423"/>
                    <a:pt x="13225" y="11423"/>
                  </a:cubicBezTo>
                  <a:cubicBezTo>
                    <a:pt x="12929" y="11418"/>
                    <a:pt x="12656" y="11396"/>
                    <a:pt x="12398" y="11358"/>
                  </a:cubicBezTo>
                  <a:cubicBezTo>
                    <a:pt x="12391" y="11356"/>
                    <a:pt x="12383" y="11356"/>
                    <a:pt x="12376" y="11356"/>
                  </a:cubicBezTo>
                  <a:close/>
                  <a:moveTo>
                    <a:pt x="15000" y="11024"/>
                  </a:moveTo>
                  <a:cubicBezTo>
                    <a:pt x="14989" y="11024"/>
                    <a:pt x="14979" y="11026"/>
                    <a:pt x="14968" y="11029"/>
                  </a:cubicBezTo>
                  <a:cubicBezTo>
                    <a:pt x="14914" y="11045"/>
                    <a:pt x="14881" y="11100"/>
                    <a:pt x="14897" y="11155"/>
                  </a:cubicBezTo>
                  <a:cubicBezTo>
                    <a:pt x="14897" y="11166"/>
                    <a:pt x="14897" y="11171"/>
                    <a:pt x="14902" y="11176"/>
                  </a:cubicBezTo>
                  <a:cubicBezTo>
                    <a:pt x="14894" y="11174"/>
                    <a:pt x="14885" y="11173"/>
                    <a:pt x="14876" y="11173"/>
                  </a:cubicBezTo>
                  <a:cubicBezTo>
                    <a:pt x="14864" y="11173"/>
                    <a:pt x="14852" y="11175"/>
                    <a:pt x="14843" y="11181"/>
                  </a:cubicBezTo>
                  <a:cubicBezTo>
                    <a:pt x="14591" y="11275"/>
                    <a:pt x="14333" y="11335"/>
                    <a:pt x="14047" y="11379"/>
                  </a:cubicBezTo>
                  <a:cubicBezTo>
                    <a:pt x="13988" y="11385"/>
                    <a:pt x="13949" y="11439"/>
                    <a:pt x="13961" y="11494"/>
                  </a:cubicBezTo>
                  <a:cubicBezTo>
                    <a:pt x="13965" y="11551"/>
                    <a:pt x="14014" y="11588"/>
                    <a:pt x="14065" y="11588"/>
                  </a:cubicBezTo>
                  <a:cubicBezTo>
                    <a:pt x="14068" y="11588"/>
                    <a:pt x="14072" y="11588"/>
                    <a:pt x="14075" y="11588"/>
                  </a:cubicBezTo>
                  <a:cubicBezTo>
                    <a:pt x="14371" y="11543"/>
                    <a:pt x="14651" y="11472"/>
                    <a:pt x="14914" y="11379"/>
                  </a:cubicBezTo>
                  <a:cubicBezTo>
                    <a:pt x="14925" y="11373"/>
                    <a:pt x="14935" y="11368"/>
                    <a:pt x="14947" y="11358"/>
                  </a:cubicBezTo>
                  <a:cubicBezTo>
                    <a:pt x="14996" y="11560"/>
                    <a:pt x="15040" y="11763"/>
                    <a:pt x="15084" y="11971"/>
                  </a:cubicBezTo>
                  <a:cubicBezTo>
                    <a:pt x="15094" y="12026"/>
                    <a:pt x="15139" y="12059"/>
                    <a:pt x="15188" y="12059"/>
                  </a:cubicBezTo>
                  <a:lnTo>
                    <a:pt x="15210" y="12059"/>
                  </a:lnTo>
                  <a:cubicBezTo>
                    <a:pt x="15264" y="12043"/>
                    <a:pt x="15304" y="11988"/>
                    <a:pt x="15292" y="11932"/>
                  </a:cubicBezTo>
                  <a:cubicBezTo>
                    <a:pt x="15231" y="11648"/>
                    <a:pt x="15172" y="11368"/>
                    <a:pt x="15100" y="11105"/>
                  </a:cubicBezTo>
                  <a:cubicBezTo>
                    <a:pt x="15087" y="11055"/>
                    <a:pt x="15047" y="11024"/>
                    <a:pt x="15000" y="11024"/>
                  </a:cubicBezTo>
                  <a:close/>
                  <a:moveTo>
                    <a:pt x="15334" y="12682"/>
                  </a:moveTo>
                  <a:cubicBezTo>
                    <a:pt x="15327" y="12682"/>
                    <a:pt x="15321" y="12682"/>
                    <a:pt x="15314" y="12684"/>
                  </a:cubicBezTo>
                  <a:cubicBezTo>
                    <a:pt x="15259" y="12689"/>
                    <a:pt x="15221" y="12744"/>
                    <a:pt x="15226" y="12799"/>
                  </a:cubicBezTo>
                  <a:cubicBezTo>
                    <a:pt x="15264" y="13073"/>
                    <a:pt x="15304" y="13352"/>
                    <a:pt x="15330" y="13637"/>
                  </a:cubicBezTo>
                  <a:cubicBezTo>
                    <a:pt x="15336" y="13693"/>
                    <a:pt x="15380" y="13731"/>
                    <a:pt x="15435" y="13731"/>
                  </a:cubicBezTo>
                  <a:lnTo>
                    <a:pt x="15446" y="13731"/>
                  </a:lnTo>
                  <a:cubicBezTo>
                    <a:pt x="15501" y="13725"/>
                    <a:pt x="15544" y="13670"/>
                    <a:pt x="15539" y="13615"/>
                  </a:cubicBezTo>
                  <a:cubicBezTo>
                    <a:pt x="15511" y="13331"/>
                    <a:pt x="15478" y="13045"/>
                    <a:pt x="15435" y="12772"/>
                  </a:cubicBezTo>
                  <a:cubicBezTo>
                    <a:pt x="15429" y="12718"/>
                    <a:pt x="15386" y="12682"/>
                    <a:pt x="15334" y="12682"/>
                  </a:cubicBezTo>
                  <a:close/>
                  <a:moveTo>
                    <a:pt x="15502" y="14360"/>
                  </a:moveTo>
                  <a:cubicBezTo>
                    <a:pt x="15500" y="14360"/>
                    <a:pt x="15497" y="14360"/>
                    <a:pt x="15494" y="14361"/>
                  </a:cubicBezTo>
                  <a:cubicBezTo>
                    <a:pt x="15435" y="14366"/>
                    <a:pt x="15390" y="14416"/>
                    <a:pt x="15396" y="14476"/>
                  </a:cubicBezTo>
                  <a:cubicBezTo>
                    <a:pt x="15407" y="14750"/>
                    <a:pt x="15418" y="15029"/>
                    <a:pt x="15423" y="15314"/>
                  </a:cubicBezTo>
                  <a:cubicBezTo>
                    <a:pt x="15423" y="15375"/>
                    <a:pt x="15473" y="15418"/>
                    <a:pt x="15527" y="15418"/>
                  </a:cubicBezTo>
                  <a:lnTo>
                    <a:pt x="15534" y="15418"/>
                  </a:lnTo>
                  <a:cubicBezTo>
                    <a:pt x="15588" y="15418"/>
                    <a:pt x="15638" y="15370"/>
                    <a:pt x="15638" y="15309"/>
                  </a:cubicBezTo>
                  <a:cubicBezTo>
                    <a:pt x="15632" y="15024"/>
                    <a:pt x="15621" y="14740"/>
                    <a:pt x="15605" y="14459"/>
                  </a:cubicBezTo>
                  <a:cubicBezTo>
                    <a:pt x="15600" y="14407"/>
                    <a:pt x="15554" y="14360"/>
                    <a:pt x="15502" y="14360"/>
                  </a:cubicBezTo>
                  <a:close/>
                  <a:moveTo>
                    <a:pt x="15527" y="16055"/>
                  </a:moveTo>
                  <a:cubicBezTo>
                    <a:pt x="15468" y="16060"/>
                    <a:pt x="15423" y="16098"/>
                    <a:pt x="15418" y="16154"/>
                  </a:cubicBezTo>
                  <a:cubicBezTo>
                    <a:pt x="15413" y="16432"/>
                    <a:pt x="15402" y="16718"/>
                    <a:pt x="15385" y="16997"/>
                  </a:cubicBezTo>
                  <a:cubicBezTo>
                    <a:pt x="15380" y="17057"/>
                    <a:pt x="15423" y="17107"/>
                    <a:pt x="15484" y="17107"/>
                  </a:cubicBezTo>
                  <a:lnTo>
                    <a:pt x="15489" y="17107"/>
                  </a:lnTo>
                  <a:cubicBezTo>
                    <a:pt x="15544" y="17107"/>
                    <a:pt x="15593" y="17068"/>
                    <a:pt x="15593" y="17009"/>
                  </a:cubicBezTo>
                  <a:cubicBezTo>
                    <a:pt x="15615" y="16728"/>
                    <a:pt x="15626" y="16443"/>
                    <a:pt x="15632" y="16159"/>
                  </a:cubicBezTo>
                  <a:cubicBezTo>
                    <a:pt x="15632" y="16104"/>
                    <a:pt x="15588" y="16055"/>
                    <a:pt x="15527" y="16055"/>
                  </a:cubicBezTo>
                  <a:close/>
                  <a:moveTo>
                    <a:pt x="15417" y="17741"/>
                  </a:moveTo>
                  <a:cubicBezTo>
                    <a:pt x="15365" y="17741"/>
                    <a:pt x="15324" y="17782"/>
                    <a:pt x="15319" y="17836"/>
                  </a:cubicBezTo>
                  <a:cubicBezTo>
                    <a:pt x="15292" y="18115"/>
                    <a:pt x="15259" y="18395"/>
                    <a:pt x="15221" y="18669"/>
                  </a:cubicBezTo>
                  <a:cubicBezTo>
                    <a:pt x="15210" y="18729"/>
                    <a:pt x="15254" y="18784"/>
                    <a:pt x="15309" y="18790"/>
                  </a:cubicBezTo>
                  <a:lnTo>
                    <a:pt x="15325" y="18790"/>
                  </a:lnTo>
                  <a:cubicBezTo>
                    <a:pt x="15375" y="18790"/>
                    <a:pt x="15423" y="18752"/>
                    <a:pt x="15428" y="18702"/>
                  </a:cubicBezTo>
                  <a:cubicBezTo>
                    <a:pt x="15468" y="18423"/>
                    <a:pt x="15501" y="18137"/>
                    <a:pt x="15527" y="17857"/>
                  </a:cubicBezTo>
                  <a:cubicBezTo>
                    <a:pt x="15534" y="17798"/>
                    <a:pt x="15489" y="17748"/>
                    <a:pt x="15435" y="17743"/>
                  </a:cubicBezTo>
                  <a:cubicBezTo>
                    <a:pt x="15429" y="17742"/>
                    <a:pt x="15423" y="17741"/>
                    <a:pt x="15417" y="17741"/>
                  </a:cubicBezTo>
                  <a:close/>
                  <a:moveTo>
                    <a:pt x="15186" y="19416"/>
                  </a:moveTo>
                  <a:cubicBezTo>
                    <a:pt x="15140" y="19416"/>
                    <a:pt x="15098" y="19455"/>
                    <a:pt x="15089" y="19501"/>
                  </a:cubicBezTo>
                  <a:cubicBezTo>
                    <a:pt x="15040" y="19782"/>
                    <a:pt x="14985" y="20055"/>
                    <a:pt x="14925" y="20330"/>
                  </a:cubicBezTo>
                  <a:cubicBezTo>
                    <a:pt x="14914" y="20384"/>
                    <a:pt x="14952" y="20444"/>
                    <a:pt x="15008" y="20455"/>
                  </a:cubicBezTo>
                  <a:lnTo>
                    <a:pt x="15029" y="20455"/>
                  </a:lnTo>
                  <a:cubicBezTo>
                    <a:pt x="15079" y="20455"/>
                    <a:pt x="15122" y="20422"/>
                    <a:pt x="15133" y="20373"/>
                  </a:cubicBezTo>
                  <a:cubicBezTo>
                    <a:pt x="15193" y="20100"/>
                    <a:pt x="15248" y="19820"/>
                    <a:pt x="15297" y="19541"/>
                  </a:cubicBezTo>
                  <a:cubicBezTo>
                    <a:pt x="15309" y="19480"/>
                    <a:pt x="15271" y="19425"/>
                    <a:pt x="15210" y="19420"/>
                  </a:cubicBezTo>
                  <a:cubicBezTo>
                    <a:pt x="15202" y="19417"/>
                    <a:pt x="15194" y="19416"/>
                    <a:pt x="15186" y="19416"/>
                  </a:cubicBezTo>
                  <a:close/>
                  <a:moveTo>
                    <a:pt x="14842" y="21067"/>
                  </a:moveTo>
                  <a:cubicBezTo>
                    <a:pt x="14791" y="21067"/>
                    <a:pt x="14748" y="21098"/>
                    <a:pt x="14733" y="21146"/>
                  </a:cubicBezTo>
                  <a:cubicBezTo>
                    <a:pt x="14662" y="21415"/>
                    <a:pt x="14591" y="21689"/>
                    <a:pt x="14508" y="21957"/>
                  </a:cubicBezTo>
                  <a:cubicBezTo>
                    <a:pt x="14492" y="22012"/>
                    <a:pt x="14525" y="22073"/>
                    <a:pt x="14580" y="22089"/>
                  </a:cubicBezTo>
                  <a:cubicBezTo>
                    <a:pt x="14591" y="22094"/>
                    <a:pt x="14601" y="22094"/>
                    <a:pt x="14606" y="22094"/>
                  </a:cubicBezTo>
                  <a:cubicBezTo>
                    <a:pt x="14656" y="22094"/>
                    <a:pt x="14695" y="22066"/>
                    <a:pt x="14712" y="22018"/>
                  </a:cubicBezTo>
                  <a:cubicBezTo>
                    <a:pt x="14793" y="21749"/>
                    <a:pt x="14869" y="21474"/>
                    <a:pt x="14935" y="21201"/>
                  </a:cubicBezTo>
                  <a:cubicBezTo>
                    <a:pt x="14952" y="21146"/>
                    <a:pt x="14919" y="21086"/>
                    <a:pt x="14864" y="21069"/>
                  </a:cubicBezTo>
                  <a:cubicBezTo>
                    <a:pt x="14857" y="21068"/>
                    <a:pt x="14849" y="21067"/>
                    <a:pt x="14842" y="21067"/>
                  </a:cubicBezTo>
                  <a:close/>
                  <a:moveTo>
                    <a:pt x="14351" y="22687"/>
                  </a:moveTo>
                  <a:cubicBezTo>
                    <a:pt x="14306" y="22687"/>
                    <a:pt x="14264" y="22713"/>
                    <a:pt x="14251" y="22757"/>
                  </a:cubicBezTo>
                  <a:cubicBezTo>
                    <a:pt x="14158" y="23020"/>
                    <a:pt x="14059" y="23290"/>
                    <a:pt x="13955" y="23546"/>
                  </a:cubicBezTo>
                  <a:cubicBezTo>
                    <a:pt x="13938" y="23601"/>
                    <a:pt x="13961" y="23662"/>
                    <a:pt x="14014" y="23684"/>
                  </a:cubicBezTo>
                  <a:cubicBezTo>
                    <a:pt x="14032" y="23690"/>
                    <a:pt x="14042" y="23690"/>
                    <a:pt x="14054" y="23690"/>
                  </a:cubicBezTo>
                  <a:cubicBezTo>
                    <a:pt x="14097" y="23690"/>
                    <a:pt x="14135" y="23667"/>
                    <a:pt x="14153" y="23624"/>
                  </a:cubicBezTo>
                  <a:cubicBezTo>
                    <a:pt x="14256" y="23361"/>
                    <a:pt x="14355" y="23098"/>
                    <a:pt x="14449" y="22829"/>
                  </a:cubicBezTo>
                  <a:cubicBezTo>
                    <a:pt x="14470" y="22774"/>
                    <a:pt x="14437" y="22714"/>
                    <a:pt x="14383" y="22691"/>
                  </a:cubicBezTo>
                  <a:cubicBezTo>
                    <a:pt x="14372" y="22688"/>
                    <a:pt x="14362" y="22687"/>
                    <a:pt x="14351" y="22687"/>
                  </a:cubicBezTo>
                  <a:close/>
                  <a:moveTo>
                    <a:pt x="13728" y="24259"/>
                  </a:moveTo>
                  <a:cubicBezTo>
                    <a:pt x="13686" y="24259"/>
                    <a:pt x="13647" y="24283"/>
                    <a:pt x="13632" y="24320"/>
                  </a:cubicBezTo>
                  <a:cubicBezTo>
                    <a:pt x="13516" y="24577"/>
                    <a:pt x="13396" y="24835"/>
                    <a:pt x="13275" y="25081"/>
                  </a:cubicBezTo>
                  <a:cubicBezTo>
                    <a:pt x="13248" y="25137"/>
                    <a:pt x="13270" y="25197"/>
                    <a:pt x="13319" y="25223"/>
                  </a:cubicBezTo>
                  <a:cubicBezTo>
                    <a:pt x="13336" y="25230"/>
                    <a:pt x="13351" y="25235"/>
                    <a:pt x="13369" y="25235"/>
                  </a:cubicBezTo>
                  <a:cubicBezTo>
                    <a:pt x="13407" y="25235"/>
                    <a:pt x="13445" y="25213"/>
                    <a:pt x="13462" y="25175"/>
                  </a:cubicBezTo>
                  <a:cubicBezTo>
                    <a:pt x="13587" y="24927"/>
                    <a:pt x="13708" y="24671"/>
                    <a:pt x="13824" y="24408"/>
                  </a:cubicBezTo>
                  <a:cubicBezTo>
                    <a:pt x="13850" y="24353"/>
                    <a:pt x="13824" y="24292"/>
                    <a:pt x="13774" y="24270"/>
                  </a:cubicBezTo>
                  <a:cubicBezTo>
                    <a:pt x="13759" y="24263"/>
                    <a:pt x="13743" y="24259"/>
                    <a:pt x="13728" y="24259"/>
                  </a:cubicBezTo>
                  <a:close/>
                  <a:moveTo>
                    <a:pt x="12972" y="25770"/>
                  </a:moveTo>
                  <a:cubicBezTo>
                    <a:pt x="12936" y="25770"/>
                    <a:pt x="12899" y="25788"/>
                    <a:pt x="12881" y="25822"/>
                  </a:cubicBezTo>
                  <a:cubicBezTo>
                    <a:pt x="12744" y="26068"/>
                    <a:pt x="12595" y="26309"/>
                    <a:pt x="12453" y="26545"/>
                  </a:cubicBezTo>
                  <a:cubicBezTo>
                    <a:pt x="12420" y="26594"/>
                    <a:pt x="12436" y="26660"/>
                    <a:pt x="12486" y="26693"/>
                  </a:cubicBezTo>
                  <a:cubicBezTo>
                    <a:pt x="12502" y="26703"/>
                    <a:pt x="12519" y="26710"/>
                    <a:pt x="12541" y="26710"/>
                  </a:cubicBezTo>
                  <a:cubicBezTo>
                    <a:pt x="12574" y="26710"/>
                    <a:pt x="12612" y="26693"/>
                    <a:pt x="12628" y="26660"/>
                  </a:cubicBezTo>
                  <a:cubicBezTo>
                    <a:pt x="12777" y="26419"/>
                    <a:pt x="12924" y="26172"/>
                    <a:pt x="13061" y="25926"/>
                  </a:cubicBezTo>
                  <a:cubicBezTo>
                    <a:pt x="13094" y="25876"/>
                    <a:pt x="13073" y="25810"/>
                    <a:pt x="13023" y="25782"/>
                  </a:cubicBezTo>
                  <a:cubicBezTo>
                    <a:pt x="13007" y="25774"/>
                    <a:pt x="12989" y="25770"/>
                    <a:pt x="12972" y="25770"/>
                  </a:cubicBezTo>
                  <a:close/>
                  <a:moveTo>
                    <a:pt x="12074" y="27200"/>
                  </a:moveTo>
                  <a:cubicBezTo>
                    <a:pt x="12040" y="27200"/>
                    <a:pt x="12008" y="27216"/>
                    <a:pt x="11987" y="27246"/>
                  </a:cubicBezTo>
                  <a:cubicBezTo>
                    <a:pt x="11828" y="27477"/>
                    <a:pt x="11664" y="27707"/>
                    <a:pt x="11494" y="27926"/>
                  </a:cubicBezTo>
                  <a:cubicBezTo>
                    <a:pt x="11456" y="27970"/>
                    <a:pt x="11466" y="28036"/>
                    <a:pt x="11510" y="28074"/>
                  </a:cubicBezTo>
                  <a:cubicBezTo>
                    <a:pt x="11532" y="28084"/>
                    <a:pt x="11555" y="28096"/>
                    <a:pt x="11576" y="28096"/>
                  </a:cubicBezTo>
                  <a:cubicBezTo>
                    <a:pt x="11609" y="28096"/>
                    <a:pt x="11636" y="28079"/>
                    <a:pt x="11659" y="28051"/>
                  </a:cubicBezTo>
                  <a:cubicBezTo>
                    <a:pt x="11833" y="27833"/>
                    <a:pt x="11998" y="27603"/>
                    <a:pt x="12162" y="27367"/>
                  </a:cubicBezTo>
                  <a:cubicBezTo>
                    <a:pt x="12195" y="27317"/>
                    <a:pt x="12185" y="27252"/>
                    <a:pt x="12135" y="27219"/>
                  </a:cubicBezTo>
                  <a:cubicBezTo>
                    <a:pt x="12116" y="27206"/>
                    <a:pt x="12095" y="27200"/>
                    <a:pt x="12074" y="27200"/>
                  </a:cubicBezTo>
                  <a:close/>
                  <a:moveTo>
                    <a:pt x="11044" y="28537"/>
                  </a:moveTo>
                  <a:cubicBezTo>
                    <a:pt x="11014" y="28537"/>
                    <a:pt x="10984" y="28550"/>
                    <a:pt x="10963" y="28578"/>
                  </a:cubicBezTo>
                  <a:cubicBezTo>
                    <a:pt x="10781" y="28787"/>
                    <a:pt x="10594" y="28995"/>
                    <a:pt x="10397" y="29197"/>
                  </a:cubicBezTo>
                  <a:cubicBezTo>
                    <a:pt x="10359" y="29242"/>
                    <a:pt x="10359" y="29308"/>
                    <a:pt x="10404" y="29346"/>
                  </a:cubicBezTo>
                  <a:cubicBezTo>
                    <a:pt x="10425" y="29367"/>
                    <a:pt x="10452" y="29379"/>
                    <a:pt x="10475" y="29379"/>
                  </a:cubicBezTo>
                  <a:cubicBezTo>
                    <a:pt x="10508" y="29379"/>
                    <a:pt x="10535" y="29367"/>
                    <a:pt x="10551" y="29346"/>
                  </a:cubicBezTo>
                  <a:cubicBezTo>
                    <a:pt x="10748" y="29137"/>
                    <a:pt x="10940" y="28929"/>
                    <a:pt x="11121" y="28716"/>
                  </a:cubicBezTo>
                  <a:cubicBezTo>
                    <a:pt x="11160" y="28666"/>
                    <a:pt x="11153" y="28600"/>
                    <a:pt x="11110" y="28562"/>
                  </a:cubicBezTo>
                  <a:cubicBezTo>
                    <a:pt x="11091" y="28545"/>
                    <a:pt x="11068" y="28537"/>
                    <a:pt x="11044" y="28537"/>
                  </a:cubicBezTo>
                  <a:close/>
                  <a:moveTo>
                    <a:pt x="9879" y="29761"/>
                  </a:moveTo>
                  <a:cubicBezTo>
                    <a:pt x="9853" y="29761"/>
                    <a:pt x="9827" y="29771"/>
                    <a:pt x="9805" y="29789"/>
                  </a:cubicBezTo>
                  <a:cubicBezTo>
                    <a:pt x="9608" y="29981"/>
                    <a:pt x="9395" y="30168"/>
                    <a:pt x="9180" y="30353"/>
                  </a:cubicBezTo>
                  <a:cubicBezTo>
                    <a:pt x="9137" y="30393"/>
                    <a:pt x="9132" y="30459"/>
                    <a:pt x="9170" y="30502"/>
                  </a:cubicBezTo>
                  <a:cubicBezTo>
                    <a:pt x="9192" y="30530"/>
                    <a:pt x="9225" y="30540"/>
                    <a:pt x="9253" y="30540"/>
                  </a:cubicBezTo>
                  <a:cubicBezTo>
                    <a:pt x="9274" y="30540"/>
                    <a:pt x="9301" y="30530"/>
                    <a:pt x="9318" y="30513"/>
                  </a:cubicBezTo>
                  <a:cubicBezTo>
                    <a:pt x="9537" y="30327"/>
                    <a:pt x="9751" y="30135"/>
                    <a:pt x="9954" y="29943"/>
                  </a:cubicBezTo>
                  <a:cubicBezTo>
                    <a:pt x="9992" y="29905"/>
                    <a:pt x="9997" y="29839"/>
                    <a:pt x="9954" y="29794"/>
                  </a:cubicBezTo>
                  <a:cubicBezTo>
                    <a:pt x="9934" y="29772"/>
                    <a:pt x="9907" y="29761"/>
                    <a:pt x="9879" y="29761"/>
                  </a:cubicBezTo>
                  <a:close/>
                  <a:moveTo>
                    <a:pt x="8596" y="30859"/>
                  </a:moveTo>
                  <a:cubicBezTo>
                    <a:pt x="8574" y="30859"/>
                    <a:pt x="8552" y="30866"/>
                    <a:pt x="8534" y="30880"/>
                  </a:cubicBezTo>
                  <a:cubicBezTo>
                    <a:pt x="8310" y="31051"/>
                    <a:pt x="8085" y="31215"/>
                    <a:pt x="7854" y="31373"/>
                  </a:cubicBezTo>
                  <a:cubicBezTo>
                    <a:pt x="7806" y="31406"/>
                    <a:pt x="7794" y="31471"/>
                    <a:pt x="7827" y="31521"/>
                  </a:cubicBezTo>
                  <a:cubicBezTo>
                    <a:pt x="7849" y="31554"/>
                    <a:pt x="7882" y="31570"/>
                    <a:pt x="7915" y="31570"/>
                  </a:cubicBezTo>
                  <a:cubicBezTo>
                    <a:pt x="7937" y="31570"/>
                    <a:pt x="7953" y="31560"/>
                    <a:pt x="7975" y="31549"/>
                  </a:cubicBezTo>
                  <a:cubicBezTo>
                    <a:pt x="8206" y="31390"/>
                    <a:pt x="8436" y="31220"/>
                    <a:pt x="8661" y="31051"/>
                  </a:cubicBezTo>
                  <a:cubicBezTo>
                    <a:pt x="8704" y="31011"/>
                    <a:pt x="8715" y="30945"/>
                    <a:pt x="8682" y="30902"/>
                  </a:cubicBezTo>
                  <a:cubicBezTo>
                    <a:pt x="8659" y="30873"/>
                    <a:pt x="8627" y="30859"/>
                    <a:pt x="8596" y="30859"/>
                  </a:cubicBezTo>
                  <a:close/>
                  <a:moveTo>
                    <a:pt x="7207" y="31819"/>
                  </a:moveTo>
                  <a:cubicBezTo>
                    <a:pt x="7189" y="31819"/>
                    <a:pt x="7170" y="31824"/>
                    <a:pt x="7153" y="31833"/>
                  </a:cubicBezTo>
                  <a:cubicBezTo>
                    <a:pt x="6911" y="31982"/>
                    <a:pt x="6671" y="32124"/>
                    <a:pt x="6430" y="32261"/>
                  </a:cubicBezTo>
                  <a:cubicBezTo>
                    <a:pt x="6375" y="32288"/>
                    <a:pt x="6359" y="32349"/>
                    <a:pt x="6385" y="32404"/>
                  </a:cubicBezTo>
                  <a:cubicBezTo>
                    <a:pt x="6407" y="32437"/>
                    <a:pt x="6440" y="32458"/>
                    <a:pt x="6478" y="32458"/>
                  </a:cubicBezTo>
                  <a:cubicBezTo>
                    <a:pt x="6496" y="32458"/>
                    <a:pt x="6511" y="32453"/>
                    <a:pt x="6528" y="32442"/>
                  </a:cubicBezTo>
                  <a:cubicBezTo>
                    <a:pt x="6774" y="32311"/>
                    <a:pt x="7022" y="32162"/>
                    <a:pt x="7262" y="32015"/>
                  </a:cubicBezTo>
                  <a:cubicBezTo>
                    <a:pt x="7312" y="31982"/>
                    <a:pt x="7328" y="31921"/>
                    <a:pt x="7295" y="31873"/>
                  </a:cubicBezTo>
                  <a:cubicBezTo>
                    <a:pt x="7277" y="31836"/>
                    <a:pt x="7243" y="31819"/>
                    <a:pt x="7207" y="31819"/>
                  </a:cubicBezTo>
                  <a:close/>
                  <a:moveTo>
                    <a:pt x="5731" y="32638"/>
                  </a:moveTo>
                  <a:cubicBezTo>
                    <a:pt x="5715" y="32638"/>
                    <a:pt x="5699" y="32642"/>
                    <a:pt x="5684" y="32650"/>
                  </a:cubicBezTo>
                  <a:cubicBezTo>
                    <a:pt x="5431" y="32771"/>
                    <a:pt x="5180" y="32892"/>
                    <a:pt x="4922" y="33001"/>
                  </a:cubicBezTo>
                  <a:cubicBezTo>
                    <a:pt x="4867" y="33024"/>
                    <a:pt x="4846" y="33089"/>
                    <a:pt x="4867" y="33138"/>
                  </a:cubicBezTo>
                  <a:cubicBezTo>
                    <a:pt x="4884" y="33182"/>
                    <a:pt x="4922" y="33204"/>
                    <a:pt x="4966" y="33204"/>
                  </a:cubicBezTo>
                  <a:cubicBezTo>
                    <a:pt x="4978" y="33204"/>
                    <a:pt x="4993" y="33199"/>
                    <a:pt x="5004" y="33193"/>
                  </a:cubicBezTo>
                  <a:cubicBezTo>
                    <a:pt x="5267" y="33083"/>
                    <a:pt x="5525" y="32963"/>
                    <a:pt x="5777" y="32837"/>
                  </a:cubicBezTo>
                  <a:cubicBezTo>
                    <a:pt x="5826" y="32809"/>
                    <a:pt x="5848" y="32749"/>
                    <a:pt x="5826" y="32695"/>
                  </a:cubicBezTo>
                  <a:cubicBezTo>
                    <a:pt x="5807" y="32660"/>
                    <a:pt x="5769" y="32638"/>
                    <a:pt x="5731" y="32638"/>
                  </a:cubicBezTo>
                  <a:close/>
                  <a:moveTo>
                    <a:pt x="4183" y="33312"/>
                  </a:moveTo>
                  <a:cubicBezTo>
                    <a:pt x="4170" y="33312"/>
                    <a:pt x="4157" y="33314"/>
                    <a:pt x="4144" y="33320"/>
                  </a:cubicBezTo>
                  <a:cubicBezTo>
                    <a:pt x="3886" y="33418"/>
                    <a:pt x="3617" y="33517"/>
                    <a:pt x="3354" y="33604"/>
                  </a:cubicBezTo>
                  <a:cubicBezTo>
                    <a:pt x="3300" y="33621"/>
                    <a:pt x="3268" y="33681"/>
                    <a:pt x="3289" y="33735"/>
                  </a:cubicBezTo>
                  <a:cubicBezTo>
                    <a:pt x="3300" y="33780"/>
                    <a:pt x="3344" y="33813"/>
                    <a:pt x="3387" y="33813"/>
                  </a:cubicBezTo>
                  <a:cubicBezTo>
                    <a:pt x="3399" y="33813"/>
                    <a:pt x="3410" y="33806"/>
                    <a:pt x="3420" y="33801"/>
                  </a:cubicBezTo>
                  <a:cubicBezTo>
                    <a:pt x="3688" y="33714"/>
                    <a:pt x="3958" y="33616"/>
                    <a:pt x="4221" y="33517"/>
                  </a:cubicBezTo>
                  <a:cubicBezTo>
                    <a:pt x="4275" y="33495"/>
                    <a:pt x="4303" y="33434"/>
                    <a:pt x="4280" y="33379"/>
                  </a:cubicBezTo>
                  <a:cubicBezTo>
                    <a:pt x="4264" y="33338"/>
                    <a:pt x="4225" y="33312"/>
                    <a:pt x="4183" y="33312"/>
                  </a:cubicBezTo>
                  <a:close/>
                  <a:moveTo>
                    <a:pt x="2585" y="33852"/>
                  </a:moveTo>
                  <a:cubicBezTo>
                    <a:pt x="2575" y="33852"/>
                    <a:pt x="2565" y="33853"/>
                    <a:pt x="2555" y="33856"/>
                  </a:cubicBezTo>
                  <a:cubicBezTo>
                    <a:pt x="2286" y="33933"/>
                    <a:pt x="2011" y="34004"/>
                    <a:pt x="1743" y="34076"/>
                  </a:cubicBezTo>
                  <a:cubicBezTo>
                    <a:pt x="1682" y="34087"/>
                    <a:pt x="1650" y="34147"/>
                    <a:pt x="1667" y="34201"/>
                  </a:cubicBezTo>
                  <a:cubicBezTo>
                    <a:pt x="1677" y="34251"/>
                    <a:pt x="1722" y="34284"/>
                    <a:pt x="1765" y="34284"/>
                  </a:cubicBezTo>
                  <a:cubicBezTo>
                    <a:pt x="1776" y="34284"/>
                    <a:pt x="1781" y="34284"/>
                    <a:pt x="1793" y="34279"/>
                  </a:cubicBezTo>
                  <a:cubicBezTo>
                    <a:pt x="2067" y="34213"/>
                    <a:pt x="2340" y="34135"/>
                    <a:pt x="2610" y="34059"/>
                  </a:cubicBezTo>
                  <a:cubicBezTo>
                    <a:pt x="2669" y="34043"/>
                    <a:pt x="2702" y="33983"/>
                    <a:pt x="2686" y="33927"/>
                  </a:cubicBezTo>
                  <a:cubicBezTo>
                    <a:pt x="2672" y="33882"/>
                    <a:pt x="2630" y="33852"/>
                    <a:pt x="2585" y="33852"/>
                  </a:cubicBezTo>
                  <a:close/>
                  <a:moveTo>
                    <a:pt x="941" y="34260"/>
                  </a:moveTo>
                  <a:cubicBezTo>
                    <a:pt x="934" y="34260"/>
                    <a:pt x="928" y="34260"/>
                    <a:pt x="921" y="34261"/>
                  </a:cubicBezTo>
                  <a:cubicBezTo>
                    <a:pt x="647" y="34322"/>
                    <a:pt x="374" y="34372"/>
                    <a:pt x="93" y="34421"/>
                  </a:cubicBezTo>
                  <a:cubicBezTo>
                    <a:pt x="38" y="34431"/>
                    <a:pt x="0" y="34486"/>
                    <a:pt x="12" y="34542"/>
                  </a:cubicBezTo>
                  <a:cubicBezTo>
                    <a:pt x="17" y="34596"/>
                    <a:pt x="66" y="34628"/>
                    <a:pt x="116" y="34628"/>
                  </a:cubicBezTo>
                  <a:lnTo>
                    <a:pt x="132" y="34628"/>
                  </a:lnTo>
                  <a:cubicBezTo>
                    <a:pt x="412" y="34580"/>
                    <a:pt x="691" y="34525"/>
                    <a:pt x="966" y="34471"/>
                  </a:cubicBezTo>
                  <a:cubicBezTo>
                    <a:pt x="1025" y="34459"/>
                    <a:pt x="1058" y="34398"/>
                    <a:pt x="1047" y="34344"/>
                  </a:cubicBezTo>
                  <a:cubicBezTo>
                    <a:pt x="1038" y="34295"/>
                    <a:pt x="993" y="34260"/>
                    <a:pt x="941" y="3426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endParaRPr sz="5156"/>
            </a:p>
          </p:txBody>
        </p:sp>
      </p:grpSp>
      <p:grpSp>
        <p:nvGrpSpPr>
          <p:cNvPr id="2706" name="Google Shape;2706;p45"/>
          <p:cNvGrpSpPr/>
          <p:nvPr/>
        </p:nvGrpSpPr>
        <p:grpSpPr>
          <a:xfrm>
            <a:off x="1663036" y="2325909"/>
            <a:ext cx="12619966" cy="1606021"/>
            <a:chOff x="929653" y="1419622"/>
            <a:chExt cx="6990221" cy="792088"/>
          </a:xfrm>
        </p:grpSpPr>
        <p:sp>
          <p:nvSpPr>
            <p:cNvPr id="2707" name="Google Shape;2707;p45"/>
            <p:cNvSpPr/>
            <p:nvPr/>
          </p:nvSpPr>
          <p:spPr>
            <a:xfrm>
              <a:off x="929653" y="1419622"/>
              <a:ext cx="193500" cy="183900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endParaRPr sz="5156"/>
            </a:p>
          </p:txBody>
        </p:sp>
        <p:sp>
          <p:nvSpPr>
            <p:cNvPr id="2708" name="Google Shape;2708;p45"/>
            <p:cNvSpPr/>
            <p:nvPr/>
          </p:nvSpPr>
          <p:spPr>
            <a:xfrm>
              <a:off x="7726374" y="2027810"/>
              <a:ext cx="193500" cy="183900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endParaRPr sz="5156"/>
            </a:p>
          </p:txBody>
        </p:sp>
      </p:grpSp>
      <p:grpSp>
        <p:nvGrpSpPr>
          <p:cNvPr id="2709" name="Google Shape;2709;p45"/>
          <p:cNvGrpSpPr/>
          <p:nvPr/>
        </p:nvGrpSpPr>
        <p:grpSpPr>
          <a:xfrm>
            <a:off x="633433" y="869931"/>
            <a:ext cx="4269705" cy="850958"/>
            <a:chOff x="350501" y="489336"/>
            <a:chExt cx="2401709" cy="478664"/>
          </a:xfrm>
        </p:grpSpPr>
        <p:sp>
          <p:nvSpPr>
            <p:cNvPr id="2710" name="Google Shape;2710;p45"/>
            <p:cNvSpPr/>
            <p:nvPr/>
          </p:nvSpPr>
          <p:spPr>
            <a:xfrm rot="20700746" flipH="1">
              <a:off x="1343618" y="489336"/>
              <a:ext cx="1408592" cy="315149"/>
            </a:xfrm>
            <a:custGeom>
              <a:avLst/>
              <a:gdLst/>
              <a:ahLst/>
              <a:cxnLst/>
              <a:rect l="l" t="t" r="r" b="b"/>
              <a:pathLst>
                <a:path w="285706" h="63922" extrusionOk="0">
                  <a:moveTo>
                    <a:pt x="0" y="0"/>
                  </a:moveTo>
                  <a:lnTo>
                    <a:pt x="5563" y="4669"/>
                  </a:lnTo>
                  <a:lnTo>
                    <a:pt x="4520" y="5548"/>
                  </a:lnTo>
                  <a:lnTo>
                    <a:pt x="161" y="9213"/>
                  </a:lnTo>
                  <a:lnTo>
                    <a:pt x="3066" y="11632"/>
                  </a:lnTo>
                  <a:lnTo>
                    <a:pt x="5661" y="13816"/>
                  </a:lnTo>
                  <a:lnTo>
                    <a:pt x="5661" y="13879"/>
                  </a:lnTo>
                  <a:lnTo>
                    <a:pt x="5214" y="14239"/>
                  </a:lnTo>
                  <a:lnTo>
                    <a:pt x="372" y="18312"/>
                  </a:lnTo>
                  <a:lnTo>
                    <a:pt x="4791" y="22009"/>
                  </a:lnTo>
                  <a:lnTo>
                    <a:pt x="5661" y="22742"/>
                  </a:lnTo>
                  <a:lnTo>
                    <a:pt x="5661" y="22966"/>
                  </a:lnTo>
                  <a:lnTo>
                    <a:pt x="2720" y="25451"/>
                  </a:lnTo>
                  <a:lnTo>
                    <a:pt x="372" y="27411"/>
                  </a:lnTo>
                  <a:lnTo>
                    <a:pt x="5661" y="31830"/>
                  </a:lnTo>
                  <a:lnTo>
                    <a:pt x="5661" y="32065"/>
                  </a:lnTo>
                  <a:lnTo>
                    <a:pt x="372" y="36510"/>
                  </a:lnTo>
                  <a:lnTo>
                    <a:pt x="3936" y="39478"/>
                  </a:lnTo>
                  <a:lnTo>
                    <a:pt x="5661" y="40929"/>
                  </a:lnTo>
                  <a:lnTo>
                    <a:pt x="5661" y="41167"/>
                  </a:lnTo>
                  <a:lnTo>
                    <a:pt x="2705" y="43637"/>
                  </a:lnTo>
                  <a:lnTo>
                    <a:pt x="372" y="45598"/>
                  </a:lnTo>
                  <a:lnTo>
                    <a:pt x="5661" y="50031"/>
                  </a:lnTo>
                  <a:lnTo>
                    <a:pt x="5661" y="50079"/>
                  </a:lnTo>
                  <a:lnTo>
                    <a:pt x="161" y="54685"/>
                  </a:lnTo>
                  <a:lnTo>
                    <a:pt x="3254" y="57280"/>
                  </a:lnTo>
                  <a:lnTo>
                    <a:pt x="5563" y="59229"/>
                  </a:lnTo>
                  <a:lnTo>
                    <a:pt x="3030" y="61377"/>
                  </a:lnTo>
                  <a:lnTo>
                    <a:pt x="0" y="63921"/>
                  </a:lnTo>
                  <a:lnTo>
                    <a:pt x="285705" y="63921"/>
                  </a:lnTo>
                  <a:lnTo>
                    <a:pt x="280131" y="59229"/>
                  </a:lnTo>
                  <a:lnTo>
                    <a:pt x="285530" y="54685"/>
                  </a:lnTo>
                  <a:lnTo>
                    <a:pt x="280044" y="50079"/>
                  </a:lnTo>
                  <a:lnTo>
                    <a:pt x="280044" y="50031"/>
                  </a:lnTo>
                  <a:lnTo>
                    <a:pt x="285306" y="45598"/>
                  </a:lnTo>
                  <a:lnTo>
                    <a:pt x="280044" y="41167"/>
                  </a:lnTo>
                  <a:lnTo>
                    <a:pt x="280044" y="40929"/>
                  </a:lnTo>
                  <a:lnTo>
                    <a:pt x="285306" y="36510"/>
                  </a:lnTo>
                  <a:lnTo>
                    <a:pt x="280044" y="32065"/>
                  </a:lnTo>
                  <a:lnTo>
                    <a:pt x="280044" y="31830"/>
                  </a:lnTo>
                  <a:lnTo>
                    <a:pt x="285306" y="27411"/>
                  </a:lnTo>
                  <a:lnTo>
                    <a:pt x="280044" y="22966"/>
                  </a:lnTo>
                  <a:lnTo>
                    <a:pt x="280044" y="22742"/>
                  </a:lnTo>
                  <a:lnTo>
                    <a:pt x="285306" y="18312"/>
                  </a:lnTo>
                  <a:lnTo>
                    <a:pt x="280044" y="13879"/>
                  </a:lnTo>
                  <a:lnTo>
                    <a:pt x="280044" y="13816"/>
                  </a:lnTo>
                  <a:lnTo>
                    <a:pt x="285530" y="9213"/>
                  </a:lnTo>
                  <a:lnTo>
                    <a:pt x="280131" y="4669"/>
                  </a:lnTo>
                  <a:lnTo>
                    <a:pt x="28570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endParaRPr sz="5156"/>
            </a:p>
          </p:txBody>
        </p:sp>
        <p:sp>
          <p:nvSpPr>
            <p:cNvPr id="2711" name="Google Shape;2711;p45"/>
            <p:cNvSpPr/>
            <p:nvPr/>
          </p:nvSpPr>
          <p:spPr>
            <a:xfrm rot="19739185" flipH="1">
              <a:off x="350501" y="652882"/>
              <a:ext cx="1408453" cy="315118"/>
            </a:xfrm>
            <a:custGeom>
              <a:avLst/>
              <a:gdLst/>
              <a:ahLst/>
              <a:cxnLst/>
              <a:rect l="l" t="t" r="r" b="b"/>
              <a:pathLst>
                <a:path w="285706" h="63922" extrusionOk="0">
                  <a:moveTo>
                    <a:pt x="0" y="0"/>
                  </a:moveTo>
                  <a:lnTo>
                    <a:pt x="5563" y="4669"/>
                  </a:lnTo>
                  <a:lnTo>
                    <a:pt x="4520" y="5548"/>
                  </a:lnTo>
                  <a:lnTo>
                    <a:pt x="161" y="9213"/>
                  </a:lnTo>
                  <a:lnTo>
                    <a:pt x="3066" y="11632"/>
                  </a:lnTo>
                  <a:lnTo>
                    <a:pt x="5661" y="13816"/>
                  </a:lnTo>
                  <a:lnTo>
                    <a:pt x="5661" y="13879"/>
                  </a:lnTo>
                  <a:lnTo>
                    <a:pt x="5214" y="14239"/>
                  </a:lnTo>
                  <a:lnTo>
                    <a:pt x="372" y="18312"/>
                  </a:lnTo>
                  <a:lnTo>
                    <a:pt x="4791" y="22009"/>
                  </a:lnTo>
                  <a:lnTo>
                    <a:pt x="5661" y="22742"/>
                  </a:lnTo>
                  <a:lnTo>
                    <a:pt x="5661" y="22966"/>
                  </a:lnTo>
                  <a:lnTo>
                    <a:pt x="2720" y="25451"/>
                  </a:lnTo>
                  <a:lnTo>
                    <a:pt x="372" y="27411"/>
                  </a:lnTo>
                  <a:lnTo>
                    <a:pt x="5661" y="31830"/>
                  </a:lnTo>
                  <a:lnTo>
                    <a:pt x="5661" y="32065"/>
                  </a:lnTo>
                  <a:lnTo>
                    <a:pt x="372" y="36510"/>
                  </a:lnTo>
                  <a:lnTo>
                    <a:pt x="3936" y="39478"/>
                  </a:lnTo>
                  <a:lnTo>
                    <a:pt x="5661" y="40929"/>
                  </a:lnTo>
                  <a:lnTo>
                    <a:pt x="5661" y="41167"/>
                  </a:lnTo>
                  <a:lnTo>
                    <a:pt x="2705" y="43637"/>
                  </a:lnTo>
                  <a:lnTo>
                    <a:pt x="372" y="45598"/>
                  </a:lnTo>
                  <a:lnTo>
                    <a:pt x="5661" y="50031"/>
                  </a:lnTo>
                  <a:lnTo>
                    <a:pt x="5661" y="50079"/>
                  </a:lnTo>
                  <a:lnTo>
                    <a:pt x="161" y="54685"/>
                  </a:lnTo>
                  <a:lnTo>
                    <a:pt x="3254" y="57280"/>
                  </a:lnTo>
                  <a:lnTo>
                    <a:pt x="5563" y="59229"/>
                  </a:lnTo>
                  <a:lnTo>
                    <a:pt x="3030" y="61377"/>
                  </a:lnTo>
                  <a:lnTo>
                    <a:pt x="0" y="63921"/>
                  </a:lnTo>
                  <a:lnTo>
                    <a:pt x="285705" y="63921"/>
                  </a:lnTo>
                  <a:lnTo>
                    <a:pt x="280131" y="59229"/>
                  </a:lnTo>
                  <a:lnTo>
                    <a:pt x="285530" y="54685"/>
                  </a:lnTo>
                  <a:lnTo>
                    <a:pt x="280044" y="50079"/>
                  </a:lnTo>
                  <a:lnTo>
                    <a:pt x="280044" y="50031"/>
                  </a:lnTo>
                  <a:lnTo>
                    <a:pt x="285306" y="45598"/>
                  </a:lnTo>
                  <a:lnTo>
                    <a:pt x="280044" y="41167"/>
                  </a:lnTo>
                  <a:lnTo>
                    <a:pt x="280044" y="40929"/>
                  </a:lnTo>
                  <a:lnTo>
                    <a:pt x="285306" y="36510"/>
                  </a:lnTo>
                  <a:lnTo>
                    <a:pt x="280044" y="32065"/>
                  </a:lnTo>
                  <a:lnTo>
                    <a:pt x="280044" y="31830"/>
                  </a:lnTo>
                  <a:lnTo>
                    <a:pt x="285306" y="27411"/>
                  </a:lnTo>
                  <a:lnTo>
                    <a:pt x="280044" y="22966"/>
                  </a:lnTo>
                  <a:lnTo>
                    <a:pt x="280044" y="22742"/>
                  </a:lnTo>
                  <a:lnTo>
                    <a:pt x="285306" y="18312"/>
                  </a:lnTo>
                  <a:lnTo>
                    <a:pt x="280044" y="13879"/>
                  </a:lnTo>
                  <a:lnTo>
                    <a:pt x="280044" y="13816"/>
                  </a:lnTo>
                  <a:lnTo>
                    <a:pt x="285530" y="9213"/>
                  </a:lnTo>
                  <a:lnTo>
                    <a:pt x="280131" y="4669"/>
                  </a:lnTo>
                  <a:lnTo>
                    <a:pt x="28570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endParaRPr sz="5156"/>
            </a:p>
          </p:txBody>
        </p:sp>
      </p:grp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84301">
            <a:off x="12240944" y="4706812"/>
            <a:ext cx="2666999" cy="3327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62890" y="3931929"/>
            <a:ext cx="781755" cy="1625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34545">
            <a:off x="1320606" y="5151712"/>
            <a:ext cx="2579511" cy="2968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3921" y="5097507"/>
            <a:ext cx="1072444" cy="9200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hlinkClick r:id="rId6" action="ppaction://hlinksldjump"/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48704" b="90000" l="514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8881" t="49333" r="11119" b="16667"/>
          <a:stretch/>
        </p:blipFill>
        <p:spPr>
          <a:xfrm>
            <a:off x="12837320" y="4165641"/>
            <a:ext cx="2539967" cy="3108920"/>
          </a:xfrm>
          <a:prstGeom prst="rect">
            <a:avLst/>
          </a:prstGeom>
        </p:spPr>
      </p:pic>
      <p:pic>
        <p:nvPicPr>
          <p:cNvPr id="3" name="Picture 2">
            <a:hlinkClick r:id="rId9" action="ppaction://hlinksldjump"/>
          </p:cNvPr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24815" b="47963" l="73800" r="934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2560" t="24666" r="8480" b="53556"/>
          <a:stretch/>
        </p:blipFill>
        <p:spPr>
          <a:xfrm rot="845761">
            <a:off x="2026445" y="4586749"/>
            <a:ext cx="2104697" cy="2610891"/>
          </a:xfrm>
          <a:prstGeom prst="rect">
            <a:avLst/>
          </a:prstGeom>
        </p:spPr>
      </p:pic>
      <p:pic>
        <p:nvPicPr>
          <p:cNvPr id="1026" name="Picture 2" descr="Cute baduck cartoon Royalty Free Vector Image - VectorStock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278" b="93241" l="0" r="100000">
                        <a14:backgroundMark x1="17946" y1="3241" x2="10270" y2="35463"/>
                        <a14:backgroundMark x1="5514" y1="2130" x2="13838" y2="52963"/>
                        <a14:backgroundMark x1="21514" y1="40093" x2="24108" y2="52963"/>
                        <a14:backgroundMark x1="22486" y1="64907" x2="22486" y2="64907"/>
                        <a14:backgroundMark x1="54595" y1="1204" x2="24108" y2="8241"/>
                        <a14:backgroundMark x1="70162" y1="2778" x2="91784" y2="14722"/>
                        <a14:backgroundMark x1="86919" y1="19815" x2="85730" y2="31296"/>
                        <a14:backgroundMark x1="96865" y1="35741" x2="96108" y2="56389"/>
                        <a14:backgroundMark x1="91243" y1="59907" x2="86919" y2="61481"/>
                        <a14:backgroundMark x1="82595" y1="63796" x2="74270" y2="74537"/>
                        <a14:backgroundMark x1="98378" y1="82778" x2="87676" y2="90926"/>
                        <a14:backgroundMark x1="63784" y1="90185" x2="20757" y2="91574"/>
                        <a14:backgroundMark x1="1189" y1="84815" x2="6486" y2="90185"/>
                        <a14:backgroundMark x1="22595" y1="76667" x2="21946" y2="7787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6054" y="3907175"/>
            <a:ext cx="3105476" cy="36258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>
            <a:hlinkClick r:id="rId14" action="ppaction://hlinksldjump"/>
          </p:cNvPr>
          <p:cNvPicPr>
            <a:picLocks noChangeAspect="1"/>
          </p:cNvPicPr>
          <p:nvPr/>
        </p:nvPicPr>
        <p:blipFill rotWithShape="1">
          <a:blip r:embed="rId15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24167" b="45370" l="50000" r="7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1499" t="24167" r="29901" b="54167"/>
          <a:stretch/>
        </p:blipFill>
        <p:spPr>
          <a:xfrm rot="1127673">
            <a:off x="8418372" y="3064901"/>
            <a:ext cx="2031204" cy="255538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0" b="92593" l="3429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7334"/>
          <a:stretch/>
        </p:blipFill>
        <p:spPr>
          <a:xfrm>
            <a:off x="12837320" y="3836892"/>
            <a:ext cx="2585228" cy="369613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8" cstate="print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6667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840" t="7311" r="23840" b="14022"/>
          <a:stretch/>
        </p:blipFill>
        <p:spPr>
          <a:xfrm>
            <a:off x="8140416" y="2010144"/>
            <a:ext cx="2117643" cy="3438739"/>
          </a:xfrm>
          <a:prstGeom prst="rect">
            <a:avLst/>
          </a:prstGeom>
        </p:spPr>
      </p:pic>
      <p:pic>
        <p:nvPicPr>
          <p:cNvPr id="9" name="Tieng-vit-keu-www_tiengdong_com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18003838" y="-2540000"/>
            <a:ext cx="1168400" cy="1168400"/>
          </a:xfrm>
          <a:prstGeom prst="rect">
            <a:avLst/>
          </a:prstGeom>
        </p:spPr>
      </p:pic>
      <p:pic>
        <p:nvPicPr>
          <p:cNvPr id="10" name="Tieng-ga-con-keu-www_tiengdong_com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>
                  <p14:trim end="119356.375"/>
                </p14:media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18003838" y="-495419"/>
            <a:ext cx="1371600" cy="1371600"/>
          </a:xfrm>
          <a:prstGeom prst="rect">
            <a:avLst/>
          </a:prstGeom>
        </p:spPr>
      </p:pic>
      <p:sp>
        <p:nvSpPr>
          <p:cNvPr id="16" name="Rounded Rectangle 15"/>
          <p:cNvSpPr/>
          <p:nvPr/>
        </p:nvSpPr>
        <p:spPr>
          <a:xfrm>
            <a:off x="2598910" y="230551"/>
            <a:ext cx="11078819" cy="1521127"/>
          </a:xfrm>
          <a:prstGeom prst="roundRect">
            <a:avLst/>
          </a:prstGeom>
          <a:solidFill>
            <a:schemeClr val="bg1">
              <a:alpha val="7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endParaRPr lang="en-US" sz="8800" dirty="0">
              <a:solidFill>
                <a:prstClr val="white"/>
              </a:solidFill>
              <a:latin typeface="Coiny" panose="02000903060500060000" pitchFamily="2" charset="0"/>
            </a:endParaRPr>
          </a:p>
        </p:txBody>
      </p:sp>
      <p:sp>
        <p:nvSpPr>
          <p:cNvPr id="11" name="Left Arrow 10">
            <a:hlinkClick r:id="" action="ppaction://noaction"/>
          </p:cNvPr>
          <p:cNvSpPr/>
          <p:nvPr/>
        </p:nvSpPr>
        <p:spPr>
          <a:xfrm flipH="1">
            <a:off x="14719663" y="8287265"/>
            <a:ext cx="1315245" cy="725065"/>
          </a:xfrm>
          <a:prstGeom prst="leftArrow">
            <a:avLst/>
          </a:prstGeom>
          <a:solidFill>
            <a:srgbClr val="00206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219170">
              <a:defRPr/>
            </a:pPr>
            <a:endParaRPr lang="en-US" sz="3733" dirty="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2598910" y="0"/>
            <a:ext cx="11298899" cy="2365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31329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362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2" presetClass="emph" presetSubtype="0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2" presetClass="emph" presetSubtype="0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3" dur="6397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32" presetClass="emph" presetSubtype="0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5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audio>
              <p:cMediaNode vol="100000">
                <p:cTn id="5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3483243" y="3534484"/>
            <a:ext cx="10017760" cy="3779520"/>
          </a:xfrm>
          <a:prstGeom prst="roundRect">
            <a:avLst/>
          </a:prstGeom>
          <a:solidFill>
            <a:schemeClr val="lt1">
              <a:alpha val="9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219170">
              <a:defRPr/>
            </a:pPr>
            <a:endParaRPr lang="en-US" sz="8000" dirty="0">
              <a:solidFill>
                <a:srgbClr val="FF0066"/>
              </a:solidFill>
              <a:latin typeface="SVN-Fiolex Girls" panose="020B0606040200020203" pitchFamily="34" charset="0"/>
            </a:endParaRPr>
          </a:p>
        </p:txBody>
      </p:sp>
      <p:sp>
        <p:nvSpPr>
          <p:cNvPr id="6" name="Left Arrow 5">
            <a:hlinkClick r:id="rId4" action="ppaction://hlinksldjump"/>
          </p:cNvPr>
          <p:cNvSpPr/>
          <p:nvPr/>
        </p:nvSpPr>
        <p:spPr>
          <a:xfrm>
            <a:off x="457359" y="7863840"/>
            <a:ext cx="1950720" cy="1117600"/>
          </a:xfrm>
          <a:prstGeom prst="leftArrow">
            <a:avLst/>
          </a:prstGeom>
          <a:solidFill>
            <a:srgbClr val="00206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219170">
              <a:defRPr/>
            </a:pPr>
            <a:r>
              <a:rPr lang="en-US" sz="3733" dirty="0" err="1">
                <a:solidFill>
                  <a:prstClr val="white"/>
                </a:solidFill>
                <a:latin typeface="Calibri" panose="020F0502020204030204"/>
              </a:rPr>
              <a:t>Trở</a:t>
            </a:r>
            <a:r>
              <a:rPr lang="en-US" sz="3733" dirty="0">
                <a:solidFill>
                  <a:prstClr val="white"/>
                </a:solidFill>
                <a:latin typeface="Calibri" panose="020F0502020204030204"/>
              </a:rPr>
              <a:t> </a:t>
            </a:r>
            <a:r>
              <a:rPr lang="en-US" sz="3733" dirty="0" err="1">
                <a:solidFill>
                  <a:prstClr val="white"/>
                </a:solidFill>
                <a:latin typeface="Calibri" panose="020F0502020204030204"/>
              </a:rPr>
              <a:t>về</a:t>
            </a:r>
            <a:endParaRPr lang="en-US" sz="3733" dirty="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7" name="Am-thanh-tra-loi-dung-www_yeualo_com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41" end="5188.8333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6266319" y="-1905000"/>
            <a:ext cx="1447800" cy="14478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840538" y="4354434"/>
            <a:ext cx="9638499" cy="1328023"/>
          </a:xfrm>
          <a:prstGeom prst="round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defRPr/>
            </a:pPr>
            <a:r>
              <a:rPr lang="en-US" sz="7200" b="1" dirty="0" err="1">
                <a:solidFill>
                  <a:srgbClr val="000000"/>
                </a:solidFill>
                <a:latin typeface="Arial" panose="020B0604020202020204" pitchFamily="34" charset="0"/>
              </a:rPr>
              <a:t>Đáp</a:t>
            </a:r>
            <a:r>
              <a:rPr lang="en-US" sz="7200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7200" b="1" dirty="0" err="1">
                <a:solidFill>
                  <a:srgbClr val="000000"/>
                </a:solidFill>
                <a:latin typeface="Arial" panose="020B0604020202020204" pitchFamily="34" charset="0"/>
              </a:rPr>
              <a:t>án</a:t>
            </a:r>
            <a:r>
              <a:rPr lang="en-US" sz="7200" b="1" dirty="0">
                <a:solidFill>
                  <a:srgbClr val="000000"/>
                </a:solidFill>
                <a:latin typeface="Arial" panose="020B0604020202020204" pitchFamily="34" charset="0"/>
              </a:rPr>
              <a:t>: 42430</a:t>
            </a:r>
            <a:endParaRPr lang="vi-VN" sz="72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10" name="Rectangle: Rounded Corners 43">
            <a:extLst>
              <a:ext uri="{FF2B5EF4-FFF2-40B4-BE49-F238E27FC236}">
                <a16:creationId xmlns:a16="http://schemas.microsoft.com/office/drawing/2014/main" id="{9D645240-D005-4810-AC9C-C05A048A4394}"/>
              </a:ext>
            </a:extLst>
          </p:cNvPr>
          <p:cNvSpPr/>
          <p:nvPr/>
        </p:nvSpPr>
        <p:spPr>
          <a:xfrm>
            <a:off x="3238507" y="974377"/>
            <a:ext cx="10597825" cy="1577308"/>
          </a:xfrm>
          <a:custGeom>
            <a:avLst/>
            <a:gdLst>
              <a:gd name="connsiteX0" fmla="*/ 0 w 10597825"/>
              <a:gd name="connsiteY0" fmla="*/ 262890 h 1577308"/>
              <a:gd name="connsiteX1" fmla="*/ 262890 w 10597825"/>
              <a:gd name="connsiteY1" fmla="*/ 0 h 1577308"/>
              <a:gd name="connsiteX2" fmla="*/ 553202 w 10597825"/>
              <a:gd name="connsiteY2" fmla="*/ 0 h 1577308"/>
              <a:gd name="connsiteX3" fmla="*/ 1044955 w 10597825"/>
              <a:gd name="connsiteY3" fmla="*/ 0 h 1577308"/>
              <a:gd name="connsiteX4" fmla="*/ 1435987 w 10597825"/>
              <a:gd name="connsiteY4" fmla="*/ 0 h 1577308"/>
              <a:gd name="connsiteX5" fmla="*/ 1927740 w 10597825"/>
              <a:gd name="connsiteY5" fmla="*/ 0 h 1577308"/>
              <a:gd name="connsiteX6" fmla="*/ 2318772 w 10597825"/>
              <a:gd name="connsiteY6" fmla="*/ 0 h 1577308"/>
              <a:gd name="connsiteX7" fmla="*/ 2911245 w 10597825"/>
              <a:gd name="connsiteY7" fmla="*/ 0 h 1577308"/>
              <a:gd name="connsiteX8" fmla="*/ 3302278 w 10597825"/>
              <a:gd name="connsiteY8" fmla="*/ 0 h 1577308"/>
              <a:gd name="connsiteX9" fmla="*/ 3794030 w 10597825"/>
              <a:gd name="connsiteY9" fmla="*/ 0 h 1577308"/>
              <a:gd name="connsiteX10" fmla="*/ 4386504 w 10597825"/>
              <a:gd name="connsiteY10" fmla="*/ 0 h 1577308"/>
              <a:gd name="connsiteX11" fmla="*/ 4978977 w 10597825"/>
              <a:gd name="connsiteY11" fmla="*/ 0 h 1577308"/>
              <a:gd name="connsiteX12" fmla="*/ 5772891 w 10597825"/>
              <a:gd name="connsiteY12" fmla="*/ 0 h 1577308"/>
              <a:gd name="connsiteX13" fmla="*/ 6466085 w 10597825"/>
              <a:gd name="connsiteY13" fmla="*/ 0 h 1577308"/>
              <a:gd name="connsiteX14" fmla="*/ 6756397 w 10597825"/>
              <a:gd name="connsiteY14" fmla="*/ 0 h 1577308"/>
              <a:gd name="connsiteX15" fmla="*/ 7550311 w 10597825"/>
              <a:gd name="connsiteY15" fmla="*/ 0 h 1577308"/>
              <a:gd name="connsiteX16" fmla="*/ 8344225 w 10597825"/>
              <a:gd name="connsiteY16" fmla="*/ 0 h 1577308"/>
              <a:gd name="connsiteX17" fmla="*/ 8735257 w 10597825"/>
              <a:gd name="connsiteY17" fmla="*/ 0 h 1577308"/>
              <a:gd name="connsiteX18" fmla="*/ 9529171 w 10597825"/>
              <a:gd name="connsiteY18" fmla="*/ 0 h 1577308"/>
              <a:gd name="connsiteX19" fmla="*/ 10334935 w 10597825"/>
              <a:gd name="connsiteY19" fmla="*/ 0 h 1577308"/>
              <a:gd name="connsiteX20" fmla="*/ 10597825 w 10597825"/>
              <a:gd name="connsiteY20" fmla="*/ 262890 h 1577308"/>
              <a:gd name="connsiteX21" fmla="*/ 10597825 w 10597825"/>
              <a:gd name="connsiteY21" fmla="*/ 767623 h 1577308"/>
              <a:gd name="connsiteX22" fmla="*/ 10597825 w 10597825"/>
              <a:gd name="connsiteY22" fmla="*/ 1314418 h 1577308"/>
              <a:gd name="connsiteX23" fmla="*/ 10334935 w 10597825"/>
              <a:gd name="connsiteY23" fmla="*/ 1577308 h 1577308"/>
              <a:gd name="connsiteX24" fmla="*/ 9641741 w 10597825"/>
              <a:gd name="connsiteY24" fmla="*/ 1577308 h 1577308"/>
              <a:gd name="connsiteX25" fmla="*/ 9149989 w 10597825"/>
              <a:gd name="connsiteY25" fmla="*/ 1577308 h 1577308"/>
              <a:gd name="connsiteX26" fmla="*/ 8859677 w 10597825"/>
              <a:gd name="connsiteY26" fmla="*/ 1577308 h 1577308"/>
              <a:gd name="connsiteX27" fmla="*/ 8569365 w 10597825"/>
              <a:gd name="connsiteY27" fmla="*/ 1577308 h 1577308"/>
              <a:gd name="connsiteX28" fmla="*/ 8178332 w 10597825"/>
              <a:gd name="connsiteY28" fmla="*/ 1577308 h 1577308"/>
              <a:gd name="connsiteX29" fmla="*/ 7787300 w 10597825"/>
              <a:gd name="connsiteY29" fmla="*/ 1577308 h 1577308"/>
              <a:gd name="connsiteX30" fmla="*/ 7396268 w 10597825"/>
              <a:gd name="connsiteY30" fmla="*/ 1577308 h 1577308"/>
              <a:gd name="connsiteX31" fmla="*/ 6602354 w 10597825"/>
              <a:gd name="connsiteY31" fmla="*/ 1577308 h 1577308"/>
              <a:gd name="connsiteX32" fmla="*/ 5909160 w 10597825"/>
              <a:gd name="connsiteY32" fmla="*/ 1577308 h 1577308"/>
              <a:gd name="connsiteX33" fmla="*/ 5417407 w 10597825"/>
              <a:gd name="connsiteY33" fmla="*/ 1577308 h 1577308"/>
              <a:gd name="connsiteX34" fmla="*/ 4925654 w 10597825"/>
              <a:gd name="connsiteY34" fmla="*/ 1577308 h 1577308"/>
              <a:gd name="connsiteX35" fmla="*/ 4635342 w 10597825"/>
              <a:gd name="connsiteY35" fmla="*/ 1577308 h 1577308"/>
              <a:gd name="connsiteX36" fmla="*/ 3942149 w 10597825"/>
              <a:gd name="connsiteY36" fmla="*/ 1577308 h 1577308"/>
              <a:gd name="connsiteX37" fmla="*/ 3248955 w 10597825"/>
              <a:gd name="connsiteY37" fmla="*/ 1577308 h 1577308"/>
              <a:gd name="connsiteX38" fmla="*/ 2555761 w 10597825"/>
              <a:gd name="connsiteY38" fmla="*/ 1577308 h 1577308"/>
              <a:gd name="connsiteX39" fmla="*/ 1862568 w 10597825"/>
              <a:gd name="connsiteY39" fmla="*/ 1577308 h 1577308"/>
              <a:gd name="connsiteX40" fmla="*/ 1169374 w 10597825"/>
              <a:gd name="connsiteY40" fmla="*/ 1577308 h 1577308"/>
              <a:gd name="connsiteX41" fmla="*/ 262890 w 10597825"/>
              <a:gd name="connsiteY41" fmla="*/ 1577308 h 1577308"/>
              <a:gd name="connsiteX42" fmla="*/ 0 w 10597825"/>
              <a:gd name="connsiteY42" fmla="*/ 1314418 h 1577308"/>
              <a:gd name="connsiteX43" fmla="*/ 0 w 10597825"/>
              <a:gd name="connsiteY43" fmla="*/ 778139 h 1577308"/>
              <a:gd name="connsiteX44" fmla="*/ 0 w 10597825"/>
              <a:gd name="connsiteY44" fmla="*/ 262890 h 1577308"/>
              <a:gd name="connsiteX0" fmla="*/ 0 w 10597825"/>
              <a:gd name="connsiteY0" fmla="*/ 262890 h 1577308"/>
              <a:gd name="connsiteX1" fmla="*/ 262890 w 10597825"/>
              <a:gd name="connsiteY1" fmla="*/ 0 h 1577308"/>
              <a:gd name="connsiteX2" fmla="*/ 956084 w 10597825"/>
              <a:gd name="connsiteY2" fmla="*/ 0 h 1577308"/>
              <a:gd name="connsiteX3" fmla="*/ 1649277 w 10597825"/>
              <a:gd name="connsiteY3" fmla="*/ 0 h 1577308"/>
              <a:gd name="connsiteX4" fmla="*/ 2342471 w 10597825"/>
              <a:gd name="connsiteY4" fmla="*/ 0 h 1577308"/>
              <a:gd name="connsiteX5" fmla="*/ 3136385 w 10597825"/>
              <a:gd name="connsiteY5" fmla="*/ 0 h 1577308"/>
              <a:gd name="connsiteX6" fmla="*/ 3527418 w 10597825"/>
              <a:gd name="connsiteY6" fmla="*/ 0 h 1577308"/>
              <a:gd name="connsiteX7" fmla="*/ 4119891 w 10597825"/>
              <a:gd name="connsiteY7" fmla="*/ 0 h 1577308"/>
              <a:gd name="connsiteX8" fmla="*/ 4611644 w 10597825"/>
              <a:gd name="connsiteY8" fmla="*/ 0 h 1577308"/>
              <a:gd name="connsiteX9" fmla="*/ 5002676 w 10597825"/>
              <a:gd name="connsiteY9" fmla="*/ 0 h 1577308"/>
              <a:gd name="connsiteX10" fmla="*/ 5695870 w 10597825"/>
              <a:gd name="connsiteY10" fmla="*/ 0 h 1577308"/>
              <a:gd name="connsiteX11" fmla="*/ 5986181 w 10597825"/>
              <a:gd name="connsiteY11" fmla="*/ 0 h 1577308"/>
              <a:gd name="connsiteX12" fmla="*/ 6276493 w 10597825"/>
              <a:gd name="connsiteY12" fmla="*/ 0 h 1577308"/>
              <a:gd name="connsiteX13" fmla="*/ 6969687 w 10597825"/>
              <a:gd name="connsiteY13" fmla="*/ 0 h 1577308"/>
              <a:gd name="connsiteX14" fmla="*/ 7360719 w 10597825"/>
              <a:gd name="connsiteY14" fmla="*/ 0 h 1577308"/>
              <a:gd name="connsiteX15" fmla="*/ 7751752 w 10597825"/>
              <a:gd name="connsiteY15" fmla="*/ 0 h 1577308"/>
              <a:gd name="connsiteX16" fmla="*/ 8545666 w 10597825"/>
              <a:gd name="connsiteY16" fmla="*/ 0 h 1577308"/>
              <a:gd name="connsiteX17" fmla="*/ 9339580 w 10597825"/>
              <a:gd name="connsiteY17" fmla="*/ 0 h 1577308"/>
              <a:gd name="connsiteX18" fmla="*/ 10334935 w 10597825"/>
              <a:gd name="connsiteY18" fmla="*/ 0 h 1577308"/>
              <a:gd name="connsiteX19" fmla="*/ 10597825 w 10597825"/>
              <a:gd name="connsiteY19" fmla="*/ 262890 h 1577308"/>
              <a:gd name="connsiteX20" fmla="*/ 10597825 w 10597825"/>
              <a:gd name="connsiteY20" fmla="*/ 799169 h 1577308"/>
              <a:gd name="connsiteX21" fmla="*/ 10597825 w 10597825"/>
              <a:gd name="connsiteY21" fmla="*/ 1314418 h 1577308"/>
              <a:gd name="connsiteX22" fmla="*/ 10334935 w 10597825"/>
              <a:gd name="connsiteY22" fmla="*/ 1577308 h 1577308"/>
              <a:gd name="connsiteX23" fmla="*/ 9641741 w 10597825"/>
              <a:gd name="connsiteY23" fmla="*/ 1577308 h 1577308"/>
              <a:gd name="connsiteX24" fmla="*/ 9351429 w 10597825"/>
              <a:gd name="connsiteY24" fmla="*/ 1577308 h 1577308"/>
              <a:gd name="connsiteX25" fmla="*/ 8960397 w 10597825"/>
              <a:gd name="connsiteY25" fmla="*/ 1577308 h 1577308"/>
              <a:gd name="connsiteX26" fmla="*/ 8670085 w 10597825"/>
              <a:gd name="connsiteY26" fmla="*/ 1577308 h 1577308"/>
              <a:gd name="connsiteX27" fmla="*/ 8279053 w 10597825"/>
              <a:gd name="connsiteY27" fmla="*/ 1577308 h 1577308"/>
              <a:gd name="connsiteX28" fmla="*/ 7585859 w 10597825"/>
              <a:gd name="connsiteY28" fmla="*/ 1577308 h 1577308"/>
              <a:gd name="connsiteX29" fmla="*/ 7194827 w 10597825"/>
              <a:gd name="connsiteY29" fmla="*/ 1577308 h 1577308"/>
              <a:gd name="connsiteX30" fmla="*/ 6602354 w 10597825"/>
              <a:gd name="connsiteY30" fmla="*/ 1577308 h 1577308"/>
              <a:gd name="connsiteX31" fmla="*/ 6110601 w 10597825"/>
              <a:gd name="connsiteY31" fmla="*/ 1577308 h 1577308"/>
              <a:gd name="connsiteX32" fmla="*/ 5719568 w 10597825"/>
              <a:gd name="connsiteY32" fmla="*/ 1577308 h 1577308"/>
              <a:gd name="connsiteX33" fmla="*/ 4925654 w 10597825"/>
              <a:gd name="connsiteY33" fmla="*/ 1577308 h 1577308"/>
              <a:gd name="connsiteX34" fmla="*/ 4534622 w 10597825"/>
              <a:gd name="connsiteY34" fmla="*/ 1577308 h 1577308"/>
              <a:gd name="connsiteX35" fmla="*/ 3841428 w 10597825"/>
              <a:gd name="connsiteY35" fmla="*/ 1577308 h 1577308"/>
              <a:gd name="connsiteX36" fmla="*/ 3450396 w 10597825"/>
              <a:gd name="connsiteY36" fmla="*/ 1577308 h 1577308"/>
              <a:gd name="connsiteX37" fmla="*/ 3059364 w 10597825"/>
              <a:gd name="connsiteY37" fmla="*/ 1577308 h 1577308"/>
              <a:gd name="connsiteX38" fmla="*/ 2265450 w 10597825"/>
              <a:gd name="connsiteY38" fmla="*/ 1577308 h 1577308"/>
              <a:gd name="connsiteX39" fmla="*/ 1572256 w 10597825"/>
              <a:gd name="connsiteY39" fmla="*/ 1577308 h 1577308"/>
              <a:gd name="connsiteX40" fmla="*/ 1281944 w 10597825"/>
              <a:gd name="connsiteY40" fmla="*/ 1577308 h 1577308"/>
              <a:gd name="connsiteX41" fmla="*/ 790191 w 10597825"/>
              <a:gd name="connsiteY41" fmla="*/ 1577308 h 1577308"/>
              <a:gd name="connsiteX42" fmla="*/ 262890 w 10597825"/>
              <a:gd name="connsiteY42" fmla="*/ 1577308 h 1577308"/>
              <a:gd name="connsiteX43" fmla="*/ 0 w 10597825"/>
              <a:gd name="connsiteY43" fmla="*/ 1314418 h 1577308"/>
              <a:gd name="connsiteX44" fmla="*/ 0 w 10597825"/>
              <a:gd name="connsiteY44" fmla="*/ 809685 h 1577308"/>
              <a:gd name="connsiteX45" fmla="*/ 0 w 10597825"/>
              <a:gd name="connsiteY45" fmla="*/ 262890 h 15773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10597825" h="1577308" fill="none" extrusionOk="0">
                <a:moveTo>
                  <a:pt x="0" y="262890"/>
                </a:moveTo>
                <a:cubicBezTo>
                  <a:pt x="15983" y="102374"/>
                  <a:pt x="112756" y="44189"/>
                  <a:pt x="262890" y="0"/>
                </a:cubicBezTo>
                <a:cubicBezTo>
                  <a:pt x="372130" y="-24143"/>
                  <a:pt x="441031" y="15648"/>
                  <a:pt x="553202" y="0"/>
                </a:cubicBezTo>
                <a:cubicBezTo>
                  <a:pt x="668159" y="14340"/>
                  <a:pt x="887797" y="41670"/>
                  <a:pt x="1044955" y="0"/>
                </a:cubicBezTo>
                <a:cubicBezTo>
                  <a:pt x="1202353" y="-33944"/>
                  <a:pt x="1261895" y="25187"/>
                  <a:pt x="1435987" y="0"/>
                </a:cubicBezTo>
                <a:cubicBezTo>
                  <a:pt x="1626176" y="-21487"/>
                  <a:pt x="1706443" y="2526"/>
                  <a:pt x="1927740" y="0"/>
                </a:cubicBezTo>
                <a:cubicBezTo>
                  <a:pt x="2187445" y="-7095"/>
                  <a:pt x="2230823" y="5068"/>
                  <a:pt x="2318772" y="0"/>
                </a:cubicBezTo>
                <a:cubicBezTo>
                  <a:pt x="2379972" y="10017"/>
                  <a:pt x="2594466" y="647"/>
                  <a:pt x="2911245" y="0"/>
                </a:cubicBezTo>
                <a:cubicBezTo>
                  <a:pt x="3211921" y="-3594"/>
                  <a:pt x="3123919" y="18104"/>
                  <a:pt x="3302278" y="0"/>
                </a:cubicBezTo>
                <a:cubicBezTo>
                  <a:pt x="3479573" y="-38867"/>
                  <a:pt x="3627257" y="39525"/>
                  <a:pt x="3794030" y="0"/>
                </a:cubicBezTo>
                <a:cubicBezTo>
                  <a:pt x="3933902" y="-24877"/>
                  <a:pt x="4199844" y="34741"/>
                  <a:pt x="4386504" y="0"/>
                </a:cubicBezTo>
                <a:cubicBezTo>
                  <a:pt x="4524818" y="-61145"/>
                  <a:pt x="4860360" y="53056"/>
                  <a:pt x="4978977" y="0"/>
                </a:cubicBezTo>
                <a:cubicBezTo>
                  <a:pt x="5138381" y="-47066"/>
                  <a:pt x="5629749" y="31281"/>
                  <a:pt x="5772891" y="0"/>
                </a:cubicBezTo>
                <a:cubicBezTo>
                  <a:pt x="5963073" y="-44596"/>
                  <a:pt x="6124343" y="34503"/>
                  <a:pt x="6466085" y="0"/>
                </a:cubicBezTo>
                <a:cubicBezTo>
                  <a:pt x="6786884" y="-58815"/>
                  <a:pt x="6665137" y="15587"/>
                  <a:pt x="6756397" y="0"/>
                </a:cubicBezTo>
                <a:cubicBezTo>
                  <a:pt x="6883360" y="-10669"/>
                  <a:pt x="7232220" y="15025"/>
                  <a:pt x="7550311" y="0"/>
                </a:cubicBezTo>
                <a:cubicBezTo>
                  <a:pt x="7799727" y="-84546"/>
                  <a:pt x="7963086" y="50228"/>
                  <a:pt x="8344225" y="0"/>
                </a:cubicBezTo>
                <a:cubicBezTo>
                  <a:pt x="8688833" y="-26015"/>
                  <a:pt x="8595830" y="40591"/>
                  <a:pt x="8735257" y="0"/>
                </a:cubicBezTo>
                <a:cubicBezTo>
                  <a:pt x="8920615" y="-81962"/>
                  <a:pt x="9215541" y="55836"/>
                  <a:pt x="9529171" y="0"/>
                </a:cubicBezTo>
                <a:cubicBezTo>
                  <a:pt x="9908832" y="-24800"/>
                  <a:pt x="10169558" y="50958"/>
                  <a:pt x="10334935" y="0"/>
                </a:cubicBezTo>
                <a:cubicBezTo>
                  <a:pt x="10462362" y="-10592"/>
                  <a:pt x="10586027" y="134254"/>
                  <a:pt x="10597825" y="262890"/>
                </a:cubicBezTo>
                <a:cubicBezTo>
                  <a:pt x="10658033" y="512408"/>
                  <a:pt x="10595791" y="547125"/>
                  <a:pt x="10597825" y="767623"/>
                </a:cubicBezTo>
                <a:cubicBezTo>
                  <a:pt x="10609586" y="1000135"/>
                  <a:pt x="10530542" y="1042333"/>
                  <a:pt x="10597825" y="1314418"/>
                </a:cubicBezTo>
                <a:cubicBezTo>
                  <a:pt x="10624594" y="1412031"/>
                  <a:pt x="10474118" y="1617324"/>
                  <a:pt x="10334935" y="1577308"/>
                </a:cubicBezTo>
                <a:cubicBezTo>
                  <a:pt x="10079631" y="1617867"/>
                  <a:pt x="9963507" y="1549958"/>
                  <a:pt x="9641741" y="1577308"/>
                </a:cubicBezTo>
                <a:cubicBezTo>
                  <a:pt x="9319778" y="1584684"/>
                  <a:pt x="9320717" y="1554546"/>
                  <a:pt x="9149989" y="1577308"/>
                </a:cubicBezTo>
                <a:cubicBezTo>
                  <a:pt x="8986012" y="1615580"/>
                  <a:pt x="8999105" y="1550149"/>
                  <a:pt x="8859677" y="1577308"/>
                </a:cubicBezTo>
                <a:cubicBezTo>
                  <a:pt x="8726630" y="1608438"/>
                  <a:pt x="8690085" y="1556554"/>
                  <a:pt x="8569365" y="1577308"/>
                </a:cubicBezTo>
                <a:cubicBezTo>
                  <a:pt x="8439839" y="1613369"/>
                  <a:pt x="8382184" y="1575051"/>
                  <a:pt x="8178332" y="1577308"/>
                </a:cubicBezTo>
                <a:cubicBezTo>
                  <a:pt x="8001129" y="1586414"/>
                  <a:pt x="7916140" y="1538101"/>
                  <a:pt x="7787300" y="1577308"/>
                </a:cubicBezTo>
                <a:cubicBezTo>
                  <a:pt x="7648906" y="1643706"/>
                  <a:pt x="7581383" y="1552415"/>
                  <a:pt x="7396268" y="1577308"/>
                </a:cubicBezTo>
                <a:cubicBezTo>
                  <a:pt x="7226591" y="1588783"/>
                  <a:pt x="6826803" y="1517834"/>
                  <a:pt x="6602354" y="1577308"/>
                </a:cubicBezTo>
                <a:cubicBezTo>
                  <a:pt x="6410749" y="1727284"/>
                  <a:pt x="6166354" y="1508455"/>
                  <a:pt x="5909160" y="1577308"/>
                </a:cubicBezTo>
                <a:cubicBezTo>
                  <a:pt x="5651286" y="1617461"/>
                  <a:pt x="5588242" y="1544026"/>
                  <a:pt x="5417407" y="1577308"/>
                </a:cubicBezTo>
                <a:cubicBezTo>
                  <a:pt x="5230303" y="1631553"/>
                  <a:pt x="5150278" y="1578931"/>
                  <a:pt x="4925654" y="1577308"/>
                </a:cubicBezTo>
                <a:cubicBezTo>
                  <a:pt x="4705283" y="1610465"/>
                  <a:pt x="4733889" y="1564206"/>
                  <a:pt x="4635342" y="1577308"/>
                </a:cubicBezTo>
                <a:cubicBezTo>
                  <a:pt x="4531005" y="1625511"/>
                  <a:pt x="4124772" y="1510206"/>
                  <a:pt x="3942149" y="1577308"/>
                </a:cubicBezTo>
                <a:cubicBezTo>
                  <a:pt x="3708921" y="1697189"/>
                  <a:pt x="3510255" y="1562920"/>
                  <a:pt x="3248955" y="1577308"/>
                </a:cubicBezTo>
                <a:cubicBezTo>
                  <a:pt x="2977408" y="1581932"/>
                  <a:pt x="2816480" y="1537552"/>
                  <a:pt x="2555761" y="1577308"/>
                </a:cubicBezTo>
                <a:cubicBezTo>
                  <a:pt x="2327945" y="1619041"/>
                  <a:pt x="2061066" y="1588843"/>
                  <a:pt x="1862568" y="1577308"/>
                </a:cubicBezTo>
                <a:cubicBezTo>
                  <a:pt x="1655448" y="1618839"/>
                  <a:pt x="1328772" y="1541454"/>
                  <a:pt x="1169374" y="1577308"/>
                </a:cubicBezTo>
                <a:cubicBezTo>
                  <a:pt x="1014145" y="1597800"/>
                  <a:pt x="579609" y="1527589"/>
                  <a:pt x="262890" y="1577308"/>
                </a:cubicBezTo>
                <a:cubicBezTo>
                  <a:pt x="68595" y="1577665"/>
                  <a:pt x="34474" y="1464309"/>
                  <a:pt x="0" y="1314418"/>
                </a:cubicBezTo>
                <a:cubicBezTo>
                  <a:pt x="-14506" y="1177837"/>
                  <a:pt x="56430" y="989508"/>
                  <a:pt x="0" y="778139"/>
                </a:cubicBezTo>
                <a:cubicBezTo>
                  <a:pt x="-33842" y="567699"/>
                  <a:pt x="49728" y="474428"/>
                  <a:pt x="0" y="262890"/>
                </a:cubicBezTo>
                <a:close/>
              </a:path>
              <a:path w="10597825" h="1577308" stroke="0" extrusionOk="0">
                <a:moveTo>
                  <a:pt x="0" y="262890"/>
                </a:moveTo>
                <a:cubicBezTo>
                  <a:pt x="-14987" y="105818"/>
                  <a:pt x="145781" y="25568"/>
                  <a:pt x="262890" y="0"/>
                </a:cubicBezTo>
                <a:cubicBezTo>
                  <a:pt x="466711" y="-48008"/>
                  <a:pt x="720299" y="38764"/>
                  <a:pt x="956084" y="0"/>
                </a:cubicBezTo>
                <a:cubicBezTo>
                  <a:pt x="1211942" y="-56428"/>
                  <a:pt x="1315816" y="63239"/>
                  <a:pt x="1649277" y="0"/>
                </a:cubicBezTo>
                <a:cubicBezTo>
                  <a:pt x="1966302" y="-60769"/>
                  <a:pt x="2119575" y="55235"/>
                  <a:pt x="2342471" y="0"/>
                </a:cubicBezTo>
                <a:cubicBezTo>
                  <a:pt x="2557358" y="-70786"/>
                  <a:pt x="2751415" y="-14363"/>
                  <a:pt x="3136385" y="0"/>
                </a:cubicBezTo>
                <a:cubicBezTo>
                  <a:pt x="3468050" y="-14865"/>
                  <a:pt x="3363366" y="27623"/>
                  <a:pt x="3527418" y="0"/>
                </a:cubicBezTo>
                <a:cubicBezTo>
                  <a:pt x="3706522" y="13728"/>
                  <a:pt x="3979899" y="-8098"/>
                  <a:pt x="4119891" y="0"/>
                </a:cubicBezTo>
                <a:cubicBezTo>
                  <a:pt x="4251236" y="20537"/>
                  <a:pt x="4377366" y="-9296"/>
                  <a:pt x="4611644" y="0"/>
                </a:cubicBezTo>
                <a:cubicBezTo>
                  <a:pt x="4827950" y="-3139"/>
                  <a:pt x="4851402" y="8847"/>
                  <a:pt x="5002676" y="0"/>
                </a:cubicBezTo>
                <a:cubicBezTo>
                  <a:pt x="5151710" y="7051"/>
                  <a:pt x="5511409" y="18514"/>
                  <a:pt x="5695870" y="0"/>
                </a:cubicBezTo>
                <a:cubicBezTo>
                  <a:pt x="5865933" y="-22981"/>
                  <a:pt x="5839777" y="24096"/>
                  <a:pt x="5986181" y="0"/>
                </a:cubicBezTo>
                <a:cubicBezTo>
                  <a:pt x="6117437" y="-8968"/>
                  <a:pt x="6149817" y="30241"/>
                  <a:pt x="6276493" y="0"/>
                </a:cubicBezTo>
                <a:cubicBezTo>
                  <a:pt x="6406499" y="-8798"/>
                  <a:pt x="6679340" y="-37172"/>
                  <a:pt x="6969687" y="0"/>
                </a:cubicBezTo>
                <a:cubicBezTo>
                  <a:pt x="7239213" y="-31548"/>
                  <a:pt x="7234671" y="27973"/>
                  <a:pt x="7360719" y="0"/>
                </a:cubicBezTo>
                <a:cubicBezTo>
                  <a:pt x="7469583" y="-9545"/>
                  <a:pt x="7602463" y="10047"/>
                  <a:pt x="7751752" y="0"/>
                </a:cubicBezTo>
                <a:cubicBezTo>
                  <a:pt x="7840148" y="-49393"/>
                  <a:pt x="8216609" y="27313"/>
                  <a:pt x="8545666" y="0"/>
                </a:cubicBezTo>
                <a:cubicBezTo>
                  <a:pt x="8809102" y="5915"/>
                  <a:pt x="8981340" y="50600"/>
                  <a:pt x="9339580" y="0"/>
                </a:cubicBezTo>
                <a:cubicBezTo>
                  <a:pt x="9667661" y="-53457"/>
                  <a:pt x="10150359" y="125668"/>
                  <a:pt x="10334935" y="0"/>
                </a:cubicBezTo>
                <a:cubicBezTo>
                  <a:pt x="10504357" y="-37929"/>
                  <a:pt x="10600061" y="123670"/>
                  <a:pt x="10597825" y="262890"/>
                </a:cubicBezTo>
                <a:cubicBezTo>
                  <a:pt x="10629644" y="514406"/>
                  <a:pt x="10538220" y="683309"/>
                  <a:pt x="10597825" y="799169"/>
                </a:cubicBezTo>
                <a:cubicBezTo>
                  <a:pt x="10662792" y="954677"/>
                  <a:pt x="10522867" y="1142316"/>
                  <a:pt x="10597825" y="1314418"/>
                </a:cubicBezTo>
                <a:cubicBezTo>
                  <a:pt x="10590102" y="1497157"/>
                  <a:pt x="10468433" y="1593013"/>
                  <a:pt x="10334935" y="1577308"/>
                </a:cubicBezTo>
                <a:cubicBezTo>
                  <a:pt x="10064585" y="1620657"/>
                  <a:pt x="9802414" y="1547169"/>
                  <a:pt x="9641741" y="1577308"/>
                </a:cubicBezTo>
                <a:cubicBezTo>
                  <a:pt x="9474795" y="1593519"/>
                  <a:pt x="9487959" y="1551115"/>
                  <a:pt x="9351429" y="1577308"/>
                </a:cubicBezTo>
                <a:cubicBezTo>
                  <a:pt x="9217136" y="1625262"/>
                  <a:pt x="9044630" y="1575262"/>
                  <a:pt x="8960397" y="1577308"/>
                </a:cubicBezTo>
                <a:cubicBezTo>
                  <a:pt x="8867377" y="1580468"/>
                  <a:pt x="8805935" y="1563019"/>
                  <a:pt x="8670085" y="1577308"/>
                </a:cubicBezTo>
                <a:cubicBezTo>
                  <a:pt x="8533979" y="1622414"/>
                  <a:pt x="8433952" y="1563372"/>
                  <a:pt x="8279053" y="1577308"/>
                </a:cubicBezTo>
                <a:cubicBezTo>
                  <a:pt x="8080234" y="1578576"/>
                  <a:pt x="7810618" y="1526372"/>
                  <a:pt x="7585859" y="1577308"/>
                </a:cubicBezTo>
                <a:cubicBezTo>
                  <a:pt x="7382705" y="1608032"/>
                  <a:pt x="7262998" y="1560286"/>
                  <a:pt x="7194827" y="1577308"/>
                </a:cubicBezTo>
                <a:cubicBezTo>
                  <a:pt x="7125337" y="1600735"/>
                  <a:pt x="6809521" y="1556748"/>
                  <a:pt x="6602354" y="1577308"/>
                </a:cubicBezTo>
                <a:cubicBezTo>
                  <a:pt x="6436677" y="1595990"/>
                  <a:pt x="6358401" y="1566859"/>
                  <a:pt x="6110601" y="1577308"/>
                </a:cubicBezTo>
                <a:cubicBezTo>
                  <a:pt x="5878361" y="1588261"/>
                  <a:pt x="5904371" y="1565604"/>
                  <a:pt x="5719568" y="1577308"/>
                </a:cubicBezTo>
                <a:cubicBezTo>
                  <a:pt x="5544433" y="1576777"/>
                  <a:pt x="5320098" y="1557176"/>
                  <a:pt x="4925654" y="1577308"/>
                </a:cubicBezTo>
                <a:cubicBezTo>
                  <a:pt x="4602550" y="1587288"/>
                  <a:pt x="4676942" y="1534851"/>
                  <a:pt x="4534622" y="1577308"/>
                </a:cubicBezTo>
                <a:cubicBezTo>
                  <a:pt x="4356417" y="1619146"/>
                  <a:pt x="4033086" y="1521205"/>
                  <a:pt x="3841428" y="1577308"/>
                </a:cubicBezTo>
                <a:cubicBezTo>
                  <a:pt x="3641449" y="1665950"/>
                  <a:pt x="3620727" y="1560062"/>
                  <a:pt x="3450396" y="1577308"/>
                </a:cubicBezTo>
                <a:cubicBezTo>
                  <a:pt x="3291193" y="1624037"/>
                  <a:pt x="3207557" y="1555908"/>
                  <a:pt x="3059364" y="1577308"/>
                </a:cubicBezTo>
                <a:cubicBezTo>
                  <a:pt x="2860985" y="1646790"/>
                  <a:pt x="2588339" y="1429805"/>
                  <a:pt x="2265450" y="1577308"/>
                </a:cubicBezTo>
                <a:cubicBezTo>
                  <a:pt x="1904473" y="1643526"/>
                  <a:pt x="1905625" y="1570476"/>
                  <a:pt x="1572256" y="1577308"/>
                </a:cubicBezTo>
                <a:cubicBezTo>
                  <a:pt x="1256805" y="1593093"/>
                  <a:pt x="1380511" y="1570508"/>
                  <a:pt x="1281944" y="1577308"/>
                </a:cubicBezTo>
                <a:cubicBezTo>
                  <a:pt x="1189053" y="1567978"/>
                  <a:pt x="962106" y="1530427"/>
                  <a:pt x="790191" y="1577308"/>
                </a:cubicBezTo>
                <a:cubicBezTo>
                  <a:pt x="623410" y="1565098"/>
                  <a:pt x="464842" y="1580710"/>
                  <a:pt x="262890" y="1577308"/>
                </a:cubicBezTo>
                <a:cubicBezTo>
                  <a:pt x="95788" y="1546253"/>
                  <a:pt x="14341" y="1514127"/>
                  <a:pt x="0" y="1314418"/>
                </a:cubicBezTo>
                <a:cubicBezTo>
                  <a:pt x="-6028" y="1139522"/>
                  <a:pt x="3278" y="1000879"/>
                  <a:pt x="0" y="809685"/>
                </a:cubicBezTo>
                <a:cubicBezTo>
                  <a:pt x="-56580" y="665113"/>
                  <a:pt x="6700" y="541285"/>
                  <a:pt x="0" y="262890"/>
                </a:cubicBezTo>
                <a:close/>
              </a:path>
              <a:path w="10597825" h="1577308" fill="none" stroke="0" extrusionOk="0">
                <a:moveTo>
                  <a:pt x="0" y="262890"/>
                </a:moveTo>
                <a:cubicBezTo>
                  <a:pt x="-18037" y="102102"/>
                  <a:pt x="153136" y="54835"/>
                  <a:pt x="262890" y="0"/>
                </a:cubicBezTo>
                <a:cubicBezTo>
                  <a:pt x="369880" y="-13292"/>
                  <a:pt x="468945" y="12139"/>
                  <a:pt x="553202" y="0"/>
                </a:cubicBezTo>
                <a:cubicBezTo>
                  <a:pt x="649984" y="-3446"/>
                  <a:pt x="901713" y="76572"/>
                  <a:pt x="1044955" y="0"/>
                </a:cubicBezTo>
                <a:cubicBezTo>
                  <a:pt x="1201556" y="-35288"/>
                  <a:pt x="1246053" y="32746"/>
                  <a:pt x="1435987" y="0"/>
                </a:cubicBezTo>
                <a:cubicBezTo>
                  <a:pt x="1593646" y="-49057"/>
                  <a:pt x="1664730" y="1685"/>
                  <a:pt x="1927740" y="0"/>
                </a:cubicBezTo>
                <a:cubicBezTo>
                  <a:pt x="2176116" y="-8891"/>
                  <a:pt x="2239656" y="-7598"/>
                  <a:pt x="2318772" y="0"/>
                </a:cubicBezTo>
                <a:cubicBezTo>
                  <a:pt x="2406285" y="-1180"/>
                  <a:pt x="2584544" y="-645"/>
                  <a:pt x="2911245" y="0"/>
                </a:cubicBezTo>
                <a:cubicBezTo>
                  <a:pt x="3210166" y="-21634"/>
                  <a:pt x="3141266" y="-4383"/>
                  <a:pt x="3302278" y="0"/>
                </a:cubicBezTo>
                <a:cubicBezTo>
                  <a:pt x="3440830" y="3619"/>
                  <a:pt x="3651036" y="-601"/>
                  <a:pt x="3794030" y="0"/>
                </a:cubicBezTo>
                <a:cubicBezTo>
                  <a:pt x="3942518" y="-20780"/>
                  <a:pt x="4220539" y="59121"/>
                  <a:pt x="4386504" y="0"/>
                </a:cubicBezTo>
                <a:cubicBezTo>
                  <a:pt x="4565241" y="-75845"/>
                  <a:pt x="4851678" y="16906"/>
                  <a:pt x="4978977" y="0"/>
                </a:cubicBezTo>
                <a:cubicBezTo>
                  <a:pt x="5178522" y="-35891"/>
                  <a:pt x="5590472" y="37921"/>
                  <a:pt x="5772891" y="0"/>
                </a:cubicBezTo>
                <a:cubicBezTo>
                  <a:pt x="5982730" y="12741"/>
                  <a:pt x="6164177" y="66833"/>
                  <a:pt x="6466085" y="0"/>
                </a:cubicBezTo>
                <a:cubicBezTo>
                  <a:pt x="6787432" y="-82425"/>
                  <a:pt x="6673906" y="23059"/>
                  <a:pt x="6756397" y="0"/>
                </a:cubicBezTo>
                <a:cubicBezTo>
                  <a:pt x="6808698" y="-34224"/>
                  <a:pt x="7295725" y="40134"/>
                  <a:pt x="7550311" y="0"/>
                </a:cubicBezTo>
                <a:cubicBezTo>
                  <a:pt x="7860844" y="-91756"/>
                  <a:pt x="7965249" y="-18561"/>
                  <a:pt x="8344225" y="0"/>
                </a:cubicBezTo>
                <a:cubicBezTo>
                  <a:pt x="8733185" y="8891"/>
                  <a:pt x="8618189" y="-14291"/>
                  <a:pt x="8735257" y="0"/>
                </a:cubicBezTo>
                <a:cubicBezTo>
                  <a:pt x="8820144" y="-43790"/>
                  <a:pt x="9198850" y="52031"/>
                  <a:pt x="9529171" y="0"/>
                </a:cubicBezTo>
                <a:cubicBezTo>
                  <a:pt x="9835124" y="-22756"/>
                  <a:pt x="10086610" y="41030"/>
                  <a:pt x="10334935" y="0"/>
                </a:cubicBezTo>
                <a:cubicBezTo>
                  <a:pt x="10475551" y="31292"/>
                  <a:pt x="10537395" y="123835"/>
                  <a:pt x="10597825" y="262890"/>
                </a:cubicBezTo>
                <a:cubicBezTo>
                  <a:pt x="10666411" y="486656"/>
                  <a:pt x="10586391" y="530735"/>
                  <a:pt x="10597825" y="767623"/>
                </a:cubicBezTo>
                <a:cubicBezTo>
                  <a:pt x="10618853" y="1001459"/>
                  <a:pt x="10560464" y="1032055"/>
                  <a:pt x="10597825" y="1314418"/>
                </a:cubicBezTo>
                <a:cubicBezTo>
                  <a:pt x="10601082" y="1438984"/>
                  <a:pt x="10450923" y="1589099"/>
                  <a:pt x="10334935" y="1577308"/>
                </a:cubicBezTo>
                <a:cubicBezTo>
                  <a:pt x="10072889" y="1577877"/>
                  <a:pt x="9964009" y="1555772"/>
                  <a:pt x="9641741" y="1577308"/>
                </a:cubicBezTo>
                <a:cubicBezTo>
                  <a:pt x="9319803" y="1585193"/>
                  <a:pt x="9319841" y="1541207"/>
                  <a:pt x="9149989" y="1577308"/>
                </a:cubicBezTo>
                <a:cubicBezTo>
                  <a:pt x="8989800" y="1604789"/>
                  <a:pt x="8999709" y="1543459"/>
                  <a:pt x="8859677" y="1577308"/>
                </a:cubicBezTo>
                <a:cubicBezTo>
                  <a:pt x="8719340" y="1615227"/>
                  <a:pt x="8697195" y="1558317"/>
                  <a:pt x="8569365" y="1577308"/>
                </a:cubicBezTo>
                <a:cubicBezTo>
                  <a:pt x="8435393" y="1574990"/>
                  <a:pt x="8380535" y="1583034"/>
                  <a:pt x="8178332" y="1577308"/>
                </a:cubicBezTo>
                <a:cubicBezTo>
                  <a:pt x="7967526" y="1593485"/>
                  <a:pt x="7924132" y="1542132"/>
                  <a:pt x="7787300" y="1577308"/>
                </a:cubicBezTo>
                <a:cubicBezTo>
                  <a:pt x="7677734" y="1614327"/>
                  <a:pt x="7577712" y="1567138"/>
                  <a:pt x="7396268" y="1577308"/>
                </a:cubicBezTo>
                <a:cubicBezTo>
                  <a:pt x="7165575" y="1613253"/>
                  <a:pt x="6788243" y="1509152"/>
                  <a:pt x="6602354" y="1577308"/>
                </a:cubicBezTo>
                <a:cubicBezTo>
                  <a:pt x="6455693" y="1674504"/>
                  <a:pt x="6161792" y="1518960"/>
                  <a:pt x="5909160" y="1577308"/>
                </a:cubicBezTo>
                <a:cubicBezTo>
                  <a:pt x="5654888" y="1610278"/>
                  <a:pt x="5603834" y="1508569"/>
                  <a:pt x="5417407" y="1577308"/>
                </a:cubicBezTo>
                <a:cubicBezTo>
                  <a:pt x="5242235" y="1636253"/>
                  <a:pt x="5151453" y="1587146"/>
                  <a:pt x="4925654" y="1577308"/>
                </a:cubicBezTo>
                <a:cubicBezTo>
                  <a:pt x="4711234" y="1593933"/>
                  <a:pt x="4739705" y="1563784"/>
                  <a:pt x="4635342" y="1577308"/>
                </a:cubicBezTo>
                <a:cubicBezTo>
                  <a:pt x="4537586" y="1573609"/>
                  <a:pt x="4092363" y="1531015"/>
                  <a:pt x="3942149" y="1577308"/>
                </a:cubicBezTo>
                <a:cubicBezTo>
                  <a:pt x="3713310" y="1656442"/>
                  <a:pt x="3532187" y="1586565"/>
                  <a:pt x="3248955" y="1577308"/>
                </a:cubicBezTo>
                <a:cubicBezTo>
                  <a:pt x="2976413" y="1552432"/>
                  <a:pt x="2792789" y="1504277"/>
                  <a:pt x="2555761" y="1577308"/>
                </a:cubicBezTo>
                <a:cubicBezTo>
                  <a:pt x="2333551" y="1602353"/>
                  <a:pt x="2023875" y="1516321"/>
                  <a:pt x="1862568" y="1577308"/>
                </a:cubicBezTo>
                <a:cubicBezTo>
                  <a:pt x="1652717" y="1633151"/>
                  <a:pt x="1339092" y="1553132"/>
                  <a:pt x="1169374" y="1577308"/>
                </a:cubicBezTo>
                <a:cubicBezTo>
                  <a:pt x="1070231" y="1620148"/>
                  <a:pt x="613782" y="1597946"/>
                  <a:pt x="262890" y="1577308"/>
                </a:cubicBezTo>
                <a:cubicBezTo>
                  <a:pt x="102547" y="1558913"/>
                  <a:pt x="14090" y="1482390"/>
                  <a:pt x="0" y="1314418"/>
                </a:cubicBezTo>
                <a:cubicBezTo>
                  <a:pt x="-33460" y="1147509"/>
                  <a:pt x="66238" y="978664"/>
                  <a:pt x="0" y="778139"/>
                </a:cubicBezTo>
                <a:cubicBezTo>
                  <a:pt x="-102623" y="554318"/>
                  <a:pt x="28857" y="443684"/>
                  <a:pt x="0" y="262890"/>
                </a:cubicBezTo>
                <a:close/>
              </a:path>
            </a:pathLst>
          </a:custGeom>
          <a:solidFill>
            <a:srgbClr val="B9EDFF"/>
          </a:solidFill>
          <a:ln w="12700" cap="flat" cmpd="sng" algn="ctr">
            <a:solidFill>
              <a:srgbClr val="00B0F0"/>
            </a:solidFill>
            <a:prstDash val="solid"/>
            <a:miter lim="800000"/>
            <a:extLst>
              <a:ext uri="{C807C97D-BFC1-408E-A445-0C87EB9F89A2}">
                <ask:lineSketchStyleProps xmlns:ask="http://schemas.microsoft.com/office/drawing/2018/sketchyshapes" sd="3444377824">
                  <a:custGeom>
                    <a:avLst/>
                    <a:gdLst>
                      <a:gd name="connsiteX0" fmla="*/ 0 w 10597825"/>
                      <a:gd name="connsiteY0" fmla="*/ 262890 h 1577308"/>
                      <a:gd name="connsiteX1" fmla="*/ 262890 w 10597825"/>
                      <a:gd name="connsiteY1" fmla="*/ 0 h 1577308"/>
                      <a:gd name="connsiteX2" fmla="*/ 553202 w 10597825"/>
                      <a:gd name="connsiteY2" fmla="*/ 0 h 1577308"/>
                      <a:gd name="connsiteX3" fmla="*/ 1044955 w 10597825"/>
                      <a:gd name="connsiteY3" fmla="*/ 0 h 1577308"/>
                      <a:gd name="connsiteX4" fmla="*/ 1435987 w 10597825"/>
                      <a:gd name="connsiteY4" fmla="*/ 0 h 1577308"/>
                      <a:gd name="connsiteX5" fmla="*/ 1927740 w 10597825"/>
                      <a:gd name="connsiteY5" fmla="*/ 0 h 1577308"/>
                      <a:gd name="connsiteX6" fmla="*/ 2318772 w 10597825"/>
                      <a:gd name="connsiteY6" fmla="*/ 0 h 1577308"/>
                      <a:gd name="connsiteX7" fmla="*/ 2911245 w 10597825"/>
                      <a:gd name="connsiteY7" fmla="*/ 0 h 1577308"/>
                      <a:gd name="connsiteX8" fmla="*/ 3302278 w 10597825"/>
                      <a:gd name="connsiteY8" fmla="*/ 0 h 1577308"/>
                      <a:gd name="connsiteX9" fmla="*/ 3794030 w 10597825"/>
                      <a:gd name="connsiteY9" fmla="*/ 0 h 1577308"/>
                      <a:gd name="connsiteX10" fmla="*/ 4386504 w 10597825"/>
                      <a:gd name="connsiteY10" fmla="*/ 0 h 1577308"/>
                      <a:gd name="connsiteX11" fmla="*/ 4978977 w 10597825"/>
                      <a:gd name="connsiteY11" fmla="*/ 0 h 1577308"/>
                      <a:gd name="connsiteX12" fmla="*/ 5772891 w 10597825"/>
                      <a:gd name="connsiteY12" fmla="*/ 0 h 1577308"/>
                      <a:gd name="connsiteX13" fmla="*/ 6466085 w 10597825"/>
                      <a:gd name="connsiteY13" fmla="*/ 0 h 1577308"/>
                      <a:gd name="connsiteX14" fmla="*/ 6756397 w 10597825"/>
                      <a:gd name="connsiteY14" fmla="*/ 0 h 1577308"/>
                      <a:gd name="connsiteX15" fmla="*/ 7550311 w 10597825"/>
                      <a:gd name="connsiteY15" fmla="*/ 0 h 1577308"/>
                      <a:gd name="connsiteX16" fmla="*/ 8344225 w 10597825"/>
                      <a:gd name="connsiteY16" fmla="*/ 0 h 1577308"/>
                      <a:gd name="connsiteX17" fmla="*/ 8735257 w 10597825"/>
                      <a:gd name="connsiteY17" fmla="*/ 0 h 1577308"/>
                      <a:gd name="connsiteX18" fmla="*/ 9529171 w 10597825"/>
                      <a:gd name="connsiteY18" fmla="*/ 0 h 1577308"/>
                      <a:gd name="connsiteX19" fmla="*/ 10334935 w 10597825"/>
                      <a:gd name="connsiteY19" fmla="*/ 0 h 1577308"/>
                      <a:gd name="connsiteX20" fmla="*/ 10597825 w 10597825"/>
                      <a:gd name="connsiteY20" fmla="*/ 262890 h 1577308"/>
                      <a:gd name="connsiteX21" fmla="*/ 10597825 w 10597825"/>
                      <a:gd name="connsiteY21" fmla="*/ 767623 h 1577308"/>
                      <a:gd name="connsiteX22" fmla="*/ 10597825 w 10597825"/>
                      <a:gd name="connsiteY22" fmla="*/ 1314418 h 1577308"/>
                      <a:gd name="connsiteX23" fmla="*/ 10334935 w 10597825"/>
                      <a:gd name="connsiteY23" fmla="*/ 1577308 h 1577308"/>
                      <a:gd name="connsiteX24" fmla="*/ 9641741 w 10597825"/>
                      <a:gd name="connsiteY24" fmla="*/ 1577308 h 1577308"/>
                      <a:gd name="connsiteX25" fmla="*/ 9149989 w 10597825"/>
                      <a:gd name="connsiteY25" fmla="*/ 1577308 h 1577308"/>
                      <a:gd name="connsiteX26" fmla="*/ 8859677 w 10597825"/>
                      <a:gd name="connsiteY26" fmla="*/ 1577308 h 1577308"/>
                      <a:gd name="connsiteX27" fmla="*/ 8569365 w 10597825"/>
                      <a:gd name="connsiteY27" fmla="*/ 1577308 h 1577308"/>
                      <a:gd name="connsiteX28" fmla="*/ 8178332 w 10597825"/>
                      <a:gd name="connsiteY28" fmla="*/ 1577308 h 1577308"/>
                      <a:gd name="connsiteX29" fmla="*/ 7787300 w 10597825"/>
                      <a:gd name="connsiteY29" fmla="*/ 1577308 h 1577308"/>
                      <a:gd name="connsiteX30" fmla="*/ 7396268 w 10597825"/>
                      <a:gd name="connsiteY30" fmla="*/ 1577308 h 1577308"/>
                      <a:gd name="connsiteX31" fmla="*/ 6602354 w 10597825"/>
                      <a:gd name="connsiteY31" fmla="*/ 1577308 h 1577308"/>
                      <a:gd name="connsiteX32" fmla="*/ 5909160 w 10597825"/>
                      <a:gd name="connsiteY32" fmla="*/ 1577308 h 1577308"/>
                      <a:gd name="connsiteX33" fmla="*/ 5417407 w 10597825"/>
                      <a:gd name="connsiteY33" fmla="*/ 1577308 h 1577308"/>
                      <a:gd name="connsiteX34" fmla="*/ 4925654 w 10597825"/>
                      <a:gd name="connsiteY34" fmla="*/ 1577308 h 1577308"/>
                      <a:gd name="connsiteX35" fmla="*/ 4635342 w 10597825"/>
                      <a:gd name="connsiteY35" fmla="*/ 1577308 h 1577308"/>
                      <a:gd name="connsiteX36" fmla="*/ 3942149 w 10597825"/>
                      <a:gd name="connsiteY36" fmla="*/ 1577308 h 1577308"/>
                      <a:gd name="connsiteX37" fmla="*/ 3248955 w 10597825"/>
                      <a:gd name="connsiteY37" fmla="*/ 1577308 h 1577308"/>
                      <a:gd name="connsiteX38" fmla="*/ 2555761 w 10597825"/>
                      <a:gd name="connsiteY38" fmla="*/ 1577308 h 1577308"/>
                      <a:gd name="connsiteX39" fmla="*/ 1862568 w 10597825"/>
                      <a:gd name="connsiteY39" fmla="*/ 1577308 h 1577308"/>
                      <a:gd name="connsiteX40" fmla="*/ 1169374 w 10597825"/>
                      <a:gd name="connsiteY40" fmla="*/ 1577308 h 1577308"/>
                      <a:gd name="connsiteX41" fmla="*/ 262890 w 10597825"/>
                      <a:gd name="connsiteY41" fmla="*/ 1577308 h 1577308"/>
                      <a:gd name="connsiteX42" fmla="*/ 0 w 10597825"/>
                      <a:gd name="connsiteY42" fmla="*/ 1314418 h 1577308"/>
                      <a:gd name="connsiteX43" fmla="*/ 0 w 10597825"/>
                      <a:gd name="connsiteY43" fmla="*/ 778139 h 1577308"/>
                      <a:gd name="connsiteX44" fmla="*/ 0 w 10597825"/>
                      <a:gd name="connsiteY44" fmla="*/ 262890 h 157730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</a:cxnLst>
                    <a:rect l="l" t="t" r="r" b="b"/>
                    <a:pathLst>
                      <a:path w="10597825" h="1577308" fill="none" extrusionOk="0">
                        <a:moveTo>
                          <a:pt x="0" y="262890"/>
                        </a:moveTo>
                        <a:cubicBezTo>
                          <a:pt x="13331" y="111369"/>
                          <a:pt x="123640" y="32380"/>
                          <a:pt x="262890" y="0"/>
                        </a:cubicBezTo>
                        <a:cubicBezTo>
                          <a:pt x="358592" y="-11274"/>
                          <a:pt x="444833" y="16033"/>
                          <a:pt x="553202" y="0"/>
                        </a:cubicBezTo>
                        <a:cubicBezTo>
                          <a:pt x="661571" y="-16033"/>
                          <a:pt x="895169" y="42726"/>
                          <a:pt x="1044955" y="0"/>
                        </a:cubicBezTo>
                        <a:cubicBezTo>
                          <a:pt x="1194741" y="-42726"/>
                          <a:pt x="1258201" y="36445"/>
                          <a:pt x="1435987" y="0"/>
                        </a:cubicBezTo>
                        <a:cubicBezTo>
                          <a:pt x="1613773" y="-36445"/>
                          <a:pt x="1686807" y="6924"/>
                          <a:pt x="1927740" y="0"/>
                        </a:cubicBezTo>
                        <a:cubicBezTo>
                          <a:pt x="2168673" y="-6924"/>
                          <a:pt x="2236020" y="2152"/>
                          <a:pt x="2318772" y="0"/>
                        </a:cubicBezTo>
                        <a:cubicBezTo>
                          <a:pt x="2401524" y="-2152"/>
                          <a:pt x="2615685" y="14812"/>
                          <a:pt x="2911245" y="0"/>
                        </a:cubicBezTo>
                        <a:cubicBezTo>
                          <a:pt x="3206805" y="-14812"/>
                          <a:pt x="3136513" y="9752"/>
                          <a:pt x="3302278" y="0"/>
                        </a:cubicBezTo>
                        <a:cubicBezTo>
                          <a:pt x="3468043" y="-9752"/>
                          <a:pt x="3651458" y="35415"/>
                          <a:pt x="3794030" y="0"/>
                        </a:cubicBezTo>
                        <a:cubicBezTo>
                          <a:pt x="3936602" y="-35415"/>
                          <a:pt x="4221753" y="52857"/>
                          <a:pt x="4386504" y="0"/>
                        </a:cubicBezTo>
                        <a:cubicBezTo>
                          <a:pt x="4551255" y="-52857"/>
                          <a:pt x="4827019" y="45652"/>
                          <a:pt x="4978977" y="0"/>
                        </a:cubicBezTo>
                        <a:cubicBezTo>
                          <a:pt x="5130935" y="-45652"/>
                          <a:pt x="5596596" y="32832"/>
                          <a:pt x="5772891" y="0"/>
                        </a:cubicBezTo>
                        <a:cubicBezTo>
                          <a:pt x="5949186" y="-32832"/>
                          <a:pt x="6155658" y="68736"/>
                          <a:pt x="6466085" y="0"/>
                        </a:cubicBezTo>
                        <a:cubicBezTo>
                          <a:pt x="6776512" y="-68736"/>
                          <a:pt x="6666811" y="8486"/>
                          <a:pt x="6756397" y="0"/>
                        </a:cubicBezTo>
                        <a:cubicBezTo>
                          <a:pt x="6845983" y="-8486"/>
                          <a:pt x="7275550" y="73513"/>
                          <a:pt x="7550311" y="0"/>
                        </a:cubicBezTo>
                        <a:cubicBezTo>
                          <a:pt x="7825072" y="-73513"/>
                          <a:pt x="7967714" y="21311"/>
                          <a:pt x="8344225" y="0"/>
                        </a:cubicBezTo>
                        <a:cubicBezTo>
                          <a:pt x="8720736" y="-21311"/>
                          <a:pt x="8610341" y="18499"/>
                          <a:pt x="8735257" y="0"/>
                        </a:cubicBezTo>
                        <a:cubicBezTo>
                          <a:pt x="8860173" y="-18499"/>
                          <a:pt x="9203052" y="66529"/>
                          <a:pt x="9529171" y="0"/>
                        </a:cubicBezTo>
                        <a:cubicBezTo>
                          <a:pt x="9855290" y="-66529"/>
                          <a:pt x="10111072" y="51899"/>
                          <a:pt x="10334935" y="0"/>
                        </a:cubicBezTo>
                        <a:cubicBezTo>
                          <a:pt x="10474668" y="14673"/>
                          <a:pt x="10568610" y="108384"/>
                          <a:pt x="10597825" y="262890"/>
                        </a:cubicBezTo>
                        <a:cubicBezTo>
                          <a:pt x="10657870" y="492165"/>
                          <a:pt x="10574829" y="534818"/>
                          <a:pt x="10597825" y="767623"/>
                        </a:cubicBezTo>
                        <a:cubicBezTo>
                          <a:pt x="10620821" y="1000428"/>
                          <a:pt x="10552907" y="1042635"/>
                          <a:pt x="10597825" y="1314418"/>
                        </a:cubicBezTo>
                        <a:cubicBezTo>
                          <a:pt x="10623309" y="1431050"/>
                          <a:pt x="10475848" y="1578789"/>
                          <a:pt x="10334935" y="1577308"/>
                        </a:cubicBezTo>
                        <a:cubicBezTo>
                          <a:pt x="10069609" y="1605096"/>
                          <a:pt x="9972219" y="1563336"/>
                          <a:pt x="9641741" y="1577308"/>
                        </a:cubicBezTo>
                        <a:cubicBezTo>
                          <a:pt x="9311263" y="1591280"/>
                          <a:pt x="9310698" y="1547442"/>
                          <a:pt x="9149989" y="1577308"/>
                        </a:cubicBezTo>
                        <a:cubicBezTo>
                          <a:pt x="8989280" y="1607174"/>
                          <a:pt x="8995482" y="1543996"/>
                          <a:pt x="8859677" y="1577308"/>
                        </a:cubicBezTo>
                        <a:cubicBezTo>
                          <a:pt x="8723872" y="1610620"/>
                          <a:pt x="8692196" y="1558820"/>
                          <a:pt x="8569365" y="1577308"/>
                        </a:cubicBezTo>
                        <a:cubicBezTo>
                          <a:pt x="8446534" y="1595796"/>
                          <a:pt x="8370085" y="1576561"/>
                          <a:pt x="8178332" y="1577308"/>
                        </a:cubicBezTo>
                        <a:cubicBezTo>
                          <a:pt x="7986579" y="1578055"/>
                          <a:pt x="7913634" y="1536443"/>
                          <a:pt x="7787300" y="1577308"/>
                        </a:cubicBezTo>
                        <a:cubicBezTo>
                          <a:pt x="7660966" y="1618173"/>
                          <a:pt x="7585837" y="1549935"/>
                          <a:pt x="7396268" y="1577308"/>
                        </a:cubicBezTo>
                        <a:cubicBezTo>
                          <a:pt x="7206699" y="1604681"/>
                          <a:pt x="6788827" y="1483034"/>
                          <a:pt x="6602354" y="1577308"/>
                        </a:cubicBezTo>
                        <a:cubicBezTo>
                          <a:pt x="6415881" y="1671582"/>
                          <a:pt x="6168489" y="1524181"/>
                          <a:pt x="5909160" y="1577308"/>
                        </a:cubicBezTo>
                        <a:cubicBezTo>
                          <a:pt x="5649831" y="1630435"/>
                          <a:pt x="5596992" y="1535255"/>
                          <a:pt x="5417407" y="1577308"/>
                        </a:cubicBezTo>
                        <a:cubicBezTo>
                          <a:pt x="5237822" y="1619361"/>
                          <a:pt x="5145672" y="1554565"/>
                          <a:pt x="4925654" y="1577308"/>
                        </a:cubicBezTo>
                        <a:cubicBezTo>
                          <a:pt x="4705636" y="1600051"/>
                          <a:pt x="4733129" y="1558095"/>
                          <a:pt x="4635342" y="1577308"/>
                        </a:cubicBezTo>
                        <a:cubicBezTo>
                          <a:pt x="4537555" y="1596521"/>
                          <a:pt x="4137581" y="1498140"/>
                          <a:pt x="3942149" y="1577308"/>
                        </a:cubicBezTo>
                        <a:cubicBezTo>
                          <a:pt x="3746717" y="1656476"/>
                          <a:pt x="3544907" y="1571100"/>
                          <a:pt x="3248955" y="1577308"/>
                        </a:cubicBezTo>
                        <a:cubicBezTo>
                          <a:pt x="2953003" y="1583516"/>
                          <a:pt x="2811824" y="1512414"/>
                          <a:pt x="2555761" y="1577308"/>
                        </a:cubicBezTo>
                        <a:cubicBezTo>
                          <a:pt x="2299698" y="1642202"/>
                          <a:pt x="2063464" y="1526822"/>
                          <a:pt x="1862568" y="1577308"/>
                        </a:cubicBezTo>
                        <a:cubicBezTo>
                          <a:pt x="1661672" y="1627794"/>
                          <a:pt x="1333391" y="1552313"/>
                          <a:pt x="1169374" y="1577308"/>
                        </a:cubicBezTo>
                        <a:cubicBezTo>
                          <a:pt x="1005357" y="1602303"/>
                          <a:pt x="570634" y="1526733"/>
                          <a:pt x="262890" y="1577308"/>
                        </a:cubicBezTo>
                        <a:cubicBezTo>
                          <a:pt x="91671" y="1557037"/>
                          <a:pt x="15708" y="1480138"/>
                          <a:pt x="0" y="1314418"/>
                        </a:cubicBezTo>
                        <a:cubicBezTo>
                          <a:pt x="-19321" y="1171210"/>
                          <a:pt x="62763" y="992358"/>
                          <a:pt x="0" y="778139"/>
                        </a:cubicBezTo>
                        <a:cubicBezTo>
                          <a:pt x="-62763" y="563920"/>
                          <a:pt x="60406" y="464624"/>
                          <a:pt x="0" y="262890"/>
                        </a:cubicBezTo>
                        <a:close/>
                      </a:path>
                      <a:path w="10597825" h="1577308" stroke="0" extrusionOk="0">
                        <a:moveTo>
                          <a:pt x="0" y="262890"/>
                        </a:moveTo>
                        <a:cubicBezTo>
                          <a:pt x="-6842" y="115679"/>
                          <a:pt x="147549" y="22724"/>
                          <a:pt x="262890" y="0"/>
                        </a:cubicBezTo>
                        <a:cubicBezTo>
                          <a:pt x="501109" y="-32803"/>
                          <a:pt x="706009" y="75393"/>
                          <a:pt x="956084" y="0"/>
                        </a:cubicBezTo>
                        <a:cubicBezTo>
                          <a:pt x="1206159" y="-75393"/>
                          <a:pt x="1310538" y="60059"/>
                          <a:pt x="1649277" y="0"/>
                        </a:cubicBezTo>
                        <a:cubicBezTo>
                          <a:pt x="1988016" y="-60059"/>
                          <a:pt x="2115823" y="27829"/>
                          <a:pt x="2342471" y="0"/>
                        </a:cubicBezTo>
                        <a:cubicBezTo>
                          <a:pt x="2569119" y="-27829"/>
                          <a:pt x="2806719" y="4545"/>
                          <a:pt x="3136385" y="0"/>
                        </a:cubicBezTo>
                        <a:cubicBezTo>
                          <a:pt x="3466051" y="-4545"/>
                          <a:pt x="3374932" y="6880"/>
                          <a:pt x="3527418" y="0"/>
                        </a:cubicBezTo>
                        <a:cubicBezTo>
                          <a:pt x="3679904" y="-6880"/>
                          <a:pt x="3980564" y="2545"/>
                          <a:pt x="4119891" y="0"/>
                        </a:cubicBezTo>
                        <a:cubicBezTo>
                          <a:pt x="4259218" y="-2545"/>
                          <a:pt x="4396498" y="4731"/>
                          <a:pt x="4611644" y="0"/>
                        </a:cubicBezTo>
                        <a:cubicBezTo>
                          <a:pt x="4826790" y="-4731"/>
                          <a:pt x="4852910" y="8111"/>
                          <a:pt x="5002676" y="0"/>
                        </a:cubicBezTo>
                        <a:cubicBezTo>
                          <a:pt x="5152442" y="-8111"/>
                          <a:pt x="5525458" y="26326"/>
                          <a:pt x="5695870" y="0"/>
                        </a:cubicBezTo>
                        <a:cubicBezTo>
                          <a:pt x="5866282" y="-26326"/>
                          <a:pt x="5843447" y="13068"/>
                          <a:pt x="5986181" y="0"/>
                        </a:cubicBezTo>
                        <a:cubicBezTo>
                          <a:pt x="6128915" y="-13068"/>
                          <a:pt x="6153422" y="27364"/>
                          <a:pt x="6276493" y="0"/>
                        </a:cubicBezTo>
                        <a:cubicBezTo>
                          <a:pt x="6399564" y="-27364"/>
                          <a:pt x="6699522" y="32935"/>
                          <a:pt x="6969687" y="0"/>
                        </a:cubicBezTo>
                        <a:cubicBezTo>
                          <a:pt x="7239852" y="-32935"/>
                          <a:pt x="7236525" y="34107"/>
                          <a:pt x="7360719" y="0"/>
                        </a:cubicBezTo>
                        <a:cubicBezTo>
                          <a:pt x="7484913" y="-34107"/>
                          <a:pt x="7618277" y="39768"/>
                          <a:pt x="7751752" y="0"/>
                        </a:cubicBezTo>
                        <a:cubicBezTo>
                          <a:pt x="7885227" y="-39768"/>
                          <a:pt x="8278402" y="27881"/>
                          <a:pt x="8545666" y="0"/>
                        </a:cubicBezTo>
                        <a:cubicBezTo>
                          <a:pt x="8812930" y="-27881"/>
                          <a:pt x="8949229" y="50556"/>
                          <a:pt x="9339580" y="0"/>
                        </a:cubicBezTo>
                        <a:cubicBezTo>
                          <a:pt x="9729931" y="-50556"/>
                          <a:pt x="10121504" y="103115"/>
                          <a:pt x="10334935" y="0"/>
                        </a:cubicBezTo>
                        <a:cubicBezTo>
                          <a:pt x="10481372" y="-8796"/>
                          <a:pt x="10599029" y="120552"/>
                          <a:pt x="10597825" y="262890"/>
                        </a:cubicBezTo>
                        <a:cubicBezTo>
                          <a:pt x="10621493" y="488344"/>
                          <a:pt x="10538037" y="649186"/>
                          <a:pt x="10597825" y="799169"/>
                        </a:cubicBezTo>
                        <a:cubicBezTo>
                          <a:pt x="10657613" y="949152"/>
                          <a:pt x="10547265" y="1094868"/>
                          <a:pt x="10597825" y="1314418"/>
                        </a:cubicBezTo>
                        <a:cubicBezTo>
                          <a:pt x="10577877" y="1491548"/>
                          <a:pt x="10485110" y="1583495"/>
                          <a:pt x="10334935" y="1577308"/>
                        </a:cubicBezTo>
                        <a:cubicBezTo>
                          <a:pt x="10035697" y="1622516"/>
                          <a:pt x="9805020" y="1558600"/>
                          <a:pt x="9641741" y="1577308"/>
                        </a:cubicBezTo>
                        <a:cubicBezTo>
                          <a:pt x="9478462" y="1596016"/>
                          <a:pt x="9473852" y="1547045"/>
                          <a:pt x="9351429" y="1577308"/>
                        </a:cubicBezTo>
                        <a:cubicBezTo>
                          <a:pt x="9229006" y="1607571"/>
                          <a:pt x="9039756" y="1554426"/>
                          <a:pt x="8960397" y="1577308"/>
                        </a:cubicBezTo>
                        <a:cubicBezTo>
                          <a:pt x="8881038" y="1600190"/>
                          <a:pt x="8803858" y="1559393"/>
                          <a:pt x="8670085" y="1577308"/>
                        </a:cubicBezTo>
                        <a:cubicBezTo>
                          <a:pt x="8536312" y="1595223"/>
                          <a:pt x="8414298" y="1562068"/>
                          <a:pt x="8279053" y="1577308"/>
                        </a:cubicBezTo>
                        <a:cubicBezTo>
                          <a:pt x="8143808" y="1592548"/>
                          <a:pt x="7806173" y="1533880"/>
                          <a:pt x="7585859" y="1577308"/>
                        </a:cubicBezTo>
                        <a:cubicBezTo>
                          <a:pt x="7365545" y="1620736"/>
                          <a:pt x="7279510" y="1572108"/>
                          <a:pt x="7194827" y="1577308"/>
                        </a:cubicBezTo>
                        <a:cubicBezTo>
                          <a:pt x="7110144" y="1582508"/>
                          <a:pt x="6763013" y="1560380"/>
                          <a:pt x="6602354" y="1577308"/>
                        </a:cubicBezTo>
                        <a:cubicBezTo>
                          <a:pt x="6441695" y="1594236"/>
                          <a:pt x="6334737" y="1566811"/>
                          <a:pt x="6110601" y="1577308"/>
                        </a:cubicBezTo>
                        <a:cubicBezTo>
                          <a:pt x="5886465" y="1587805"/>
                          <a:pt x="5900070" y="1560890"/>
                          <a:pt x="5719568" y="1577308"/>
                        </a:cubicBezTo>
                        <a:cubicBezTo>
                          <a:pt x="5539066" y="1593726"/>
                          <a:pt x="5241105" y="1573714"/>
                          <a:pt x="4925654" y="1577308"/>
                        </a:cubicBezTo>
                        <a:cubicBezTo>
                          <a:pt x="4610203" y="1580902"/>
                          <a:pt x="4688157" y="1534932"/>
                          <a:pt x="4534622" y="1577308"/>
                        </a:cubicBezTo>
                        <a:cubicBezTo>
                          <a:pt x="4381087" y="1619684"/>
                          <a:pt x="4036615" y="1508466"/>
                          <a:pt x="3841428" y="1577308"/>
                        </a:cubicBezTo>
                        <a:cubicBezTo>
                          <a:pt x="3646241" y="1646150"/>
                          <a:pt x="3611799" y="1532162"/>
                          <a:pt x="3450396" y="1577308"/>
                        </a:cubicBezTo>
                        <a:cubicBezTo>
                          <a:pt x="3288993" y="1622454"/>
                          <a:pt x="3203286" y="1565462"/>
                          <a:pt x="3059364" y="1577308"/>
                        </a:cubicBezTo>
                        <a:cubicBezTo>
                          <a:pt x="2915442" y="1589154"/>
                          <a:pt x="2605357" y="1509782"/>
                          <a:pt x="2265450" y="1577308"/>
                        </a:cubicBezTo>
                        <a:cubicBezTo>
                          <a:pt x="1925543" y="1644834"/>
                          <a:pt x="1906847" y="1555155"/>
                          <a:pt x="1572256" y="1577308"/>
                        </a:cubicBezTo>
                        <a:cubicBezTo>
                          <a:pt x="1237665" y="1599461"/>
                          <a:pt x="1377597" y="1567395"/>
                          <a:pt x="1281944" y="1577308"/>
                        </a:cubicBezTo>
                        <a:cubicBezTo>
                          <a:pt x="1186291" y="1587221"/>
                          <a:pt x="961872" y="1539746"/>
                          <a:pt x="790191" y="1577308"/>
                        </a:cubicBezTo>
                        <a:cubicBezTo>
                          <a:pt x="618510" y="1614870"/>
                          <a:pt x="447013" y="1558054"/>
                          <a:pt x="262890" y="1577308"/>
                        </a:cubicBezTo>
                        <a:cubicBezTo>
                          <a:pt x="105093" y="1566984"/>
                          <a:pt x="9129" y="1478006"/>
                          <a:pt x="0" y="1314418"/>
                        </a:cubicBezTo>
                        <a:cubicBezTo>
                          <a:pt x="-25473" y="1164796"/>
                          <a:pt x="38131" y="975490"/>
                          <a:pt x="0" y="809685"/>
                        </a:cubicBezTo>
                        <a:cubicBezTo>
                          <a:pt x="-38131" y="643880"/>
                          <a:pt x="11354" y="531928"/>
                          <a:pt x="0" y="262890"/>
                        </a:cubicBezTo>
                        <a:close/>
                      </a:path>
                    </a:pathLst>
                  </a:custGeom>
                  <ask:type>
                    <ask:lineSketchScribble/>
                  </ask:type>
                </ask:lineSketchStyleProps>
              </a:ext>
            </a:extLst>
          </a:ln>
          <a:effectLst/>
        </p:spPr>
        <p:txBody>
          <a:bodyPr rtlCol="0" anchor="ctr"/>
          <a:lstStyle/>
          <a:p>
            <a:pPr algn="ctr" defTabSz="1219170">
              <a:defRPr/>
            </a:pPr>
            <a:endParaRPr lang="en-US" sz="2400">
              <a:solidFill>
                <a:prstClr val="white"/>
              </a:solidFill>
              <a:latin typeface="Calibri" panose="020F0502020204030204"/>
              <a:cs typeface="Arial"/>
              <a:sym typeface="Arial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483243" y="1147478"/>
            <a:ext cx="1035308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defRPr/>
            </a:pPr>
            <a:r>
              <a:rPr lang="nl-NL" sz="7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84 860 : 2 = ? </a:t>
            </a:r>
            <a:endParaRPr lang="vi-VN" sz="72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29097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275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12" grpId="0" animBg="1"/>
      <p:bldP spid="8" grpId="0"/>
      <p:bldP spid="1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>
          <a:xfrm>
            <a:off x="4213016" y="3848101"/>
            <a:ext cx="8668945" cy="2372599"/>
          </a:xfrm>
          <a:prstGeom prst="roundRect">
            <a:avLst/>
          </a:prstGeom>
          <a:solidFill>
            <a:schemeClr val="lt1">
              <a:alpha val="9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219170">
              <a:defRPr/>
            </a:pPr>
            <a:endParaRPr lang="en-US" sz="8000" dirty="0">
              <a:solidFill>
                <a:srgbClr val="FF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Left Arrow 5">
            <a:hlinkClick r:id="rId4" action="ppaction://hlinksldjump"/>
          </p:cNvPr>
          <p:cNvSpPr/>
          <p:nvPr/>
        </p:nvSpPr>
        <p:spPr>
          <a:xfrm>
            <a:off x="457359" y="7863840"/>
            <a:ext cx="1950720" cy="1117600"/>
          </a:xfrm>
          <a:prstGeom prst="leftArrow">
            <a:avLst/>
          </a:prstGeom>
          <a:solidFill>
            <a:srgbClr val="00206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219170">
              <a:defRPr/>
            </a:pPr>
            <a:r>
              <a:rPr lang="en-US" sz="3733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Trở</a:t>
            </a:r>
            <a:r>
              <a:rPr lang="en-US" sz="3733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733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về</a:t>
            </a:r>
            <a:endParaRPr lang="en-US" sz="3733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Am-thanh-tra-loi-dung-www_yeualo_com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41" end="5188.8333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6266319" y="-1905000"/>
            <a:ext cx="1447800" cy="1447800"/>
          </a:xfrm>
          <a:prstGeom prst="rect">
            <a:avLst/>
          </a:prstGeom>
        </p:spPr>
      </p:pic>
      <p:sp>
        <p:nvSpPr>
          <p:cNvPr id="19" name="Rectangle: Rounded Corners 43">
            <a:extLst>
              <a:ext uri="{FF2B5EF4-FFF2-40B4-BE49-F238E27FC236}">
                <a16:creationId xmlns:a16="http://schemas.microsoft.com/office/drawing/2014/main" id="{9D645240-D005-4810-AC9C-C05A048A4394}"/>
              </a:ext>
            </a:extLst>
          </p:cNvPr>
          <p:cNvSpPr/>
          <p:nvPr/>
        </p:nvSpPr>
        <p:spPr>
          <a:xfrm>
            <a:off x="289719" y="1002590"/>
            <a:ext cx="15976599" cy="1577308"/>
          </a:xfrm>
          <a:custGeom>
            <a:avLst/>
            <a:gdLst>
              <a:gd name="connsiteX0" fmla="*/ 0 w 15976599"/>
              <a:gd name="connsiteY0" fmla="*/ 262889 h 1577308"/>
              <a:gd name="connsiteX1" fmla="*/ 396315 w 15976599"/>
              <a:gd name="connsiteY1" fmla="*/ 0 h 1577308"/>
              <a:gd name="connsiteX2" fmla="*/ 1412472 w 15976599"/>
              <a:gd name="connsiteY2" fmla="*/ 0 h 1577308"/>
              <a:gd name="connsiteX3" fmla="*/ 2428631 w 15976599"/>
              <a:gd name="connsiteY3" fmla="*/ 0 h 1577308"/>
              <a:gd name="connsiteX4" fmla="*/ 3748467 w 15976599"/>
              <a:gd name="connsiteY4" fmla="*/ 0 h 1577308"/>
              <a:gd name="connsiteX5" fmla="*/ 5068304 w 15976599"/>
              <a:gd name="connsiteY5" fmla="*/ 0 h 1577308"/>
              <a:gd name="connsiteX6" fmla="*/ 5780783 w 15976599"/>
              <a:gd name="connsiteY6" fmla="*/ 0 h 1577308"/>
              <a:gd name="connsiteX7" fmla="*/ 6493263 w 15976599"/>
              <a:gd name="connsiteY7" fmla="*/ 0 h 1577308"/>
              <a:gd name="connsiteX8" fmla="*/ 7205740 w 15976599"/>
              <a:gd name="connsiteY8" fmla="*/ 0 h 1577308"/>
              <a:gd name="connsiteX9" fmla="*/ 8070059 w 15976599"/>
              <a:gd name="connsiteY9" fmla="*/ 0 h 1577308"/>
              <a:gd name="connsiteX10" fmla="*/ 9389896 w 15976599"/>
              <a:gd name="connsiteY10" fmla="*/ 0 h 1577308"/>
              <a:gd name="connsiteX11" fmla="*/ 10102375 w 15976599"/>
              <a:gd name="connsiteY11" fmla="*/ 0 h 1577308"/>
              <a:gd name="connsiteX12" fmla="*/ 11118533 w 15976599"/>
              <a:gd name="connsiteY12" fmla="*/ 0 h 1577308"/>
              <a:gd name="connsiteX13" fmla="*/ 11982851 w 15976599"/>
              <a:gd name="connsiteY13" fmla="*/ 0 h 1577308"/>
              <a:gd name="connsiteX14" fmla="*/ 12999009 w 15976599"/>
              <a:gd name="connsiteY14" fmla="*/ 0 h 1577308"/>
              <a:gd name="connsiteX15" fmla="*/ 13863327 w 15976599"/>
              <a:gd name="connsiteY15" fmla="*/ 0 h 1577308"/>
              <a:gd name="connsiteX16" fmla="*/ 15580283 w 15976599"/>
              <a:gd name="connsiteY16" fmla="*/ 0 h 1577308"/>
              <a:gd name="connsiteX17" fmla="*/ 15976599 w 15976599"/>
              <a:gd name="connsiteY17" fmla="*/ 262889 h 1577308"/>
              <a:gd name="connsiteX18" fmla="*/ 15976599 w 15976599"/>
              <a:gd name="connsiteY18" fmla="*/ 799169 h 1577308"/>
              <a:gd name="connsiteX19" fmla="*/ 15976599 w 15976599"/>
              <a:gd name="connsiteY19" fmla="*/ 1314418 h 1577308"/>
              <a:gd name="connsiteX20" fmla="*/ 15580283 w 15976599"/>
              <a:gd name="connsiteY20" fmla="*/ 1577308 h 1577308"/>
              <a:gd name="connsiteX21" fmla="*/ 14108607 w 15976599"/>
              <a:gd name="connsiteY21" fmla="*/ 1577308 h 1577308"/>
              <a:gd name="connsiteX22" fmla="*/ 12636929 w 15976599"/>
              <a:gd name="connsiteY22" fmla="*/ 1577308 h 1577308"/>
              <a:gd name="connsiteX23" fmla="*/ 11165252 w 15976599"/>
              <a:gd name="connsiteY23" fmla="*/ 1577308 h 1577308"/>
              <a:gd name="connsiteX24" fmla="*/ 10300934 w 15976599"/>
              <a:gd name="connsiteY24" fmla="*/ 1577308 h 1577308"/>
              <a:gd name="connsiteX25" fmla="*/ 8829258 w 15976599"/>
              <a:gd name="connsiteY25" fmla="*/ 1577308 h 1577308"/>
              <a:gd name="connsiteX26" fmla="*/ 7661259 w 15976599"/>
              <a:gd name="connsiteY26" fmla="*/ 1577308 h 1577308"/>
              <a:gd name="connsiteX27" fmla="*/ 6948782 w 15976599"/>
              <a:gd name="connsiteY27" fmla="*/ 1577308 h 1577308"/>
              <a:gd name="connsiteX28" fmla="*/ 5477103 w 15976599"/>
              <a:gd name="connsiteY28" fmla="*/ 1577308 h 1577308"/>
              <a:gd name="connsiteX29" fmla="*/ 4005427 w 15976599"/>
              <a:gd name="connsiteY29" fmla="*/ 1577308 h 1577308"/>
              <a:gd name="connsiteX30" fmla="*/ 2685590 w 15976599"/>
              <a:gd name="connsiteY30" fmla="*/ 1577308 h 1577308"/>
              <a:gd name="connsiteX31" fmla="*/ 396315 w 15976599"/>
              <a:gd name="connsiteY31" fmla="*/ 1577308 h 1577308"/>
              <a:gd name="connsiteX32" fmla="*/ 0 w 15976599"/>
              <a:gd name="connsiteY32" fmla="*/ 1314418 h 1577308"/>
              <a:gd name="connsiteX33" fmla="*/ 0 w 15976599"/>
              <a:gd name="connsiteY33" fmla="*/ 778138 h 1577308"/>
              <a:gd name="connsiteX34" fmla="*/ 0 w 15976599"/>
              <a:gd name="connsiteY34" fmla="*/ 262889 h 1577308"/>
              <a:gd name="connsiteX0" fmla="*/ 0 w 15976599"/>
              <a:gd name="connsiteY0" fmla="*/ 262889 h 1577308"/>
              <a:gd name="connsiteX1" fmla="*/ 396315 w 15976599"/>
              <a:gd name="connsiteY1" fmla="*/ 0 h 1577308"/>
              <a:gd name="connsiteX2" fmla="*/ 1716152 w 15976599"/>
              <a:gd name="connsiteY2" fmla="*/ 0 h 1577308"/>
              <a:gd name="connsiteX3" fmla="*/ 3035989 w 15976599"/>
              <a:gd name="connsiteY3" fmla="*/ 0 h 1577308"/>
              <a:gd name="connsiteX4" fmla="*/ 4355827 w 15976599"/>
              <a:gd name="connsiteY4" fmla="*/ 0 h 1577308"/>
              <a:gd name="connsiteX5" fmla="*/ 5827503 w 15976599"/>
              <a:gd name="connsiteY5" fmla="*/ 0 h 1577308"/>
              <a:gd name="connsiteX6" fmla="*/ 6691821 w 15976599"/>
              <a:gd name="connsiteY6" fmla="*/ 0 h 1577308"/>
              <a:gd name="connsiteX7" fmla="*/ 7859820 w 15976599"/>
              <a:gd name="connsiteY7" fmla="*/ 0 h 1577308"/>
              <a:gd name="connsiteX8" fmla="*/ 8875977 w 15976599"/>
              <a:gd name="connsiteY8" fmla="*/ 0 h 1577308"/>
              <a:gd name="connsiteX9" fmla="*/ 9740296 w 15976599"/>
              <a:gd name="connsiteY9" fmla="*/ 0 h 1577308"/>
              <a:gd name="connsiteX10" fmla="*/ 11060133 w 15976599"/>
              <a:gd name="connsiteY10" fmla="*/ 0 h 1577308"/>
              <a:gd name="connsiteX11" fmla="*/ 11772610 w 15976599"/>
              <a:gd name="connsiteY11" fmla="*/ 0 h 1577308"/>
              <a:gd name="connsiteX12" fmla="*/ 12485090 w 15976599"/>
              <a:gd name="connsiteY12" fmla="*/ 0 h 1577308"/>
              <a:gd name="connsiteX13" fmla="*/ 13804927 w 15976599"/>
              <a:gd name="connsiteY13" fmla="*/ 0 h 1577308"/>
              <a:gd name="connsiteX14" fmla="*/ 15580283 w 15976599"/>
              <a:gd name="connsiteY14" fmla="*/ 0 h 1577308"/>
              <a:gd name="connsiteX15" fmla="*/ 15976599 w 15976599"/>
              <a:gd name="connsiteY15" fmla="*/ 262889 h 1577308"/>
              <a:gd name="connsiteX16" fmla="*/ 15976599 w 15976599"/>
              <a:gd name="connsiteY16" fmla="*/ 778138 h 1577308"/>
              <a:gd name="connsiteX17" fmla="*/ 15976599 w 15976599"/>
              <a:gd name="connsiteY17" fmla="*/ 1314418 h 1577308"/>
              <a:gd name="connsiteX18" fmla="*/ 15580283 w 15976599"/>
              <a:gd name="connsiteY18" fmla="*/ 1577308 h 1577308"/>
              <a:gd name="connsiteX19" fmla="*/ 14260446 w 15976599"/>
              <a:gd name="connsiteY19" fmla="*/ 1577308 h 1577308"/>
              <a:gd name="connsiteX20" fmla="*/ 13396128 w 15976599"/>
              <a:gd name="connsiteY20" fmla="*/ 1577308 h 1577308"/>
              <a:gd name="connsiteX21" fmla="*/ 12531809 w 15976599"/>
              <a:gd name="connsiteY21" fmla="*/ 1577308 h 1577308"/>
              <a:gd name="connsiteX22" fmla="*/ 11363813 w 15976599"/>
              <a:gd name="connsiteY22" fmla="*/ 1577308 h 1577308"/>
              <a:gd name="connsiteX23" fmla="*/ 10195815 w 15976599"/>
              <a:gd name="connsiteY23" fmla="*/ 1577308 h 1577308"/>
              <a:gd name="connsiteX24" fmla="*/ 9483335 w 15976599"/>
              <a:gd name="connsiteY24" fmla="*/ 1577308 h 1577308"/>
              <a:gd name="connsiteX25" fmla="*/ 8619017 w 15976599"/>
              <a:gd name="connsiteY25" fmla="*/ 1577308 h 1577308"/>
              <a:gd name="connsiteX26" fmla="*/ 7906539 w 15976599"/>
              <a:gd name="connsiteY26" fmla="*/ 1577308 h 1577308"/>
              <a:gd name="connsiteX27" fmla="*/ 7042221 w 15976599"/>
              <a:gd name="connsiteY27" fmla="*/ 1577308 h 1577308"/>
              <a:gd name="connsiteX28" fmla="*/ 5722384 w 15976599"/>
              <a:gd name="connsiteY28" fmla="*/ 1577308 h 1577308"/>
              <a:gd name="connsiteX29" fmla="*/ 4858065 w 15976599"/>
              <a:gd name="connsiteY29" fmla="*/ 1577308 h 1577308"/>
              <a:gd name="connsiteX30" fmla="*/ 3690069 w 15976599"/>
              <a:gd name="connsiteY30" fmla="*/ 1577308 h 1577308"/>
              <a:gd name="connsiteX31" fmla="*/ 2673909 w 15976599"/>
              <a:gd name="connsiteY31" fmla="*/ 1577308 h 1577308"/>
              <a:gd name="connsiteX32" fmla="*/ 1809591 w 15976599"/>
              <a:gd name="connsiteY32" fmla="*/ 1577308 h 1577308"/>
              <a:gd name="connsiteX33" fmla="*/ 396315 w 15976599"/>
              <a:gd name="connsiteY33" fmla="*/ 1577308 h 1577308"/>
              <a:gd name="connsiteX34" fmla="*/ 0 w 15976599"/>
              <a:gd name="connsiteY34" fmla="*/ 1314418 h 1577308"/>
              <a:gd name="connsiteX35" fmla="*/ 0 w 15976599"/>
              <a:gd name="connsiteY35" fmla="*/ 820200 h 1577308"/>
              <a:gd name="connsiteX36" fmla="*/ 0 w 15976599"/>
              <a:gd name="connsiteY36" fmla="*/ 262889 h 1577308"/>
              <a:gd name="connsiteX0" fmla="*/ 0 w 15976599"/>
              <a:gd name="connsiteY0" fmla="*/ 262889 h 1577308"/>
              <a:gd name="connsiteX1" fmla="*/ 396315 w 15976599"/>
              <a:gd name="connsiteY1" fmla="*/ 0 h 1577308"/>
              <a:gd name="connsiteX2" fmla="*/ 1412472 w 15976599"/>
              <a:gd name="connsiteY2" fmla="*/ 0 h 1577308"/>
              <a:gd name="connsiteX3" fmla="*/ 2428631 w 15976599"/>
              <a:gd name="connsiteY3" fmla="*/ 0 h 1577308"/>
              <a:gd name="connsiteX4" fmla="*/ 3748467 w 15976599"/>
              <a:gd name="connsiteY4" fmla="*/ 0 h 1577308"/>
              <a:gd name="connsiteX5" fmla="*/ 5068304 w 15976599"/>
              <a:gd name="connsiteY5" fmla="*/ 0 h 1577308"/>
              <a:gd name="connsiteX6" fmla="*/ 5780783 w 15976599"/>
              <a:gd name="connsiteY6" fmla="*/ 0 h 1577308"/>
              <a:gd name="connsiteX7" fmla="*/ 6493263 w 15976599"/>
              <a:gd name="connsiteY7" fmla="*/ 0 h 1577308"/>
              <a:gd name="connsiteX8" fmla="*/ 7205740 w 15976599"/>
              <a:gd name="connsiteY8" fmla="*/ 0 h 1577308"/>
              <a:gd name="connsiteX9" fmla="*/ 8070059 w 15976599"/>
              <a:gd name="connsiteY9" fmla="*/ 0 h 1577308"/>
              <a:gd name="connsiteX10" fmla="*/ 9389896 w 15976599"/>
              <a:gd name="connsiteY10" fmla="*/ 0 h 1577308"/>
              <a:gd name="connsiteX11" fmla="*/ 10102375 w 15976599"/>
              <a:gd name="connsiteY11" fmla="*/ 0 h 1577308"/>
              <a:gd name="connsiteX12" fmla="*/ 11118533 w 15976599"/>
              <a:gd name="connsiteY12" fmla="*/ 0 h 1577308"/>
              <a:gd name="connsiteX13" fmla="*/ 11982851 w 15976599"/>
              <a:gd name="connsiteY13" fmla="*/ 0 h 1577308"/>
              <a:gd name="connsiteX14" fmla="*/ 12999009 w 15976599"/>
              <a:gd name="connsiteY14" fmla="*/ 0 h 1577308"/>
              <a:gd name="connsiteX15" fmla="*/ 13863327 w 15976599"/>
              <a:gd name="connsiteY15" fmla="*/ 0 h 1577308"/>
              <a:gd name="connsiteX16" fmla="*/ 15580283 w 15976599"/>
              <a:gd name="connsiteY16" fmla="*/ 0 h 1577308"/>
              <a:gd name="connsiteX17" fmla="*/ 15976599 w 15976599"/>
              <a:gd name="connsiteY17" fmla="*/ 262889 h 1577308"/>
              <a:gd name="connsiteX18" fmla="*/ 15976599 w 15976599"/>
              <a:gd name="connsiteY18" fmla="*/ 799169 h 1577308"/>
              <a:gd name="connsiteX19" fmla="*/ 15976599 w 15976599"/>
              <a:gd name="connsiteY19" fmla="*/ 1314418 h 1577308"/>
              <a:gd name="connsiteX20" fmla="*/ 15580283 w 15976599"/>
              <a:gd name="connsiteY20" fmla="*/ 1577308 h 1577308"/>
              <a:gd name="connsiteX21" fmla="*/ 14108607 w 15976599"/>
              <a:gd name="connsiteY21" fmla="*/ 1577308 h 1577308"/>
              <a:gd name="connsiteX22" fmla="*/ 12636929 w 15976599"/>
              <a:gd name="connsiteY22" fmla="*/ 1577308 h 1577308"/>
              <a:gd name="connsiteX23" fmla="*/ 11165252 w 15976599"/>
              <a:gd name="connsiteY23" fmla="*/ 1577308 h 1577308"/>
              <a:gd name="connsiteX24" fmla="*/ 10300934 w 15976599"/>
              <a:gd name="connsiteY24" fmla="*/ 1577308 h 1577308"/>
              <a:gd name="connsiteX25" fmla="*/ 8829258 w 15976599"/>
              <a:gd name="connsiteY25" fmla="*/ 1577308 h 1577308"/>
              <a:gd name="connsiteX26" fmla="*/ 7661259 w 15976599"/>
              <a:gd name="connsiteY26" fmla="*/ 1577308 h 1577308"/>
              <a:gd name="connsiteX27" fmla="*/ 6948782 w 15976599"/>
              <a:gd name="connsiteY27" fmla="*/ 1577308 h 1577308"/>
              <a:gd name="connsiteX28" fmla="*/ 5477103 w 15976599"/>
              <a:gd name="connsiteY28" fmla="*/ 1577308 h 1577308"/>
              <a:gd name="connsiteX29" fmla="*/ 4005427 w 15976599"/>
              <a:gd name="connsiteY29" fmla="*/ 1577308 h 1577308"/>
              <a:gd name="connsiteX30" fmla="*/ 2685590 w 15976599"/>
              <a:gd name="connsiteY30" fmla="*/ 1577308 h 1577308"/>
              <a:gd name="connsiteX31" fmla="*/ 396315 w 15976599"/>
              <a:gd name="connsiteY31" fmla="*/ 1577308 h 1577308"/>
              <a:gd name="connsiteX32" fmla="*/ 0 w 15976599"/>
              <a:gd name="connsiteY32" fmla="*/ 1314418 h 1577308"/>
              <a:gd name="connsiteX33" fmla="*/ 0 w 15976599"/>
              <a:gd name="connsiteY33" fmla="*/ 778138 h 1577308"/>
              <a:gd name="connsiteX34" fmla="*/ 0 w 15976599"/>
              <a:gd name="connsiteY34" fmla="*/ 262889 h 15773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15976599" h="1577308" fill="none" extrusionOk="0">
                <a:moveTo>
                  <a:pt x="0" y="262889"/>
                </a:moveTo>
                <a:cubicBezTo>
                  <a:pt x="11574" y="82815"/>
                  <a:pt x="217655" y="66712"/>
                  <a:pt x="396315" y="0"/>
                </a:cubicBezTo>
                <a:cubicBezTo>
                  <a:pt x="724039" y="-127743"/>
                  <a:pt x="906852" y="120095"/>
                  <a:pt x="1412472" y="0"/>
                </a:cubicBezTo>
                <a:cubicBezTo>
                  <a:pt x="1768684" y="-65859"/>
                  <a:pt x="1916749" y="65415"/>
                  <a:pt x="2428631" y="0"/>
                </a:cubicBezTo>
                <a:cubicBezTo>
                  <a:pt x="2992408" y="-138475"/>
                  <a:pt x="3310853" y="54270"/>
                  <a:pt x="3748467" y="0"/>
                </a:cubicBezTo>
                <a:cubicBezTo>
                  <a:pt x="4136463" y="-183017"/>
                  <a:pt x="4370392" y="57713"/>
                  <a:pt x="5068304" y="0"/>
                </a:cubicBezTo>
                <a:cubicBezTo>
                  <a:pt x="5566112" y="-73835"/>
                  <a:pt x="5577146" y="30045"/>
                  <a:pt x="5780783" y="0"/>
                </a:cubicBezTo>
                <a:cubicBezTo>
                  <a:pt x="6084075" y="-5065"/>
                  <a:pt x="6219917" y="99488"/>
                  <a:pt x="6493263" y="0"/>
                </a:cubicBezTo>
                <a:cubicBezTo>
                  <a:pt x="6848337" y="-46312"/>
                  <a:pt x="6991917" y="68135"/>
                  <a:pt x="7205740" y="0"/>
                </a:cubicBezTo>
                <a:cubicBezTo>
                  <a:pt x="7328281" y="-82014"/>
                  <a:pt x="7781726" y="-86340"/>
                  <a:pt x="8070059" y="0"/>
                </a:cubicBezTo>
                <a:cubicBezTo>
                  <a:pt x="8249315" y="-84080"/>
                  <a:pt x="8759270" y="-86835"/>
                  <a:pt x="9389896" y="0"/>
                </a:cubicBezTo>
                <a:cubicBezTo>
                  <a:pt x="9822598" y="-121483"/>
                  <a:pt x="9889107" y="40814"/>
                  <a:pt x="10102375" y="0"/>
                </a:cubicBezTo>
                <a:cubicBezTo>
                  <a:pt x="10363349" y="-81179"/>
                  <a:pt x="10702288" y="17704"/>
                  <a:pt x="11118533" y="0"/>
                </a:cubicBezTo>
                <a:cubicBezTo>
                  <a:pt x="11459040" y="56336"/>
                  <a:pt x="11768323" y="16619"/>
                  <a:pt x="11982851" y="0"/>
                </a:cubicBezTo>
                <a:cubicBezTo>
                  <a:pt x="12271467" y="105308"/>
                  <a:pt x="12688057" y="-106038"/>
                  <a:pt x="12999009" y="0"/>
                </a:cubicBezTo>
                <a:cubicBezTo>
                  <a:pt x="13420479" y="34846"/>
                  <a:pt x="13630463" y="41527"/>
                  <a:pt x="13863327" y="0"/>
                </a:cubicBezTo>
                <a:cubicBezTo>
                  <a:pt x="14295665" y="-62154"/>
                  <a:pt x="14954973" y="178073"/>
                  <a:pt x="15580283" y="0"/>
                </a:cubicBezTo>
                <a:cubicBezTo>
                  <a:pt x="15758403" y="4083"/>
                  <a:pt x="15931377" y="111107"/>
                  <a:pt x="15976599" y="262889"/>
                </a:cubicBezTo>
                <a:cubicBezTo>
                  <a:pt x="16022499" y="497452"/>
                  <a:pt x="15868259" y="713002"/>
                  <a:pt x="15976599" y="799169"/>
                </a:cubicBezTo>
                <a:cubicBezTo>
                  <a:pt x="16057200" y="857866"/>
                  <a:pt x="15923693" y="1173069"/>
                  <a:pt x="15976599" y="1314418"/>
                </a:cubicBezTo>
                <a:cubicBezTo>
                  <a:pt x="15957226" y="1515875"/>
                  <a:pt x="15817381" y="1545464"/>
                  <a:pt x="15580283" y="1577308"/>
                </a:cubicBezTo>
                <a:cubicBezTo>
                  <a:pt x="14810046" y="1661879"/>
                  <a:pt x="14702995" y="1549546"/>
                  <a:pt x="14108607" y="1577308"/>
                </a:cubicBezTo>
                <a:cubicBezTo>
                  <a:pt x="13782485" y="1587045"/>
                  <a:pt x="13194307" y="1537802"/>
                  <a:pt x="12636929" y="1577308"/>
                </a:cubicBezTo>
                <a:cubicBezTo>
                  <a:pt x="12344529" y="1519877"/>
                  <a:pt x="11626581" y="1398681"/>
                  <a:pt x="11165252" y="1577308"/>
                </a:cubicBezTo>
                <a:cubicBezTo>
                  <a:pt x="10573627" y="1612214"/>
                  <a:pt x="10614677" y="1564682"/>
                  <a:pt x="10300934" y="1577308"/>
                </a:cubicBezTo>
                <a:cubicBezTo>
                  <a:pt x="10068285" y="1632822"/>
                  <a:pt x="9080857" y="1456011"/>
                  <a:pt x="8829258" y="1577308"/>
                </a:cubicBezTo>
                <a:cubicBezTo>
                  <a:pt x="8448447" y="1599684"/>
                  <a:pt x="8194804" y="1645479"/>
                  <a:pt x="7661259" y="1577308"/>
                </a:cubicBezTo>
                <a:cubicBezTo>
                  <a:pt x="7057251" y="1622459"/>
                  <a:pt x="7185398" y="1596232"/>
                  <a:pt x="6948782" y="1577308"/>
                </a:cubicBezTo>
                <a:cubicBezTo>
                  <a:pt x="6878726" y="1391459"/>
                  <a:pt x="6199077" y="1387887"/>
                  <a:pt x="5477103" y="1577308"/>
                </a:cubicBezTo>
                <a:cubicBezTo>
                  <a:pt x="4938519" y="1763492"/>
                  <a:pt x="4477108" y="1507062"/>
                  <a:pt x="4005427" y="1577308"/>
                </a:cubicBezTo>
                <a:cubicBezTo>
                  <a:pt x="3614484" y="1535774"/>
                  <a:pt x="3299221" y="1574767"/>
                  <a:pt x="2685590" y="1577308"/>
                </a:cubicBezTo>
                <a:cubicBezTo>
                  <a:pt x="2141487" y="1879946"/>
                  <a:pt x="1551025" y="1613449"/>
                  <a:pt x="396315" y="1577308"/>
                </a:cubicBezTo>
                <a:cubicBezTo>
                  <a:pt x="138173" y="1573980"/>
                  <a:pt x="-18063" y="1453098"/>
                  <a:pt x="0" y="1314418"/>
                </a:cubicBezTo>
                <a:cubicBezTo>
                  <a:pt x="-65930" y="1082372"/>
                  <a:pt x="86347" y="1045368"/>
                  <a:pt x="0" y="778138"/>
                </a:cubicBezTo>
                <a:cubicBezTo>
                  <a:pt x="-68048" y="644602"/>
                  <a:pt x="5990" y="482973"/>
                  <a:pt x="0" y="262889"/>
                </a:cubicBezTo>
                <a:close/>
              </a:path>
              <a:path w="15976599" h="1577308" stroke="0" extrusionOk="0">
                <a:moveTo>
                  <a:pt x="0" y="262889"/>
                </a:moveTo>
                <a:cubicBezTo>
                  <a:pt x="13061" y="90553"/>
                  <a:pt x="286822" y="68146"/>
                  <a:pt x="396315" y="0"/>
                </a:cubicBezTo>
                <a:cubicBezTo>
                  <a:pt x="915692" y="100768"/>
                  <a:pt x="1379323" y="53734"/>
                  <a:pt x="1716152" y="0"/>
                </a:cubicBezTo>
                <a:cubicBezTo>
                  <a:pt x="2181364" y="-86926"/>
                  <a:pt x="2693441" y="-52231"/>
                  <a:pt x="3035989" y="0"/>
                </a:cubicBezTo>
                <a:cubicBezTo>
                  <a:pt x="3280399" y="48112"/>
                  <a:pt x="4141014" y="33891"/>
                  <a:pt x="4355827" y="0"/>
                </a:cubicBezTo>
                <a:cubicBezTo>
                  <a:pt x="4768059" y="12950"/>
                  <a:pt x="5244175" y="186890"/>
                  <a:pt x="5827503" y="0"/>
                </a:cubicBezTo>
                <a:cubicBezTo>
                  <a:pt x="6513267" y="-38598"/>
                  <a:pt x="6404978" y="95611"/>
                  <a:pt x="6691821" y="0"/>
                </a:cubicBezTo>
                <a:cubicBezTo>
                  <a:pt x="7050204" y="-165742"/>
                  <a:pt x="7434966" y="110653"/>
                  <a:pt x="7859820" y="0"/>
                </a:cubicBezTo>
                <a:cubicBezTo>
                  <a:pt x="8334282" y="46326"/>
                  <a:pt x="8650101" y="-16108"/>
                  <a:pt x="8875977" y="0"/>
                </a:cubicBezTo>
                <a:cubicBezTo>
                  <a:pt x="9099767" y="-144083"/>
                  <a:pt x="9404816" y="96853"/>
                  <a:pt x="9740296" y="0"/>
                </a:cubicBezTo>
                <a:cubicBezTo>
                  <a:pt x="9827419" y="248905"/>
                  <a:pt x="10510038" y="183184"/>
                  <a:pt x="11060133" y="0"/>
                </a:cubicBezTo>
                <a:cubicBezTo>
                  <a:pt x="11643550" y="17786"/>
                  <a:pt x="11556161" y="65476"/>
                  <a:pt x="11772610" y="0"/>
                </a:cubicBezTo>
                <a:cubicBezTo>
                  <a:pt x="11984307" y="20132"/>
                  <a:pt x="12121836" y="77029"/>
                  <a:pt x="12485090" y="0"/>
                </a:cubicBezTo>
                <a:cubicBezTo>
                  <a:pt x="12691925" y="85308"/>
                  <a:pt x="13237798" y="14682"/>
                  <a:pt x="13804927" y="0"/>
                </a:cubicBezTo>
                <a:cubicBezTo>
                  <a:pt x="14423792" y="-40848"/>
                  <a:pt x="14757266" y="311094"/>
                  <a:pt x="15580283" y="0"/>
                </a:cubicBezTo>
                <a:cubicBezTo>
                  <a:pt x="15903315" y="-34572"/>
                  <a:pt x="15978817" y="165282"/>
                  <a:pt x="15976599" y="262889"/>
                </a:cubicBezTo>
                <a:cubicBezTo>
                  <a:pt x="15999240" y="333009"/>
                  <a:pt x="15907242" y="499060"/>
                  <a:pt x="15976599" y="778138"/>
                </a:cubicBezTo>
                <a:cubicBezTo>
                  <a:pt x="16084056" y="964888"/>
                  <a:pt x="15932377" y="1052458"/>
                  <a:pt x="15976599" y="1314418"/>
                </a:cubicBezTo>
                <a:cubicBezTo>
                  <a:pt x="15952578" y="1476095"/>
                  <a:pt x="15854493" y="1559905"/>
                  <a:pt x="15580283" y="1577308"/>
                </a:cubicBezTo>
                <a:cubicBezTo>
                  <a:pt x="14999564" y="1663824"/>
                  <a:pt x="14603441" y="1449643"/>
                  <a:pt x="14260446" y="1577308"/>
                </a:cubicBezTo>
                <a:cubicBezTo>
                  <a:pt x="13892178" y="1672204"/>
                  <a:pt x="13572518" y="1565117"/>
                  <a:pt x="13396128" y="1577308"/>
                </a:cubicBezTo>
                <a:cubicBezTo>
                  <a:pt x="13121512" y="1571961"/>
                  <a:pt x="12794892" y="1626405"/>
                  <a:pt x="12531809" y="1577308"/>
                </a:cubicBezTo>
                <a:cubicBezTo>
                  <a:pt x="12142213" y="1620142"/>
                  <a:pt x="11711088" y="1444860"/>
                  <a:pt x="11363813" y="1577308"/>
                </a:cubicBezTo>
                <a:cubicBezTo>
                  <a:pt x="11053813" y="1705043"/>
                  <a:pt x="10855686" y="1547926"/>
                  <a:pt x="10195815" y="1577308"/>
                </a:cubicBezTo>
                <a:cubicBezTo>
                  <a:pt x="9558830" y="1657956"/>
                  <a:pt x="9787431" y="1612745"/>
                  <a:pt x="9483335" y="1577308"/>
                </a:cubicBezTo>
                <a:cubicBezTo>
                  <a:pt x="9173675" y="1559034"/>
                  <a:pt x="8790459" y="1525232"/>
                  <a:pt x="8619017" y="1577308"/>
                </a:cubicBezTo>
                <a:cubicBezTo>
                  <a:pt x="8383342" y="1578830"/>
                  <a:pt x="8198115" y="1642141"/>
                  <a:pt x="7906539" y="1577308"/>
                </a:cubicBezTo>
                <a:cubicBezTo>
                  <a:pt x="7636099" y="1625855"/>
                  <a:pt x="7317551" y="1474400"/>
                  <a:pt x="7042221" y="1577308"/>
                </a:cubicBezTo>
                <a:cubicBezTo>
                  <a:pt x="6710852" y="1765970"/>
                  <a:pt x="6063457" y="1439841"/>
                  <a:pt x="5722384" y="1577308"/>
                </a:cubicBezTo>
                <a:cubicBezTo>
                  <a:pt x="5292823" y="1662613"/>
                  <a:pt x="5009058" y="1548633"/>
                  <a:pt x="4858065" y="1577308"/>
                </a:cubicBezTo>
                <a:cubicBezTo>
                  <a:pt x="4643218" y="1674550"/>
                  <a:pt x="3907171" y="1538716"/>
                  <a:pt x="3690069" y="1577308"/>
                </a:cubicBezTo>
                <a:cubicBezTo>
                  <a:pt x="3398703" y="1728829"/>
                  <a:pt x="2983710" y="1594561"/>
                  <a:pt x="2673909" y="1577308"/>
                </a:cubicBezTo>
                <a:cubicBezTo>
                  <a:pt x="2302861" y="1631641"/>
                  <a:pt x="2194244" y="1589598"/>
                  <a:pt x="1809591" y="1577308"/>
                </a:cubicBezTo>
                <a:cubicBezTo>
                  <a:pt x="1447038" y="1690486"/>
                  <a:pt x="769500" y="1476667"/>
                  <a:pt x="396315" y="1577308"/>
                </a:cubicBezTo>
                <a:cubicBezTo>
                  <a:pt x="136791" y="1595069"/>
                  <a:pt x="43636" y="1459620"/>
                  <a:pt x="0" y="1314418"/>
                </a:cubicBezTo>
                <a:cubicBezTo>
                  <a:pt x="-97514" y="1217358"/>
                  <a:pt x="-30192" y="991546"/>
                  <a:pt x="0" y="820200"/>
                </a:cubicBezTo>
                <a:cubicBezTo>
                  <a:pt x="-11237" y="587453"/>
                  <a:pt x="-16725" y="471165"/>
                  <a:pt x="0" y="262889"/>
                </a:cubicBezTo>
                <a:close/>
              </a:path>
              <a:path w="15976599" h="1577308" fill="none" stroke="0" extrusionOk="0">
                <a:moveTo>
                  <a:pt x="0" y="262889"/>
                </a:moveTo>
                <a:cubicBezTo>
                  <a:pt x="-33723" y="154360"/>
                  <a:pt x="191129" y="37907"/>
                  <a:pt x="396315" y="0"/>
                </a:cubicBezTo>
                <a:cubicBezTo>
                  <a:pt x="690469" y="-61686"/>
                  <a:pt x="1037896" y="80680"/>
                  <a:pt x="1412472" y="0"/>
                </a:cubicBezTo>
                <a:cubicBezTo>
                  <a:pt x="1855466" y="-83621"/>
                  <a:pt x="1968893" y="73603"/>
                  <a:pt x="2428631" y="0"/>
                </a:cubicBezTo>
                <a:cubicBezTo>
                  <a:pt x="2966719" y="84324"/>
                  <a:pt x="3350355" y="130542"/>
                  <a:pt x="3748467" y="0"/>
                </a:cubicBezTo>
                <a:cubicBezTo>
                  <a:pt x="4085704" y="-65029"/>
                  <a:pt x="4413994" y="211246"/>
                  <a:pt x="5068304" y="0"/>
                </a:cubicBezTo>
                <a:cubicBezTo>
                  <a:pt x="5658888" y="-93775"/>
                  <a:pt x="5563003" y="-1860"/>
                  <a:pt x="5780783" y="0"/>
                </a:cubicBezTo>
                <a:cubicBezTo>
                  <a:pt x="6046404" y="-23344"/>
                  <a:pt x="6140915" y="25083"/>
                  <a:pt x="6493263" y="0"/>
                </a:cubicBezTo>
                <a:cubicBezTo>
                  <a:pt x="6797994" y="-73996"/>
                  <a:pt x="7087796" y="-15650"/>
                  <a:pt x="7205740" y="0"/>
                </a:cubicBezTo>
                <a:cubicBezTo>
                  <a:pt x="7271839" y="77896"/>
                  <a:pt x="7763656" y="100372"/>
                  <a:pt x="8070059" y="0"/>
                </a:cubicBezTo>
                <a:cubicBezTo>
                  <a:pt x="8388285" y="-17858"/>
                  <a:pt x="8992909" y="209453"/>
                  <a:pt x="9389896" y="0"/>
                </a:cubicBezTo>
                <a:cubicBezTo>
                  <a:pt x="9815298" y="-42901"/>
                  <a:pt x="9962435" y="-21897"/>
                  <a:pt x="10102375" y="0"/>
                </a:cubicBezTo>
                <a:cubicBezTo>
                  <a:pt x="10230683" y="-11772"/>
                  <a:pt x="10820670" y="-20640"/>
                  <a:pt x="11118533" y="0"/>
                </a:cubicBezTo>
                <a:cubicBezTo>
                  <a:pt x="11490980" y="-2607"/>
                  <a:pt x="11825016" y="4208"/>
                  <a:pt x="11982851" y="0"/>
                </a:cubicBezTo>
                <a:cubicBezTo>
                  <a:pt x="12264977" y="6905"/>
                  <a:pt x="12747988" y="76062"/>
                  <a:pt x="12999009" y="0"/>
                </a:cubicBezTo>
                <a:cubicBezTo>
                  <a:pt x="13266102" y="-47032"/>
                  <a:pt x="13575889" y="46542"/>
                  <a:pt x="13863327" y="0"/>
                </a:cubicBezTo>
                <a:cubicBezTo>
                  <a:pt x="14180431" y="-86935"/>
                  <a:pt x="15119626" y="32730"/>
                  <a:pt x="15580283" y="0"/>
                </a:cubicBezTo>
                <a:cubicBezTo>
                  <a:pt x="15799184" y="-35805"/>
                  <a:pt x="16012063" y="111040"/>
                  <a:pt x="15976599" y="262889"/>
                </a:cubicBezTo>
                <a:cubicBezTo>
                  <a:pt x="15956657" y="448852"/>
                  <a:pt x="15896764" y="661291"/>
                  <a:pt x="15976599" y="799169"/>
                </a:cubicBezTo>
                <a:cubicBezTo>
                  <a:pt x="15997457" y="935279"/>
                  <a:pt x="15957739" y="1162426"/>
                  <a:pt x="15976599" y="1314418"/>
                </a:cubicBezTo>
                <a:cubicBezTo>
                  <a:pt x="15960657" y="1541040"/>
                  <a:pt x="15858189" y="1616512"/>
                  <a:pt x="15580283" y="1577308"/>
                </a:cubicBezTo>
                <a:cubicBezTo>
                  <a:pt x="14965460" y="1680079"/>
                  <a:pt x="14710023" y="1439974"/>
                  <a:pt x="14108607" y="1577308"/>
                </a:cubicBezTo>
                <a:cubicBezTo>
                  <a:pt x="13533872" y="1675128"/>
                  <a:pt x="13078024" y="1399032"/>
                  <a:pt x="12636929" y="1577308"/>
                </a:cubicBezTo>
                <a:cubicBezTo>
                  <a:pt x="12176245" y="1624798"/>
                  <a:pt x="11632089" y="1664039"/>
                  <a:pt x="11165252" y="1577308"/>
                </a:cubicBezTo>
                <a:cubicBezTo>
                  <a:pt x="10590453" y="1572467"/>
                  <a:pt x="10623022" y="1515545"/>
                  <a:pt x="10300934" y="1577308"/>
                </a:cubicBezTo>
                <a:cubicBezTo>
                  <a:pt x="10054408" y="1500056"/>
                  <a:pt x="9201207" y="1375501"/>
                  <a:pt x="8829258" y="1577308"/>
                </a:cubicBezTo>
                <a:cubicBezTo>
                  <a:pt x="8552562" y="1528419"/>
                  <a:pt x="8299941" y="1520869"/>
                  <a:pt x="7661259" y="1577308"/>
                </a:cubicBezTo>
                <a:cubicBezTo>
                  <a:pt x="7081772" y="1641662"/>
                  <a:pt x="7208509" y="1596596"/>
                  <a:pt x="6948782" y="1577308"/>
                </a:cubicBezTo>
                <a:cubicBezTo>
                  <a:pt x="6653044" y="1483942"/>
                  <a:pt x="6195375" y="1582603"/>
                  <a:pt x="5477103" y="1577308"/>
                </a:cubicBezTo>
                <a:cubicBezTo>
                  <a:pt x="4727507" y="1805846"/>
                  <a:pt x="4372004" y="1649971"/>
                  <a:pt x="4005427" y="1577308"/>
                </a:cubicBezTo>
                <a:cubicBezTo>
                  <a:pt x="3772807" y="1595196"/>
                  <a:pt x="3111619" y="1680716"/>
                  <a:pt x="2685590" y="1577308"/>
                </a:cubicBezTo>
                <a:cubicBezTo>
                  <a:pt x="2115693" y="1790354"/>
                  <a:pt x="1536341" y="1645549"/>
                  <a:pt x="396315" y="1577308"/>
                </a:cubicBezTo>
                <a:cubicBezTo>
                  <a:pt x="207404" y="1565085"/>
                  <a:pt x="7200" y="1460702"/>
                  <a:pt x="0" y="1314418"/>
                </a:cubicBezTo>
                <a:cubicBezTo>
                  <a:pt x="-77686" y="1125671"/>
                  <a:pt x="82788" y="884473"/>
                  <a:pt x="0" y="778138"/>
                </a:cubicBezTo>
                <a:cubicBezTo>
                  <a:pt x="-112246" y="636394"/>
                  <a:pt x="47506" y="572465"/>
                  <a:pt x="0" y="262889"/>
                </a:cubicBezTo>
                <a:close/>
              </a:path>
              <a:path w="15976599" h="1577308" fill="none" stroke="0" extrusionOk="0">
                <a:moveTo>
                  <a:pt x="0" y="262889"/>
                </a:moveTo>
                <a:cubicBezTo>
                  <a:pt x="-49569" y="97925"/>
                  <a:pt x="246558" y="88213"/>
                  <a:pt x="396315" y="0"/>
                </a:cubicBezTo>
                <a:cubicBezTo>
                  <a:pt x="783772" y="-84026"/>
                  <a:pt x="992225" y="80025"/>
                  <a:pt x="1412472" y="0"/>
                </a:cubicBezTo>
                <a:cubicBezTo>
                  <a:pt x="1788164" y="-47528"/>
                  <a:pt x="1940389" y="59134"/>
                  <a:pt x="2428631" y="0"/>
                </a:cubicBezTo>
                <a:cubicBezTo>
                  <a:pt x="2980491" y="-67021"/>
                  <a:pt x="3281195" y="51866"/>
                  <a:pt x="3748467" y="0"/>
                </a:cubicBezTo>
                <a:cubicBezTo>
                  <a:pt x="4042865" y="-206851"/>
                  <a:pt x="4420355" y="72188"/>
                  <a:pt x="5068304" y="0"/>
                </a:cubicBezTo>
                <a:cubicBezTo>
                  <a:pt x="5624667" y="-98364"/>
                  <a:pt x="5568727" y="18070"/>
                  <a:pt x="5780783" y="0"/>
                </a:cubicBezTo>
                <a:cubicBezTo>
                  <a:pt x="6067975" y="-10040"/>
                  <a:pt x="6172850" y="59081"/>
                  <a:pt x="6493263" y="0"/>
                </a:cubicBezTo>
                <a:cubicBezTo>
                  <a:pt x="6835598" y="-104536"/>
                  <a:pt x="7023482" y="12801"/>
                  <a:pt x="7205740" y="0"/>
                </a:cubicBezTo>
                <a:cubicBezTo>
                  <a:pt x="7339032" y="-50049"/>
                  <a:pt x="7764667" y="-49758"/>
                  <a:pt x="8070059" y="0"/>
                </a:cubicBezTo>
                <a:cubicBezTo>
                  <a:pt x="8372952" y="40556"/>
                  <a:pt x="8858666" y="65206"/>
                  <a:pt x="9389896" y="0"/>
                </a:cubicBezTo>
                <a:cubicBezTo>
                  <a:pt x="9817491" y="-97015"/>
                  <a:pt x="9934792" y="-10951"/>
                  <a:pt x="10102375" y="0"/>
                </a:cubicBezTo>
                <a:cubicBezTo>
                  <a:pt x="10353398" y="-44325"/>
                  <a:pt x="10689617" y="57726"/>
                  <a:pt x="11118533" y="0"/>
                </a:cubicBezTo>
                <a:cubicBezTo>
                  <a:pt x="11464365" y="23567"/>
                  <a:pt x="11789346" y="17497"/>
                  <a:pt x="11982851" y="0"/>
                </a:cubicBezTo>
                <a:cubicBezTo>
                  <a:pt x="12219129" y="23926"/>
                  <a:pt x="12690635" y="13636"/>
                  <a:pt x="12999009" y="0"/>
                </a:cubicBezTo>
                <a:cubicBezTo>
                  <a:pt x="13356640" y="-28152"/>
                  <a:pt x="13605857" y="34533"/>
                  <a:pt x="13863327" y="0"/>
                </a:cubicBezTo>
                <a:cubicBezTo>
                  <a:pt x="14261240" y="-86278"/>
                  <a:pt x="14979603" y="131099"/>
                  <a:pt x="15580283" y="0"/>
                </a:cubicBezTo>
                <a:cubicBezTo>
                  <a:pt x="15764349" y="9944"/>
                  <a:pt x="15954707" y="122703"/>
                  <a:pt x="15976599" y="262889"/>
                </a:cubicBezTo>
                <a:cubicBezTo>
                  <a:pt x="15999542" y="464540"/>
                  <a:pt x="15888220" y="663661"/>
                  <a:pt x="15976599" y="799169"/>
                </a:cubicBezTo>
                <a:cubicBezTo>
                  <a:pt x="16034538" y="912173"/>
                  <a:pt x="15919788" y="1158175"/>
                  <a:pt x="15976599" y="1314418"/>
                </a:cubicBezTo>
                <a:cubicBezTo>
                  <a:pt x="15961173" y="1514640"/>
                  <a:pt x="15798330" y="1571741"/>
                  <a:pt x="15580283" y="1577308"/>
                </a:cubicBezTo>
                <a:cubicBezTo>
                  <a:pt x="14879475" y="1636354"/>
                  <a:pt x="14711604" y="1531612"/>
                  <a:pt x="14108607" y="1577308"/>
                </a:cubicBezTo>
                <a:cubicBezTo>
                  <a:pt x="13585513" y="1658567"/>
                  <a:pt x="13125108" y="1460936"/>
                  <a:pt x="12636929" y="1577308"/>
                </a:cubicBezTo>
                <a:cubicBezTo>
                  <a:pt x="12238685" y="1564782"/>
                  <a:pt x="11593149" y="1538012"/>
                  <a:pt x="11165252" y="1577308"/>
                </a:cubicBezTo>
                <a:cubicBezTo>
                  <a:pt x="10569340" y="1588849"/>
                  <a:pt x="10610759" y="1532098"/>
                  <a:pt x="10300934" y="1577308"/>
                </a:cubicBezTo>
                <a:cubicBezTo>
                  <a:pt x="10061846" y="1608547"/>
                  <a:pt x="9185853" y="1469362"/>
                  <a:pt x="8829258" y="1577308"/>
                </a:cubicBezTo>
                <a:cubicBezTo>
                  <a:pt x="8506764" y="1591829"/>
                  <a:pt x="8255266" y="1584246"/>
                  <a:pt x="7661259" y="1577308"/>
                </a:cubicBezTo>
                <a:cubicBezTo>
                  <a:pt x="7066261" y="1646293"/>
                  <a:pt x="7226103" y="1580716"/>
                  <a:pt x="6948782" y="1577308"/>
                </a:cubicBezTo>
                <a:cubicBezTo>
                  <a:pt x="6726167" y="1396173"/>
                  <a:pt x="6198507" y="1498035"/>
                  <a:pt x="5477103" y="1577308"/>
                </a:cubicBezTo>
                <a:cubicBezTo>
                  <a:pt x="4843703" y="1709390"/>
                  <a:pt x="4443282" y="1549062"/>
                  <a:pt x="4005427" y="1577308"/>
                </a:cubicBezTo>
                <a:cubicBezTo>
                  <a:pt x="3688367" y="1581807"/>
                  <a:pt x="3273258" y="1612957"/>
                  <a:pt x="2685590" y="1577308"/>
                </a:cubicBezTo>
                <a:cubicBezTo>
                  <a:pt x="2026981" y="1790882"/>
                  <a:pt x="1532708" y="1750422"/>
                  <a:pt x="396315" y="1577308"/>
                </a:cubicBezTo>
                <a:cubicBezTo>
                  <a:pt x="208644" y="1577214"/>
                  <a:pt x="-28183" y="1432984"/>
                  <a:pt x="0" y="1314418"/>
                </a:cubicBezTo>
                <a:cubicBezTo>
                  <a:pt x="-56108" y="1058920"/>
                  <a:pt x="99706" y="949920"/>
                  <a:pt x="0" y="778138"/>
                </a:cubicBezTo>
                <a:cubicBezTo>
                  <a:pt x="-69906" y="659099"/>
                  <a:pt x="26201" y="521244"/>
                  <a:pt x="0" y="262889"/>
                </a:cubicBezTo>
                <a:close/>
              </a:path>
            </a:pathLst>
          </a:custGeom>
          <a:solidFill>
            <a:srgbClr val="FFC000">
              <a:lumMod val="20000"/>
              <a:lumOff val="80000"/>
            </a:srgbClr>
          </a:solidFill>
          <a:ln w="12700" cap="flat" cmpd="sng" algn="ctr">
            <a:solidFill>
              <a:srgbClr val="FFC000"/>
            </a:solidFill>
            <a:prstDash val="solid"/>
            <a:miter lim="800000"/>
            <a:extLst>
              <a:ext uri="{C807C97D-BFC1-408E-A445-0C87EB9F89A2}">
                <ask:lineSketchStyleProps xmlns:ask="http://schemas.microsoft.com/office/drawing/2018/sketchyshapes" sd="3444377824">
                  <a:custGeom>
                    <a:avLst/>
                    <a:gdLst>
                      <a:gd name="connsiteX0" fmla="*/ 0 w 15976599"/>
                      <a:gd name="connsiteY0" fmla="*/ 262889 h 1577308"/>
                      <a:gd name="connsiteX1" fmla="*/ 396315 w 15976599"/>
                      <a:gd name="connsiteY1" fmla="*/ 0 h 1577308"/>
                      <a:gd name="connsiteX2" fmla="*/ 1412472 w 15976599"/>
                      <a:gd name="connsiteY2" fmla="*/ 0 h 1577308"/>
                      <a:gd name="connsiteX3" fmla="*/ 2428631 w 15976599"/>
                      <a:gd name="connsiteY3" fmla="*/ 0 h 1577308"/>
                      <a:gd name="connsiteX4" fmla="*/ 3748467 w 15976599"/>
                      <a:gd name="connsiteY4" fmla="*/ 0 h 1577308"/>
                      <a:gd name="connsiteX5" fmla="*/ 5068304 w 15976599"/>
                      <a:gd name="connsiteY5" fmla="*/ 0 h 1577308"/>
                      <a:gd name="connsiteX6" fmla="*/ 5780783 w 15976599"/>
                      <a:gd name="connsiteY6" fmla="*/ 0 h 1577308"/>
                      <a:gd name="connsiteX7" fmla="*/ 6493263 w 15976599"/>
                      <a:gd name="connsiteY7" fmla="*/ 0 h 1577308"/>
                      <a:gd name="connsiteX8" fmla="*/ 7205740 w 15976599"/>
                      <a:gd name="connsiteY8" fmla="*/ 0 h 1577308"/>
                      <a:gd name="connsiteX9" fmla="*/ 8070059 w 15976599"/>
                      <a:gd name="connsiteY9" fmla="*/ 0 h 1577308"/>
                      <a:gd name="connsiteX10" fmla="*/ 9389896 w 15976599"/>
                      <a:gd name="connsiteY10" fmla="*/ 0 h 1577308"/>
                      <a:gd name="connsiteX11" fmla="*/ 10102375 w 15976599"/>
                      <a:gd name="connsiteY11" fmla="*/ 0 h 1577308"/>
                      <a:gd name="connsiteX12" fmla="*/ 11118533 w 15976599"/>
                      <a:gd name="connsiteY12" fmla="*/ 0 h 1577308"/>
                      <a:gd name="connsiteX13" fmla="*/ 11982851 w 15976599"/>
                      <a:gd name="connsiteY13" fmla="*/ 0 h 1577308"/>
                      <a:gd name="connsiteX14" fmla="*/ 12999009 w 15976599"/>
                      <a:gd name="connsiteY14" fmla="*/ 0 h 1577308"/>
                      <a:gd name="connsiteX15" fmla="*/ 13863327 w 15976599"/>
                      <a:gd name="connsiteY15" fmla="*/ 0 h 1577308"/>
                      <a:gd name="connsiteX16" fmla="*/ 15580283 w 15976599"/>
                      <a:gd name="connsiteY16" fmla="*/ 0 h 1577308"/>
                      <a:gd name="connsiteX17" fmla="*/ 15976599 w 15976599"/>
                      <a:gd name="connsiteY17" fmla="*/ 262889 h 1577308"/>
                      <a:gd name="connsiteX18" fmla="*/ 15976599 w 15976599"/>
                      <a:gd name="connsiteY18" fmla="*/ 799169 h 1577308"/>
                      <a:gd name="connsiteX19" fmla="*/ 15976599 w 15976599"/>
                      <a:gd name="connsiteY19" fmla="*/ 1314418 h 1577308"/>
                      <a:gd name="connsiteX20" fmla="*/ 15580283 w 15976599"/>
                      <a:gd name="connsiteY20" fmla="*/ 1577308 h 1577308"/>
                      <a:gd name="connsiteX21" fmla="*/ 14108607 w 15976599"/>
                      <a:gd name="connsiteY21" fmla="*/ 1577308 h 1577308"/>
                      <a:gd name="connsiteX22" fmla="*/ 12636929 w 15976599"/>
                      <a:gd name="connsiteY22" fmla="*/ 1577308 h 1577308"/>
                      <a:gd name="connsiteX23" fmla="*/ 11165252 w 15976599"/>
                      <a:gd name="connsiteY23" fmla="*/ 1577308 h 1577308"/>
                      <a:gd name="connsiteX24" fmla="*/ 10300934 w 15976599"/>
                      <a:gd name="connsiteY24" fmla="*/ 1577308 h 1577308"/>
                      <a:gd name="connsiteX25" fmla="*/ 8829258 w 15976599"/>
                      <a:gd name="connsiteY25" fmla="*/ 1577308 h 1577308"/>
                      <a:gd name="connsiteX26" fmla="*/ 7661259 w 15976599"/>
                      <a:gd name="connsiteY26" fmla="*/ 1577308 h 1577308"/>
                      <a:gd name="connsiteX27" fmla="*/ 6948782 w 15976599"/>
                      <a:gd name="connsiteY27" fmla="*/ 1577308 h 1577308"/>
                      <a:gd name="connsiteX28" fmla="*/ 5477103 w 15976599"/>
                      <a:gd name="connsiteY28" fmla="*/ 1577308 h 1577308"/>
                      <a:gd name="connsiteX29" fmla="*/ 4005427 w 15976599"/>
                      <a:gd name="connsiteY29" fmla="*/ 1577308 h 1577308"/>
                      <a:gd name="connsiteX30" fmla="*/ 2685590 w 15976599"/>
                      <a:gd name="connsiteY30" fmla="*/ 1577308 h 1577308"/>
                      <a:gd name="connsiteX31" fmla="*/ 396315 w 15976599"/>
                      <a:gd name="connsiteY31" fmla="*/ 1577308 h 1577308"/>
                      <a:gd name="connsiteX32" fmla="*/ 0 w 15976599"/>
                      <a:gd name="connsiteY32" fmla="*/ 1314418 h 1577308"/>
                      <a:gd name="connsiteX33" fmla="*/ 0 w 15976599"/>
                      <a:gd name="connsiteY33" fmla="*/ 778138 h 1577308"/>
                      <a:gd name="connsiteX34" fmla="*/ 0 w 15976599"/>
                      <a:gd name="connsiteY34" fmla="*/ 262889 h 1577308"/>
                      <a:gd name="connsiteX0" fmla="*/ 0 w 15976599"/>
                      <a:gd name="connsiteY0" fmla="*/ 262889 h 1577308"/>
                      <a:gd name="connsiteX1" fmla="*/ 396315 w 15976599"/>
                      <a:gd name="connsiteY1" fmla="*/ 0 h 1577308"/>
                      <a:gd name="connsiteX2" fmla="*/ 1716152 w 15976599"/>
                      <a:gd name="connsiteY2" fmla="*/ 0 h 1577308"/>
                      <a:gd name="connsiteX3" fmla="*/ 3035989 w 15976599"/>
                      <a:gd name="connsiteY3" fmla="*/ 0 h 1577308"/>
                      <a:gd name="connsiteX4" fmla="*/ 4355827 w 15976599"/>
                      <a:gd name="connsiteY4" fmla="*/ 0 h 1577308"/>
                      <a:gd name="connsiteX5" fmla="*/ 5827503 w 15976599"/>
                      <a:gd name="connsiteY5" fmla="*/ 0 h 1577308"/>
                      <a:gd name="connsiteX6" fmla="*/ 6691821 w 15976599"/>
                      <a:gd name="connsiteY6" fmla="*/ 0 h 1577308"/>
                      <a:gd name="connsiteX7" fmla="*/ 7859820 w 15976599"/>
                      <a:gd name="connsiteY7" fmla="*/ 0 h 1577308"/>
                      <a:gd name="connsiteX8" fmla="*/ 8875977 w 15976599"/>
                      <a:gd name="connsiteY8" fmla="*/ 0 h 1577308"/>
                      <a:gd name="connsiteX9" fmla="*/ 9740296 w 15976599"/>
                      <a:gd name="connsiteY9" fmla="*/ 0 h 1577308"/>
                      <a:gd name="connsiteX10" fmla="*/ 11060133 w 15976599"/>
                      <a:gd name="connsiteY10" fmla="*/ 0 h 1577308"/>
                      <a:gd name="connsiteX11" fmla="*/ 11772610 w 15976599"/>
                      <a:gd name="connsiteY11" fmla="*/ 0 h 1577308"/>
                      <a:gd name="connsiteX12" fmla="*/ 12485090 w 15976599"/>
                      <a:gd name="connsiteY12" fmla="*/ 0 h 1577308"/>
                      <a:gd name="connsiteX13" fmla="*/ 13804927 w 15976599"/>
                      <a:gd name="connsiteY13" fmla="*/ 0 h 1577308"/>
                      <a:gd name="connsiteX14" fmla="*/ 15580283 w 15976599"/>
                      <a:gd name="connsiteY14" fmla="*/ 0 h 1577308"/>
                      <a:gd name="connsiteX15" fmla="*/ 15976599 w 15976599"/>
                      <a:gd name="connsiteY15" fmla="*/ 262889 h 1577308"/>
                      <a:gd name="connsiteX16" fmla="*/ 15976599 w 15976599"/>
                      <a:gd name="connsiteY16" fmla="*/ 778138 h 1577308"/>
                      <a:gd name="connsiteX17" fmla="*/ 15976599 w 15976599"/>
                      <a:gd name="connsiteY17" fmla="*/ 1314418 h 1577308"/>
                      <a:gd name="connsiteX18" fmla="*/ 15580283 w 15976599"/>
                      <a:gd name="connsiteY18" fmla="*/ 1577308 h 1577308"/>
                      <a:gd name="connsiteX19" fmla="*/ 14260446 w 15976599"/>
                      <a:gd name="connsiteY19" fmla="*/ 1577308 h 1577308"/>
                      <a:gd name="connsiteX20" fmla="*/ 13396128 w 15976599"/>
                      <a:gd name="connsiteY20" fmla="*/ 1577308 h 1577308"/>
                      <a:gd name="connsiteX21" fmla="*/ 12531809 w 15976599"/>
                      <a:gd name="connsiteY21" fmla="*/ 1577308 h 1577308"/>
                      <a:gd name="connsiteX22" fmla="*/ 11363813 w 15976599"/>
                      <a:gd name="connsiteY22" fmla="*/ 1577308 h 1577308"/>
                      <a:gd name="connsiteX23" fmla="*/ 10195815 w 15976599"/>
                      <a:gd name="connsiteY23" fmla="*/ 1577308 h 1577308"/>
                      <a:gd name="connsiteX24" fmla="*/ 9483335 w 15976599"/>
                      <a:gd name="connsiteY24" fmla="*/ 1577308 h 1577308"/>
                      <a:gd name="connsiteX25" fmla="*/ 8619017 w 15976599"/>
                      <a:gd name="connsiteY25" fmla="*/ 1577308 h 1577308"/>
                      <a:gd name="connsiteX26" fmla="*/ 7906539 w 15976599"/>
                      <a:gd name="connsiteY26" fmla="*/ 1577308 h 1577308"/>
                      <a:gd name="connsiteX27" fmla="*/ 7042221 w 15976599"/>
                      <a:gd name="connsiteY27" fmla="*/ 1577308 h 1577308"/>
                      <a:gd name="connsiteX28" fmla="*/ 5722384 w 15976599"/>
                      <a:gd name="connsiteY28" fmla="*/ 1577308 h 1577308"/>
                      <a:gd name="connsiteX29" fmla="*/ 4858065 w 15976599"/>
                      <a:gd name="connsiteY29" fmla="*/ 1577308 h 1577308"/>
                      <a:gd name="connsiteX30" fmla="*/ 3690069 w 15976599"/>
                      <a:gd name="connsiteY30" fmla="*/ 1577308 h 1577308"/>
                      <a:gd name="connsiteX31" fmla="*/ 2673909 w 15976599"/>
                      <a:gd name="connsiteY31" fmla="*/ 1577308 h 1577308"/>
                      <a:gd name="connsiteX32" fmla="*/ 1809591 w 15976599"/>
                      <a:gd name="connsiteY32" fmla="*/ 1577308 h 1577308"/>
                      <a:gd name="connsiteX33" fmla="*/ 396315 w 15976599"/>
                      <a:gd name="connsiteY33" fmla="*/ 1577308 h 1577308"/>
                      <a:gd name="connsiteX34" fmla="*/ 0 w 15976599"/>
                      <a:gd name="connsiteY34" fmla="*/ 1314418 h 1577308"/>
                      <a:gd name="connsiteX35" fmla="*/ 0 w 15976599"/>
                      <a:gd name="connsiteY35" fmla="*/ 820200 h 1577308"/>
                      <a:gd name="connsiteX36" fmla="*/ 0 w 15976599"/>
                      <a:gd name="connsiteY36" fmla="*/ 262889 h 157730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15976599" h="1577308" fill="none" extrusionOk="0">
                        <a:moveTo>
                          <a:pt x="0" y="262889"/>
                        </a:moveTo>
                        <a:cubicBezTo>
                          <a:pt x="-12321" y="108929"/>
                          <a:pt x="212814" y="62524"/>
                          <a:pt x="396315" y="0"/>
                        </a:cubicBezTo>
                        <a:cubicBezTo>
                          <a:pt x="723967" y="-73335"/>
                          <a:pt x="953325" y="86307"/>
                          <a:pt x="1412472" y="0"/>
                        </a:cubicBezTo>
                        <a:cubicBezTo>
                          <a:pt x="1805005" y="-65822"/>
                          <a:pt x="1936873" y="40949"/>
                          <a:pt x="2428631" y="0"/>
                        </a:cubicBezTo>
                        <a:cubicBezTo>
                          <a:pt x="2957495" y="-92119"/>
                          <a:pt x="3364729" y="77301"/>
                          <a:pt x="3748467" y="0"/>
                        </a:cubicBezTo>
                        <a:cubicBezTo>
                          <a:pt x="4117161" y="-160297"/>
                          <a:pt x="4464090" y="82567"/>
                          <a:pt x="5068304" y="0"/>
                        </a:cubicBezTo>
                        <a:cubicBezTo>
                          <a:pt x="5593227" y="-90054"/>
                          <a:pt x="5564917" y="28287"/>
                          <a:pt x="5780783" y="0"/>
                        </a:cubicBezTo>
                        <a:cubicBezTo>
                          <a:pt x="6060271" y="-11613"/>
                          <a:pt x="6205147" y="75111"/>
                          <a:pt x="6493263" y="0"/>
                        </a:cubicBezTo>
                        <a:cubicBezTo>
                          <a:pt x="6810153" y="-52898"/>
                          <a:pt x="7016280" y="34218"/>
                          <a:pt x="7205740" y="0"/>
                        </a:cubicBezTo>
                        <a:cubicBezTo>
                          <a:pt x="7345464" y="-53209"/>
                          <a:pt x="7765010" y="-20470"/>
                          <a:pt x="8070059" y="0"/>
                        </a:cubicBezTo>
                        <a:cubicBezTo>
                          <a:pt x="8330473" y="-64531"/>
                          <a:pt x="8873450" y="-11052"/>
                          <a:pt x="9389896" y="0"/>
                        </a:cubicBezTo>
                        <a:cubicBezTo>
                          <a:pt x="9813402" y="-90295"/>
                          <a:pt x="9907595" y="20754"/>
                          <a:pt x="10102375" y="0"/>
                        </a:cubicBezTo>
                        <a:cubicBezTo>
                          <a:pt x="10329693" y="-49187"/>
                          <a:pt x="10733926" y="20909"/>
                          <a:pt x="11118533" y="0"/>
                        </a:cubicBezTo>
                        <a:cubicBezTo>
                          <a:pt x="11446737" y="-383"/>
                          <a:pt x="11783525" y="18797"/>
                          <a:pt x="11982851" y="0"/>
                        </a:cubicBezTo>
                        <a:cubicBezTo>
                          <a:pt x="12210409" y="34857"/>
                          <a:pt x="12665637" y="-37712"/>
                          <a:pt x="12999009" y="0"/>
                        </a:cubicBezTo>
                        <a:cubicBezTo>
                          <a:pt x="13383773" y="-9423"/>
                          <a:pt x="13597115" y="48996"/>
                          <a:pt x="13863327" y="0"/>
                        </a:cubicBezTo>
                        <a:cubicBezTo>
                          <a:pt x="14212449" y="-61396"/>
                          <a:pt x="14981584" y="163140"/>
                          <a:pt x="15580283" y="0"/>
                        </a:cubicBezTo>
                        <a:cubicBezTo>
                          <a:pt x="15761267" y="2466"/>
                          <a:pt x="15953886" y="126133"/>
                          <a:pt x="15976599" y="262889"/>
                        </a:cubicBezTo>
                        <a:cubicBezTo>
                          <a:pt x="16010706" y="471594"/>
                          <a:pt x="15896998" y="693943"/>
                          <a:pt x="15976599" y="799169"/>
                        </a:cubicBezTo>
                        <a:cubicBezTo>
                          <a:pt x="16042770" y="894303"/>
                          <a:pt x="15945119" y="1169430"/>
                          <a:pt x="15976599" y="1314418"/>
                        </a:cubicBezTo>
                        <a:cubicBezTo>
                          <a:pt x="15960550" y="1502901"/>
                          <a:pt x="15830126" y="1556002"/>
                          <a:pt x="15580283" y="1577308"/>
                        </a:cubicBezTo>
                        <a:cubicBezTo>
                          <a:pt x="14830141" y="1668179"/>
                          <a:pt x="14677100" y="1543796"/>
                          <a:pt x="14108607" y="1577308"/>
                        </a:cubicBezTo>
                        <a:cubicBezTo>
                          <a:pt x="13687768" y="1605026"/>
                          <a:pt x="13065913" y="1543809"/>
                          <a:pt x="12636929" y="1577308"/>
                        </a:cubicBezTo>
                        <a:cubicBezTo>
                          <a:pt x="12329992" y="1532191"/>
                          <a:pt x="11709871" y="1489731"/>
                          <a:pt x="11165252" y="1577308"/>
                        </a:cubicBezTo>
                        <a:cubicBezTo>
                          <a:pt x="10567259" y="1606123"/>
                          <a:pt x="10620288" y="1540877"/>
                          <a:pt x="10300934" y="1577308"/>
                        </a:cubicBezTo>
                        <a:cubicBezTo>
                          <a:pt x="10024173" y="1635399"/>
                          <a:pt x="9122669" y="1512450"/>
                          <a:pt x="8829258" y="1577308"/>
                        </a:cubicBezTo>
                        <a:cubicBezTo>
                          <a:pt x="8500147" y="1622190"/>
                          <a:pt x="8203552" y="1590819"/>
                          <a:pt x="7661259" y="1577308"/>
                        </a:cubicBezTo>
                        <a:cubicBezTo>
                          <a:pt x="7085595" y="1626638"/>
                          <a:pt x="7193431" y="1584002"/>
                          <a:pt x="6948782" y="1577308"/>
                        </a:cubicBezTo>
                        <a:cubicBezTo>
                          <a:pt x="6779456" y="1495691"/>
                          <a:pt x="6124193" y="1451999"/>
                          <a:pt x="5477103" y="1577308"/>
                        </a:cubicBezTo>
                        <a:cubicBezTo>
                          <a:pt x="4856159" y="1699303"/>
                          <a:pt x="4368992" y="1508802"/>
                          <a:pt x="4005427" y="1577308"/>
                        </a:cubicBezTo>
                        <a:cubicBezTo>
                          <a:pt x="3642077" y="1592426"/>
                          <a:pt x="3294563" y="1567848"/>
                          <a:pt x="2685590" y="1577308"/>
                        </a:cubicBezTo>
                        <a:cubicBezTo>
                          <a:pt x="2140582" y="1767202"/>
                          <a:pt x="1535966" y="1604608"/>
                          <a:pt x="396315" y="1577308"/>
                        </a:cubicBezTo>
                        <a:cubicBezTo>
                          <a:pt x="179110" y="1575046"/>
                          <a:pt x="-2103" y="1453314"/>
                          <a:pt x="0" y="1314418"/>
                        </a:cubicBezTo>
                        <a:cubicBezTo>
                          <a:pt x="-67382" y="1103858"/>
                          <a:pt x="88705" y="992831"/>
                          <a:pt x="0" y="778138"/>
                        </a:cubicBezTo>
                        <a:cubicBezTo>
                          <a:pt x="-76508" y="633823"/>
                          <a:pt x="24436" y="511298"/>
                          <a:pt x="0" y="262889"/>
                        </a:cubicBezTo>
                        <a:close/>
                      </a:path>
                      <a:path w="15976599" h="1577308" stroke="0" extrusionOk="0">
                        <a:moveTo>
                          <a:pt x="0" y="262889"/>
                        </a:moveTo>
                        <a:cubicBezTo>
                          <a:pt x="781" y="100065"/>
                          <a:pt x="266008" y="53387"/>
                          <a:pt x="396315" y="0"/>
                        </a:cubicBezTo>
                        <a:cubicBezTo>
                          <a:pt x="937225" y="45387"/>
                          <a:pt x="1361089" y="22768"/>
                          <a:pt x="1716152" y="0"/>
                        </a:cubicBezTo>
                        <a:cubicBezTo>
                          <a:pt x="2125757" y="-42927"/>
                          <a:pt x="2747073" y="5345"/>
                          <a:pt x="3035989" y="0"/>
                        </a:cubicBezTo>
                        <a:cubicBezTo>
                          <a:pt x="3302943" y="-11059"/>
                          <a:pt x="4084403" y="40957"/>
                          <a:pt x="4355827" y="0"/>
                        </a:cubicBezTo>
                        <a:cubicBezTo>
                          <a:pt x="4743796" y="-989"/>
                          <a:pt x="5200400" y="157937"/>
                          <a:pt x="5827503" y="0"/>
                        </a:cubicBezTo>
                        <a:cubicBezTo>
                          <a:pt x="6522554" y="-58260"/>
                          <a:pt x="6435494" y="78616"/>
                          <a:pt x="6691821" y="0"/>
                        </a:cubicBezTo>
                        <a:cubicBezTo>
                          <a:pt x="6992309" y="-119470"/>
                          <a:pt x="7389066" y="68591"/>
                          <a:pt x="7859820" y="0"/>
                        </a:cubicBezTo>
                        <a:cubicBezTo>
                          <a:pt x="8340255" y="-18506"/>
                          <a:pt x="8652339" y="378"/>
                          <a:pt x="8875977" y="0"/>
                        </a:cubicBezTo>
                        <a:cubicBezTo>
                          <a:pt x="9097992" y="-128254"/>
                          <a:pt x="9463895" y="37632"/>
                          <a:pt x="9740296" y="0"/>
                        </a:cubicBezTo>
                        <a:cubicBezTo>
                          <a:pt x="9907826" y="118521"/>
                          <a:pt x="10488473" y="69112"/>
                          <a:pt x="11060133" y="0"/>
                        </a:cubicBezTo>
                        <a:cubicBezTo>
                          <a:pt x="11644012" y="4172"/>
                          <a:pt x="11552852" y="38875"/>
                          <a:pt x="11772610" y="0"/>
                        </a:cubicBezTo>
                        <a:cubicBezTo>
                          <a:pt x="11988367" y="2160"/>
                          <a:pt x="12143384" y="56732"/>
                          <a:pt x="12485090" y="0"/>
                        </a:cubicBezTo>
                        <a:cubicBezTo>
                          <a:pt x="12728982" y="45392"/>
                          <a:pt x="13265648" y="21256"/>
                          <a:pt x="13804927" y="0"/>
                        </a:cubicBezTo>
                        <a:cubicBezTo>
                          <a:pt x="14315887" y="-33843"/>
                          <a:pt x="14732969" y="179925"/>
                          <a:pt x="15580283" y="0"/>
                        </a:cubicBezTo>
                        <a:cubicBezTo>
                          <a:pt x="15887319" y="-21456"/>
                          <a:pt x="15979024" y="159915"/>
                          <a:pt x="15976599" y="262889"/>
                        </a:cubicBezTo>
                        <a:cubicBezTo>
                          <a:pt x="16023936" y="368544"/>
                          <a:pt x="15911543" y="509172"/>
                          <a:pt x="15976599" y="778138"/>
                        </a:cubicBezTo>
                        <a:cubicBezTo>
                          <a:pt x="16057152" y="978674"/>
                          <a:pt x="15927553" y="1051998"/>
                          <a:pt x="15976599" y="1314418"/>
                        </a:cubicBezTo>
                        <a:cubicBezTo>
                          <a:pt x="15970376" y="1460185"/>
                          <a:pt x="15841361" y="1570982"/>
                          <a:pt x="15580283" y="1577308"/>
                        </a:cubicBezTo>
                        <a:cubicBezTo>
                          <a:pt x="14946386" y="1590637"/>
                          <a:pt x="14644288" y="1468028"/>
                          <a:pt x="14260446" y="1577308"/>
                        </a:cubicBezTo>
                        <a:cubicBezTo>
                          <a:pt x="13880519" y="1670681"/>
                          <a:pt x="13587318" y="1551529"/>
                          <a:pt x="13396128" y="1577308"/>
                        </a:cubicBezTo>
                        <a:cubicBezTo>
                          <a:pt x="13131045" y="1583502"/>
                          <a:pt x="12830045" y="1569877"/>
                          <a:pt x="12531809" y="1577308"/>
                        </a:cubicBezTo>
                        <a:cubicBezTo>
                          <a:pt x="12150802" y="1623939"/>
                          <a:pt x="11695035" y="1486008"/>
                          <a:pt x="11363813" y="1577308"/>
                        </a:cubicBezTo>
                        <a:cubicBezTo>
                          <a:pt x="11049391" y="1690544"/>
                          <a:pt x="10828099" y="1531304"/>
                          <a:pt x="10195815" y="1577308"/>
                        </a:cubicBezTo>
                        <a:cubicBezTo>
                          <a:pt x="9611415" y="1659675"/>
                          <a:pt x="9782596" y="1577426"/>
                          <a:pt x="9483335" y="1577308"/>
                        </a:cubicBezTo>
                        <a:cubicBezTo>
                          <a:pt x="9182431" y="1591015"/>
                          <a:pt x="8846386" y="1544353"/>
                          <a:pt x="8619017" y="1577308"/>
                        </a:cubicBezTo>
                        <a:cubicBezTo>
                          <a:pt x="8379718" y="1597535"/>
                          <a:pt x="8217171" y="1607963"/>
                          <a:pt x="7906539" y="1577308"/>
                        </a:cubicBezTo>
                        <a:cubicBezTo>
                          <a:pt x="7595398" y="1594344"/>
                          <a:pt x="7320282" y="1518135"/>
                          <a:pt x="7042221" y="1577308"/>
                        </a:cubicBezTo>
                        <a:cubicBezTo>
                          <a:pt x="6723096" y="1730561"/>
                          <a:pt x="6140857" y="1496590"/>
                          <a:pt x="5722384" y="1577308"/>
                        </a:cubicBezTo>
                        <a:cubicBezTo>
                          <a:pt x="5276290" y="1639939"/>
                          <a:pt x="5035195" y="1535879"/>
                          <a:pt x="4858065" y="1577308"/>
                        </a:cubicBezTo>
                        <a:cubicBezTo>
                          <a:pt x="4644618" y="1645553"/>
                          <a:pt x="3924653" y="1548437"/>
                          <a:pt x="3690069" y="1577308"/>
                        </a:cubicBezTo>
                        <a:cubicBezTo>
                          <a:pt x="3405636" y="1662408"/>
                          <a:pt x="2989690" y="1576592"/>
                          <a:pt x="2673909" y="1577308"/>
                        </a:cubicBezTo>
                        <a:cubicBezTo>
                          <a:pt x="2311834" y="1628436"/>
                          <a:pt x="2199602" y="1585323"/>
                          <a:pt x="1809591" y="1577308"/>
                        </a:cubicBezTo>
                        <a:cubicBezTo>
                          <a:pt x="1409713" y="1590566"/>
                          <a:pt x="784007" y="1527062"/>
                          <a:pt x="396315" y="1577308"/>
                        </a:cubicBezTo>
                        <a:cubicBezTo>
                          <a:pt x="147829" y="1571117"/>
                          <a:pt x="46435" y="1468882"/>
                          <a:pt x="0" y="1314418"/>
                        </a:cubicBezTo>
                        <a:cubicBezTo>
                          <a:pt x="-77331" y="1185019"/>
                          <a:pt x="-13622" y="1022687"/>
                          <a:pt x="0" y="820200"/>
                        </a:cubicBezTo>
                        <a:cubicBezTo>
                          <a:pt x="-7714" y="588205"/>
                          <a:pt x="-13691" y="471193"/>
                          <a:pt x="0" y="262889"/>
                        </a:cubicBezTo>
                        <a:close/>
                      </a:path>
                      <a:path w="15976599" h="1577308" fill="none" stroke="0" extrusionOk="0">
                        <a:moveTo>
                          <a:pt x="0" y="262889"/>
                        </a:moveTo>
                        <a:cubicBezTo>
                          <a:pt x="-29720" y="119021"/>
                          <a:pt x="185436" y="37899"/>
                          <a:pt x="396315" y="0"/>
                        </a:cubicBezTo>
                        <a:cubicBezTo>
                          <a:pt x="761974" y="-58355"/>
                          <a:pt x="1012451" y="60793"/>
                          <a:pt x="1412472" y="0"/>
                        </a:cubicBezTo>
                        <a:cubicBezTo>
                          <a:pt x="1829433" y="-50624"/>
                          <a:pt x="1957479" y="39104"/>
                          <a:pt x="2428631" y="0"/>
                        </a:cubicBezTo>
                        <a:cubicBezTo>
                          <a:pt x="2949840" y="30351"/>
                          <a:pt x="3350086" y="80561"/>
                          <a:pt x="3748467" y="0"/>
                        </a:cubicBezTo>
                        <a:cubicBezTo>
                          <a:pt x="4019998" y="-135114"/>
                          <a:pt x="4477600" y="87550"/>
                          <a:pt x="5068304" y="0"/>
                        </a:cubicBezTo>
                        <a:cubicBezTo>
                          <a:pt x="5632791" y="-105749"/>
                          <a:pt x="5571314" y="-6603"/>
                          <a:pt x="5780783" y="0"/>
                        </a:cubicBezTo>
                        <a:cubicBezTo>
                          <a:pt x="6028399" y="-22185"/>
                          <a:pt x="6142117" y="30356"/>
                          <a:pt x="6493263" y="0"/>
                        </a:cubicBezTo>
                        <a:cubicBezTo>
                          <a:pt x="6800987" y="-71957"/>
                          <a:pt x="7048064" y="-27113"/>
                          <a:pt x="7205740" y="0"/>
                        </a:cubicBezTo>
                        <a:cubicBezTo>
                          <a:pt x="7304472" y="29261"/>
                          <a:pt x="7747016" y="29233"/>
                          <a:pt x="8070059" y="0"/>
                        </a:cubicBezTo>
                        <a:cubicBezTo>
                          <a:pt x="8429996" y="42356"/>
                          <a:pt x="8958340" y="149097"/>
                          <a:pt x="9389896" y="0"/>
                        </a:cubicBezTo>
                        <a:cubicBezTo>
                          <a:pt x="9818636" y="-81804"/>
                          <a:pt x="9946381" y="-22962"/>
                          <a:pt x="10102375" y="0"/>
                        </a:cubicBezTo>
                        <a:cubicBezTo>
                          <a:pt x="10321282" y="8139"/>
                          <a:pt x="10788659" y="33434"/>
                          <a:pt x="11118533" y="0"/>
                        </a:cubicBezTo>
                        <a:cubicBezTo>
                          <a:pt x="11470298" y="12705"/>
                          <a:pt x="11838824" y="14094"/>
                          <a:pt x="11982851" y="0"/>
                        </a:cubicBezTo>
                        <a:cubicBezTo>
                          <a:pt x="12200313" y="-70672"/>
                          <a:pt x="12660635" y="82883"/>
                          <a:pt x="12999009" y="0"/>
                        </a:cubicBezTo>
                        <a:cubicBezTo>
                          <a:pt x="13320819" y="-66155"/>
                          <a:pt x="13551772" y="46493"/>
                          <a:pt x="13863327" y="0"/>
                        </a:cubicBezTo>
                        <a:cubicBezTo>
                          <a:pt x="14241009" y="-90345"/>
                          <a:pt x="15064807" y="-27353"/>
                          <a:pt x="15580283" y="0"/>
                        </a:cubicBezTo>
                        <a:cubicBezTo>
                          <a:pt x="15790431" y="-8161"/>
                          <a:pt x="15982641" y="117200"/>
                          <a:pt x="15976599" y="262889"/>
                        </a:cubicBezTo>
                        <a:cubicBezTo>
                          <a:pt x="15972621" y="435531"/>
                          <a:pt x="15915749" y="661428"/>
                          <a:pt x="15976599" y="799169"/>
                        </a:cubicBezTo>
                        <a:cubicBezTo>
                          <a:pt x="16025279" y="935885"/>
                          <a:pt x="15958617" y="1159255"/>
                          <a:pt x="15976599" y="1314418"/>
                        </a:cubicBezTo>
                        <a:cubicBezTo>
                          <a:pt x="15970700" y="1499542"/>
                          <a:pt x="15847719" y="1583792"/>
                          <a:pt x="15580283" y="1577308"/>
                        </a:cubicBezTo>
                        <a:cubicBezTo>
                          <a:pt x="14915568" y="1644169"/>
                          <a:pt x="14677569" y="1512578"/>
                          <a:pt x="14108607" y="1577308"/>
                        </a:cubicBezTo>
                        <a:cubicBezTo>
                          <a:pt x="13572734" y="1633997"/>
                          <a:pt x="13092114" y="1465247"/>
                          <a:pt x="12636929" y="1577308"/>
                        </a:cubicBezTo>
                        <a:cubicBezTo>
                          <a:pt x="12192763" y="1625824"/>
                          <a:pt x="11636800" y="1604949"/>
                          <a:pt x="11165252" y="1577308"/>
                        </a:cubicBezTo>
                        <a:cubicBezTo>
                          <a:pt x="10566993" y="1580273"/>
                          <a:pt x="10609742" y="1501360"/>
                          <a:pt x="10300934" y="1577308"/>
                        </a:cubicBezTo>
                        <a:cubicBezTo>
                          <a:pt x="10041272" y="1591563"/>
                          <a:pt x="9198830" y="1470362"/>
                          <a:pt x="8829258" y="1577308"/>
                        </a:cubicBezTo>
                        <a:cubicBezTo>
                          <a:pt x="8551080" y="1543476"/>
                          <a:pt x="8294822" y="1514365"/>
                          <a:pt x="7661259" y="1577308"/>
                        </a:cubicBezTo>
                        <a:cubicBezTo>
                          <a:pt x="7086511" y="1652220"/>
                          <a:pt x="7204719" y="1570331"/>
                          <a:pt x="6948782" y="1577308"/>
                        </a:cubicBezTo>
                        <a:cubicBezTo>
                          <a:pt x="6646367" y="1492621"/>
                          <a:pt x="6243697" y="1547403"/>
                          <a:pt x="5477103" y="1577308"/>
                        </a:cubicBezTo>
                        <a:cubicBezTo>
                          <a:pt x="4788743" y="1735369"/>
                          <a:pt x="4420980" y="1551493"/>
                          <a:pt x="4005427" y="1577308"/>
                        </a:cubicBezTo>
                        <a:cubicBezTo>
                          <a:pt x="3789885" y="1617405"/>
                          <a:pt x="3181173" y="1579986"/>
                          <a:pt x="2685590" y="1577308"/>
                        </a:cubicBezTo>
                        <a:cubicBezTo>
                          <a:pt x="2055843" y="1698268"/>
                          <a:pt x="1419284" y="1712953"/>
                          <a:pt x="396315" y="1577308"/>
                        </a:cubicBezTo>
                        <a:cubicBezTo>
                          <a:pt x="234491" y="1577277"/>
                          <a:pt x="-1921" y="1443502"/>
                          <a:pt x="0" y="1314418"/>
                        </a:cubicBezTo>
                        <a:cubicBezTo>
                          <a:pt x="-62811" y="1089350"/>
                          <a:pt x="104741" y="887493"/>
                          <a:pt x="0" y="778138"/>
                        </a:cubicBezTo>
                        <a:cubicBezTo>
                          <a:pt x="-88537" y="624875"/>
                          <a:pt x="34484" y="556293"/>
                          <a:pt x="0" y="262889"/>
                        </a:cubicBezTo>
                        <a:close/>
                      </a:path>
                    </a:pathLst>
                  </a:custGeom>
                  <ask:type>
                    <ask:lineSketchScribble/>
                  </ask:type>
                </ask:lineSketchStyleProps>
              </a:ext>
            </a:extLst>
          </a:ln>
          <a:effectLst/>
        </p:spPr>
        <p:txBody>
          <a:bodyPr rtlCol="0" anchor="ctr"/>
          <a:lstStyle/>
          <a:p>
            <a:pPr algn="ctr" defTabSz="1219170">
              <a:defRPr/>
            </a:pPr>
            <a:endParaRPr lang="en-US" sz="2400" kern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89719" y="1147478"/>
            <a:ext cx="16230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defRPr/>
            </a:pPr>
            <a:r>
              <a:rPr lang="nl-NL" sz="7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Tìm số dư của phép chia 338 : 3 = </a:t>
            </a:r>
            <a:r>
              <a:rPr lang="en-US" sz="7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23C83AB-F566-448D-9941-BD52B195FB4F}"/>
              </a:ext>
            </a:extLst>
          </p:cNvPr>
          <p:cNvSpPr txBox="1"/>
          <p:nvPr/>
        </p:nvSpPr>
        <p:spPr>
          <a:xfrm>
            <a:off x="5464371" y="3848100"/>
            <a:ext cx="6426200" cy="17336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666" dirty="0" err="1"/>
              <a:t>Đáp</a:t>
            </a:r>
            <a:r>
              <a:rPr lang="en-US" sz="10666" dirty="0"/>
              <a:t> </a:t>
            </a:r>
            <a:r>
              <a:rPr lang="en-US" sz="10666" dirty="0" err="1"/>
              <a:t>án</a:t>
            </a:r>
            <a:r>
              <a:rPr lang="en-US" sz="10666" dirty="0"/>
              <a:t>: 2</a:t>
            </a:r>
          </a:p>
        </p:txBody>
      </p:sp>
    </p:spTree>
    <p:extLst>
      <p:ext uri="{BB962C8B-B14F-4D97-AF65-F5344CB8AC3E}">
        <p14:creationId xmlns:p14="http://schemas.microsoft.com/office/powerpoint/2010/main" val="946839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275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21" grpId="0" animBg="1"/>
      <p:bldP spid="20" grpId="0"/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20">
            <a:extLst>
              <a:ext uri="{FF2B5EF4-FFF2-40B4-BE49-F238E27FC236}">
                <a16:creationId xmlns:a16="http://schemas.microsoft.com/office/drawing/2014/main" id="{D82C1424-E13E-4F91-9646-75ABF48137E4}"/>
              </a:ext>
            </a:extLst>
          </p:cNvPr>
          <p:cNvSpPr/>
          <p:nvPr/>
        </p:nvSpPr>
        <p:spPr>
          <a:xfrm>
            <a:off x="4213016" y="3848101"/>
            <a:ext cx="8668945" cy="2372599"/>
          </a:xfrm>
          <a:prstGeom prst="roundRect">
            <a:avLst/>
          </a:prstGeom>
          <a:solidFill>
            <a:schemeClr val="lt1">
              <a:alpha val="9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219170">
              <a:defRPr/>
            </a:pPr>
            <a:endParaRPr lang="en-US" sz="8000" dirty="0">
              <a:solidFill>
                <a:srgbClr val="FF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Left Arrow 5">
            <a:hlinkClick r:id="rId4" action="ppaction://hlinksldjump"/>
            <a:extLst>
              <a:ext uri="{FF2B5EF4-FFF2-40B4-BE49-F238E27FC236}">
                <a16:creationId xmlns:a16="http://schemas.microsoft.com/office/drawing/2014/main" id="{A7D26D93-D0C3-4561-8F53-F51621285DBC}"/>
              </a:ext>
            </a:extLst>
          </p:cNvPr>
          <p:cNvSpPr/>
          <p:nvPr/>
        </p:nvSpPr>
        <p:spPr>
          <a:xfrm>
            <a:off x="457359" y="7863840"/>
            <a:ext cx="1950720" cy="1117600"/>
          </a:xfrm>
          <a:prstGeom prst="leftArrow">
            <a:avLst/>
          </a:prstGeom>
          <a:solidFill>
            <a:srgbClr val="00206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219170">
              <a:defRPr/>
            </a:pPr>
            <a:r>
              <a:rPr lang="en-US" sz="3733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Trở</a:t>
            </a:r>
            <a:r>
              <a:rPr lang="en-US" sz="3733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733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về</a:t>
            </a:r>
            <a:endParaRPr lang="en-US" sz="3733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" name="Am-thanh-tra-loi-dung-www_yeualo_com">
            <a:hlinkClick r:id="" action="ppaction://media"/>
            <a:extLst>
              <a:ext uri="{FF2B5EF4-FFF2-40B4-BE49-F238E27FC236}">
                <a16:creationId xmlns:a16="http://schemas.microsoft.com/office/drawing/2014/main" id="{B1F826DF-426C-4A1E-AAED-09131EBFBA1F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41" end="5188.8333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6266319" y="-1905000"/>
            <a:ext cx="1447800" cy="1447800"/>
          </a:xfrm>
          <a:prstGeom prst="rect">
            <a:avLst/>
          </a:prstGeom>
        </p:spPr>
      </p:pic>
      <p:sp>
        <p:nvSpPr>
          <p:cNvPr id="21" name="Rectangle: Rounded Corners 43">
            <a:extLst>
              <a:ext uri="{FF2B5EF4-FFF2-40B4-BE49-F238E27FC236}">
                <a16:creationId xmlns:a16="http://schemas.microsoft.com/office/drawing/2014/main" id="{F3DB321F-8E26-4BDB-B85E-58C1CC741DEA}"/>
              </a:ext>
            </a:extLst>
          </p:cNvPr>
          <p:cNvSpPr/>
          <p:nvPr/>
        </p:nvSpPr>
        <p:spPr>
          <a:xfrm>
            <a:off x="3111860" y="1002590"/>
            <a:ext cx="10597825" cy="1577308"/>
          </a:xfrm>
          <a:custGeom>
            <a:avLst/>
            <a:gdLst>
              <a:gd name="connsiteX0" fmla="*/ 0 w 10597825"/>
              <a:gd name="connsiteY0" fmla="*/ 262890 h 1577308"/>
              <a:gd name="connsiteX1" fmla="*/ 262890 w 10597825"/>
              <a:gd name="connsiteY1" fmla="*/ 0 h 1577308"/>
              <a:gd name="connsiteX2" fmla="*/ 553202 w 10597825"/>
              <a:gd name="connsiteY2" fmla="*/ 0 h 1577308"/>
              <a:gd name="connsiteX3" fmla="*/ 1044955 w 10597825"/>
              <a:gd name="connsiteY3" fmla="*/ 0 h 1577308"/>
              <a:gd name="connsiteX4" fmla="*/ 1435987 w 10597825"/>
              <a:gd name="connsiteY4" fmla="*/ 0 h 1577308"/>
              <a:gd name="connsiteX5" fmla="*/ 1927740 w 10597825"/>
              <a:gd name="connsiteY5" fmla="*/ 0 h 1577308"/>
              <a:gd name="connsiteX6" fmla="*/ 2318772 w 10597825"/>
              <a:gd name="connsiteY6" fmla="*/ 0 h 1577308"/>
              <a:gd name="connsiteX7" fmla="*/ 2911245 w 10597825"/>
              <a:gd name="connsiteY7" fmla="*/ 0 h 1577308"/>
              <a:gd name="connsiteX8" fmla="*/ 3302278 w 10597825"/>
              <a:gd name="connsiteY8" fmla="*/ 0 h 1577308"/>
              <a:gd name="connsiteX9" fmla="*/ 3794030 w 10597825"/>
              <a:gd name="connsiteY9" fmla="*/ 0 h 1577308"/>
              <a:gd name="connsiteX10" fmla="*/ 4386504 w 10597825"/>
              <a:gd name="connsiteY10" fmla="*/ 0 h 1577308"/>
              <a:gd name="connsiteX11" fmla="*/ 4978977 w 10597825"/>
              <a:gd name="connsiteY11" fmla="*/ 0 h 1577308"/>
              <a:gd name="connsiteX12" fmla="*/ 5772891 w 10597825"/>
              <a:gd name="connsiteY12" fmla="*/ 0 h 1577308"/>
              <a:gd name="connsiteX13" fmla="*/ 6466085 w 10597825"/>
              <a:gd name="connsiteY13" fmla="*/ 0 h 1577308"/>
              <a:gd name="connsiteX14" fmla="*/ 6756397 w 10597825"/>
              <a:gd name="connsiteY14" fmla="*/ 0 h 1577308"/>
              <a:gd name="connsiteX15" fmla="*/ 7550311 w 10597825"/>
              <a:gd name="connsiteY15" fmla="*/ 0 h 1577308"/>
              <a:gd name="connsiteX16" fmla="*/ 8344225 w 10597825"/>
              <a:gd name="connsiteY16" fmla="*/ 0 h 1577308"/>
              <a:gd name="connsiteX17" fmla="*/ 8735257 w 10597825"/>
              <a:gd name="connsiteY17" fmla="*/ 0 h 1577308"/>
              <a:gd name="connsiteX18" fmla="*/ 9529171 w 10597825"/>
              <a:gd name="connsiteY18" fmla="*/ 0 h 1577308"/>
              <a:gd name="connsiteX19" fmla="*/ 10334935 w 10597825"/>
              <a:gd name="connsiteY19" fmla="*/ 0 h 1577308"/>
              <a:gd name="connsiteX20" fmla="*/ 10597825 w 10597825"/>
              <a:gd name="connsiteY20" fmla="*/ 262890 h 1577308"/>
              <a:gd name="connsiteX21" fmla="*/ 10597825 w 10597825"/>
              <a:gd name="connsiteY21" fmla="*/ 767623 h 1577308"/>
              <a:gd name="connsiteX22" fmla="*/ 10597825 w 10597825"/>
              <a:gd name="connsiteY22" fmla="*/ 1314418 h 1577308"/>
              <a:gd name="connsiteX23" fmla="*/ 10334935 w 10597825"/>
              <a:gd name="connsiteY23" fmla="*/ 1577308 h 1577308"/>
              <a:gd name="connsiteX24" fmla="*/ 9641741 w 10597825"/>
              <a:gd name="connsiteY24" fmla="*/ 1577308 h 1577308"/>
              <a:gd name="connsiteX25" fmla="*/ 9149989 w 10597825"/>
              <a:gd name="connsiteY25" fmla="*/ 1577308 h 1577308"/>
              <a:gd name="connsiteX26" fmla="*/ 8859677 w 10597825"/>
              <a:gd name="connsiteY26" fmla="*/ 1577308 h 1577308"/>
              <a:gd name="connsiteX27" fmla="*/ 8569365 w 10597825"/>
              <a:gd name="connsiteY27" fmla="*/ 1577308 h 1577308"/>
              <a:gd name="connsiteX28" fmla="*/ 8178332 w 10597825"/>
              <a:gd name="connsiteY28" fmla="*/ 1577308 h 1577308"/>
              <a:gd name="connsiteX29" fmla="*/ 7787300 w 10597825"/>
              <a:gd name="connsiteY29" fmla="*/ 1577308 h 1577308"/>
              <a:gd name="connsiteX30" fmla="*/ 7396268 w 10597825"/>
              <a:gd name="connsiteY30" fmla="*/ 1577308 h 1577308"/>
              <a:gd name="connsiteX31" fmla="*/ 6602354 w 10597825"/>
              <a:gd name="connsiteY31" fmla="*/ 1577308 h 1577308"/>
              <a:gd name="connsiteX32" fmla="*/ 5909160 w 10597825"/>
              <a:gd name="connsiteY32" fmla="*/ 1577308 h 1577308"/>
              <a:gd name="connsiteX33" fmla="*/ 5417407 w 10597825"/>
              <a:gd name="connsiteY33" fmla="*/ 1577308 h 1577308"/>
              <a:gd name="connsiteX34" fmla="*/ 4925654 w 10597825"/>
              <a:gd name="connsiteY34" fmla="*/ 1577308 h 1577308"/>
              <a:gd name="connsiteX35" fmla="*/ 4635342 w 10597825"/>
              <a:gd name="connsiteY35" fmla="*/ 1577308 h 1577308"/>
              <a:gd name="connsiteX36" fmla="*/ 3942149 w 10597825"/>
              <a:gd name="connsiteY36" fmla="*/ 1577308 h 1577308"/>
              <a:gd name="connsiteX37" fmla="*/ 3248955 w 10597825"/>
              <a:gd name="connsiteY37" fmla="*/ 1577308 h 1577308"/>
              <a:gd name="connsiteX38" fmla="*/ 2555761 w 10597825"/>
              <a:gd name="connsiteY38" fmla="*/ 1577308 h 1577308"/>
              <a:gd name="connsiteX39" fmla="*/ 1862568 w 10597825"/>
              <a:gd name="connsiteY39" fmla="*/ 1577308 h 1577308"/>
              <a:gd name="connsiteX40" fmla="*/ 1169374 w 10597825"/>
              <a:gd name="connsiteY40" fmla="*/ 1577308 h 1577308"/>
              <a:gd name="connsiteX41" fmla="*/ 262890 w 10597825"/>
              <a:gd name="connsiteY41" fmla="*/ 1577308 h 1577308"/>
              <a:gd name="connsiteX42" fmla="*/ 0 w 10597825"/>
              <a:gd name="connsiteY42" fmla="*/ 1314418 h 1577308"/>
              <a:gd name="connsiteX43" fmla="*/ 0 w 10597825"/>
              <a:gd name="connsiteY43" fmla="*/ 778139 h 1577308"/>
              <a:gd name="connsiteX44" fmla="*/ 0 w 10597825"/>
              <a:gd name="connsiteY44" fmla="*/ 262890 h 1577308"/>
              <a:gd name="connsiteX0" fmla="*/ 0 w 10597825"/>
              <a:gd name="connsiteY0" fmla="*/ 262890 h 1577308"/>
              <a:gd name="connsiteX1" fmla="*/ 262890 w 10597825"/>
              <a:gd name="connsiteY1" fmla="*/ 0 h 1577308"/>
              <a:gd name="connsiteX2" fmla="*/ 956084 w 10597825"/>
              <a:gd name="connsiteY2" fmla="*/ 0 h 1577308"/>
              <a:gd name="connsiteX3" fmla="*/ 1649277 w 10597825"/>
              <a:gd name="connsiteY3" fmla="*/ 0 h 1577308"/>
              <a:gd name="connsiteX4" fmla="*/ 2342471 w 10597825"/>
              <a:gd name="connsiteY4" fmla="*/ 0 h 1577308"/>
              <a:gd name="connsiteX5" fmla="*/ 3136385 w 10597825"/>
              <a:gd name="connsiteY5" fmla="*/ 0 h 1577308"/>
              <a:gd name="connsiteX6" fmla="*/ 3527418 w 10597825"/>
              <a:gd name="connsiteY6" fmla="*/ 0 h 1577308"/>
              <a:gd name="connsiteX7" fmla="*/ 4119891 w 10597825"/>
              <a:gd name="connsiteY7" fmla="*/ 0 h 1577308"/>
              <a:gd name="connsiteX8" fmla="*/ 4611644 w 10597825"/>
              <a:gd name="connsiteY8" fmla="*/ 0 h 1577308"/>
              <a:gd name="connsiteX9" fmla="*/ 5002676 w 10597825"/>
              <a:gd name="connsiteY9" fmla="*/ 0 h 1577308"/>
              <a:gd name="connsiteX10" fmla="*/ 5695870 w 10597825"/>
              <a:gd name="connsiteY10" fmla="*/ 0 h 1577308"/>
              <a:gd name="connsiteX11" fmla="*/ 5986181 w 10597825"/>
              <a:gd name="connsiteY11" fmla="*/ 0 h 1577308"/>
              <a:gd name="connsiteX12" fmla="*/ 6276493 w 10597825"/>
              <a:gd name="connsiteY12" fmla="*/ 0 h 1577308"/>
              <a:gd name="connsiteX13" fmla="*/ 6969687 w 10597825"/>
              <a:gd name="connsiteY13" fmla="*/ 0 h 1577308"/>
              <a:gd name="connsiteX14" fmla="*/ 7360719 w 10597825"/>
              <a:gd name="connsiteY14" fmla="*/ 0 h 1577308"/>
              <a:gd name="connsiteX15" fmla="*/ 7751752 w 10597825"/>
              <a:gd name="connsiteY15" fmla="*/ 0 h 1577308"/>
              <a:gd name="connsiteX16" fmla="*/ 8545666 w 10597825"/>
              <a:gd name="connsiteY16" fmla="*/ 0 h 1577308"/>
              <a:gd name="connsiteX17" fmla="*/ 9339580 w 10597825"/>
              <a:gd name="connsiteY17" fmla="*/ 0 h 1577308"/>
              <a:gd name="connsiteX18" fmla="*/ 10334935 w 10597825"/>
              <a:gd name="connsiteY18" fmla="*/ 0 h 1577308"/>
              <a:gd name="connsiteX19" fmla="*/ 10597825 w 10597825"/>
              <a:gd name="connsiteY19" fmla="*/ 262890 h 1577308"/>
              <a:gd name="connsiteX20" fmla="*/ 10597825 w 10597825"/>
              <a:gd name="connsiteY20" fmla="*/ 799169 h 1577308"/>
              <a:gd name="connsiteX21" fmla="*/ 10597825 w 10597825"/>
              <a:gd name="connsiteY21" fmla="*/ 1314418 h 1577308"/>
              <a:gd name="connsiteX22" fmla="*/ 10334935 w 10597825"/>
              <a:gd name="connsiteY22" fmla="*/ 1577308 h 1577308"/>
              <a:gd name="connsiteX23" fmla="*/ 9641741 w 10597825"/>
              <a:gd name="connsiteY23" fmla="*/ 1577308 h 1577308"/>
              <a:gd name="connsiteX24" fmla="*/ 9351429 w 10597825"/>
              <a:gd name="connsiteY24" fmla="*/ 1577308 h 1577308"/>
              <a:gd name="connsiteX25" fmla="*/ 8960397 w 10597825"/>
              <a:gd name="connsiteY25" fmla="*/ 1577308 h 1577308"/>
              <a:gd name="connsiteX26" fmla="*/ 8670085 w 10597825"/>
              <a:gd name="connsiteY26" fmla="*/ 1577308 h 1577308"/>
              <a:gd name="connsiteX27" fmla="*/ 8279053 w 10597825"/>
              <a:gd name="connsiteY27" fmla="*/ 1577308 h 1577308"/>
              <a:gd name="connsiteX28" fmla="*/ 7585859 w 10597825"/>
              <a:gd name="connsiteY28" fmla="*/ 1577308 h 1577308"/>
              <a:gd name="connsiteX29" fmla="*/ 7194827 w 10597825"/>
              <a:gd name="connsiteY29" fmla="*/ 1577308 h 1577308"/>
              <a:gd name="connsiteX30" fmla="*/ 6602354 w 10597825"/>
              <a:gd name="connsiteY30" fmla="*/ 1577308 h 1577308"/>
              <a:gd name="connsiteX31" fmla="*/ 6110601 w 10597825"/>
              <a:gd name="connsiteY31" fmla="*/ 1577308 h 1577308"/>
              <a:gd name="connsiteX32" fmla="*/ 5719568 w 10597825"/>
              <a:gd name="connsiteY32" fmla="*/ 1577308 h 1577308"/>
              <a:gd name="connsiteX33" fmla="*/ 4925654 w 10597825"/>
              <a:gd name="connsiteY33" fmla="*/ 1577308 h 1577308"/>
              <a:gd name="connsiteX34" fmla="*/ 4534622 w 10597825"/>
              <a:gd name="connsiteY34" fmla="*/ 1577308 h 1577308"/>
              <a:gd name="connsiteX35" fmla="*/ 3841428 w 10597825"/>
              <a:gd name="connsiteY35" fmla="*/ 1577308 h 1577308"/>
              <a:gd name="connsiteX36" fmla="*/ 3450396 w 10597825"/>
              <a:gd name="connsiteY36" fmla="*/ 1577308 h 1577308"/>
              <a:gd name="connsiteX37" fmla="*/ 3059364 w 10597825"/>
              <a:gd name="connsiteY37" fmla="*/ 1577308 h 1577308"/>
              <a:gd name="connsiteX38" fmla="*/ 2265450 w 10597825"/>
              <a:gd name="connsiteY38" fmla="*/ 1577308 h 1577308"/>
              <a:gd name="connsiteX39" fmla="*/ 1572256 w 10597825"/>
              <a:gd name="connsiteY39" fmla="*/ 1577308 h 1577308"/>
              <a:gd name="connsiteX40" fmla="*/ 1281944 w 10597825"/>
              <a:gd name="connsiteY40" fmla="*/ 1577308 h 1577308"/>
              <a:gd name="connsiteX41" fmla="*/ 790191 w 10597825"/>
              <a:gd name="connsiteY41" fmla="*/ 1577308 h 1577308"/>
              <a:gd name="connsiteX42" fmla="*/ 262890 w 10597825"/>
              <a:gd name="connsiteY42" fmla="*/ 1577308 h 1577308"/>
              <a:gd name="connsiteX43" fmla="*/ 0 w 10597825"/>
              <a:gd name="connsiteY43" fmla="*/ 1314418 h 1577308"/>
              <a:gd name="connsiteX44" fmla="*/ 0 w 10597825"/>
              <a:gd name="connsiteY44" fmla="*/ 809685 h 1577308"/>
              <a:gd name="connsiteX45" fmla="*/ 0 w 10597825"/>
              <a:gd name="connsiteY45" fmla="*/ 262890 h 15773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10597825" h="1577308" fill="none" extrusionOk="0">
                <a:moveTo>
                  <a:pt x="0" y="262890"/>
                </a:moveTo>
                <a:cubicBezTo>
                  <a:pt x="15983" y="102374"/>
                  <a:pt x="112756" y="44189"/>
                  <a:pt x="262890" y="0"/>
                </a:cubicBezTo>
                <a:cubicBezTo>
                  <a:pt x="372130" y="-24143"/>
                  <a:pt x="441031" y="15648"/>
                  <a:pt x="553202" y="0"/>
                </a:cubicBezTo>
                <a:cubicBezTo>
                  <a:pt x="668159" y="14340"/>
                  <a:pt x="887797" y="41670"/>
                  <a:pt x="1044955" y="0"/>
                </a:cubicBezTo>
                <a:cubicBezTo>
                  <a:pt x="1202353" y="-33944"/>
                  <a:pt x="1261895" y="25187"/>
                  <a:pt x="1435987" y="0"/>
                </a:cubicBezTo>
                <a:cubicBezTo>
                  <a:pt x="1626176" y="-21487"/>
                  <a:pt x="1706443" y="2526"/>
                  <a:pt x="1927740" y="0"/>
                </a:cubicBezTo>
                <a:cubicBezTo>
                  <a:pt x="2187445" y="-7095"/>
                  <a:pt x="2230823" y="5068"/>
                  <a:pt x="2318772" y="0"/>
                </a:cubicBezTo>
                <a:cubicBezTo>
                  <a:pt x="2379972" y="10017"/>
                  <a:pt x="2594466" y="647"/>
                  <a:pt x="2911245" y="0"/>
                </a:cubicBezTo>
                <a:cubicBezTo>
                  <a:pt x="3211921" y="-3594"/>
                  <a:pt x="3123919" y="18104"/>
                  <a:pt x="3302278" y="0"/>
                </a:cubicBezTo>
                <a:cubicBezTo>
                  <a:pt x="3479573" y="-38867"/>
                  <a:pt x="3627257" y="39525"/>
                  <a:pt x="3794030" y="0"/>
                </a:cubicBezTo>
                <a:cubicBezTo>
                  <a:pt x="3933902" y="-24877"/>
                  <a:pt x="4199844" y="34741"/>
                  <a:pt x="4386504" y="0"/>
                </a:cubicBezTo>
                <a:cubicBezTo>
                  <a:pt x="4524818" y="-61145"/>
                  <a:pt x="4860360" y="53056"/>
                  <a:pt x="4978977" y="0"/>
                </a:cubicBezTo>
                <a:cubicBezTo>
                  <a:pt x="5138381" y="-47066"/>
                  <a:pt x="5629749" y="31281"/>
                  <a:pt x="5772891" y="0"/>
                </a:cubicBezTo>
                <a:cubicBezTo>
                  <a:pt x="5963073" y="-44596"/>
                  <a:pt x="6124343" y="34503"/>
                  <a:pt x="6466085" y="0"/>
                </a:cubicBezTo>
                <a:cubicBezTo>
                  <a:pt x="6786884" y="-58815"/>
                  <a:pt x="6665137" y="15587"/>
                  <a:pt x="6756397" y="0"/>
                </a:cubicBezTo>
                <a:cubicBezTo>
                  <a:pt x="6883360" y="-10669"/>
                  <a:pt x="7232220" y="15025"/>
                  <a:pt x="7550311" y="0"/>
                </a:cubicBezTo>
                <a:cubicBezTo>
                  <a:pt x="7799727" y="-84546"/>
                  <a:pt x="7963086" y="50228"/>
                  <a:pt x="8344225" y="0"/>
                </a:cubicBezTo>
                <a:cubicBezTo>
                  <a:pt x="8688833" y="-26015"/>
                  <a:pt x="8595830" y="40591"/>
                  <a:pt x="8735257" y="0"/>
                </a:cubicBezTo>
                <a:cubicBezTo>
                  <a:pt x="8920615" y="-81962"/>
                  <a:pt x="9215541" y="55836"/>
                  <a:pt x="9529171" y="0"/>
                </a:cubicBezTo>
                <a:cubicBezTo>
                  <a:pt x="9908832" y="-24800"/>
                  <a:pt x="10169558" y="50958"/>
                  <a:pt x="10334935" y="0"/>
                </a:cubicBezTo>
                <a:cubicBezTo>
                  <a:pt x="10462362" y="-10592"/>
                  <a:pt x="10586027" y="134254"/>
                  <a:pt x="10597825" y="262890"/>
                </a:cubicBezTo>
                <a:cubicBezTo>
                  <a:pt x="10658033" y="512408"/>
                  <a:pt x="10595791" y="547125"/>
                  <a:pt x="10597825" y="767623"/>
                </a:cubicBezTo>
                <a:cubicBezTo>
                  <a:pt x="10609586" y="1000135"/>
                  <a:pt x="10530542" y="1042333"/>
                  <a:pt x="10597825" y="1314418"/>
                </a:cubicBezTo>
                <a:cubicBezTo>
                  <a:pt x="10624594" y="1412031"/>
                  <a:pt x="10474118" y="1617324"/>
                  <a:pt x="10334935" y="1577308"/>
                </a:cubicBezTo>
                <a:cubicBezTo>
                  <a:pt x="10079631" y="1617867"/>
                  <a:pt x="9963507" y="1549958"/>
                  <a:pt x="9641741" y="1577308"/>
                </a:cubicBezTo>
                <a:cubicBezTo>
                  <a:pt x="9319778" y="1584684"/>
                  <a:pt x="9320717" y="1554546"/>
                  <a:pt x="9149989" y="1577308"/>
                </a:cubicBezTo>
                <a:cubicBezTo>
                  <a:pt x="8986012" y="1615580"/>
                  <a:pt x="8999105" y="1550149"/>
                  <a:pt x="8859677" y="1577308"/>
                </a:cubicBezTo>
                <a:cubicBezTo>
                  <a:pt x="8726630" y="1608438"/>
                  <a:pt x="8690085" y="1556554"/>
                  <a:pt x="8569365" y="1577308"/>
                </a:cubicBezTo>
                <a:cubicBezTo>
                  <a:pt x="8439839" y="1613369"/>
                  <a:pt x="8382184" y="1575051"/>
                  <a:pt x="8178332" y="1577308"/>
                </a:cubicBezTo>
                <a:cubicBezTo>
                  <a:pt x="8001129" y="1586414"/>
                  <a:pt x="7916140" y="1538101"/>
                  <a:pt x="7787300" y="1577308"/>
                </a:cubicBezTo>
                <a:cubicBezTo>
                  <a:pt x="7648906" y="1643706"/>
                  <a:pt x="7581383" y="1552415"/>
                  <a:pt x="7396268" y="1577308"/>
                </a:cubicBezTo>
                <a:cubicBezTo>
                  <a:pt x="7226591" y="1588783"/>
                  <a:pt x="6826803" y="1517834"/>
                  <a:pt x="6602354" y="1577308"/>
                </a:cubicBezTo>
                <a:cubicBezTo>
                  <a:pt x="6410749" y="1727284"/>
                  <a:pt x="6166354" y="1508455"/>
                  <a:pt x="5909160" y="1577308"/>
                </a:cubicBezTo>
                <a:cubicBezTo>
                  <a:pt x="5651286" y="1617461"/>
                  <a:pt x="5588242" y="1544026"/>
                  <a:pt x="5417407" y="1577308"/>
                </a:cubicBezTo>
                <a:cubicBezTo>
                  <a:pt x="5230303" y="1631553"/>
                  <a:pt x="5150278" y="1578931"/>
                  <a:pt x="4925654" y="1577308"/>
                </a:cubicBezTo>
                <a:cubicBezTo>
                  <a:pt x="4705283" y="1610465"/>
                  <a:pt x="4733889" y="1564206"/>
                  <a:pt x="4635342" y="1577308"/>
                </a:cubicBezTo>
                <a:cubicBezTo>
                  <a:pt x="4531005" y="1625511"/>
                  <a:pt x="4124772" y="1510206"/>
                  <a:pt x="3942149" y="1577308"/>
                </a:cubicBezTo>
                <a:cubicBezTo>
                  <a:pt x="3708921" y="1697189"/>
                  <a:pt x="3510255" y="1562920"/>
                  <a:pt x="3248955" y="1577308"/>
                </a:cubicBezTo>
                <a:cubicBezTo>
                  <a:pt x="2977408" y="1581932"/>
                  <a:pt x="2816480" y="1537552"/>
                  <a:pt x="2555761" y="1577308"/>
                </a:cubicBezTo>
                <a:cubicBezTo>
                  <a:pt x="2327945" y="1619041"/>
                  <a:pt x="2061066" y="1588843"/>
                  <a:pt x="1862568" y="1577308"/>
                </a:cubicBezTo>
                <a:cubicBezTo>
                  <a:pt x="1655448" y="1618839"/>
                  <a:pt x="1328772" y="1541454"/>
                  <a:pt x="1169374" y="1577308"/>
                </a:cubicBezTo>
                <a:cubicBezTo>
                  <a:pt x="1014145" y="1597800"/>
                  <a:pt x="579609" y="1527589"/>
                  <a:pt x="262890" y="1577308"/>
                </a:cubicBezTo>
                <a:cubicBezTo>
                  <a:pt x="68595" y="1577665"/>
                  <a:pt x="34474" y="1464309"/>
                  <a:pt x="0" y="1314418"/>
                </a:cubicBezTo>
                <a:cubicBezTo>
                  <a:pt x="-14506" y="1177837"/>
                  <a:pt x="56430" y="989508"/>
                  <a:pt x="0" y="778139"/>
                </a:cubicBezTo>
                <a:cubicBezTo>
                  <a:pt x="-33842" y="567699"/>
                  <a:pt x="49728" y="474428"/>
                  <a:pt x="0" y="262890"/>
                </a:cubicBezTo>
                <a:close/>
              </a:path>
              <a:path w="10597825" h="1577308" stroke="0" extrusionOk="0">
                <a:moveTo>
                  <a:pt x="0" y="262890"/>
                </a:moveTo>
                <a:cubicBezTo>
                  <a:pt x="-14987" y="105818"/>
                  <a:pt x="145781" y="25568"/>
                  <a:pt x="262890" y="0"/>
                </a:cubicBezTo>
                <a:cubicBezTo>
                  <a:pt x="466711" y="-48008"/>
                  <a:pt x="720299" y="38764"/>
                  <a:pt x="956084" y="0"/>
                </a:cubicBezTo>
                <a:cubicBezTo>
                  <a:pt x="1211942" y="-56428"/>
                  <a:pt x="1315816" y="63239"/>
                  <a:pt x="1649277" y="0"/>
                </a:cubicBezTo>
                <a:cubicBezTo>
                  <a:pt x="1966302" y="-60769"/>
                  <a:pt x="2119575" y="55235"/>
                  <a:pt x="2342471" y="0"/>
                </a:cubicBezTo>
                <a:cubicBezTo>
                  <a:pt x="2557358" y="-70786"/>
                  <a:pt x="2751415" y="-14363"/>
                  <a:pt x="3136385" y="0"/>
                </a:cubicBezTo>
                <a:cubicBezTo>
                  <a:pt x="3468050" y="-14865"/>
                  <a:pt x="3363366" y="27623"/>
                  <a:pt x="3527418" y="0"/>
                </a:cubicBezTo>
                <a:cubicBezTo>
                  <a:pt x="3706522" y="13728"/>
                  <a:pt x="3979899" y="-8098"/>
                  <a:pt x="4119891" y="0"/>
                </a:cubicBezTo>
                <a:cubicBezTo>
                  <a:pt x="4251236" y="20537"/>
                  <a:pt x="4377366" y="-9296"/>
                  <a:pt x="4611644" y="0"/>
                </a:cubicBezTo>
                <a:cubicBezTo>
                  <a:pt x="4827950" y="-3139"/>
                  <a:pt x="4851402" y="8847"/>
                  <a:pt x="5002676" y="0"/>
                </a:cubicBezTo>
                <a:cubicBezTo>
                  <a:pt x="5151710" y="7051"/>
                  <a:pt x="5511409" y="18514"/>
                  <a:pt x="5695870" y="0"/>
                </a:cubicBezTo>
                <a:cubicBezTo>
                  <a:pt x="5865933" y="-22981"/>
                  <a:pt x="5839777" y="24096"/>
                  <a:pt x="5986181" y="0"/>
                </a:cubicBezTo>
                <a:cubicBezTo>
                  <a:pt x="6117437" y="-8968"/>
                  <a:pt x="6149817" y="30241"/>
                  <a:pt x="6276493" y="0"/>
                </a:cubicBezTo>
                <a:cubicBezTo>
                  <a:pt x="6406499" y="-8798"/>
                  <a:pt x="6679340" y="-37172"/>
                  <a:pt x="6969687" y="0"/>
                </a:cubicBezTo>
                <a:cubicBezTo>
                  <a:pt x="7239213" y="-31548"/>
                  <a:pt x="7234671" y="27973"/>
                  <a:pt x="7360719" y="0"/>
                </a:cubicBezTo>
                <a:cubicBezTo>
                  <a:pt x="7469583" y="-9545"/>
                  <a:pt x="7602463" y="10047"/>
                  <a:pt x="7751752" y="0"/>
                </a:cubicBezTo>
                <a:cubicBezTo>
                  <a:pt x="7840148" y="-49393"/>
                  <a:pt x="8216609" y="27313"/>
                  <a:pt x="8545666" y="0"/>
                </a:cubicBezTo>
                <a:cubicBezTo>
                  <a:pt x="8809102" y="5915"/>
                  <a:pt x="8981340" y="50600"/>
                  <a:pt x="9339580" y="0"/>
                </a:cubicBezTo>
                <a:cubicBezTo>
                  <a:pt x="9667661" y="-53457"/>
                  <a:pt x="10150359" y="125668"/>
                  <a:pt x="10334935" y="0"/>
                </a:cubicBezTo>
                <a:cubicBezTo>
                  <a:pt x="10504357" y="-37929"/>
                  <a:pt x="10600061" y="123670"/>
                  <a:pt x="10597825" y="262890"/>
                </a:cubicBezTo>
                <a:cubicBezTo>
                  <a:pt x="10629644" y="514406"/>
                  <a:pt x="10538220" y="683309"/>
                  <a:pt x="10597825" y="799169"/>
                </a:cubicBezTo>
                <a:cubicBezTo>
                  <a:pt x="10662792" y="954677"/>
                  <a:pt x="10522867" y="1142316"/>
                  <a:pt x="10597825" y="1314418"/>
                </a:cubicBezTo>
                <a:cubicBezTo>
                  <a:pt x="10590102" y="1497157"/>
                  <a:pt x="10468433" y="1593013"/>
                  <a:pt x="10334935" y="1577308"/>
                </a:cubicBezTo>
                <a:cubicBezTo>
                  <a:pt x="10064585" y="1620657"/>
                  <a:pt x="9802414" y="1547169"/>
                  <a:pt x="9641741" y="1577308"/>
                </a:cubicBezTo>
                <a:cubicBezTo>
                  <a:pt x="9474795" y="1593519"/>
                  <a:pt x="9487959" y="1551115"/>
                  <a:pt x="9351429" y="1577308"/>
                </a:cubicBezTo>
                <a:cubicBezTo>
                  <a:pt x="9217136" y="1625262"/>
                  <a:pt x="9044630" y="1575262"/>
                  <a:pt x="8960397" y="1577308"/>
                </a:cubicBezTo>
                <a:cubicBezTo>
                  <a:pt x="8867377" y="1580468"/>
                  <a:pt x="8805935" y="1563019"/>
                  <a:pt x="8670085" y="1577308"/>
                </a:cubicBezTo>
                <a:cubicBezTo>
                  <a:pt x="8533979" y="1622414"/>
                  <a:pt x="8433952" y="1563372"/>
                  <a:pt x="8279053" y="1577308"/>
                </a:cubicBezTo>
                <a:cubicBezTo>
                  <a:pt x="8080234" y="1578576"/>
                  <a:pt x="7810618" y="1526372"/>
                  <a:pt x="7585859" y="1577308"/>
                </a:cubicBezTo>
                <a:cubicBezTo>
                  <a:pt x="7382705" y="1608032"/>
                  <a:pt x="7262998" y="1560286"/>
                  <a:pt x="7194827" y="1577308"/>
                </a:cubicBezTo>
                <a:cubicBezTo>
                  <a:pt x="7125337" y="1600735"/>
                  <a:pt x="6809521" y="1556748"/>
                  <a:pt x="6602354" y="1577308"/>
                </a:cubicBezTo>
                <a:cubicBezTo>
                  <a:pt x="6436677" y="1595990"/>
                  <a:pt x="6358401" y="1566859"/>
                  <a:pt x="6110601" y="1577308"/>
                </a:cubicBezTo>
                <a:cubicBezTo>
                  <a:pt x="5878361" y="1588261"/>
                  <a:pt x="5904371" y="1565604"/>
                  <a:pt x="5719568" y="1577308"/>
                </a:cubicBezTo>
                <a:cubicBezTo>
                  <a:pt x="5544433" y="1576777"/>
                  <a:pt x="5320098" y="1557176"/>
                  <a:pt x="4925654" y="1577308"/>
                </a:cubicBezTo>
                <a:cubicBezTo>
                  <a:pt x="4602550" y="1587288"/>
                  <a:pt x="4676942" y="1534851"/>
                  <a:pt x="4534622" y="1577308"/>
                </a:cubicBezTo>
                <a:cubicBezTo>
                  <a:pt x="4356417" y="1619146"/>
                  <a:pt x="4033086" y="1521205"/>
                  <a:pt x="3841428" y="1577308"/>
                </a:cubicBezTo>
                <a:cubicBezTo>
                  <a:pt x="3641449" y="1665950"/>
                  <a:pt x="3620727" y="1560062"/>
                  <a:pt x="3450396" y="1577308"/>
                </a:cubicBezTo>
                <a:cubicBezTo>
                  <a:pt x="3291193" y="1624037"/>
                  <a:pt x="3207557" y="1555908"/>
                  <a:pt x="3059364" y="1577308"/>
                </a:cubicBezTo>
                <a:cubicBezTo>
                  <a:pt x="2860985" y="1646790"/>
                  <a:pt x="2588339" y="1429805"/>
                  <a:pt x="2265450" y="1577308"/>
                </a:cubicBezTo>
                <a:cubicBezTo>
                  <a:pt x="1904473" y="1643526"/>
                  <a:pt x="1905625" y="1570476"/>
                  <a:pt x="1572256" y="1577308"/>
                </a:cubicBezTo>
                <a:cubicBezTo>
                  <a:pt x="1256805" y="1593093"/>
                  <a:pt x="1380511" y="1570508"/>
                  <a:pt x="1281944" y="1577308"/>
                </a:cubicBezTo>
                <a:cubicBezTo>
                  <a:pt x="1189053" y="1567978"/>
                  <a:pt x="962106" y="1530427"/>
                  <a:pt x="790191" y="1577308"/>
                </a:cubicBezTo>
                <a:cubicBezTo>
                  <a:pt x="623410" y="1565098"/>
                  <a:pt x="464842" y="1580710"/>
                  <a:pt x="262890" y="1577308"/>
                </a:cubicBezTo>
                <a:cubicBezTo>
                  <a:pt x="95788" y="1546253"/>
                  <a:pt x="14341" y="1514127"/>
                  <a:pt x="0" y="1314418"/>
                </a:cubicBezTo>
                <a:cubicBezTo>
                  <a:pt x="-6028" y="1139522"/>
                  <a:pt x="3278" y="1000879"/>
                  <a:pt x="0" y="809685"/>
                </a:cubicBezTo>
                <a:cubicBezTo>
                  <a:pt x="-56580" y="665113"/>
                  <a:pt x="6700" y="541285"/>
                  <a:pt x="0" y="262890"/>
                </a:cubicBezTo>
                <a:close/>
              </a:path>
              <a:path w="10597825" h="1577308" fill="none" stroke="0" extrusionOk="0">
                <a:moveTo>
                  <a:pt x="0" y="262890"/>
                </a:moveTo>
                <a:cubicBezTo>
                  <a:pt x="-18037" y="102102"/>
                  <a:pt x="153136" y="54835"/>
                  <a:pt x="262890" y="0"/>
                </a:cubicBezTo>
                <a:cubicBezTo>
                  <a:pt x="369880" y="-13292"/>
                  <a:pt x="468945" y="12139"/>
                  <a:pt x="553202" y="0"/>
                </a:cubicBezTo>
                <a:cubicBezTo>
                  <a:pt x="649984" y="-3446"/>
                  <a:pt x="901713" y="76572"/>
                  <a:pt x="1044955" y="0"/>
                </a:cubicBezTo>
                <a:cubicBezTo>
                  <a:pt x="1201556" y="-35288"/>
                  <a:pt x="1246053" y="32746"/>
                  <a:pt x="1435987" y="0"/>
                </a:cubicBezTo>
                <a:cubicBezTo>
                  <a:pt x="1593646" y="-49057"/>
                  <a:pt x="1664730" y="1685"/>
                  <a:pt x="1927740" y="0"/>
                </a:cubicBezTo>
                <a:cubicBezTo>
                  <a:pt x="2176116" y="-8891"/>
                  <a:pt x="2239656" y="-7598"/>
                  <a:pt x="2318772" y="0"/>
                </a:cubicBezTo>
                <a:cubicBezTo>
                  <a:pt x="2406285" y="-1180"/>
                  <a:pt x="2584544" y="-645"/>
                  <a:pt x="2911245" y="0"/>
                </a:cubicBezTo>
                <a:cubicBezTo>
                  <a:pt x="3210166" y="-21634"/>
                  <a:pt x="3141266" y="-4383"/>
                  <a:pt x="3302278" y="0"/>
                </a:cubicBezTo>
                <a:cubicBezTo>
                  <a:pt x="3440830" y="3619"/>
                  <a:pt x="3651036" y="-601"/>
                  <a:pt x="3794030" y="0"/>
                </a:cubicBezTo>
                <a:cubicBezTo>
                  <a:pt x="3942518" y="-20780"/>
                  <a:pt x="4220539" y="59121"/>
                  <a:pt x="4386504" y="0"/>
                </a:cubicBezTo>
                <a:cubicBezTo>
                  <a:pt x="4565241" y="-75845"/>
                  <a:pt x="4851678" y="16906"/>
                  <a:pt x="4978977" y="0"/>
                </a:cubicBezTo>
                <a:cubicBezTo>
                  <a:pt x="5178522" y="-35891"/>
                  <a:pt x="5590472" y="37921"/>
                  <a:pt x="5772891" y="0"/>
                </a:cubicBezTo>
                <a:cubicBezTo>
                  <a:pt x="5982730" y="12741"/>
                  <a:pt x="6164177" y="66833"/>
                  <a:pt x="6466085" y="0"/>
                </a:cubicBezTo>
                <a:cubicBezTo>
                  <a:pt x="6787432" y="-82425"/>
                  <a:pt x="6673906" y="23059"/>
                  <a:pt x="6756397" y="0"/>
                </a:cubicBezTo>
                <a:cubicBezTo>
                  <a:pt x="6808698" y="-34224"/>
                  <a:pt x="7295725" y="40134"/>
                  <a:pt x="7550311" y="0"/>
                </a:cubicBezTo>
                <a:cubicBezTo>
                  <a:pt x="7860844" y="-91756"/>
                  <a:pt x="7965249" y="-18561"/>
                  <a:pt x="8344225" y="0"/>
                </a:cubicBezTo>
                <a:cubicBezTo>
                  <a:pt x="8733185" y="8891"/>
                  <a:pt x="8618189" y="-14291"/>
                  <a:pt x="8735257" y="0"/>
                </a:cubicBezTo>
                <a:cubicBezTo>
                  <a:pt x="8820144" y="-43790"/>
                  <a:pt x="9198850" y="52031"/>
                  <a:pt x="9529171" y="0"/>
                </a:cubicBezTo>
                <a:cubicBezTo>
                  <a:pt x="9835124" y="-22756"/>
                  <a:pt x="10086610" y="41030"/>
                  <a:pt x="10334935" y="0"/>
                </a:cubicBezTo>
                <a:cubicBezTo>
                  <a:pt x="10475551" y="31292"/>
                  <a:pt x="10537395" y="123835"/>
                  <a:pt x="10597825" y="262890"/>
                </a:cubicBezTo>
                <a:cubicBezTo>
                  <a:pt x="10666411" y="486656"/>
                  <a:pt x="10586391" y="530735"/>
                  <a:pt x="10597825" y="767623"/>
                </a:cubicBezTo>
                <a:cubicBezTo>
                  <a:pt x="10618853" y="1001459"/>
                  <a:pt x="10560464" y="1032055"/>
                  <a:pt x="10597825" y="1314418"/>
                </a:cubicBezTo>
                <a:cubicBezTo>
                  <a:pt x="10601082" y="1438984"/>
                  <a:pt x="10450923" y="1589099"/>
                  <a:pt x="10334935" y="1577308"/>
                </a:cubicBezTo>
                <a:cubicBezTo>
                  <a:pt x="10072889" y="1577877"/>
                  <a:pt x="9964009" y="1555772"/>
                  <a:pt x="9641741" y="1577308"/>
                </a:cubicBezTo>
                <a:cubicBezTo>
                  <a:pt x="9319803" y="1585193"/>
                  <a:pt x="9319841" y="1541207"/>
                  <a:pt x="9149989" y="1577308"/>
                </a:cubicBezTo>
                <a:cubicBezTo>
                  <a:pt x="8989800" y="1604789"/>
                  <a:pt x="8999709" y="1543459"/>
                  <a:pt x="8859677" y="1577308"/>
                </a:cubicBezTo>
                <a:cubicBezTo>
                  <a:pt x="8719340" y="1615227"/>
                  <a:pt x="8697195" y="1558317"/>
                  <a:pt x="8569365" y="1577308"/>
                </a:cubicBezTo>
                <a:cubicBezTo>
                  <a:pt x="8435393" y="1574990"/>
                  <a:pt x="8380535" y="1583034"/>
                  <a:pt x="8178332" y="1577308"/>
                </a:cubicBezTo>
                <a:cubicBezTo>
                  <a:pt x="7967526" y="1593485"/>
                  <a:pt x="7924132" y="1542132"/>
                  <a:pt x="7787300" y="1577308"/>
                </a:cubicBezTo>
                <a:cubicBezTo>
                  <a:pt x="7677734" y="1614327"/>
                  <a:pt x="7577712" y="1567138"/>
                  <a:pt x="7396268" y="1577308"/>
                </a:cubicBezTo>
                <a:cubicBezTo>
                  <a:pt x="7165575" y="1613253"/>
                  <a:pt x="6788243" y="1509152"/>
                  <a:pt x="6602354" y="1577308"/>
                </a:cubicBezTo>
                <a:cubicBezTo>
                  <a:pt x="6455693" y="1674504"/>
                  <a:pt x="6161792" y="1518960"/>
                  <a:pt x="5909160" y="1577308"/>
                </a:cubicBezTo>
                <a:cubicBezTo>
                  <a:pt x="5654888" y="1610278"/>
                  <a:pt x="5603834" y="1508569"/>
                  <a:pt x="5417407" y="1577308"/>
                </a:cubicBezTo>
                <a:cubicBezTo>
                  <a:pt x="5242235" y="1636253"/>
                  <a:pt x="5151453" y="1587146"/>
                  <a:pt x="4925654" y="1577308"/>
                </a:cubicBezTo>
                <a:cubicBezTo>
                  <a:pt x="4711234" y="1593933"/>
                  <a:pt x="4739705" y="1563784"/>
                  <a:pt x="4635342" y="1577308"/>
                </a:cubicBezTo>
                <a:cubicBezTo>
                  <a:pt x="4537586" y="1573609"/>
                  <a:pt x="4092363" y="1531015"/>
                  <a:pt x="3942149" y="1577308"/>
                </a:cubicBezTo>
                <a:cubicBezTo>
                  <a:pt x="3713310" y="1656442"/>
                  <a:pt x="3532187" y="1586565"/>
                  <a:pt x="3248955" y="1577308"/>
                </a:cubicBezTo>
                <a:cubicBezTo>
                  <a:pt x="2976413" y="1552432"/>
                  <a:pt x="2792789" y="1504277"/>
                  <a:pt x="2555761" y="1577308"/>
                </a:cubicBezTo>
                <a:cubicBezTo>
                  <a:pt x="2333551" y="1602353"/>
                  <a:pt x="2023875" y="1516321"/>
                  <a:pt x="1862568" y="1577308"/>
                </a:cubicBezTo>
                <a:cubicBezTo>
                  <a:pt x="1652717" y="1633151"/>
                  <a:pt x="1339092" y="1553132"/>
                  <a:pt x="1169374" y="1577308"/>
                </a:cubicBezTo>
                <a:cubicBezTo>
                  <a:pt x="1070231" y="1620148"/>
                  <a:pt x="613782" y="1597946"/>
                  <a:pt x="262890" y="1577308"/>
                </a:cubicBezTo>
                <a:cubicBezTo>
                  <a:pt x="102547" y="1558913"/>
                  <a:pt x="14090" y="1482390"/>
                  <a:pt x="0" y="1314418"/>
                </a:cubicBezTo>
                <a:cubicBezTo>
                  <a:pt x="-33460" y="1147509"/>
                  <a:pt x="66238" y="978664"/>
                  <a:pt x="0" y="778139"/>
                </a:cubicBezTo>
                <a:cubicBezTo>
                  <a:pt x="-102623" y="554318"/>
                  <a:pt x="28857" y="443684"/>
                  <a:pt x="0" y="262890"/>
                </a:cubicBezTo>
                <a:close/>
              </a:path>
            </a:pathLst>
          </a:custGeom>
          <a:solidFill>
            <a:srgbClr val="FFC000">
              <a:lumMod val="20000"/>
              <a:lumOff val="80000"/>
            </a:srgbClr>
          </a:solidFill>
          <a:ln w="12700" cap="flat" cmpd="sng" algn="ctr">
            <a:solidFill>
              <a:srgbClr val="FFC000"/>
            </a:solidFill>
            <a:prstDash val="solid"/>
            <a:miter lim="800000"/>
            <a:extLst>
              <a:ext uri="{C807C97D-BFC1-408E-A445-0C87EB9F89A2}">
                <ask:lineSketchStyleProps xmlns:ask="http://schemas.microsoft.com/office/drawing/2018/sketchyshapes" sd="3444377824">
                  <a:custGeom>
                    <a:avLst/>
                    <a:gdLst>
                      <a:gd name="connsiteX0" fmla="*/ 0 w 10597825"/>
                      <a:gd name="connsiteY0" fmla="*/ 262890 h 1577308"/>
                      <a:gd name="connsiteX1" fmla="*/ 262890 w 10597825"/>
                      <a:gd name="connsiteY1" fmla="*/ 0 h 1577308"/>
                      <a:gd name="connsiteX2" fmla="*/ 553202 w 10597825"/>
                      <a:gd name="connsiteY2" fmla="*/ 0 h 1577308"/>
                      <a:gd name="connsiteX3" fmla="*/ 1044955 w 10597825"/>
                      <a:gd name="connsiteY3" fmla="*/ 0 h 1577308"/>
                      <a:gd name="connsiteX4" fmla="*/ 1435987 w 10597825"/>
                      <a:gd name="connsiteY4" fmla="*/ 0 h 1577308"/>
                      <a:gd name="connsiteX5" fmla="*/ 1927740 w 10597825"/>
                      <a:gd name="connsiteY5" fmla="*/ 0 h 1577308"/>
                      <a:gd name="connsiteX6" fmla="*/ 2318772 w 10597825"/>
                      <a:gd name="connsiteY6" fmla="*/ 0 h 1577308"/>
                      <a:gd name="connsiteX7" fmla="*/ 2911245 w 10597825"/>
                      <a:gd name="connsiteY7" fmla="*/ 0 h 1577308"/>
                      <a:gd name="connsiteX8" fmla="*/ 3302278 w 10597825"/>
                      <a:gd name="connsiteY8" fmla="*/ 0 h 1577308"/>
                      <a:gd name="connsiteX9" fmla="*/ 3794030 w 10597825"/>
                      <a:gd name="connsiteY9" fmla="*/ 0 h 1577308"/>
                      <a:gd name="connsiteX10" fmla="*/ 4386504 w 10597825"/>
                      <a:gd name="connsiteY10" fmla="*/ 0 h 1577308"/>
                      <a:gd name="connsiteX11" fmla="*/ 4978977 w 10597825"/>
                      <a:gd name="connsiteY11" fmla="*/ 0 h 1577308"/>
                      <a:gd name="connsiteX12" fmla="*/ 5772891 w 10597825"/>
                      <a:gd name="connsiteY12" fmla="*/ 0 h 1577308"/>
                      <a:gd name="connsiteX13" fmla="*/ 6466085 w 10597825"/>
                      <a:gd name="connsiteY13" fmla="*/ 0 h 1577308"/>
                      <a:gd name="connsiteX14" fmla="*/ 6756397 w 10597825"/>
                      <a:gd name="connsiteY14" fmla="*/ 0 h 1577308"/>
                      <a:gd name="connsiteX15" fmla="*/ 7550311 w 10597825"/>
                      <a:gd name="connsiteY15" fmla="*/ 0 h 1577308"/>
                      <a:gd name="connsiteX16" fmla="*/ 8344225 w 10597825"/>
                      <a:gd name="connsiteY16" fmla="*/ 0 h 1577308"/>
                      <a:gd name="connsiteX17" fmla="*/ 8735257 w 10597825"/>
                      <a:gd name="connsiteY17" fmla="*/ 0 h 1577308"/>
                      <a:gd name="connsiteX18" fmla="*/ 9529171 w 10597825"/>
                      <a:gd name="connsiteY18" fmla="*/ 0 h 1577308"/>
                      <a:gd name="connsiteX19" fmla="*/ 10334935 w 10597825"/>
                      <a:gd name="connsiteY19" fmla="*/ 0 h 1577308"/>
                      <a:gd name="connsiteX20" fmla="*/ 10597825 w 10597825"/>
                      <a:gd name="connsiteY20" fmla="*/ 262890 h 1577308"/>
                      <a:gd name="connsiteX21" fmla="*/ 10597825 w 10597825"/>
                      <a:gd name="connsiteY21" fmla="*/ 767623 h 1577308"/>
                      <a:gd name="connsiteX22" fmla="*/ 10597825 w 10597825"/>
                      <a:gd name="connsiteY22" fmla="*/ 1314418 h 1577308"/>
                      <a:gd name="connsiteX23" fmla="*/ 10334935 w 10597825"/>
                      <a:gd name="connsiteY23" fmla="*/ 1577308 h 1577308"/>
                      <a:gd name="connsiteX24" fmla="*/ 9641741 w 10597825"/>
                      <a:gd name="connsiteY24" fmla="*/ 1577308 h 1577308"/>
                      <a:gd name="connsiteX25" fmla="*/ 9149989 w 10597825"/>
                      <a:gd name="connsiteY25" fmla="*/ 1577308 h 1577308"/>
                      <a:gd name="connsiteX26" fmla="*/ 8859677 w 10597825"/>
                      <a:gd name="connsiteY26" fmla="*/ 1577308 h 1577308"/>
                      <a:gd name="connsiteX27" fmla="*/ 8569365 w 10597825"/>
                      <a:gd name="connsiteY27" fmla="*/ 1577308 h 1577308"/>
                      <a:gd name="connsiteX28" fmla="*/ 8178332 w 10597825"/>
                      <a:gd name="connsiteY28" fmla="*/ 1577308 h 1577308"/>
                      <a:gd name="connsiteX29" fmla="*/ 7787300 w 10597825"/>
                      <a:gd name="connsiteY29" fmla="*/ 1577308 h 1577308"/>
                      <a:gd name="connsiteX30" fmla="*/ 7396268 w 10597825"/>
                      <a:gd name="connsiteY30" fmla="*/ 1577308 h 1577308"/>
                      <a:gd name="connsiteX31" fmla="*/ 6602354 w 10597825"/>
                      <a:gd name="connsiteY31" fmla="*/ 1577308 h 1577308"/>
                      <a:gd name="connsiteX32" fmla="*/ 5909160 w 10597825"/>
                      <a:gd name="connsiteY32" fmla="*/ 1577308 h 1577308"/>
                      <a:gd name="connsiteX33" fmla="*/ 5417407 w 10597825"/>
                      <a:gd name="connsiteY33" fmla="*/ 1577308 h 1577308"/>
                      <a:gd name="connsiteX34" fmla="*/ 4925654 w 10597825"/>
                      <a:gd name="connsiteY34" fmla="*/ 1577308 h 1577308"/>
                      <a:gd name="connsiteX35" fmla="*/ 4635342 w 10597825"/>
                      <a:gd name="connsiteY35" fmla="*/ 1577308 h 1577308"/>
                      <a:gd name="connsiteX36" fmla="*/ 3942149 w 10597825"/>
                      <a:gd name="connsiteY36" fmla="*/ 1577308 h 1577308"/>
                      <a:gd name="connsiteX37" fmla="*/ 3248955 w 10597825"/>
                      <a:gd name="connsiteY37" fmla="*/ 1577308 h 1577308"/>
                      <a:gd name="connsiteX38" fmla="*/ 2555761 w 10597825"/>
                      <a:gd name="connsiteY38" fmla="*/ 1577308 h 1577308"/>
                      <a:gd name="connsiteX39" fmla="*/ 1862568 w 10597825"/>
                      <a:gd name="connsiteY39" fmla="*/ 1577308 h 1577308"/>
                      <a:gd name="connsiteX40" fmla="*/ 1169374 w 10597825"/>
                      <a:gd name="connsiteY40" fmla="*/ 1577308 h 1577308"/>
                      <a:gd name="connsiteX41" fmla="*/ 262890 w 10597825"/>
                      <a:gd name="connsiteY41" fmla="*/ 1577308 h 1577308"/>
                      <a:gd name="connsiteX42" fmla="*/ 0 w 10597825"/>
                      <a:gd name="connsiteY42" fmla="*/ 1314418 h 1577308"/>
                      <a:gd name="connsiteX43" fmla="*/ 0 w 10597825"/>
                      <a:gd name="connsiteY43" fmla="*/ 778139 h 1577308"/>
                      <a:gd name="connsiteX44" fmla="*/ 0 w 10597825"/>
                      <a:gd name="connsiteY44" fmla="*/ 262890 h 157730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</a:cxnLst>
                    <a:rect l="l" t="t" r="r" b="b"/>
                    <a:pathLst>
                      <a:path w="10597825" h="1577308" fill="none" extrusionOk="0">
                        <a:moveTo>
                          <a:pt x="0" y="262890"/>
                        </a:moveTo>
                        <a:cubicBezTo>
                          <a:pt x="13331" y="111369"/>
                          <a:pt x="123640" y="32380"/>
                          <a:pt x="262890" y="0"/>
                        </a:cubicBezTo>
                        <a:cubicBezTo>
                          <a:pt x="358592" y="-11274"/>
                          <a:pt x="444833" y="16033"/>
                          <a:pt x="553202" y="0"/>
                        </a:cubicBezTo>
                        <a:cubicBezTo>
                          <a:pt x="661571" y="-16033"/>
                          <a:pt x="895169" y="42726"/>
                          <a:pt x="1044955" y="0"/>
                        </a:cubicBezTo>
                        <a:cubicBezTo>
                          <a:pt x="1194741" y="-42726"/>
                          <a:pt x="1258201" y="36445"/>
                          <a:pt x="1435987" y="0"/>
                        </a:cubicBezTo>
                        <a:cubicBezTo>
                          <a:pt x="1613773" y="-36445"/>
                          <a:pt x="1686807" y="6924"/>
                          <a:pt x="1927740" y="0"/>
                        </a:cubicBezTo>
                        <a:cubicBezTo>
                          <a:pt x="2168673" y="-6924"/>
                          <a:pt x="2236020" y="2152"/>
                          <a:pt x="2318772" y="0"/>
                        </a:cubicBezTo>
                        <a:cubicBezTo>
                          <a:pt x="2401524" y="-2152"/>
                          <a:pt x="2615685" y="14812"/>
                          <a:pt x="2911245" y="0"/>
                        </a:cubicBezTo>
                        <a:cubicBezTo>
                          <a:pt x="3206805" y="-14812"/>
                          <a:pt x="3136513" y="9752"/>
                          <a:pt x="3302278" y="0"/>
                        </a:cubicBezTo>
                        <a:cubicBezTo>
                          <a:pt x="3468043" y="-9752"/>
                          <a:pt x="3651458" y="35415"/>
                          <a:pt x="3794030" y="0"/>
                        </a:cubicBezTo>
                        <a:cubicBezTo>
                          <a:pt x="3936602" y="-35415"/>
                          <a:pt x="4221753" y="52857"/>
                          <a:pt x="4386504" y="0"/>
                        </a:cubicBezTo>
                        <a:cubicBezTo>
                          <a:pt x="4551255" y="-52857"/>
                          <a:pt x="4827019" y="45652"/>
                          <a:pt x="4978977" y="0"/>
                        </a:cubicBezTo>
                        <a:cubicBezTo>
                          <a:pt x="5130935" y="-45652"/>
                          <a:pt x="5596596" y="32832"/>
                          <a:pt x="5772891" y="0"/>
                        </a:cubicBezTo>
                        <a:cubicBezTo>
                          <a:pt x="5949186" y="-32832"/>
                          <a:pt x="6155658" y="68736"/>
                          <a:pt x="6466085" y="0"/>
                        </a:cubicBezTo>
                        <a:cubicBezTo>
                          <a:pt x="6776512" y="-68736"/>
                          <a:pt x="6666811" y="8486"/>
                          <a:pt x="6756397" y="0"/>
                        </a:cubicBezTo>
                        <a:cubicBezTo>
                          <a:pt x="6845983" y="-8486"/>
                          <a:pt x="7275550" y="73513"/>
                          <a:pt x="7550311" y="0"/>
                        </a:cubicBezTo>
                        <a:cubicBezTo>
                          <a:pt x="7825072" y="-73513"/>
                          <a:pt x="7967714" y="21311"/>
                          <a:pt x="8344225" y="0"/>
                        </a:cubicBezTo>
                        <a:cubicBezTo>
                          <a:pt x="8720736" y="-21311"/>
                          <a:pt x="8610341" y="18499"/>
                          <a:pt x="8735257" y="0"/>
                        </a:cubicBezTo>
                        <a:cubicBezTo>
                          <a:pt x="8860173" y="-18499"/>
                          <a:pt x="9203052" y="66529"/>
                          <a:pt x="9529171" y="0"/>
                        </a:cubicBezTo>
                        <a:cubicBezTo>
                          <a:pt x="9855290" y="-66529"/>
                          <a:pt x="10111072" y="51899"/>
                          <a:pt x="10334935" y="0"/>
                        </a:cubicBezTo>
                        <a:cubicBezTo>
                          <a:pt x="10474668" y="14673"/>
                          <a:pt x="10568610" y="108384"/>
                          <a:pt x="10597825" y="262890"/>
                        </a:cubicBezTo>
                        <a:cubicBezTo>
                          <a:pt x="10657870" y="492165"/>
                          <a:pt x="10574829" y="534818"/>
                          <a:pt x="10597825" y="767623"/>
                        </a:cubicBezTo>
                        <a:cubicBezTo>
                          <a:pt x="10620821" y="1000428"/>
                          <a:pt x="10552907" y="1042635"/>
                          <a:pt x="10597825" y="1314418"/>
                        </a:cubicBezTo>
                        <a:cubicBezTo>
                          <a:pt x="10623309" y="1431050"/>
                          <a:pt x="10475848" y="1578789"/>
                          <a:pt x="10334935" y="1577308"/>
                        </a:cubicBezTo>
                        <a:cubicBezTo>
                          <a:pt x="10069609" y="1605096"/>
                          <a:pt x="9972219" y="1563336"/>
                          <a:pt x="9641741" y="1577308"/>
                        </a:cubicBezTo>
                        <a:cubicBezTo>
                          <a:pt x="9311263" y="1591280"/>
                          <a:pt x="9310698" y="1547442"/>
                          <a:pt x="9149989" y="1577308"/>
                        </a:cubicBezTo>
                        <a:cubicBezTo>
                          <a:pt x="8989280" y="1607174"/>
                          <a:pt x="8995482" y="1543996"/>
                          <a:pt x="8859677" y="1577308"/>
                        </a:cubicBezTo>
                        <a:cubicBezTo>
                          <a:pt x="8723872" y="1610620"/>
                          <a:pt x="8692196" y="1558820"/>
                          <a:pt x="8569365" y="1577308"/>
                        </a:cubicBezTo>
                        <a:cubicBezTo>
                          <a:pt x="8446534" y="1595796"/>
                          <a:pt x="8370085" y="1576561"/>
                          <a:pt x="8178332" y="1577308"/>
                        </a:cubicBezTo>
                        <a:cubicBezTo>
                          <a:pt x="7986579" y="1578055"/>
                          <a:pt x="7913634" y="1536443"/>
                          <a:pt x="7787300" y="1577308"/>
                        </a:cubicBezTo>
                        <a:cubicBezTo>
                          <a:pt x="7660966" y="1618173"/>
                          <a:pt x="7585837" y="1549935"/>
                          <a:pt x="7396268" y="1577308"/>
                        </a:cubicBezTo>
                        <a:cubicBezTo>
                          <a:pt x="7206699" y="1604681"/>
                          <a:pt x="6788827" y="1483034"/>
                          <a:pt x="6602354" y="1577308"/>
                        </a:cubicBezTo>
                        <a:cubicBezTo>
                          <a:pt x="6415881" y="1671582"/>
                          <a:pt x="6168489" y="1524181"/>
                          <a:pt x="5909160" y="1577308"/>
                        </a:cubicBezTo>
                        <a:cubicBezTo>
                          <a:pt x="5649831" y="1630435"/>
                          <a:pt x="5596992" y="1535255"/>
                          <a:pt x="5417407" y="1577308"/>
                        </a:cubicBezTo>
                        <a:cubicBezTo>
                          <a:pt x="5237822" y="1619361"/>
                          <a:pt x="5145672" y="1554565"/>
                          <a:pt x="4925654" y="1577308"/>
                        </a:cubicBezTo>
                        <a:cubicBezTo>
                          <a:pt x="4705636" y="1600051"/>
                          <a:pt x="4733129" y="1558095"/>
                          <a:pt x="4635342" y="1577308"/>
                        </a:cubicBezTo>
                        <a:cubicBezTo>
                          <a:pt x="4537555" y="1596521"/>
                          <a:pt x="4137581" y="1498140"/>
                          <a:pt x="3942149" y="1577308"/>
                        </a:cubicBezTo>
                        <a:cubicBezTo>
                          <a:pt x="3746717" y="1656476"/>
                          <a:pt x="3544907" y="1571100"/>
                          <a:pt x="3248955" y="1577308"/>
                        </a:cubicBezTo>
                        <a:cubicBezTo>
                          <a:pt x="2953003" y="1583516"/>
                          <a:pt x="2811824" y="1512414"/>
                          <a:pt x="2555761" y="1577308"/>
                        </a:cubicBezTo>
                        <a:cubicBezTo>
                          <a:pt x="2299698" y="1642202"/>
                          <a:pt x="2063464" y="1526822"/>
                          <a:pt x="1862568" y="1577308"/>
                        </a:cubicBezTo>
                        <a:cubicBezTo>
                          <a:pt x="1661672" y="1627794"/>
                          <a:pt x="1333391" y="1552313"/>
                          <a:pt x="1169374" y="1577308"/>
                        </a:cubicBezTo>
                        <a:cubicBezTo>
                          <a:pt x="1005357" y="1602303"/>
                          <a:pt x="570634" y="1526733"/>
                          <a:pt x="262890" y="1577308"/>
                        </a:cubicBezTo>
                        <a:cubicBezTo>
                          <a:pt x="91671" y="1557037"/>
                          <a:pt x="15708" y="1480138"/>
                          <a:pt x="0" y="1314418"/>
                        </a:cubicBezTo>
                        <a:cubicBezTo>
                          <a:pt x="-19321" y="1171210"/>
                          <a:pt x="62763" y="992358"/>
                          <a:pt x="0" y="778139"/>
                        </a:cubicBezTo>
                        <a:cubicBezTo>
                          <a:pt x="-62763" y="563920"/>
                          <a:pt x="60406" y="464624"/>
                          <a:pt x="0" y="262890"/>
                        </a:cubicBezTo>
                        <a:close/>
                      </a:path>
                      <a:path w="10597825" h="1577308" stroke="0" extrusionOk="0">
                        <a:moveTo>
                          <a:pt x="0" y="262890"/>
                        </a:moveTo>
                        <a:cubicBezTo>
                          <a:pt x="-6842" y="115679"/>
                          <a:pt x="147549" y="22724"/>
                          <a:pt x="262890" y="0"/>
                        </a:cubicBezTo>
                        <a:cubicBezTo>
                          <a:pt x="501109" y="-32803"/>
                          <a:pt x="706009" y="75393"/>
                          <a:pt x="956084" y="0"/>
                        </a:cubicBezTo>
                        <a:cubicBezTo>
                          <a:pt x="1206159" y="-75393"/>
                          <a:pt x="1310538" y="60059"/>
                          <a:pt x="1649277" y="0"/>
                        </a:cubicBezTo>
                        <a:cubicBezTo>
                          <a:pt x="1988016" y="-60059"/>
                          <a:pt x="2115823" y="27829"/>
                          <a:pt x="2342471" y="0"/>
                        </a:cubicBezTo>
                        <a:cubicBezTo>
                          <a:pt x="2569119" y="-27829"/>
                          <a:pt x="2806719" y="4545"/>
                          <a:pt x="3136385" y="0"/>
                        </a:cubicBezTo>
                        <a:cubicBezTo>
                          <a:pt x="3466051" y="-4545"/>
                          <a:pt x="3374932" y="6880"/>
                          <a:pt x="3527418" y="0"/>
                        </a:cubicBezTo>
                        <a:cubicBezTo>
                          <a:pt x="3679904" y="-6880"/>
                          <a:pt x="3980564" y="2545"/>
                          <a:pt x="4119891" y="0"/>
                        </a:cubicBezTo>
                        <a:cubicBezTo>
                          <a:pt x="4259218" y="-2545"/>
                          <a:pt x="4396498" y="4731"/>
                          <a:pt x="4611644" y="0"/>
                        </a:cubicBezTo>
                        <a:cubicBezTo>
                          <a:pt x="4826790" y="-4731"/>
                          <a:pt x="4852910" y="8111"/>
                          <a:pt x="5002676" y="0"/>
                        </a:cubicBezTo>
                        <a:cubicBezTo>
                          <a:pt x="5152442" y="-8111"/>
                          <a:pt x="5525458" y="26326"/>
                          <a:pt x="5695870" y="0"/>
                        </a:cubicBezTo>
                        <a:cubicBezTo>
                          <a:pt x="5866282" y="-26326"/>
                          <a:pt x="5843447" y="13068"/>
                          <a:pt x="5986181" y="0"/>
                        </a:cubicBezTo>
                        <a:cubicBezTo>
                          <a:pt x="6128915" y="-13068"/>
                          <a:pt x="6153422" y="27364"/>
                          <a:pt x="6276493" y="0"/>
                        </a:cubicBezTo>
                        <a:cubicBezTo>
                          <a:pt x="6399564" y="-27364"/>
                          <a:pt x="6699522" y="32935"/>
                          <a:pt x="6969687" y="0"/>
                        </a:cubicBezTo>
                        <a:cubicBezTo>
                          <a:pt x="7239852" y="-32935"/>
                          <a:pt x="7236525" y="34107"/>
                          <a:pt x="7360719" y="0"/>
                        </a:cubicBezTo>
                        <a:cubicBezTo>
                          <a:pt x="7484913" y="-34107"/>
                          <a:pt x="7618277" y="39768"/>
                          <a:pt x="7751752" y="0"/>
                        </a:cubicBezTo>
                        <a:cubicBezTo>
                          <a:pt x="7885227" y="-39768"/>
                          <a:pt x="8278402" y="27881"/>
                          <a:pt x="8545666" y="0"/>
                        </a:cubicBezTo>
                        <a:cubicBezTo>
                          <a:pt x="8812930" y="-27881"/>
                          <a:pt x="8949229" y="50556"/>
                          <a:pt x="9339580" y="0"/>
                        </a:cubicBezTo>
                        <a:cubicBezTo>
                          <a:pt x="9729931" y="-50556"/>
                          <a:pt x="10121504" y="103115"/>
                          <a:pt x="10334935" y="0"/>
                        </a:cubicBezTo>
                        <a:cubicBezTo>
                          <a:pt x="10481372" y="-8796"/>
                          <a:pt x="10599029" y="120552"/>
                          <a:pt x="10597825" y="262890"/>
                        </a:cubicBezTo>
                        <a:cubicBezTo>
                          <a:pt x="10621493" y="488344"/>
                          <a:pt x="10538037" y="649186"/>
                          <a:pt x="10597825" y="799169"/>
                        </a:cubicBezTo>
                        <a:cubicBezTo>
                          <a:pt x="10657613" y="949152"/>
                          <a:pt x="10547265" y="1094868"/>
                          <a:pt x="10597825" y="1314418"/>
                        </a:cubicBezTo>
                        <a:cubicBezTo>
                          <a:pt x="10577877" y="1491548"/>
                          <a:pt x="10485110" y="1583495"/>
                          <a:pt x="10334935" y="1577308"/>
                        </a:cubicBezTo>
                        <a:cubicBezTo>
                          <a:pt x="10035697" y="1622516"/>
                          <a:pt x="9805020" y="1558600"/>
                          <a:pt x="9641741" y="1577308"/>
                        </a:cubicBezTo>
                        <a:cubicBezTo>
                          <a:pt x="9478462" y="1596016"/>
                          <a:pt x="9473852" y="1547045"/>
                          <a:pt x="9351429" y="1577308"/>
                        </a:cubicBezTo>
                        <a:cubicBezTo>
                          <a:pt x="9229006" y="1607571"/>
                          <a:pt x="9039756" y="1554426"/>
                          <a:pt x="8960397" y="1577308"/>
                        </a:cubicBezTo>
                        <a:cubicBezTo>
                          <a:pt x="8881038" y="1600190"/>
                          <a:pt x="8803858" y="1559393"/>
                          <a:pt x="8670085" y="1577308"/>
                        </a:cubicBezTo>
                        <a:cubicBezTo>
                          <a:pt x="8536312" y="1595223"/>
                          <a:pt x="8414298" y="1562068"/>
                          <a:pt x="8279053" y="1577308"/>
                        </a:cubicBezTo>
                        <a:cubicBezTo>
                          <a:pt x="8143808" y="1592548"/>
                          <a:pt x="7806173" y="1533880"/>
                          <a:pt x="7585859" y="1577308"/>
                        </a:cubicBezTo>
                        <a:cubicBezTo>
                          <a:pt x="7365545" y="1620736"/>
                          <a:pt x="7279510" y="1572108"/>
                          <a:pt x="7194827" y="1577308"/>
                        </a:cubicBezTo>
                        <a:cubicBezTo>
                          <a:pt x="7110144" y="1582508"/>
                          <a:pt x="6763013" y="1560380"/>
                          <a:pt x="6602354" y="1577308"/>
                        </a:cubicBezTo>
                        <a:cubicBezTo>
                          <a:pt x="6441695" y="1594236"/>
                          <a:pt x="6334737" y="1566811"/>
                          <a:pt x="6110601" y="1577308"/>
                        </a:cubicBezTo>
                        <a:cubicBezTo>
                          <a:pt x="5886465" y="1587805"/>
                          <a:pt x="5900070" y="1560890"/>
                          <a:pt x="5719568" y="1577308"/>
                        </a:cubicBezTo>
                        <a:cubicBezTo>
                          <a:pt x="5539066" y="1593726"/>
                          <a:pt x="5241105" y="1573714"/>
                          <a:pt x="4925654" y="1577308"/>
                        </a:cubicBezTo>
                        <a:cubicBezTo>
                          <a:pt x="4610203" y="1580902"/>
                          <a:pt x="4688157" y="1534932"/>
                          <a:pt x="4534622" y="1577308"/>
                        </a:cubicBezTo>
                        <a:cubicBezTo>
                          <a:pt x="4381087" y="1619684"/>
                          <a:pt x="4036615" y="1508466"/>
                          <a:pt x="3841428" y="1577308"/>
                        </a:cubicBezTo>
                        <a:cubicBezTo>
                          <a:pt x="3646241" y="1646150"/>
                          <a:pt x="3611799" y="1532162"/>
                          <a:pt x="3450396" y="1577308"/>
                        </a:cubicBezTo>
                        <a:cubicBezTo>
                          <a:pt x="3288993" y="1622454"/>
                          <a:pt x="3203286" y="1565462"/>
                          <a:pt x="3059364" y="1577308"/>
                        </a:cubicBezTo>
                        <a:cubicBezTo>
                          <a:pt x="2915442" y="1589154"/>
                          <a:pt x="2605357" y="1509782"/>
                          <a:pt x="2265450" y="1577308"/>
                        </a:cubicBezTo>
                        <a:cubicBezTo>
                          <a:pt x="1925543" y="1644834"/>
                          <a:pt x="1906847" y="1555155"/>
                          <a:pt x="1572256" y="1577308"/>
                        </a:cubicBezTo>
                        <a:cubicBezTo>
                          <a:pt x="1237665" y="1599461"/>
                          <a:pt x="1377597" y="1567395"/>
                          <a:pt x="1281944" y="1577308"/>
                        </a:cubicBezTo>
                        <a:cubicBezTo>
                          <a:pt x="1186291" y="1587221"/>
                          <a:pt x="961872" y="1539746"/>
                          <a:pt x="790191" y="1577308"/>
                        </a:cubicBezTo>
                        <a:cubicBezTo>
                          <a:pt x="618510" y="1614870"/>
                          <a:pt x="447013" y="1558054"/>
                          <a:pt x="262890" y="1577308"/>
                        </a:cubicBezTo>
                        <a:cubicBezTo>
                          <a:pt x="105093" y="1566984"/>
                          <a:pt x="9129" y="1478006"/>
                          <a:pt x="0" y="1314418"/>
                        </a:cubicBezTo>
                        <a:cubicBezTo>
                          <a:pt x="-25473" y="1164796"/>
                          <a:pt x="38131" y="975490"/>
                          <a:pt x="0" y="809685"/>
                        </a:cubicBezTo>
                        <a:cubicBezTo>
                          <a:pt x="-38131" y="643880"/>
                          <a:pt x="11354" y="531928"/>
                          <a:pt x="0" y="262890"/>
                        </a:cubicBezTo>
                        <a:close/>
                      </a:path>
                    </a:pathLst>
                  </a:custGeom>
                  <ask:type>
                    <ask:lineSketchScribble/>
                  </ask:type>
                </ask:lineSketchStyleProps>
              </a:ext>
            </a:extLst>
          </a:ln>
          <a:effectLst/>
        </p:spPr>
        <p:txBody>
          <a:bodyPr rtlCol="0" anchor="ctr"/>
          <a:lstStyle/>
          <a:p>
            <a:pPr algn="ctr" defTabSz="1219170">
              <a:defRPr/>
            </a:pPr>
            <a:endParaRPr lang="en-US" sz="2400" kern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29BCED6-6CCF-4DB8-A0F0-A6273698CDFA}"/>
              </a:ext>
            </a:extLst>
          </p:cNvPr>
          <p:cNvSpPr txBox="1"/>
          <p:nvPr/>
        </p:nvSpPr>
        <p:spPr>
          <a:xfrm>
            <a:off x="3483243" y="1147478"/>
            <a:ext cx="1035308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sz="7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930 : 3 = ?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3D6A727-3154-49CD-A2C6-DC4A930230F7}"/>
              </a:ext>
            </a:extLst>
          </p:cNvPr>
          <p:cNvSpPr txBox="1"/>
          <p:nvPr/>
        </p:nvSpPr>
        <p:spPr>
          <a:xfrm>
            <a:off x="5464371" y="3848100"/>
            <a:ext cx="7417590" cy="17336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666" dirty="0" err="1"/>
              <a:t>Đáp</a:t>
            </a:r>
            <a:r>
              <a:rPr lang="en-US" sz="10666" dirty="0"/>
              <a:t> </a:t>
            </a:r>
            <a:r>
              <a:rPr lang="en-US" sz="10666" dirty="0" err="1"/>
              <a:t>án</a:t>
            </a:r>
            <a:r>
              <a:rPr lang="en-US" sz="10666" dirty="0"/>
              <a:t>: 310</a:t>
            </a:r>
          </a:p>
        </p:txBody>
      </p:sp>
    </p:spTree>
    <p:extLst>
      <p:ext uri="{BB962C8B-B14F-4D97-AF65-F5344CB8AC3E}">
        <p14:creationId xmlns:p14="http://schemas.microsoft.com/office/powerpoint/2010/main" val="29695423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2756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</p:childTnLst>
        </p:cTn>
      </p:par>
    </p:tnLst>
    <p:bldLst>
      <p:bldP spid="12" grpId="0" animBg="1"/>
      <p:bldP spid="22" grpId="0"/>
      <p:bldP spid="2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00" name="Google Shape;2700;p45"/>
          <p:cNvGrpSpPr/>
          <p:nvPr/>
        </p:nvGrpSpPr>
        <p:grpSpPr>
          <a:xfrm>
            <a:off x="12447336" y="960210"/>
            <a:ext cx="2477980" cy="555115"/>
            <a:chOff x="6995822" y="540118"/>
            <a:chExt cx="1393864" cy="312252"/>
          </a:xfrm>
        </p:grpSpPr>
        <p:sp>
          <p:nvSpPr>
            <p:cNvPr id="2701" name="Google Shape;2701;p45"/>
            <p:cNvSpPr/>
            <p:nvPr/>
          </p:nvSpPr>
          <p:spPr>
            <a:xfrm>
              <a:off x="7460443" y="540118"/>
              <a:ext cx="929243" cy="312252"/>
            </a:xfrm>
            <a:custGeom>
              <a:avLst/>
              <a:gdLst/>
              <a:ahLst/>
              <a:cxnLst/>
              <a:rect l="l" t="t" r="r" b="b"/>
              <a:pathLst>
                <a:path w="24364" h="8187" extrusionOk="0">
                  <a:moveTo>
                    <a:pt x="10354" y="0"/>
                  </a:moveTo>
                  <a:cubicBezTo>
                    <a:pt x="10246" y="0"/>
                    <a:pt x="10134" y="4"/>
                    <a:pt x="10020" y="14"/>
                  </a:cubicBezTo>
                  <a:cubicBezTo>
                    <a:pt x="6112" y="327"/>
                    <a:pt x="6299" y="5588"/>
                    <a:pt x="6299" y="5588"/>
                  </a:cubicBezTo>
                  <a:cubicBezTo>
                    <a:pt x="5019" y="4453"/>
                    <a:pt x="3990" y="4023"/>
                    <a:pt x="3164" y="4023"/>
                  </a:cubicBezTo>
                  <a:cubicBezTo>
                    <a:pt x="594" y="4023"/>
                    <a:pt x="1" y="8186"/>
                    <a:pt x="1" y="8186"/>
                  </a:cubicBezTo>
                  <a:lnTo>
                    <a:pt x="24363" y="8186"/>
                  </a:lnTo>
                  <a:cubicBezTo>
                    <a:pt x="24363" y="8186"/>
                    <a:pt x="24046" y="6641"/>
                    <a:pt x="21803" y="5895"/>
                  </a:cubicBezTo>
                  <a:cubicBezTo>
                    <a:pt x="21531" y="5805"/>
                    <a:pt x="21290" y="5768"/>
                    <a:pt x="21077" y="5768"/>
                  </a:cubicBezTo>
                  <a:cubicBezTo>
                    <a:pt x="20194" y="5768"/>
                    <a:pt x="19820" y="6399"/>
                    <a:pt x="19820" y="6399"/>
                  </a:cubicBezTo>
                  <a:cubicBezTo>
                    <a:pt x="19820" y="6399"/>
                    <a:pt x="19870" y="3127"/>
                    <a:pt x="17589" y="2804"/>
                  </a:cubicBezTo>
                  <a:cubicBezTo>
                    <a:pt x="17444" y="2783"/>
                    <a:pt x="17304" y="2773"/>
                    <a:pt x="17170" y="2773"/>
                  </a:cubicBezTo>
                  <a:cubicBezTo>
                    <a:pt x="15187" y="2773"/>
                    <a:pt x="14312" y="4865"/>
                    <a:pt x="14312" y="4865"/>
                  </a:cubicBezTo>
                  <a:cubicBezTo>
                    <a:pt x="14312" y="4865"/>
                    <a:pt x="13945" y="0"/>
                    <a:pt x="1035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endParaRPr sz="5156"/>
            </a:p>
          </p:txBody>
        </p:sp>
        <p:sp>
          <p:nvSpPr>
            <p:cNvPr id="2702" name="Google Shape;2702;p45"/>
            <p:cNvSpPr/>
            <p:nvPr/>
          </p:nvSpPr>
          <p:spPr>
            <a:xfrm>
              <a:off x="6995822" y="540118"/>
              <a:ext cx="929243" cy="312252"/>
            </a:xfrm>
            <a:custGeom>
              <a:avLst/>
              <a:gdLst/>
              <a:ahLst/>
              <a:cxnLst/>
              <a:rect l="l" t="t" r="r" b="b"/>
              <a:pathLst>
                <a:path w="24364" h="8187" extrusionOk="0">
                  <a:moveTo>
                    <a:pt x="10354" y="0"/>
                  </a:moveTo>
                  <a:cubicBezTo>
                    <a:pt x="10246" y="0"/>
                    <a:pt x="10134" y="4"/>
                    <a:pt x="10020" y="14"/>
                  </a:cubicBezTo>
                  <a:cubicBezTo>
                    <a:pt x="6112" y="327"/>
                    <a:pt x="6299" y="5588"/>
                    <a:pt x="6299" y="5588"/>
                  </a:cubicBezTo>
                  <a:cubicBezTo>
                    <a:pt x="5019" y="4453"/>
                    <a:pt x="3990" y="4023"/>
                    <a:pt x="3164" y="4023"/>
                  </a:cubicBezTo>
                  <a:cubicBezTo>
                    <a:pt x="594" y="4023"/>
                    <a:pt x="1" y="8186"/>
                    <a:pt x="1" y="8186"/>
                  </a:cubicBezTo>
                  <a:lnTo>
                    <a:pt x="24363" y="8186"/>
                  </a:lnTo>
                  <a:cubicBezTo>
                    <a:pt x="24363" y="8186"/>
                    <a:pt x="24046" y="6641"/>
                    <a:pt x="21803" y="5895"/>
                  </a:cubicBezTo>
                  <a:cubicBezTo>
                    <a:pt x="21531" y="5805"/>
                    <a:pt x="21290" y="5768"/>
                    <a:pt x="21077" y="5768"/>
                  </a:cubicBezTo>
                  <a:cubicBezTo>
                    <a:pt x="20194" y="5768"/>
                    <a:pt x="19820" y="6399"/>
                    <a:pt x="19820" y="6399"/>
                  </a:cubicBezTo>
                  <a:cubicBezTo>
                    <a:pt x="19820" y="6399"/>
                    <a:pt x="19870" y="3127"/>
                    <a:pt x="17589" y="2804"/>
                  </a:cubicBezTo>
                  <a:cubicBezTo>
                    <a:pt x="17444" y="2783"/>
                    <a:pt x="17304" y="2773"/>
                    <a:pt x="17170" y="2773"/>
                  </a:cubicBezTo>
                  <a:cubicBezTo>
                    <a:pt x="15187" y="2773"/>
                    <a:pt x="14312" y="4865"/>
                    <a:pt x="14312" y="4865"/>
                  </a:cubicBezTo>
                  <a:cubicBezTo>
                    <a:pt x="14312" y="4865"/>
                    <a:pt x="13945" y="0"/>
                    <a:pt x="1035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endParaRPr sz="5156"/>
            </a:p>
          </p:txBody>
        </p:sp>
      </p:grpSp>
      <p:grpSp>
        <p:nvGrpSpPr>
          <p:cNvPr id="2703" name="Google Shape;2703;p45"/>
          <p:cNvGrpSpPr/>
          <p:nvPr/>
        </p:nvGrpSpPr>
        <p:grpSpPr>
          <a:xfrm>
            <a:off x="256382" y="-864541"/>
            <a:ext cx="16184884" cy="4645826"/>
            <a:chOff x="138410" y="-486305"/>
            <a:chExt cx="9103997" cy="2613277"/>
          </a:xfrm>
        </p:grpSpPr>
        <p:sp>
          <p:nvSpPr>
            <p:cNvPr id="2704" name="Google Shape;2704;p45"/>
            <p:cNvSpPr/>
            <p:nvPr/>
          </p:nvSpPr>
          <p:spPr>
            <a:xfrm rot="14663446">
              <a:off x="7059066" y="-76151"/>
              <a:ext cx="2593495" cy="1773187"/>
            </a:xfrm>
            <a:custGeom>
              <a:avLst/>
              <a:gdLst/>
              <a:ahLst/>
              <a:cxnLst/>
              <a:rect l="l" t="t" r="r" b="b"/>
              <a:pathLst>
                <a:path w="50649" h="34629" extrusionOk="0">
                  <a:moveTo>
                    <a:pt x="32733" y="0"/>
                  </a:moveTo>
                  <a:cubicBezTo>
                    <a:pt x="32447" y="7"/>
                    <a:pt x="32162" y="12"/>
                    <a:pt x="31883" y="28"/>
                  </a:cubicBezTo>
                  <a:cubicBezTo>
                    <a:pt x="31822" y="28"/>
                    <a:pt x="31779" y="78"/>
                    <a:pt x="31784" y="139"/>
                  </a:cubicBezTo>
                  <a:cubicBezTo>
                    <a:pt x="31784" y="193"/>
                    <a:pt x="31833" y="237"/>
                    <a:pt x="31888" y="237"/>
                  </a:cubicBezTo>
                  <a:lnTo>
                    <a:pt x="31893" y="237"/>
                  </a:lnTo>
                  <a:cubicBezTo>
                    <a:pt x="32167" y="225"/>
                    <a:pt x="32453" y="215"/>
                    <a:pt x="32733" y="215"/>
                  </a:cubicBezTo>
                  <a:cubicBezTo>
                    <a:pt x="32792" y="210"/>
                    <a:pt x="32842" y="165"/>
                    <a:pt x="32837" y="106"/>
                  </a:cubicBezTo>
                  <a:cubicBezTo>
                    <a:pt x="32837" y="45"/>
                    <a:pt x="32792" y="0"/>
                    <a:pt x="32733" y="0"/>
                  </a:cubicBezTo>
                  <a:close/>
                  <a:moveTo>
                    <a:pt x="33581" y="7"/>
                  </a:moveTo>
                  <a:cubicBezTo>
                    <a:pt x="33527" y="7"/>
                    <a:pt x="33472" y="50"/>
                    <a:pt x="33472" y="111"/>
                  </a:cubicBezTo>
                  <a:cubicBezTo>
                    <a:pt x="33472" y="171"/>
                    <a:pt x="33515" y="220"/>
                    <a:pt x="33576" y="220"/>
                  </a:cubicBezTo>
                  <a:cubicBezTo>
                    <a:pt x="33851" y="225"/>
                    <a:pt x="34135" y="237"/>
                    <a:pt x="34415" y="258"/>
                  </a:cubicBezTo>
                  <a:lnTo>
                    <a:pt x="34426" y="258"/>
                  </a:lnTo>
                  <a:cubicBezTo>
                    <a:pt x="34481" y="258"/>
                    <a:pt x="34524" y="215"/>
                    <a:pt x="34530" y="160"/>
                  </a:cubicBezTo>
                  <a:cubicBezTo>
                    <a:pt x="34530" y="99"/>
                    <a:pt x="34486" y="50"/>
                    <a:pt x="34431" y="45"/>
                  </a:cubicBezTo>
                  <a:cubicBezTo>
                    <a:pt x="34147" y="28"/>
                    <a:pt x="33861" y="18"/>
                    <a:pt x="33581" y="7"/>
                  </a:cubicBezTo>
                  <a:close/>
                  <a:moveTo>
                    <a:pt x="31042" y="88"/>
                  </a:moveTo>
                  <a:cubicBezTo>
                    <a:pt x="31039" y="88"/>
                    <a:pt x="31036" y="88"/>
                    <a:pt x="31033" y="89"/>
                  </a:cubicBezTo>
                  <a:cubicBezTo>
                    <a:pt x="30753" y="116"/>
                    <a:pt x="30469" y="149"/>
                    <a:pt x="30189" y="187"/>
                  </a:cubicBezTo>
                  <a:cubicBezTo>
                    <a:pt x="30135" y="198"/>
                    <a:pt x="30090" y="248"/>
                    <a:pt x="30102" y="308"/>
                  </a:cubicBezTo>
                  <a:cubicBezTo>
                    <a:pt x="30107" y="362"/>
                    <a:pt x="30156" y="395"/>
                    <a:pt x="30206" y="395"/>
                  </a:cubicBezTo>
                  <a:lnTo>
                    <a:pt x="30222" y="395"/>
                  </a:lnTo>
                  <a:cubicBezTo>
                    <a:pt x="30496" y="357"/>
                    <a:pt x="30775" y="324"/>
                    <a:pt x="31056" y="296"/>
                  </a:cubicBezTo>
                  <a:cubicBezTo>
                    <a:pt x="31115" y="291"/>
                    <a:pt x="31154" y="243"/>
                    <a:pt x="31148" y="182"/>
                  </a:cubicBezTo>
                  <a:cubicBezTo>
                    <a:pt x="31143" y="130"/>
                    <a:pt x="31094" y="88"/>
                    <a:pt x="31042" y="88"/>
                  </a:cubicBezTo>
                  <a:close/>
                  <a:moveTo>
                    <a:pt x="35275" y="111"/>
                  </a:moveTo>
                  <a:cubicBezTo>
                    <a:pt x="35215" y="111"/>
                    <a:pt x="35166" y="149"/>
                    <a:pt x="35160" y="204"/>
                  </a:cubicBezTo>
                  <a:cubicBezTo>
                    <a:pt x="35154" y="264"/>
                    <a:pt x="35199" y="314"/>
                    <a:pt x="35258" y="319"/>
                  </a:cubicBezTo>
                  <a:cubicBezTo>
                    <a:pt x="35538" y="346"/>
                    <a:pt x="35817" y="379"/>
                    <a:pt x="36098" y="412"/>
                  </a:cubicBezTo>
                  <a:lnTo>
                    <a:pt x="36108" y="412"/>
                  </a:lnTo>
                  <a:cubicBezTo>
                    <a:pt x="36163" y="412"/>
                    <a:pt x="36207" y="374"/>
                    <a:pt x="36212" y="319"/>
                  </a:cubicBezTo>
                  <a:cubicBezTo>
                    <a:pt x="36219" y="264"/>
                    <a:pt x="36179" y="210"/>
                    <a:pt x="36120" y="204"/>
                  </a:cubicBezTo>
                  <a:cubicBezTo>
                    <a:pt x="35840" y="165"/>
                    <a:pt x="35561" y="139"/>
                    <a:pt x="35275" y="111"/>
                  </a:cubicBezTo>
                  <a:close/>
                  <a:moveTo>
                    <a:pt x="36946" y="317"/>
                  </a:moveTo>
                  <a:cubicBezTo>
                    <a:pt x="36897" y="317"/>
                    <a:pt x="36848" y="357"/>
                    <a:pt x="36843" y="407"/>
                  </a:cubicBezTo>
                  <a:cubicBezTo>
                    <a:pt x="36831" y="467"/>
                    <a:pt x="36870" y="516"/>
                    <a:pt x="36930" y="527"/>
                  </a:cubicBezTo>
                  <a:cubicBezTo>
                    <a:pt x="37210" y="571"/>
                    <a:pt x="37484" y="615"/>
                    <a:pt x="37758" y="665"/>
                  </a:cubicBezTo>
                  <a:lnTo>
                    <a:pt x="37780" y="665"/>
                  </a:lnTo>
                  <a:cubicBezTo>
                    <a:pt x="37830" y="665"/>
                    <a:pt x="37873" y="632"/>
                    <a:pt x="37884" y="577"/>
                  </a:cubicBezTo>
                  <a:cubicBezTo>
                    <a:pt x="37896" y="521"/>
                    <a:pt x="37856" y="467"/>
                    <a:pt x="37797" y="456"/>
                  </a:cubicBezTo>
                  <a:cubicBezTo>
                    <a:pt x="37517" y="407"/>
                    <a:pt x="37243" y="362"/>
                    <a:pt x="36963" y="319"/>
                  </a:cubicBezTo>
                  <a:cubicBezTo>
                    <a:pt x="36958" y="318"/>
                    <a:pt x="36952" y="317"/>
                    <a:pt x="36946" y="317"/>
                  </a:cubicBezTo>
                  <a:close/>
                  <a:moveTo>
                    <a:pt x="29371" y="328"/>
                  </a:moveTo>
                  <a:cubicBezTo>
                    <a:pt x="29364" y="328"/>
                    <a:pt x="29358" y="328"/>
                    <a:pt x="29351" y="329"/>
                  </a:cubicBezTo>
                  <a:cubicBezTo>
                    <a:pt x="29071" y="385"/>
                    <a:pt x="28792" y="445"/>
                    <a:pt x="28523" y="516"/>
                  </a:cubicBezTo>
                  <a:cubicBezTo>
                    <a:pt x="28463" y="527"/>
                    <a:pt x="28430" y="587"/>
                    <a:pt x="28446" y="642"/>
                  </a:cubicBezTo>
                  <a:cubicBezTo>
                    <a:pt x="28458" y="691"/>
                    <a:pt x="28501" y="724"/>
                    <a:pt x="28544" y="724"/>
                  </a:cubicBezTo>
                  <a:cubicBezTo>
                    <a:pt x="28556" y="724"/>
                    <a:pt x="28567" y="719"/>
                    <a:pt x="28572" y="719"/>
                  </a:cubicBezTo>
                  <a:cubicBezTo>
                    <a:pt x="28835" y="653"/>
                    <a:pt x="29115" y="592"/>
                    <a:pt x="29394" y="538"/>
                  </a:cubicBezTo>
                  <a:cubicBezTo>
                    <a:pt x="29449" y="527"/>
                    <a:pt x="29488" y="473"/>
                    <a:pt x="29477" y="412"/>
                  </a:cubicBezTo>
                  <a:cubicBezTo>
                    <a:pt x="29467" y="363"/>
                    <a:pt x="29423" y="328"/>
                    <a:pt x="29371" y="328"/>
                  </a:cubicBezTo>
                  <a:close/>
                  <a:moveTo>
                    <a:pt x="38611" y="613"/>
                  </a:moveTo>
                  <a:cubicBezTo>
                    <a:pt x="38563" y="613"/>
                    <a:pt x="38519" y="649"/>
                    <a:pt x="38503" y="698"/>
                  </a:cubicBezTo>
                  <a:cubicBezTo>
                    <a:pt x="38493" y="757"/>
                    <a:pt x="38531" y="812"/>
                    <a:pt x="38586" y="823"/>
                  </a:cubicBezTo>
                  <a:cubicBezTo>
                    <a:pt x="38865" y="878"/>
                    <a:pt x="39139" y="938"/>
                    <a:pt x="39414" y="999"/>
                  </a:cubicBezTo>
                  <a:cubicBezTo>
                    <a:pt x="39419" y="1004"/>
                    <a:pt x="39429" y="1004"/>
                    <a:pt x="39435" y="1004"/>
                  </a:cubicBezTo>
                  <a:cubicBezTo>
                    <a:pt x="39485" y="1004"/>
                    <a:pt x="39528" y="971"/>
                    <a:pt x="39540" y="921"/>
                  </a:cubicBezTo>
                  <a:cubicBezTo>
                    <a:pt x="39550" y="862"/>
                    <a:pt x="39518" y="807"/>
                    <a:pt x="39457" y="796"/>
                  </a:cubicBezTo>
                  <a:cubicBezTo>
                    <a:pt x="39183" y="731"/>
                    <a:pt x="38909" y="670"/>
                    <a:pt x="38630" y="615"/>
                  </a:cubicBezTo>
                  <a:cubicBezTo>
                    <a:pt x="38623" y="614"/>
                    <a:pt x="38617" y="613"/>
                    <a:pt x="38611" y="613"/>
                  </a:cubicBezTo>
                  <a:close/>
                  <a:moveTo>
                    <a:pt x="27734" y="742"/>
                  </a:moveTo>
                  <a:cubicBezTo>
                    <a:pt x="27724" y="742"/>
                    <a:pt x="27713" y="743"/>
                    <a:pt x="27701" y="746"/>
                  </a:cubicBezTo>
                  <a:cubicBezTo>
                    <a:pt x="27432" y="834"/>
                    <a:pt x="27163" y="928"/>
                    <a:pt x="26900" y="1026"/>
                  </a:cubicBezTo>
                  <a:cubicBezTo>
                    <a:pt x="26846" y="1048"/>
                    <a:pt x="26819" y="1108"/>
                    <a:pt x="26840" y="1163"/>
                  </a:cubicBezTo>
                  <a:cubicBezTo>
                    <a:pt x="26857" y="1207"/>
                    <a:pt x="26895" y="1234"/>
                    <a:pt x="26938" y="1234"/>
                  </a:cubicBezTo>
                  <a:cubicBezTo>
                    <a:pt x="26950" y="1234"/>
                    <a:pt x="26961" y="1229"/>
                    <a:pt x="26978" y="1224"/>
                  </a:cubicBezTo>
                  <a:cubicBezTo>
                    <a:pt x="27234" y="1125"/>
                    <a:pt x="27497" y="1032"/>
                    <a:pt x="27767" y="949"/>
                  </a:cubicBezTo>
                  <a:cubicBezTo>
                    <a:pt x="27821" y="928"/>
                    <a:pt x="27854" y="873"/>
                    <a:pt x="27833" y="817"/>
                  </a:cubicBezTo>
                  <a:cubicBezTo>
                    <a:pt x="27819" y="768"/>
                    <a:pt x="27780" y="742"/>
                    <a:pt x="27734" y="742"/>
                  </a:cubicBezTo>
                  <a:close/>
                  <a:moveTo>
                    <a:pt x="40255" y="989"/>
                  </a:moveTo>
                  <a:cubicBezTo>
                    <a:pt x="40210" y="989"/>
                    <a:pt x="40168" y="1020"/>
                    <a:pt x="40158" y="1070"/>
                  </a:cubicBezTo>
                  <a:cubicBezTo>
                    <a:pt x="40142" y="1125"/>
                    <a:pt x="40175" y="1179"/>
                    <a:pt x="40236" y="1196"/>
                  </a:cubicBezTo>
                  <a:cubicBezTo>
                    <a:pt x="40509" y="1267"/>
                    <a:pt x="40778" y="1338"/>
                    <a:pt x="41053" y="1409"/>
                  </a:cubicBezTo>
                  <a:cubicBezTo>
                    <a:pt x="41058" y="1409"/>
                    <a:pt x="41068" y="1415"/>
                    <a:pt x="41079" y="1415"/>
                  </a:cubicBezTo>
                  <a:cubicBezTo>
                    <a:pt x="41124" y="1415"/>
                    <a:pt x="41167" y="1382"/>
                    <a:pt x="41178" y="1333"/>
                  </a:cubicBezTo>
                  <a:cubicBezTo>
                    <a:pt x="41195" y="1278"/>
                    <a:pt x="41162" y="1217"/>
                    <a:pt x="41107" y="1207"/>
                  </a:cubicBezTo>
                  <a:cubicBezTo>
                    <a:pt x="40833" y="1130"/>
                    <a:pt x="40559" y="1059"/>
                    <a:pt x="40284" y="994"/>
                  </a:cubicBezTo>
                  <a:cubicBezTo>
                    <a:pt x="40275" y="991"/>
                    <a:pt x="40265" y="989"/>
                    <a:pt x="40255" y="989"/>
                  </a:cubicBezTo>
                  <a:close/>
                  <a:moveTo>
                    <a:pt x="41893" y="1433"/>
                  </a:moveTo>
                  <a:cubicBezTo>
                    <a:pt x="41846" y="1433"/>
                    <a:pt x="41806" y="1463"/>
                    <a:pt x="41792" y="1508"/>
                  </a:cubicBezTo>
                  <a:cubicBezTo>
                    <a:pt x="41776" y="1563"/>
                    <a:pt x="41809" y="1624"/>
                    <a:pt x="41863" y="1639"/>
                  </a:cubicBezTo>
                  <a:cubicBezTo>
                    <a:pt x="42138" y="1717"/>
                    <a:pt x="42406" y="1799"/>
                    <a:pt x="42669" y="1882"/>
                  </a:cubicBezTo>
                  <a:cubicBezTo>
                    <a:pt x="42680" y="1887"/>
                    <a:pt x="42690" y="1887"/>
                    <a:pt x="42702" y="1887"/>
                  </a:cubicBezTo>
                  <a:cubicBezTo>
                    <a:pt x="42746" y="1887"/>
                    <a:pt x="42789" y="1859"/>
                    <a:pt x="42801" y="1816"/>
                  </a:cubicBezTo>
                  <a:cubicBezTo>
                    <a:pt x="42817" y="1760"/>
                    <a:pt x="42789" y="1700"/>
                    <a:pt x="42735" y="1684"/>
                  </a:cubicBezTo>
                  <a:cubicBezTo>
                    <a:pt x="42467" y="1596"/>
                    <a:pt x="42197" y="1513"/>
                    <a:pt x="41923" y="1437"/>
                  </a:cubicBezTo>
                  <a:cubicBezTo>
                    <a:pt x="41913" y="1434"/>
                    <a:pt x="41903" y="1433"/>
                    <a:pt x="41893" y="1433"/>
                  </a:cubicBezTo>
                  <a:close/>
                  <a:moveTo>
                    <a:pt x="26163" y="1349"/>
                  </a:moveTo>
                  <a:cubicBezTo>
                    <a:pt x="26147" y="1349"/>
                    <a:pt x="26131" y="1353"/>
                    <a:pt x="26116" y="1361"/>
                  </a:cubicBezTo>
                  <a:cubicBezTo>
                    <a:pt x="25848" y="1475"/>
                    <a:pt x="25597" y="1596"/>
                    <a:pt x="25349" y="1717"/>
                  </a:cubicBezTo>
                  <a:cubicBezTo>
                    <a:pt x="25294" y="1743"/>
                    <a:pt x="25273" y="1804"/>
                    <a:pt x="25301" y="1859"/>
                  </a:cubicBezTo>
                  <a:cubicBezTo>
                    <a:pt x="25316" y="1897"/>
                    <a:pt x="25355" y="1920"/>
                    <a:pt x="25393" y="1920"/>
                  </a:cubicBezTo>
                  <a:cubicBezTo>
                    <a:pt x="25410" y="1920"/>
                    <a:pt x="25426" y="1914"/>
                    <a:pt x="25437" y="1908"/>
                  </a:cubicBezTo>
                  <a:cubicBezTo>
                    <a:pt x="25683" y="1788"/>
                    <a:pt x="25941" y="1667"/>
                    <a:pt x="26199" y="1553"/>
                  </a:cubicBezTo>
                  <a:cubicBezTo>
                    <a:pt x="26254" y="1525"/>
                    <a:pt x="26275" y="1465"/>
                    <a:pt x="26254" y="1409"/>
                  </a:cubicBezTo>
                  <a:cubicBezTo>
                    <a:pt x="26238" y="1371"/>
                    <a:pt x="26201" y="1349"/>
                    <a:pt x="26163" y="1349"/>
                  </a:cubicBezTo>
                  <a:close/>
                  <a:moveTo>
                    <a:pt x="43509" y="1936"/>
                  </a:moveTo>
                  <a:cubicBezTo>
                    <a:pt x="43465" y="1936"/>
                    <a:pt x="43422" y="1963"/>
                    <a:pt x="43409" y="2006"/>
                  </a:cubicBezTo>
                  <a:cubicBezTo>
                    <a:pt x="43387" y="2067"/>
                    <a:pt x="43420" y="2122"/>
                    <a:pt x="43474" y="2145"/>
                  </a:cubicBezTo>
                  <a:cubicBezTo>
                    <a:pt x="43743" y="2231"/>
                    <a:pt x="44012" y="2325"/>
                    <a:pt x="44269" y="2418"/>
                  </a:cubicBezTo>
                  <a:cubicBezTo>
                    <a:pt x="44286" y="2418"/>
                    <a:pt x="44296" y="2423"/>
                    <a:pt x="44308" y="2423"/>
                  </a:cubicBezTo>
                  <a:cubicBezTo>
                    <a:pt x="44352" y="2423"/>
                    <a:pt x="44390" y="2396"/>
                    <a:pt x="44407" y="2352"/>
                  </a:cubicBezTo>
                  <a:cubicBezTo>
                    <a:pt x="44428" y="2297"/>
                    <a:pt x="44395" y="2237"/>
                    <a:pt x="44341" y="2216"/>
                  </a:cubicBezTo>
                  <a:cubicBezTo>
                    <a:pt x="44078" y="2127"/>
                    <a:pt x="43815" y="2034"/>
                    <a:pt x="43540" y="1941"/>
                  </a:cubicBezTo>
                  <a:cubicBezTo>
                    <a:pt x="43530" y="1938"/>
                    <a:pt x="43519" y="1936"/>
                    <a:pt x="43509" y="1936"/>
                  </a:cubicBezTo>
                  <a:close/>
                  <a:moveTo>
                    <a:pt x="24643" y="2093"/>
                  </a:moveTo>
                  <a:cubicBezTo>
                    <a:pt x="24626" y="2093"/>
                    <a:pt x="24609" y="2097"/>
                    <a:pt x="24593" y="2105"/>
                  </a:cubicBezTo>
                  <a:cubicBezTo>
                    <a:pt x="24340" y="2237"/>
                    <a:pt x="24094" y="2380"/>
                    <a:pt x="23854" y="2522"/>
                  </a:cubicBezTo>
                  <a:cubicBezTo>
                    <a:pt x="23804" y="2550"/>
                    <a:pt x="23788" y="2615"/>
                    <a:pt x="23814" y="2664"/>
                  </a:cubicBezTo>
                  <a:cubicBezTo>
                    <a:pt x="23837" y="2697"/>
                    <a:pt x="23869" y="2714"/>
                    <a:pt x="23908" y="2714"/>
                  </a:cubicBezTo>
                  <a:cubicBezTo>
                    <a:pt x="23925" y="2714"/>
                    <a:pt x="23941" y="2714"/>
                    <a:pt x="23963" y="2704"/>
                  </a:cubicBezTo>
                  <a:cubicBezTo>
                    <a:pt x="24198" y="2560"/>
                    <a:pt x="24446" y="2423"/>
                    <a:pt x="24692" y="2292"/>
                  </a:cubicBezTo>
                  <a:cubicBezTo>
                    <a:pt x="24742" y="2264"/>
                    <a:pt x="24763" y="2199"/>
                    <a:pt x="24735" y="2150"/>
                  </a:cubicBezTo>
                  <a:cubicBezTo>
                    <a:pt x="24717" y="2112"/>
                    <a:pt x="24681" y="2093"/>
                    <a:pt x="24643" y="2093"/>
                  </a:cubicBezTo>
                  <a:close/>
                  <a:moveTo>
                    <a:pt x="45101" y="2499"/>
                  </a:moveTo>
                  <a:cubicBezTo>
                    <a:pt x="45059" y="2499"/>
                    <a:pt x="45020" y="2524"/>
                    <a:pt x="45004" y="2566"/>
                  </a:cubicBezTo>
                  <a:cubicBezTo>
                    <a:pt x="44982" y="2621"/>
                    <a:pt x="45009" y="2681"/>
                    <a:pt x="45065" y="2704"/>
                  </a:cubicBezTo>
                  <a:cubicBezTo>
                    <a:pt x="45338" y="2802"/>
                    <a:pt x="45601" y="2906"/>
                    <a:pt x="45854" y="3005"/>
                  </a:cubicBezTo>
                  <a:cubicBezTo>
                    <a:pt x="45870" y="3010"/>
                    <a:pt x="45880" y="3010"/>
                    <a:pt x="45892" y="3010"/>
                  </a:cubicBezTo>
                  <a:cubicBezTo>
                    <a:pt x="45935" y="3010"/>
                    <a:pt x="45974" y="2982"/>
                    <a:pt x="45991" y="2944"/>
                  </a:cubicBezTo>
                  <a:cubicBezTo>
                    <a:pt x="46012" y="2889"/>
                    <a:pt x="45985" y="2829"/>
                    <a:pt x="45930" y="2808"/>
                  </a:cubicBezTo>
                  <a:cubicBezTo>
                    <a:pt x="45678" y="2709"/>
                    <a:pt x="45409" y="2605"/>
                    <a:pt x="45141" y="2506"/>
                  </a:cubicBezTo>
                  <a:cubicBezTo>
                    <a:pt x="45128" y="2501"/>
                    <a:pt x="45114" y="2499"/>
                    <a:pt x="45101" y="2499"/>
                  </a:cubicBezTo>
                  <a:close/>
                  <a:moveTo>
                    <a:pt x="23187" y="2949"/>
                  </a:moveTo>
                  <a:cubicBezTo>
                    <a:pt x="23167" y="2949"/>
                    <a:pt x="23148" y="2955"/>
                    <a:pt x="23130" y="2967"/>
                  </a:cubicBezTo>
                  <a:cubicBezTo>
                    <a:pt x="22893" y="3119"/>
                    <a:pt x="22658" y="3278"/>
                    <a:pt x="22428" y="3443"/>
                  </a:cubicBezTo>
                  <a:cubicBezTo>
                    <a:pt x="22379" y="3476"/>
                    <a:pt x="22367" y="3542"/>
                    <a:pt x="22407" y="3592"/>
                  </a:cubicBezTo>
                  <a:cubicBezTo>
                    <a:pt x="22423" y="3618"/>
                    <a:pt x="22455" y="3635"/>
                    <a:pt x="22488" y="3635"/>
                  </a:cubicBezTo>
                  <a:cubicBezTo>
                    <a:pt x="22511" y="3635"/>
                    <a:pt x="22532" y="3630"/>
                    <a:pt x="22554" y="3613"/>
                  </a:cubicBezTo>
                  <a:cubicBezTo>
                    <a:pt x="22779" y="3453"/>
                    <a:pt x="23014" y="3296"/>
                    <a:pt x="23245" y="3142"/>
                  </a:cubicBezTo>
                  <a:cubicBezTo>
                    <a:pt x="23295" y="3109"/>
                    <a:pt x="23310" y="3043"/>
                    <a:pt x="23278" y="3000"/>
                  </a:cubicBezTo>
                  <a:cubicBezTo>
                    <a:pt x="23256" y="2967"/>
                    <a:pt x="23222" y="2949"/>
                    <a:pt x="23187" y="2949"/>
                  </a:cubicBezTo>
                  <a:close/>
                  <a:moveTo>
                    <a:pt x="46681" y="3112"/>
                  </a:moveTo>
                  <a:cubicBezTo>
                    <a:pt x="46638" y="3112"/>
                    <a:pt x="46599" y="3137"/>
                    <a:pt x="46583" y="3180"/>
                  </a:cubicBezTo>
                  <a:cubicBezTo>
                    <a:pt x="46560" y="3235"/>
                    <a:pt x="46588" y="3296"/>
                    <a:pt x="46643" y="3317"/>
                  </a:cubicBezTo>
                  <a:cubicBezTo>
                    <a:pt x="46911" y="3427"/>
                    <a:pt x="47175" y="3536"/>
                    <a:pt x="47421" y="3640"/>
                  </a:cubicBezTo>
                  <a:cubicBezTo>
                    <a:pt x="47432" y="3645"/>
                    <a:pt x="47448" y="3651"/>
                    <a:pt x="47459" y="3651"/>
                  </a:cubicBezTo>
                  <a:cubicBezTo>
                    <a:pt x="47503" y="3651"/>
                    <a:pt x="47542" y="3624"/>
                    <a:pt x="47557" y="3585"/>
                  </a:cubicBezTo>
                  <a:cubicBezTo>
                    <a:pt x="47580" y="3531"/>
                    <a:pt x="47557" y="3471"/>
                    <a:pt x="47503" y="3448"/>
                  </a:cubicBezTo>
                  <a:cubicBezTo>
                    <a:pt x="47256" y="3339"/>
                    <a:pt x="46993" y="3235"/>
                    <a:pt x="46719" y="3119"/>
                  </a:cubicBezTo>
                  <a:cubicBezTo>
                    <a:pt x="46707" y="3114"/>
                    <a:pt x="46693" y="3112"/>
                    <a:pt x="46681" y="3112"/>
                  </a:cubicBezTo>
                  <a:close/>
                  <a:moveTo>
                    <a:pt x="48236" y="3778"/>
                  </a:moveTo>
                  <a:cubicBezTo>
                    <a:pt x="48196" y="3778"/>
                    <a:pt x="48159" y="3802"/>
                    <a:pt x="48139" y="3838"/>
                  </a:cubicBezTo>
                  <a:cubicBezTo>
                    <a:pt x="48116" y="3893"/>
                    <a:pt x="48139" y="3959"/>
                    <a:pt x="48194" y="3980"/>
                  </a:cubicBezTo>
                  <a:cubicBezTo>
                    <a:pt x="48473" y="4106"/>
                    <a:pt x="48731" y="4222"/>
                    <a:pt x="48961" y="4331"/>
                  </a:cubicBezTo>
                  <a:cubicBezTo>
                    <a:pt x="48978" y="4336"/>
                    <a:pt x="48994" y="4341"/>
                    <a:pt x="49004" y="4341"/>
                  </a:cubicBezTo>
                  <a:cubicBezTo>
                    <a:pt x="49049" y="4341"/>
                    <a:pt x="49087" y="4320"/>
                    <a:pt x="49103" y="4282"/>
                  </a:cubicBezTo>
                  <a:cubicBezTo>
                    <a:pt x="49125" y="4227"/>
                    <a:pt x="49103" y="4166"/>
                    <a:pt x="49054" y="4139"/>
                  </a:cubicBezTo>
                  <a:cubicBezTo>
                    <a:pt x="48819" y="4030"/>
                    <a:pt x="48561" y="3914"/>
                    <a:pt x="48281" y="3789"/>
                  </a:cubicBezTo>
                  <a:cubicBezTo>
                    <a:pt x="48266" y="3781"/>
                    <a:pt x="48251" y="3778"/>
                    <a:pt x="48236" y="3778"/>
                  </a:cubicBezTo>
                  <a:close/>
                  <a:moveTo>
                    <a:pt x="21815" y="3929"/>
                  </a:moveTo>
                  <a:cubicBezTo>
                    <a:pt x="21793" y="3929"/>
                    <a:pt x="21769" y="3937"/>
                    <a:pt x="21749" y="3953"/>
                  </a:cubicBezTo>
                  <a:cubicBezTo>
                    <a:pt x="21529" y="4128"/>
                    <a:pt x="21310" y="4308"/>
                    <a:pt x="21097" y="4495"/>
                  </a:cubicBezTo>
                  <a:cubicBezTo>
                    <a:pt x="21052" y="4533"/>
                    <a:pt x="21047" y="4599"/>
                    <a:pt x="21085" y="4644"/>
                  </a:cubicBezTo>
                  <a:cubicBezTo>
                    <a:pt x="21107" y="4670"/>
                    <a:pt x="21140" y="4682"/>
                    <a:pt x="21168" y="4682"/>
                  </a:cubicBezTo>
                  <a:cubicBezTo>
                    <a:pt x="21190" y="4682"/>
                    <a:pt x="21216" y="4670"/>
                    <a:pt x="21239" y="4654"/>
                  </a:cubicBezTo>
                  <a:cubicBezTo>
                    <a:pt x="21446" y="4473"/>
                    <a:pt x="21661" y="4293"/>
                    <a:pt x="21881" y="4118"/>
                  </a:cubicBezTo>
                  <a:cubicBezTo>
                    <a:pt x="21929" y="4085"/>
                    <a:pt x="21935" y="4019"/>
                    <a:pt x="21896" y="3969"/>
                  </a:cubicBezTo>
                  <a:cubicBezTo>
                    <a:pt x="21877" y="3944"/>
                    <a:pt x="21847" y="3929"/>
                    <a:pt x="21815" y="3929"/>
                  </a:cubicBezTo>
                  <a:close/>
                  <a:moveTo>
                    <a:pt x="49771" y="4494"/>
                  </a:moveTo>
                  <a:cubicBezTo>
                    <a:pt x="49732" y="4494"/>
                    <a:pt x="49693" y="4516"/>
                    <a:pt x="49674" y="4556"/>
                  </a:cubicBezTo>
                  <a:cubicBezTo>
                    <a:pt x="49651" y="4604"/>
                    <a:pt x="49674" y="4670"/>
                    <a:pt x="49722" y="4698"/>
                  </a:cubicBezTo>
                  <a:cubicBezTo>
                    <a:pt x="50205" y="4933"/>
                    <a:pt x="50474" y="5077"/>
                    <a:pt x="50479" y="5082"/>
                  </a:cubicBezTo>
                  <a:cubicBezTo>
                    <a:pt x="50496" y="5087"/>
                    <a:pt x="50512" y="5092"/>
                    <a:pt x="50529" y="5092"/>
                  </a:cubicBezTo>
                  <a:cubicBezTo>
                    <a:pt x="50567" y="5092"/>
                    <a:pt x="50600" y="5071"/>
                    <a:pt x="50622" y="5038"/>
                  </a:cubicBezTo>
                  <a:cubicBezTo>
                    <a:pt x="50649" y="4988"/>
                    <a:pt x="50627" y="4923"/>
                    <a:pt x="50578" y="4895"/>
                  </a:cubicBezTo>
                  <a:cubicBezTo>
                    <a:pt x="50578" y="4890"/>
                    <a:pt x="50304" y="4748"/>
                    <a:pt x="49816" y="4506"/>
                  </a:cubicBezTo>
                  <a:cubicBezTo>
                    <a:pt x="49802" y="4498"/>
                    <a:pt x="49786" y="4494"/>
                    <a:pt x="49771" y="4494"/>
                  </a:cubicBezTo>
                  <a:close/>
                  <a:moveTo>
                    <a:pt x="20546" y="5042"/>
                  </a:moveTo>
                  <a:cubicBezTo>
                    <a:pt x="20519" y="5042"/>
                    <a:pt x="20493" y="5052"/>
                    <a:pt x="20472" y="5071"/>
                  </a:cubicBezTo>
                  <a:cubicBezTo>
                    <a:pt x="20269" y="5269"/>
                    <a:pt x="20072" y="5476"/>
                    <a:pt x="19880" y="5679"/>
                  </a:cubicBezTo>
                  <a:cubicBezTo>
                    <a:pt x="19842" y="5722"/>
                    <a:pt x="19842" y="5788"/>
                    <a:pt x="19885" y="5828"/>
                  </a:cubicBezTo>
                  <a:cubicBezTo>
                    <a:pt x="19907" y="5849"/>
                    <a:pt x="19929" y="5854"/>
                    <a:pt x="19956" y="5854"/>
                  </a:cubicBezTo>
                  <a:cubicBezTo>
                    <a:pt x="19984" y="5854"/>
                    <a:pt x="20011" y="5843"/>
                    <a:pt x="20032" y="5821"/>
                  </a:cubicBezTo>
                  <a:cubicBezTo>
                    <a:pt x="20219" y="5619"/>
                    <a:pt x="20417" y="5416"/>
                    <a:pt x="20619" y="5224"/>
                  </a:cubicBezTo>
                  <a:cubicBezTo>
                    <a:pt x="20664" y="5181"/>
                    <a:pt x="20664" y="5115"/>
                    <a:pt x="20624" y="5077"/>
                  </a:cubicBezTo>
                  <a:cubicBezTo>
                    <a:pt x="20602" y="5054"/>
                    <a:pt x="20574" y="5042"/>
                    <a:pt x="20546" y="5042"/>
                  </a:cubicBezTo>
                  <a:close/>
                  <a:moveTo>
                    <a:pt x="19395" y="6278"/>
                  </a:moveTo>
                  <a:cubicBezTo>
                    <a:pt x="19366" y="6278"/>
                    <a:pt x="19336" y="6291"/>
                    <a:pt x="19316" y="6314"/>
                  </a:cubicBezTo>
                  <a:cubicBezTo>
                    <a:pt x="19134" y="6524"/>
                    <a:pt x="18964" y="6742"/>
                    <a:pt x="18778" y="6972"/>
                  </a:cubicBezTo>
                  <a:cubicBezTo>
                    <a:pt x="18745" y="7022"/>
                    <a:pt x="18750" y="7088"/>
                    <a:pt x="18800" y="7121"/>
                  </a:cubicBezTo>
                  <a:cubicBezTo>
                    <a:pt x="18816" y="7137"/>
                    <a:pt x="18843" y="7143"/>
                    <a:pt x="18866" y="7143"/>
                  </a:cubicBezTo>
                  <a:cubicBezTo>
                    <a:pt x="18893" y="7143"/>
                    <a:pt x="18926" y="7131"/>
                    <a:pt x="18947" y="7104"/>
                  </a:cubicBezTo>
                  <a:cubicBezTo>
                    <a:pt x="19129" y="6873"/>
                    <a:pt x="19298" y="6660"/>
                    <a:pt x="19473" y="6453"/>
                  </a:cubicBezTo>
                  <a:cubicBezTo>
                    <a:pt x="19513" y="6408"/>
                    <a:pt x="19506" y="6337"/>
                    <a:pt x="19463" y="6304"/>
                  </a:cubicBezTo>
                  <a:cubicBezTo>
                    <a:pt x="19443" y="6287"/>
                    <a:pt x="19419" y="6278"/>
                    <a:pt x="19395" y="6278"/>
                  </a:cubicBezTo>
                  <a:close/>
                  <a:moveTo>
                    <a:pt x="11915" y="7714"/>
                  </a:moveTo>
                  <a:cubicBezTo>
                    <a:pt x="11869" y="7714"/>
                    <a:pt x="11823" y="7715"/>
                    <a:pt x="11778" y="7718"/>
                  </a:cubicBezTo>
                  <a:cubicBezTo>
                    <a:pt x="11719" y="7723"/>
                    <a:pt x="11674" y="7773"/>
                    <a:pt x="11680" y="7834"/>
                  </a:cubicBezTo>
                  <a:cubicBezTo>
                    <a:pt x="11680" y="7888"/>
                    <a:pt x="11730" y="7932"/>
                    <a:pt x="11790" y="7932"/>
                  </a:cubicBezTo>
                  <a:cubicBezTo>
                    <a:pt x="11838" y="7929"/>
                    <a:pt x="11887" y="7927"/>
                    <a:pt x="11937" y="7927"/>
                  </a:cubicBezTo>
                  <a:cubicBezTo>
                    <a:pt x="12147" y="7927"/>
                    <a:pt x="12370" y="7956"/>
                    <a:pt x="12595" y="8014"/>
                  </a:cubicBezTo>
                  <a:cubicBezTo>
                    <a:pt x="12600" y="8019"/>
                    <a:pt x="12612" y="8019"/>
                    <a:pt x="12623" y="8019"/>
                  </a:cubicBezTo>
                  <a:cubicBezTo>
                    <a:pt x="12666" y="8019"/>
                    <a:pt x="12711" y="7986"/>
                    <a:pt x="12721" y="7938"/>
                  </a:cubicBezTo>
                  <a:cubicBezTo>
                    <a:pt x="12738" y="7882"/>
                    <a:pt x="12706" y="7827"/>
                    <a:pt x="12650" y="7811"/>
                  </a:cubicBezTo>
                  <a:cubicBezTo>
                    <a:pt x="12398" y="7748"/>
                    <a:pt x="12150" y="7714"/>
                    <a:pt x="11915" y="7714"/>
                  </a:cubicBezTo>
                  <a:close/>
                  <a:moveTo>
                    <a:pt x="18356" y="7607"/>
                  </a:moveTo>
                  <a:cubicBezTo>
                    <a:pt x="18324" y="7607"/>
                    <a:pt x="18291" y="7623"/>
                    <a:pt x="18268" y="7652"/>
                  </a:cubicBezTo>
                  <a:cubicBezTo>
                    <a:pt x="18099" y="7888"/>
                    <a:pt x="17934" y="8118"/>
                    <a:pt x="17775" y="8338"/>
                  </a:cubicBezTo>
                  <a:cubicBezTo>
                    <a:pt x="17742" y="8386"/>
                    <a:pt x="17753" y="8452"/>
                    <a:pt x="17803" y="8485"/>
                  </a:cubicBezTo>
                  <a:cubicBezTo>
                    <a:pt x="17819" y="8497"/>
                    <a:pt x="17841" y="8502"/>
                    <a:pt x="17862" y="8502"/>
                  </a:cubicBezTo>
                  <a:cubicBezTo>
                    <a:pt x="17895" y="8502"/>
                    <a:pt x="17928" y="8491"/>
                    <a:pt x="17950" y="8459"/>
                  </a:cubicBezTo>
                  <a:cubicBezTo>
                    <a:pt x="18104" y="8239"/>
                    <a:pt x="18268" y="8009"/>
                    <a:pt x="18438" y="7773"/>
                  </a:cubicBezTo>
                  <a:cubicBezTo>
                    <a:pt x="18476" y="7728"/>
                    <a:pt x="18466" y="7663"/>
                    <a:pt x="18416" y="7630"/>
                  </a:cubicBezTo>
                  <a:cubicBezTo>
                    <a:pt x="18398" y="7614"/>
                    <a:pt x="18377" y="7607"/>
                    <a:pt x="18356" y="7607"/>
                  </a:cubicBezTo>
                  <a:close/>
                  <a:moveTo>
                    <a:pt x="10973" y="7941"/>
                  </a:moveTo>
                  <a:cubicBezTo>
                    <a:pt x="10956" y="7941"/>
                    <a:pt x="10940" y="7945"/>
                    <a:pt x="10923" y="7953"/>
                  </a:cubicBezTo>
                  <a:cubicBezTo>
                    <a:pt x="10660" y="8102"/>
                    <a:pt x="10430" y="8305"/>
                    <a:pt x="10266" y="8551"/>
                  </a:cubicBezTo>
                  <a:cubicBezTo>
                    <a:pt x="10239" y="8601"/>
                    <a:pt x="10250" y="8666"/>
                    <a:pt x="10298" y="8699"/>
                  </a:cubicBezTo>
                  <a:cubicBezTo>
                    <a:pt x="10316" y="8710"/>
                    <a:pt x="10338" y="8715"/>
                    <a:pt x="10359" y="8715"/>
                  </a:cubicBezTo>
                  <a:cubicBezTo>
                    <a:pt x="10392" y="8715"/>
                    <a:pt x="10425" y="8699"/>
                    <a:pt x="10447" y="8672"/>
                  </a:cubicBezTo>
                  <a:cubicBezTo>
                    <a:pt x="10589" y="8452"/>
                    <a:pt x="10786" y="8272"/>
                    <a:pt x="11028" y="8140"/>
                  </a:cubicBezTo>
                  <a:cubicBezTo>
                    <a:pt x="11077" y="8113"/>
                    <a:pt x="11099" y="8052"/>
                    <a:pt x="11072" y="7998"/>
                  </a:cubicBezTo>
                  <a:cubicBezTo>
                    <a:pt x="11049" y="7963"/>
                    <a:pt x="11012" y="7941"/>
                    <a:pt x="10973" y="7941"/>
                  </a:cubicBezTo>
                  <a:close/>
                  <a:moveTo>
                    <a:pt x="13405" y="8118"/>
                  </a:moveTo>
                  <a:cubicBezTo>
                    <a:pt x="13369" y="8118"/>
                    <a:pt x="13334" y="8136"/>
                    <a:pt x="13313" y="8168"/>
                  </a:cubicBezTo>
                  <a:cubicBezTo>
                    <a:pt x="13286" y="8216"/>
                    <a:pt x="13298" y="8282"/>
                    <a:pt x="13351" y="8315"/>
                  </a:cubicBezTo>
                  <a:cubicBezTo>
                    <a:pt x="13544" y="8431"/>
                    <a:pt x="13736" y="8616"/>
                    <a:pt x="13916" y="8874"/>
                  </a:cubicBezTo>
                  <a:cubicBezTo>
                    <a:pt x="13938" y="8902"/>
                    <a:pt x="13971" y="8919"/>
                    <a:pt x="14004" y="8919"/>
                  </a:cubicBezTo>
                  <a:cubicBezTo>
                    <a:pt x="14026" y="8919"/>
                    <a:pt x="14047" y="8907"/>
                    <a:pt x="14064" y="8897"/>
                  </a:cubicBezTo>
                  <a:cubicBezTo>
                    <a:pt x="14113" y="8864"/>
                    <a:pt x="14125" y="8798"/>
                    <a:pt x="14092" y="8748"/>
                  </a:cubicBezTo>
                  <a:cubicBezTo>
                    <a:pt x="13889" y="8474"/>
                    <a:pt x="13675" y="8266"/>
                    <a:pt x="13462" y="8135"/>
                  </a:cubicBezTo>
                  <a:cubicBezTo>
                    <a:pt x="13444" y="8123"/>
                    <a:pt x="13424" y="8118"/>
                    <a:pt x="13405" y="8118"/>
                  </a:cubicBezTo>
                  <a:close/>
                  <a:moveTo>
                    <a:pt x="17368" y="8977"/>
                  </a:moveTo>
                  <a:cubicBezTo>
                    <a:pt x="17337" y="8977"/>
                    <a:pt x="17305" y="8993"/>
                    <a:pt x="17282" y="9023"/>
                  </a:cubicBezTo>
                  <a:cubicBezTo>
                    <a:pt x="17090" y="9286"/>
                    <a:pt x="16925" y="9499"/>
                    <a:pt x="16772" y="9686"/>
                  </a:cubicBezTo>
                  <a:cubicBezTo>
                    <a:pt x="16733" y="9729"/>
                    <a:pt x="16739" y="9795"/>
                    <a:pt x="16783" y="9833"/>
                  </a:cubicBezTo>
                  <a:cubicBezTo>
                    <a:pt x="16804" y="9850"/>
                    <a:pt x="16827" y="9855"/>
                    <a:pt x="16854" y="9855"/>
                  </a:cubicBezTo>
                  <a:cubicBezTo>
                    <a:pt x="16882" y="9855"/>
                    <a:pt x="16915" y="9845"/>
                    <a:pt x="16931" y="9817"/>
                  </a:cubicBezTo>
                  <a:cubicBezTo>
                    <a:pt x="17090" y="9631"/>
                    <a:pt x="17254" y="9417"/>
                    <a:pt x="17452" y="9149"/>
                  </a:cubicBezTo>
                  <a:cubicBezTo>
                    <a:pt x="17490" y="9099"/>
                    <a:pt x="17479" y="9033"/>
                    <a:pt x="17429" y="9000"/>
                  </a:cubicBezTo>
                  <a:cubicBezTo>
                    <a:pt x="17412" y="8985"/>
                    <a:pt x="17390" y="8977"/>
                    <a:pt x="17368" y="8977"/>
                  </a:cubicBezTo>
                  <a:close/>
                  <a:moveTo>
                    <a:pt x="10092" y="9296"/>
                  </a:moveTo>
                  <a:cubicBezTo>
                    <a:pt x="10037" y="9296"/>
                    <a:pt x="9992" y="9343"/>
                    <a:pt x="9992" y="9400"/>
                  </a:cubicBezTo>
                  <a:cubicBezTo>
                    <a:pt x="9987" y="9428"/>
                    <a:pt x="9987" y="9456"/>
                    <a:pt x="9987" y="9483"/>
                  </a:cubicBezTo>
                  <a:cubicBezTo>
                    <a:pt x="9987" y="9757"/>
                    <a:pt x="10052" y="10020"/>
                    <a:pt x="10184" y="10267"/>
                  </a:cubicBezTo>
                  <a:cubicBezTo>
                    <a:pt x="10200" y="10305"/>
                    <a:pt x="10239" y="10326"/>
                    <a:pt x="10277" y="10326"/>
                  </a:cubicBezTo>
                  <a:cubicBezTo>
                    <a:pt x="10293" y="10326"/>
                    <a:pt x="10310" y="10321"/>
                    <a:pt x="10326" y="10316"/>
                  </a:cubicBezTo>
                  <a:cubicBezTo>
                    <a:pt x="10376" y="10288"/>
                    <a:pt x="10397" y="10222"/>
                    <a:pt x="10371" y="10174"/>
                  </a:cubicBezTo>
                  <a:cubicBezTo>
                    <a:pt x="10255" y="9954"/>
                    <a:pt x="10200" y="9724"/>
                    <a:pt x="10200" y="9483"/>
                  </a:cubicBezTo>
                  <a:lnTo>
                    <a:pt x="10200" y="9412"/>
                  </a:lnTo>
                  <a:cubicBezTo>
                    <a:pt x="10206" y="9352"/>
                    <a:pt x="10162" y="9302"/>
                    <a:pt x="10101" y="9296"/>
                  </a:cubicBezTo>
                  <a:cubicBezTo>
                    <a:pt x="10098" y="9296"/>
                    <a:pt x="10095" y="9296"/>
                    <a:pt x="10092" y="9296"/>
                  </a:cubicBezTo>
                  <a:close/>
                  <a:moveTo>
                    <a:pt x="14431" y="9433"/>
                  </a:moveTo>
                  <a:cubicBezTo>
                    <a:pt x="14415" y="9433"/>
                    <a:pt x="14399" y="9437"/>
                    <a:pt x="14383" y="9445"/>
                  </a:cubicBezTo>
                  <a:cubicBezTo>
                    <a:pt x="14333" y="9471"/>
                    <a:pt x="14310" y="9532"/>
                    <a:pt x="14333" y="9587"/>
                  </a:cubicBezTo>
                  <a:cubicBezTo>
                    <a:pt x="14449" y="9817"/>
                    <a:pt x="14552" y="10075"/>
                    <a:pt x="14651" y="10354"/>
                  </a:cubicBezTo>
                  <a:cubicBezTo>
                    <a:pt x="14667" y="10399"/>
                    <a:pt x="14705" y="10425"/>
                    <a:pt x="14750" y="10425"/>
                  </a:cubicBezTo>
                  <a:cubicBezTo>
                    <a:pt x="14760" y="10425"/>
                    <a:pt x="14771" y="10425"/>
                    <a:pt x="14783" y="10420"/>
                  </a:cubicBezTo>
                  <a:cubicBezTo>
                    <a:pt x="14837" y="10404"/>
                    <a:pt x="14869" y="10343"/>
                    <a:pt x="14848" y="10288"/>
                  </a:cubicBezTo>
                  <a:cubicBezTo>
                    <a:pt x="14750" y="9998"/>
                    <a:pt x="14639" y="9734"/>
                    <a:pt x="14525" y="9494"/>
                  </a:cubicBezTo>
                  <a:cubicBezTo>
                    <a:pt x="14505" y="9455"/>
                    <a:pt x="14470" y="9433"/>
                    <a:pt x="14431" y="9433"/>
                  </a:cubicBezTo>
                  <a:close/>
                  <a:moveTo>
                    <a:pt x="16281" y="10268"/>
                  </a:moveTo>
                  <a:cubicBezTo>
                    <a:pt x="16255" y="10268"/>
                    <a:pt x="16228" y="10278"/>
                    <a:pt x="16207" y="10300"/>
                  </a:cubicBezTo>
                  <a:cubicBezTo>
                    <a:pt x="15994" y="10503"/>
                    <a:pt x="15785" y="10672"/>
                    <a:pt x="15567" y="10814"/>
                  </a:cubicBezTo>
                  <a:cubicBezTo>
                    <a:pt x="15522" y="10847"/>
                    <a:pt x="15506" y="10913"/>
                    <a:pt x="15539" y="10958"/>
                  </a:cubicBezTo>
                  <a:cubicBezTo>
                    <a:pt x="15560" y="10991"/>
                    <a:pt x="15593" y="11006"/>
                    <a:pt x="15626" y="11006"/>
                  </a:cubicBezTo>
                  <a:cubicBezTo>
                    <a:pt x="15648" y="11006"/>
                    <a:pt x="15665" y="11001"/>
                    <a:pt x="15686" y="10991"/>
                  </a:cubicBezTo>
                  <a:cubicBezTo>
                    <a:pt x="15911" y="10842"/>
                    <a:pt x="16131" y="10662"/>
                    <a:pt x="16356" y="10447"/>
                  </a:cubicBezTo>
                  <a:cubicBezTo>
                    <a:pt x="16399" y="10409"/>
                    <a:pt x="16399" y="10343"/>
                    <a:pt x="16356" y="10300"/>
                  </a:cubicBezTo>
                  <a:cubicBezTo>
                    <a:pt x="16336" y="10280"/>
                    <a:pt x="16308" y="10268"/>
                    <a:pt x="16281" y="10268"/>
                  </a:cubicBezTo>
                  <a:close/>
                  <a:moveTo>
                    <a:pt x="10823" y="10750"/>
                  </a:moveTo>
                  <a:cubicBezTo>
                    <a:pt x="10792" y="10750"/>
                    <a:pt x="10760" y="10764"/>
                    <a:pt x="10738" y="10793"/>
                  </a:cubicBezTo>
                  <a:cubicBezTo>
                    <a:pt x="10705" y="10837"/>
                    <a:pt x="10710" y="10903"/>
                    <a:pt x="10759" y="10941"/>
                  </a:cubicBezTo>
                  <a:cubicBezTo>
                    <a:pt x="10973" y="11105"/>
                    <a:pt x="11231" y="11247"/>
                    <a:pt x="11527" y="11352"/>
                  </a:cubicBezTo>
                  <a:cubicBezTo>
                    <a:pt x="11538" y="11358"/>
                    <a:pt x="11548" y="11358"/>
                    <a:pt x="11565" y="11358"/>
                  </a:cubicBezTo>
                  <a:cubicBezTo>
                    <a:pt x="11603" y="11358"/>
                    <a:pt x="11647" y="11335"/>
                    <a:pt x="11664" y="11292"/>
                  </a:cubicBezTo>
                  <a:cubicBezTo>
                    <a:pt x="11680" y="11237"/>
                    <a:pt x="11653" y="11176"/>
                    <a:pt x="11598" y="11155"/>
                  </a:cubicBezTo>
                  <a:cubicBezTo>
                    <a:pt x="11324" y="11056"/>
                    <a:pt x="11088" y="10925"/>
                    <a:pt x="10885" y="10771"/>
                  </a:cubicBezTo>
                  <a:cubicBezTo>
                    <a:pt x="10867" y="10757"/>
                    <a:pt x="10845" y="10750"/>
                    <a:pt x="10823" y="10750"/>
                  </a:cubicBezTo>
                  <a:close/>
                  <a:moveTo>
                    <a:pt x="12376" y="11356"/>
                  </a:moveTo>
                  <a:cubicBezTo>
                    <a:pt x="12325" y="11356"/>
                    <a:pt x="12283" y="11392"/>
                    <a:pt x="12278" y="11444"/>
                  </a:cubicBezTo>
                  <a:cubicBezTo>
                    <a:pt x="12266" y="11500"/>
                    <a:pt x="12304" y="11555"/>
                    <a:pt x="12365" y="11566"/>
                  </a:cubicBezTo>
                  <a:cubicBezTo>
                    <a:pt x="12628" y="11609"/>
                    <a:pt x="12919" y="11631"/>
                    <a:pt x="13220" y="11637"/>
                  </a:cubicBezTo>
                  <a:cubicBezTo>
                    <a:pt x="13280" y="11637"/>
                    <a:pt x="13324" y="11588"/>
                    <a:pt x="13330" y="11533"/>
                  </a:cubicBezTo>
                  <a:cubicBezTo>
                    <a:pt x="13330" y="11472"/>
                    <a:pt x="13280" y="11423"/>
                    <a:pt x="13225" y="11423"/>
                  </a:cubicBezTo>
                  <a:cubicBezTo>
                    <a:pt x="12929" y="11418"/>
                    <a:pt x="12656" y="11396"/>
                    <a:pt x="12398" y="11358"/>
                  </a:cubicBezTo>
                  <a:cubicBezTo>
                    <a:pt x="12391" y="11356"/>
                    <a:pt x="12383" y="11356"/>
                    <a:pt x="12376" y="11356"/>
                  </a:cubicBezTo>
                  <a:close/>
                  <a:moveTo>
                    <a:pt x="15000" y="11024"/>
                  </a:moveTo>
                  <a:cubicBezTo>
                    <a:pt x="14989" y="11024"/>
                    <a:pt x="14979" y="11026"/>
                    <a:pt x="14968" y="11029"/>
                  </a:cubicBezTo>
                  <a:cubicBezTo>
                    <a:pt x="14914" y="11045"/>
                    <a:pt x="14881" y="11100"/>
                    <a:pt x="14897" y="11155"/>
                  </a:cubicBezTo>
                  <a:cubicBezTo>
                    <a:pt x="14897" y="11166"/>
                    <a:pt x="14897" y="11171"/>
                    <a:pt x="14902" y="11176"/>
                  </a:cubicBezTo>
                  <a:cubicBezTo>
                    <a:pt x="14894" y="11174"/>
                    <a:pt x="14885" y="11173"/>
                    <a:pt x="14876" y="11173"/>
                  </a:cubicBezTo>
                  <a:cubicBezTo>
                    <a:pt x="14864" y="11173"/>
                    <a:pt x="14852" y="11175"/>
                    <a:pt x="14843" y="11181"/>
                  </a:cubicBezTo>
                  <a:cubicBezTo>
                    <a:pt x="14591" y="11275"/>
                    <a:pt x="14333" y="11335"/>
                    <a:pt x="14047" y="11379"/>
                  </a:cubicBezTo>
                  <a:cubicBezTo>
                    <a:pt x="13988" y="11385"/>
                    <a:pt x="13949" y="11439"/>
                    <a:pt x="13961" y="11494"/>
                  </a:cubicBezTo>
                  <a:cubicBezTo>
                    <a:pt x="13965" y="11551"/>
                    <a:pt x="14014" y="11588"/>
                    <a:pt x="14065" y="11588"/>
                  </a:cubicBezTo>
                  <a:cubicBezTo>
                    <a:pt x="14068" y="11588"/>
                    <a:pt x="14072" y="11588"/>
                    <a:pt x="14075" y="11588"/>
                  </a:cubicBezTo>
                  <a:cubicBezTo>
                    <a:pt x="14371" y="11543"/>
                    <a:pt x="14651" y="11472"/>
                    <a:pt x="14914" y="11379"/>
                  </a:cubicBezTo>
                  <a:cubicBezTo>
                    <a:pt x="14925" y="11373"/>
                    <a:pt x="14935" y="11368"/>
                    <a:pt x="14947" y="11358"/>
                  </a:cubicBezTo>
                  <a:cubicBezTo>
                    <a:pt x="14996" y="11560"/>
                    <a:pt x="15040" y="11763"/>
                    <a:pt x="15084" y="11971"/>
                  </a:cubicBezTo>
                  <a:cubicBezTo>
                    <a:pt x="15094" y="12026"/>
                    <a:pt x="15139" y="12059"/>
                    <a:pt x="15188" y="12059"/>
                  </a:cubicBezTo>
                  <a:lnTo>
                    <a:pt x="15210" y="12059"/>
                  </a:lnTo>
                  <a:cubicBezTo>
                    <a:pt x="15264" y="12043"/>
                    <a:pt x="15304" y="11988"/>
                    <a:pt x="15292" y="11932"/>
                  </a:cubicBezTo>
                  <a:cubicBezTo>
                    <a:pt x="15231" y="11648"/>
                    <a:pt x="15172" y="11368"/>
                    <a:pt x="15100" y="11105"/>
                  </a:cubicBezTo>
                  <a:cubicBezTo>
                    <a:pt x="15087" y="11055"/>
                    <a:pt x="15047" y="11024"/>
                    <a:pt x="15000" y="11024"/>
                  </a:cubicBezTo>
                  <a:close/>
                  <a:moveTo>
                    <a:pt x="15334" y="12682"/>
                  </a:moveTo>
                  <a:cubicBezTo>
                    <a:pt x="15327" y="12682"/>
                    <a:pt x="15321" y="12682"/>
                    <a:pt x="15314" y="12684"/>
                  </a:cubicBezTo>
                  <a:cubicBezTo>
                    <a:pt x="15259" y="12689"/>
                    <a:pt x="15221" y="12744"/>
                    <a:pt x="15226" y="12799"/>
                  </a:cubicBezTo>
                  <a:cubicBezTo>
                    <a:pt x="15264" y="13073"/>
                    <a:pt x="15304" y="13352"/>
                    <a:pt x="15330" y="13637"/>
                  </a:cubicBezTo>
                  <a:cubicBezTo>
                    <a:pt x="15336" y="13693"/>
                    <a:pt x="15380" y="13731"/>
                    <a:pt x="15435" y="13731"/>
                  </a:cubicBezTo>
                  <a:lnTo>
                    <a:pt x="15446" y="13731"/>
                  </a:lnTo>
                  <a:cubicBezTo>
                    <a:pt x="15501" y="13725"/>
                    <a:pt x="15544" y="13670"/>
                    <a:pt x="15539" y="13615"/>
                  </a:cubicBezTo>
                  <a:cubicBezTo>
                    <a:pt x="15511" y="13331"/>
                    <a:pt x="15478" y="13045"/>
                    <a:pt x="15435" y="12772"/>
                  </a:cubicBezTo>
                  <a:cubicBezTo>
                    <a:pt x="15429" y="12718"/>
                    <a:pt x="15386" y="12682"/>
                    <a:pt x="15334" y="12682"/>
                  </a:cubicBezTo>
                  <a:close/>
                  <a:moveTo>
                    <a:pt x="15502" y="14360"/>
                  </a:moveTo>
                  <a:cubicBezTo>
                    <a:pt x="15500" y="14360"/>
                    <a:pt x="15497" y="14360"/>
                    <a:pt x="15494" y="14361"/>
                  </a:cubicBezTo>
                  <a:cubicBezTo>
                    <a:pt x="15435" y="14366"/>
                    <a:pt x="15390" y="14416"/>
                    <a:pt x="15396" y="14476"/>
                  </a:cubicBezTo>
                  <a:cubicBezTo>
                    <a:pt x="15407" y="14750"/>
                    <a:pt x="15418" y="15029"/>
                    <a:pt x="15423" y="15314"/>
                  </a:cubicBezTo>
                  <a:cubicBezTo>
                    <a:pt x="15423" y="15375"/>
                    <a:pt x="15473" y="15418"/>
                    <a:pt x="15527" y="15418"/>
                  </a:cubicBezTo>
                  <a:lnTo>
                    <a:pt x="15534" y="15418"/>
                  </a:lnTo>
                  <a:cubicBezTo>
                    <a:pt x="15588" y="15418"/>
                    <a:pt x="15638" y="15370"/>
                    <a:pt x="15638" y="15309"/>
                  </a:cubicBezTo>
                  <a:cubicBezTo>
                    <a:pt x="15632" y="15024"/>
                    <a:pt x="15621" y="14740"/>
                    <a:pt x="15605" y="14459"/>
                  </a:cubicBezTo>
                  <a:cubicBezTo>
                    <a:pt x="15600" y="14407"/>
                    <a:pt x="15554" y="14360"/>
                    <a:pt x="15502" y="14360"/>
                  </a:cubicBezTo>
                  <a:close/>
                  <a:moveTo>
                    <a:pt x="15527" y="16055"/>
                  </a:moveTo>
                  <a:cubicBezTo>
                    <a:pt x="15468" y="16060"/>
                    <a:pt x="15423" y="16098"/>
                    <a:pt x="15418" y="16154"/>
                  </a:cubicBezTo>
                  <a:cubicBezTo>
                    <a:pt x="15413" y="16432"/>
                    <a:pt x="15402" y="16718"/>
                    <a:pt x="15385" y="16997"/>
                  </a:cubicBezTo>
                  <a:cubicBezTo>
                    <a:pt x="15380" y="17057"/>
                    <a:pt x="15423" y="17107"/>
                    <a:pt x="15484" y="17107"/>
                  </a:cubicBezTo>
                  <a:lnTo>
                    <a:pt x="15489" y="17107"/>
                  </a:lnTo>
                  <a:cubicBezTo>
                    <a:pt x="15544" y="17107"/>
                    <a:pt x="15593" y="17068"/>
                    <a:pt x="15593" y="17009"/>
                  </a:cubicBezTo>
                  <a:cubicBezTo>
                    <a:pt x="15615" y="16728"/>
                    <a:pt x="15626" y="16443"/>
                    <a:pt x="15632" y="16159"/>
                  </a:cubicBezTo>
                  <a:cubicBezTo>
                    <a:pt x="15632" y="16104"/>
                    <a:pt x="15588" y="16055"/>
                    <a:pt x="15527" y="16055"/>
                  </a:cubicBezTo>
                  <a:close/>
                  <a:moveTo>
                    <a:pt x="15417" y="17741"/>
                  </a:moveTo>
                  <a:cubicBezTo>
                    <a:pt x="15365" y="17741"/>
                    <a:pt x="15324" y="17782"/>
                    <a:pt x="15319" y="17836"/>
                  </a:cubicBezTo>
                  <a:cubicBezTo>
                    <a:pt x="15292" y="18115"/>
                    <a:pt x="15259" y="18395"/>
                    <a:pt x="15221" y="18669"/>
                  </a:cubicBezTo>
                  <a:cubicBezTo>
                    <a:pt x="15210" y="18729"/>
                    <a:pt x="15254" y="18784"/>
                    <a:pt x="15309" y="18790"/>
                  </a:cubicBezTo>
                  <a:lnTo>
                    <a:pt x="15325" y="18790"/>
                  </a:lnTo>
                  <a:cubicBezTo>
                    <a:pt x="15375" y="18790"/>
                    <a:pt x="15423" y="18752"/>
                    <a:pt x="15428" y="18702"/>
                  </a:cubicBezTo>
                  <a:cubicBezTo>
                    <a:pt x="15468" y="18423"/>
                    <a:pt x="15501" y="18137"/>
                    <a:pt x="15527" y="17857"/>
                  </a:cubicBezTo>
                  <a:cubicBezTo>
                    <a:pt x="15534" y="17798"/>
                    <a:pt x="15489" y="17748"/>
                    <a:pt x="15435" y="17743"/>
                  </a:cubicBezTo>
                  <a:cubicBezTo>
                    <a:pt x="15429" y="17742"/>
                    <a:pt x="15423" y="17741"/>
                    <a:pt x="15417" y="17741"/>
                  </a:cubicBezTo>
                  <a:close/>
                  <a:moveTo>
                    <a:pt x="15186" y="19416"/>
                  </a:moveTo>
                  <a:cubicBezTo>
                    <a:pt x="15140" y="19416"/>
                    <a:pt x="15098" y="19455"/>
                    <a:pt x="15089" y="19501"/>
                  </a:cubicBezTo>
                  <a:cubicBezTo>
                    <a:pt x="15040" y="19782"/>
                    <a:pt x="14985" y="20055"/>
                    <a:pt x="14925" y="20330"/>
                  </a:cubicBezTo>
                  <a:cubicBezTo>
                    <a:pt x="14914" y="20384"/>
                    <a:pt x="14952" y="20444"/>
                    <a:pt x="15008" y="20455"/>
                  </a:cubicBezTo>
                  <a:lnTo>
                    <a:pt x="15029" y="20455"/>
                  </a:lnTo>
                  <a:cubicBezTo>
                    <a:pt x="15079" y="20455"/>
                    <a:pt x="15122" y="20422"/>
                    <a:pt x="15133" y="20373"/>
                  </a:cubicBezTo>
                  <a:cubicBezTo>
                    <a:pt x="15193" y="20100"/>
                    <a:pt x="15248" y="19820"/>
                    <a:pt x="15297" y="19541"/>
                  </a:cubicBezTo>
                  <a:cubicBezTo>
                    <a:pt x="15309" y="19480"/>
                    <a:pt x="15271" y="19425"/>
                    <a:pt x="15210" y="19420"/>
                  </a:cubicBezTo>
                  <a:cubicBezTo>
                    <a:pt x="15202" y="19417"/>
                    <a:pt x="15194" y="19416"/>
                    <a:pt x="15186" y="19416"/>
                  </a:cubicBezTo>
                  <a:close/>
                  <a:moveTo>
                    <a:pt x="14842" y="21067"/>
                  </a:moveTo>
                  <a:cubicBezTo>
                    <a:pt x="14791" y="21067"/>
                    <a:pt x="14748" y="21098"/>
                    <a:pt x="14733" y="21146"/>
                  </a:cubicBezTo>
                  <a:cubicBezTo>
                    <a:pt x="14662" y="21415"/>
                    <a:pt x="14591" y="21689"/>
                    <a:pt x="14508" y="21957"/>
                  </a:cubicBezTo>
                  <a:cubicBezTo>
                    <a:pt x="14492" y="22012"/>
                    <a:pt x="14525" y="22073"/>
                    <a:pt x="14580" y="22089"/>
                  </a:cubicBezTo>
                  <a:cubicBezTo>
                    <a:pt x="14591" y="22094"/>
                    <a:pt x="14601" y="22094"/>
                    <a:pt x="14606" y="22094"/>
                  </a:cubicBezTo>
                  <a:cubicBezTo>
                    <a:pt x="14656" y="22094"/>
                    <a:pt x="14695" y="22066"/>
                    <a:pt x="14712" y="22018"/>
                  </a:cubicBezTo>
                  <a:cubicBezTo>
                    <a:pt x="14793" y="21749"/>
                    <a:pt x="14869" y="21474"/>
                    <a:pt x="14935" y="21201"/>
                  </a:cubicBezTo>
                  <a:cubicBezTo>
                    <a:pt x="14952" y="21146"/>
                    <a:pt x="14919" y="21086"/>
                    <a:pt x="14864" y="21069"/>
                  </a:cubicBezTo>
                  <a:cubicBezTo>
                    <a:pt x="14857" y="21068"/>
                    <a:pt x="14849" y="21067"/>
                    <a:pt x="14842" y="21067"/>
                  </a:cubicBezTo>
                  <a:close/>
                  <a:moveTo>
                    <a:pt x="14351" y="22687"/>
                  </a:moveTo>
                  <a:cubicBezTo>
                    <a:pt x="14306" y="22687"/>
                    <a:pt x="14264" y="22713"/>
                    <a:pt x="14251" y="22757"/>
                  </a:cubicBezTo>
                  <a:cubicBezTo>
                    <a:pt x="14158" y="23020"/>
                    <a:pt x="14059" y="23290"/>
                    <a:pt x="13955" y="23546"/>
                  </a:cubicBezTo>
                  <a:cubicBezTo>
                    <a:pt x="13938" y="23601"/>
                    <a:pt x="13961" y="23662"/>
                    <a:pt x="14014" y="23684"/>
                  </a:cubicBezTo>
                  <a:cubicBezTo>
                    <a:pt x="14032" y="23690"/>
                    <a:pt x="14042" y="23690"/>
                    <a:pt x="14054" y="23690"/>
                  </a:cubicBezTo>
                  <a:cubicBezTo>
                    <a:pt x="14097" y="23690"/>
                    <a:pt x="14135" y="23667"/>
                    <a:pt x="14153" y="23624"/>
                  </a:cubicBezTo>
                  <a:cubicBezTo>
                    <a:pt x="14256" y="23361"/>
                    <a:pt x="14355" y="23098"/>
                    <a:pt x="14449" y="22829"/>
                  </a:cubicBezTo>
                  <a:cubicBezTo>
                    <a:pt x="14470" y="22774"/>
                    <a:pt x="14437" y="22714"/>
                    <a:pt x="14383" y="22691"/>
                  </a:cubicBezTo>
                  <a:cubicBezTo>
                    <a:pt x="14372" y="22688"/>
                    <a:pt x="14362" y="22687"/>
                    <a:pt x="14351" y="22687"/>
                  </a:cubicBezTo>
                  <a:close/>
                  <a:moveTo>
                    <a:pt x="13728" y="24259"/>
                  </a:moveTo>
                  <a:cubicBezTo>
                    <a:pt x="13686" y="24259"/>
                    <a:pt x="13647" y="24283"/>
                    <a:pt x="13632" y="24320"/>
                  </a:cubicBezTo>
                  <a:cubicBezTo>
                    <a:pt x="13516" y="24577"/>
                    <a:pt x="13396" y="24835"/>
                    <a:pt x="13275" y="25081"/>
                  </a:cubicBezTo>
                  <a:cubicBezTo>
                    <a:pt x="13248" y="25137"/>
                    <a:pt x="13270" y="25197"/>
                    <a:pt x="13319" y="25223"/>
                  </a:cubicBezTo>
                  <a:cubicBezTo>
                    <a:pt x="13336" y="25230"/>
                    <a:pt x="13351" y="25235"/>
                    <a:pt x="13369" y="25235"/>
                  </a:cubicBezTo>
                  <a:cubicBezTo>
                    <a:pt x="13407" y="25235"/>
                    <a:pt x="13445" y="25213"/>
                    <a:pt x="13462" y="25175"/>
                  </a:cubicBezTo>
                  <a:cubicBezTo>
                    <a:pt x="13587" y="24927"/>
                    <a:pt x="13708" y="24671"/>
                    <a:pt x="13824" y="24408"/>
                  </a:cubicBezTo>
                  <a:cubicBezTo>
                    <a:pt x="13850" y="24353"/>
                    <a:pt x="13824" y="24292"/>
                    <a:pt x="13774" y="24270"/>
                  </a:cubicBezTo>
                  <a:cubicBezTo>
                    <a:pt x="13759" y="24263"/>
                    <a:pt x="13743" y="24259"/>
                    <a:pt x="13728" y="24259"/>
                  </a:cubicBezTo>
                  <a:close/>
                  <a:moveTo>
                    <a:pt x="12972" y="25770"/>
                  </a:moveTo>
                  <a:cubicBezTo>
                    <a:pt x="12936" y="25770"/>
                    <a:pt x="12899" y="25788"/>
                    <a:pt x="12881" y="25822"/>
                  </a:cubicBezTo>
                  <a:cubicBezTo>
                    <a:pt x="12744" y="26068"/>
                    <a:pt x="12595" y="26309"/>
                    <a:pt x="12453" y="26545"/>
                  </a:cubicBezTo>
                  <a:cubicBezTo>
                    <a:pt x="12420" y="26594"/>
                    <a:pt x="12436" y="26660"/>
                    <a:pt x="12486" y="26693"/>
                  </a:cubicBezTo>
                  <a:cubicBezTo>
                    <a:pt x="12502" y="26703"/>
                    <a:pt x="12519" y="26710"/>
                    <a:pt x="12541" y="26710"/>
                  </a:cubicBezTo>
                  <a:cubicBezTo>
                    <a:pt x="12574" y="26710"/>
                    <a:pt x="12612" y="26693"/>
                    <a:pt x="12628" y="26660"/>
                  </a:cubicBezTo>
                  <a:cubicBezTo>
                    <a:pt x="12777" y="26419"/>
                    <a:pt x="12924" y="26172"/>
                    <a:pt x="13061" y="25926"/>
                  </a:cubicBezTo>
                  <a:cubicBezTo>
                    <a:pt x="13094" y="25876"/>
                    <a:pt x="13073" y="25810"/>
                    <a:pt x="13023" y="25782"/>
                  </a:cubicBezTo>
                  <a:cubicBezTo>
                    <a:pt x="13007" y="25774"/>
                    <a:pt x="12989" y="25770"/>
                    <a:pt x="12972" y="25770"/>
                  </a:cubicBezTo>
                  <a:close/>
                  <a:moveTo>
                    <a:pt x="12074" y="27200"/>
                  </a:moveTo>
                  <a:cubicBezTo>
                    <a:pt x="12040" y="27200"/>
                    <a:pt x="12008" y="27216"/>
                    <a:pt x="11987" y="27246"/>
                  </a:cubicBezTo>
                  <a:cubicBezTo>
                    <a:pt x="11828" y="27477"/>
                    <a:pt x="11664" y="27707"/>
                    <a:pt x="11494" y="27926"/>
                  </a:cubicBezTo>
                  <a:cubicBezTo>
                    <a:pt x="11456" y="27970"/>
                    <a:pt x="11466" y="28036"/>
                    <a:pt x="11510" y="28074"/>
                  </a:cubicBezTo>
                  <a:cubicBezTo>
                    <a:pt x="11532" y="28084"/>
                    <a:pt x="11555" y="28096"/>
                    <a:pt x="11576" y="28096"/>
                  </a:cubicBezTo>
                  <a:cubicBezTo>
                    <a:pt x="11609" y="28096"/>
                    <a:pt x="11636" y="28079"/>
                    <a:pt x="11659" y="28051"/>
                  </a:cubicBezTo>
                  <a:cubicBezTo>
                    <a:pt x="11833" y="27833"/>
                    <a:pt x="11998" y="27603"/>
                    <a:pt x="12162" y="27367"/>
                  </a:cubicBezTo>
                  <a:cubicBezTo>
                    <a:pt x="12195" y="27317"/>
                    <a:pt x="12185" y="27252"/>
                    <a:pt x="12135" y="27219"/>
                  </a:cubicBezTo>
                  <a:cubicBezTo>
                    <a:pt x="12116" y="27206"/>
                    <a:pt x="12095" y="27200"/>
                    <a:pt x="12074" y="27200"/>
                  </a:cubicBezTo>
                  <a:close/>
                  <a:moveTo>
                    <a:pt x="11044" y="28537"/>
                  </a:moveTo>
                  <a:cubicBezTo>
                    <a:pt x="11014" y="28537"/>
                    <a:pt x="10984" y="28550"/>
                    <a:pt x="10963" y="28578"/>
                  </a:cubicBezTo>
                  <a:cubicBezTo>
                    <a:pt x="10781" y="28787"/>
                    <a:pt x="10594" y="28995"/>
                    <a:pt x="10397" y="29197"/>
                  </a:cubicBezTo>
                  <a:cubicBezTo>
                    <a:pt x="10359" y="29242"/>
                    <a:pt x="10359" y="29308"/>
                    <a:pt x="10404" y="29346"/>
                  </a:cubicBezTo>
                  <a:cubicBezTo>
                    <a:pt x="10425" y="29367"/>
                    <a:pt x="10452" y="29379"/>
                    <a:pt x="10475" y="29379"/>
                  </a:cubicBezTo>
                  <a:cubicBezTo>
                    <a:pt x="10508" y="29379"/>
                    <a:pt x="10535" y="29367"/>
                    <a:pt x="10551" y="29346"/>
                  </a:cubicBezTo>
                  <a:cubicBezTo>
                    <a:pt x="10748" y="29137"/>
                    <a:pt x="10940" y="28929"/>
                    <a:pt x="11121" y="28716"/>
                  </a:cubicBezTo>
                  <a:cubicBezTo>
                    <a:pt x="11160" y="28666"/>
                    <a:pt x="11153" y="28600"/>
                    <a:pt x="11110" y="28562"/>
                  </a:cubicBezTo>
                  <a:cubicBezTo>
                    <a:pt x="11091" y="28545"/>
                    <a:pt x="11068" y="28537"/>
                    <a:pt x="11044" y="28537"/>
                  </a:cubicBezTo>
                  <a:close/>
                  <a:moveTo>
                    <a:pt x="9879" y="29761"/>
                  </a:moveTo>
                  <a:cubicBezTo>
                    <a:pt x="9853" y="29761"/>
                    <a:pt x="9827" y="29771"/>
                    <a:pt x="9805" y="29789"/>
                  </a:cubicBezTo>
                  <a:cubicBezTo>
                    <a:pt x="9608" y="29981"/>
                    <a:pt x="9395" y="30168"/>
                    <a:pt x="9180" y="30353"/>
                  </a:cubicBezTo>
                  <a:cubicBezTo>
                    <a:pt x="9137" y="30393"/>
                    <a:pt x="9132" y="30459"/>
                    <a:pt x="9170" y="30502"/>
                  </a:cubicBezTo>
                  <a:cubicBezTo>
                    <a:pt x="9192" y="30530"/>
                    <a:pt x="9225" y="30540"/>
                    <a:pt x="9253" y="30540"/>
                  </a:cubicBezTo>
                  <a:cubicBezTo>
                    <a:pt x="9274" y="30540"/>
                    <a:pt x="9301" y="30530"/>
                    <a:pt x="9318" y="30513"/>
                  </a:cubicBezTo>
                  <a:cubicBezTo>
                    <a:pt x="9537" y="30327"/>
                    <a:pt x="9751" y="30135"/>
                    <a:pt x="9954" y="29943"/>
                  </a:cubicBezTo>
                  <a:cubicBezTo>
                    <a:pt x="9992" y="29905"/>
                    <a:pt x="9997" y="29839"/>
                    <a:pt x="9954" y="29794"/>
                  </a:cubicBezTo>
                  <a:cubicBezTo>
                    <a:pt x="9934" y="29772"/>
                    <a:pt x="9907" y="29761"/>
                    <a:pt x="9879" y="29761"/>
                  </a:cubicBezTo>
                  <a:close/>
                  <a:moveTo>
                    <a:pt x="8596" y="30859"/>
                  </a:moveTo>
                  <a:cubicBezTo>
                    <a:pt x="8574" y="30859"/>
                    <a:pt x="8552" y="30866"/>
                    <a:pt x="8534" y="30880"/>
                  </a:cubicBezTo>
                  <a:cubicBezTo>
                    <a:pt x="8310" y="31051"/>
                    <a:pt x="8085" y="31215"/>
                    <a:pt x="7854" y="31373"/>
                  </a:cubicBezTo>
                  <a:cubicBezTo>
                    <a:pt x="7806" y="31406"/>
                    <a:pt x="7794" y="31471"/>
                    <a:pt x="7827" y="31521"/>
                  </a:cubicBezTo>
                  <a:cubicBezTo>
                    <a:pt x="7849" y="31554"/>
                    <a:pt x="7882" y="31570"/>
                    <a:pt x="7915" y="31570"/>
                  </a:cubicBezTo>
                  <a:cubicBezTo>
                    <a:pt x="7937" y="31570"/>
                    <a:pt x="7953" y="31560"/>
                    <a:pt x="7975" y="31549"/>
                  </a:cubicBezTo>
                  <a:cubicBezTo>
                    <a:pt x="8206" y="31390"/>
                    <a:pt x="8436" y="31220"/>
                    <a:pt x="8661" y="31051"/>
                  </a:cubicBezTo>
                  <a:cubicBezTo>
                    <a:pt x="8704" y="31011"/>
                    <a:pt x="8715" y="30945"/>
                    <a:pt x="8682" y="30902"/>
                  </a:cubicBezTo>
                  <a:cubicBezTo>
                    <a:pt x="8659" y="30873"/>
                    <a:pt x="8627" y="30859"/>
                    <a:pt x="8596" y="30859"/>
                  </a:cubicBezTo>
                  <a:close/>
                  <a:moveTo>
                    <a:pt x="7207" y="31819"/>
                  </a:moveTo>
                  <a:cubicBezTo>
                    <a:pt x="7189" y="31819"/>
                    <a:pt x="7170" y="31824"/>
                    <a:pt x="7153" y="31833"/>
                  </a:cubicBezTo>
                  <a:cubicBezTo>
                    <a:pt x="6911" y="31982"/>
                    <a:pt x="6671" y="32124"/>
                    <a:pt x="6430" y="32261"/>
                  </a:cubicBezTo>
                  <a:cubicBezTo>
                    <a:pt x="6375" y="32288"/>
                    <a:pt x="6359" y="32349"/>
                    <a:pt x="6385" y="32404"/>
                  </a:cubicBezTo>
                  <a:cubicBezTo>
                    <a:pt x="6407" y="32437"/>
                    <a:pt x="6440" y="32458"/>
                    <a:pt x="6478" y="32458"/>
                  </a:cubicBezTo>
                  <a:cubicBezTo>
                    <a:pt x="6496" y="32458"/>
                    <a:pt x="6511" y="32453"/>
                    <a:pt x="6528" y="32442"/>
                  </a:cubicBezTo>
                  <a:cubicBezTo>
                    <a:pt x="6774" y="32311"/>
                    <a:pt x="7022" y="32162"/>
                    <a:pt x="7262" y="32015"/>
                  </a:cubicBezTo>
                  <a:cubicBezTo>
                    <a:pt x="7312" y="31982"/>
                    <a:pt x="7328" y="31921"/>
                    <a:pt x="7295" y="31873"/>
                  </a:cubicBezTo>
                  <a:cubicBezTo>
                    <a:pt x="7277" y="31836"/>
                    <a:pt x="7243" y="31819"/>
                    <a:pt x="7207" y="31819"/>
                  </a:cubicBezTo>
                  <a:close/>
                  <a:moveTo>
                    <a:pt x="5731" y="32638"/>
                  </a:moveTo>
                  <a:cubicBezTo>
                    <a:pt x="5715" y="32638"/>
                    <a:pt x="5699" y="32642"/>
                    <a:pt x="5684" y="32650"/>
                  </a:cubicBezTo>
                  <a:cubicBezTo>
                    <a:pt x="5431" y="32771"/>
                    <a:pt x="5180" y="32892"/>
                    <a:pt x="4922" y="33001"/>
                  </a:cubicBezTo>
                  <a:cubicBezTo>
                    <a:pt x="4867" y="33024"/>
                    <a:pt x="4846" y="33089"/>
                    <a:pt x="4867" y="33138"/>
                  </a:cubicBezTo>
                  <a:cubicBezTo>
                    <a:pt x="4884" y="33182"/>
                    <a:pt x="4922" y="33204"/>
                    <a:pt x="4966" y="33204"/>
                  </a:cubicBezTo>
                  <a:cubicBezTo>
                    <a:pt x="4978" y="33204"/>
                    <a:pt x="4993" y="33199"/>
                    <a:pt x="5004" y="33193"/>
                  </a:cubicBezTo>
                  <a:cubicBezTo>
                    <a:pt x="5267" y="33083"/>
                    <a:pt x="5525" y="32963"/>
                    <a:pt x="5777" y="32837"/>
                  </a:cubicBezTo>
                  <a:cubicBezTo>
                    <a:pt x="5826" y="32809"/>
                    <a:pt x="5848" y="32749"/>
                    <a:pt x="5826" y="32695"/>
                  </a:cubicBezTo>
                  <a:cubicBezTo>
                    <a:pt x="5807" y="32660"/>
                    <a:pt x="5769" y="32638"/>
                    <a:pt x="5731" y="32638"/>
                  </a:cubicBezTo>
                  <a:close/>
                  <a:moveTo>
                    <a:pt x="4183" y="33312"/>
                  </a:moveTo>
                  <a:cubicBezTo>
                    <a:pt x="4170" y="33312"/>
                    <a:pt x="4157" y="33314"/>
                    <a:pt x="4144" y="33320"/>
                  </a:cubicBezTo>
                  <a:cubicBezTo>
                    <a:pt x="3886" y="33418"/>
                    <a:pt x="3617" y="33517"/>
                    <a:pt x="3354" y="33604"/>
                  </a:cubicBezTo>
                  <a:cubicBezTo>
                    <a:pt x="3300" y="33621"/>
                    <a:pt x="3268" y="33681"/>
                    <a:pt x="3289" y="33735"/>
                  </a:cubicBezTo>
                  <a:cubicBezTo>
                    <a:pt x="3300" y="33780"/>
                    <a:pt x="3344" y="33813"/>
                    <a:pt x="3387" y="33813"/>
                  </a:cubicBezTo>
                  <a:cubicBezTo>
                    <a:pt x="3399" y="33813"/>
                    <a:pt x="3410" y="33806"/>
                    <a:pt x="3420" y="33801"/>
                  </a:cubicBezTo>
                  <a:cubicBezTo>
                    <a:pt x="3688" y="33714"/>
                    <a:pt x="3958" y="33616"/>
                    <a:pt x="4221" y="33517"/>
                  </a:cubicBezTo>
                  <a:cubicBezTo>
                    <a:pt x="4275" y="33495"/>
                    <a:pt x="4303" y="33434"/>
                    <a:pt x="4280" y="33379"/>
                  </a:cubicBezTo>
                  <a:cubicBezTo>
                    <a:pt x="4264" y="33338"/>
                    <a:pt x="4225" y="33312"/>
                    <a:pt x="4183" y="33312"/>
                  </a:cubicBezTo>
                  <a:close/>
                  <a:moveTo>
                    <a:pt x="2585" y="33852"/>
                  </a:moveTo>
                  <a:cubicBezTo>
                    <a:pt x="2575" y="33852"/>
                    <a:pt x="2565" y="33853"/>
                    <a:pt x="2555" y="33856"/>
                  </a:cubicBezTo>
                  <a:cubicBezTo>
                    <a:pt x="2286" y="33933"/>
                    <a:pt x="2011" y="34004"/>
                    <a:pt x="1743" y="34076"/>
                  </a:cubicBezTo>
                  <a:cubicBezTo>
                    <a:pt x="1682" y="34087"/>
                    <a:pt x="1650" y="34147"/>
                    <a:pt x="1667" y="34201"/>
                  </a:cubicBezTo>
                  <a:cubicBezTo>
                    <a:pt x="1677" y="34251"/>
                    <a:pt x="1722" y="34284"/>
                    <a:pt x="1765" y="34284"/>
                  </a:cubicBezTo>
                  <a:cubicBezTo>
                    <a:pt x="1776" y="34284"/>
                    <a:pt x="1781" y="34284"/>
                    <a:pt x="1793" y="34279"/>
                  </a:cubicBezTo>
                  <a:cubicBezTo>
                    <a:pt x="2067" y="34213"/>
                    <a:pt x="2340" y="34135"/>
                    <a:pt x="2610" y="34059"/>
                  </a:cubicBezTo>
                  <a:cubicBezTo>
                    <a:pt x="2669" y="34043"/>
                    <a:pt x="2702" y="33983"/>
                    <a:pt x="2686" y="33927"/>
                  </a:cubicBezTo>
                  <a:cubicBezTo>
                    <a:pt x="2672" y="33882"/>
                    <a:pt x="2630" y="33852"/>
                    <a:pt x="2585" y="33852"/>
                  </a:cubicBezTo>
                  <a:close/>
                  <a:moveTo>
                    <a:pt x="941" y="34260"/>
                  </a:moveTo>
                  <a:cubicBezTo>
                    <a:pt x="934" y="34260"/>
                    <a:pt x="928" y="34260"/>
                    <a:pt x="921" y="34261"/>
                  </a:cubicBezTo>
                  <a:cubicBezTo>
                    <a:pt x="647" y="34322"/>
                    <a:pt x="374" y="34372"/>
                    <a:pt x="93" y="34421"/>
                  </a:cubicBezTo>
                  <a:cubicBezTo>
                    <a:pt x="38" y="34431"/>
                    <a:pt x="0" y="34486"/>
                    <a:pt x="12" y="34542"/>
                  </a:cubicBezTo>
                  <a:cubicBezTo>
                    <a:pt x="17" y="34596"/>
                    <a:pt x="66" y="34628"/>
                    <a:pt x="116" y="34628"/>
                  </a:cubicBezTo>
                  <a:lnTo>
                    <a:pt x="132" y="34628"/>
                  </a:lnTo>
                  <a:cubicBezTo>
                    <a:pt x="412" y="34580"/>
                    <a:pt x="691" y="34525"/>
                    <a:pt x="966" y="34471"/>
                  </a:cubicBezTo>
                  <a:cubicBezTo>
                    <a:pt x="1025" y="34459"/>
                    <a:pt x="1058" y="34398"/>
                    <a:pt x="1047" y="34344"/>
                  </a:cubicBezTo>
                  <a:cubicBezTo>
                    <a:pt x="1038" y="34295"/>
                    <a:pt x="993" y="34260"/>
                    <a:pt x="941" y="3426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endParaRPr sz="5156"/>
            </a:p>
          </p:txBody>
        </p:sp>
        <p:sp>
          <p:nvSpPr>
            <p:cNvPr id="2705" name="Google Shape;2705;p45"/>
            <p:cNvSpPr/>
            <p:nvPr/>
          </p:nvSpPr>
          <p:spPr>
            <a:xfrm rot="10800000">
              <a:off x="138410" y="353785"/>
              <a:ext cx="2593495" cy="1773187"/>
            </a:xfrm>
            <a:custGeom>
              <a:avLst/>
              <a:gdLst/>
              <a:ahLst/>
              <a:cxnLst/>
              <a:rect l="l" t="t" r="r" b="b"/>
              <a:pathLst>
                <a:path w="50649" h="34629" extrusionOk="0">
                  <a:moveTo>
                    <a:pt x="32733" y="0"/>
                  </a:moveTo>
                  <a:cubicBezTo>
                    <a:pt x="32447" y="7"/>
                    <a:pt x="32162" y="12"/>
                    <a:pt x="31883" y="28"/>
                  </a:cubicBezTo>
                  <a:cubicBezTo>
                    <a:pt x="31822" y="28"/>
                    <a:pt x="31779" y="78"/>
                    <a:pt x="31784" y="139"/>
                  </a:cubicBezTo>
                  <a:cubicBezTo>
                    <a:pt x="31784" y="193"/>
                    <a:pt x="31833" y="237"/>
                    <a:pt x="31888" y="237"/>
                  </a:cubicBezTo>
                  <a:lnTo>
                    <a:pt x="31893" y="237"/>
                  </a:lnTo>
                  <a:cubicBezTo>
                    <a:pt x="32167" y="225"/>
                    <a:pt x="32453" y="215"/>
                    <a:pt x="32733" y="215"/>
                  </a:cubicBezTo>
                  <a:cubicBezTo>
                    <a:pt x="32792" y="210"/>
                    <a:pt x="32842" y="165"/>
                    <a:pt x="32837" y="106"/>
                  </a:cubicBezTo>
                  <a:cubicBezTo>
                    <a:pt x="32837" y="45"/>
                    <a:pt x="32792" y="0"/>
                    <a:pt x="32733" y="0"/>
                  </a:cubicBezTo>
                  <a:close/>
                  <a:moveTo>
                    <a:pt x="33581" y="7"/>
                  </a:moveTo>
                  <a:cubicBezTo>
                    <a:pt x="33527" y="7"/>
                    <a:pt x="33472" y="50"/>
                    <a:pt x="33472" y="111"/>
                  </a:cubicBezTo>
                  <a:cubicBezTo>
                    <a:pt x="33472" y="171"/>
                    <a:pt x="33515" y="220"/>
                    <a:pt x="33576" y="220"/>
                  </a:cubicBezTo>
                  <a:cubicBezTo>
                    <a:pt x="33851" y="225"/>
                    <a:pt x="34135" y="237"/>
                    <a:pt x="34415" y="258"/>
                  </a:cubicBezTo>
                  <a:lnTo>
                    <a:pt x="34426" y="258"/>
                  </a:lnTo>
                  <a:cubicBezTo>
                    <a:pt x="34481" y="258"/>
                    <a:pt x="34524" y="215"/>
                    <a:pt x="34530" y="160"/>
                  </a:cubicBezTo>
                  <a:cubicBezTo>
                    <a:pt x="34530" y="99"/>
                    <a:pt x="34486" y="50"/>
                    <a:pt x="34431" y="45"/>
                  </a:cubicBezTo>
                  <a:cubicBezTo>
                    <a:pt x="34147" y="28"/>
                    <a:pt x="33861" y="18"/>
                    <a:pt x="33581" y="7"/>
                  </a:cubicBezTo>
                  <a:close/>
                  <a:moveTo>
                    <a:pt x="31042" y="88"/>
                  </a:moveTo>
                  <a:cubicBezTo>
                    <a:pt x="31039" y="88"/>
                    <a:pt x="31036" y="88"/>
                    <a:pt x="31033" y="89"/>
                  </a:cubicBezTo>
                  <a:cubicBezTo>
                    <a:pt x="30753" y="116"/>
                    <a:pt x="30469" y="149"/>
                    <a:pt x="30189" y="187"/>
                  </a:cubicBezTo>
                  <a:cubicBezTo>
                    <a:pt x="30135" y="198"/>
                    <a:pt x="30090" y="248"/>
                    <a:pt x="30102" y="308"/>
                  </a:cubicBezTo>
                  <a:cubicBezTo>
                    <a:pt x="30107" y="362"/>
                    <a:pt x="30156" y="395"/>
                    <a:pt x="30206" y="395"/>
                  </a:cubicBezTo>
                  <a:lnTo>
                    <a:pt x="30222" y="395"/>
                  </a:lnTo>
                  <a:cubicBezTo>
                    <a:pt x="30496" y="357"/>
                    <a:pt x="30775" y="324"/>
                    <a:pt x="31056" y="296"/>
                  </a:cubicBezTo>
                  <a:cubicBezTo>
                    <a:pt x="31115" y="291"/>
                    <a:pt x="31154" y="243"/>
                    <a:pt x="31148" y="182"/>
                  </a:cubicBezTo>
                  <a:cubicBezTo>
                    <a:pt x="31143" y="130"/>
                    <a:pt x="31094" y="88"/>
                    <a:pt x="31042" y="88"/>
                  </a:cubicBezTo>
                  <a:close/>
                  <a:moveTo>
                    <a:pt x="35275" y="111"/>
                  </a:moveTo>
                  <a:cubicBezTo>
                    <a:pt x="35215" y="111"/>
                    <a:pt x="35166" y="149"/>
                    <a:pt x="35160" y="204"/>
                  </a:cubicBezTo>
                  <a:cubicBezTo>
                    <a:pt x="35154" y="264"/>
                    <a:pt x="35199" y="314"/>
                    <a:pt x="35258" y="319"/>
                  </a:cubicBezTo>
                  <a:cubicBezTo>
                    <a:pt x="35538" y="346"/>
                    <a:pt x="35817" y="379"/>
                    <a:pt x="36098" y="412"/>
                  </a:cubicBezTo>
                  <a:lnTo>
                    <a:pt x="36108" y="412"/>
                  </a:lnTo>
                  <a:cubicBezTo>
                    <a:pt x="36163" y="412"/>
                    <a:pt x="36207" y="374"/>
                    <a:pt x="36212" y="319"/>
                  </a:cubicBezTo>
                  <a:cubicBezTo>
                    <a:pt x="36219" y="264"/>
                    <a:pt x="36179" y="210"/>
                    <a:pt x="36120" y="204"/>
                  </a:cubicBezTo>
                  <a:cubicBezTo>
                    <a:pt x="35840" y="165"/>
                    <a:pt x="35561" y="139"/>
                    <a:pt x="35275" y="111"/>
                  </a:cubicBezTo>
                  <a:close/>
                  <a:moveTo>
                    <a:pt x="36946" y="317"/>
                  </a:moveTo>
                  <a:cubicBezTo>
                    <a:pt x="36897" y="317"/>
                    <a:pt x="36848" y="357"/>
                    <a:pt x="36843" y="407"/>
                  </a:cubicBezTo>
                  <a:cubicBezTo>
                    <a:pt x="36831" y="467"/>
                    <a:pt x="36870" y="516"/>
                    <a:pt x="36930" y="527"/>
                  </a:cubicBezTo>
                  <a:cubicBezTo>
                    <a:pt x="37210" y="571"/>
                    <a:pt x="37484" y="615"/>
                    <a:pt x="37758" y="665"/>
                  </a:cubicBezTo>
                  <a:lnTo>
                    <a:pt x="37780" y="665"/>
                  </a:lnTo>
                  <a:cubicBezTo>
                    <a:pt x="37830" y="665"/>
                    <a:pt x="37873" y="632"/>
                    <a:pt x="37884" y="577"/>
                  </a:cubicBezTo>
                  <a:cubicBezTo>
                    <a:pt x="37896" y="521"/>
                    <a:pt x="37856" y="467"/>
                    <a:pt x="37797" y="456"/>
                  </a:cubicBezTo>
                  <a:cubicBezTo>
                    <a:pt x="37517" y="407"/>
                    <a:pt x="37243" y="362"/>
                    <a:pt x="36963" y="319"/>
                  </a:cubicBezTo>
                  <a:cubicBezTo>
                    <a:pt x="36958" y="318"/>
                    <a:pt x="36952" y="317"/>
                    <a:pt x="36946" y="317"/>
                  </a:cubicBezTo>
                  <a:close/>
                  <a:moveTo>
                    <a:pt x="29371" y="328"/>
                  </a:moveTo>
                  <a:cubicBezTo>
                    <a:pt x="29364" y="328"/>
                    <a:pt x="29358" y="328"/>
                    <a:pt x="29351" y="329"/>
                  </a:cubicBezTo>
                  <a:cubicBezTo>
                    <a:pt x="29071" y="385"/>
                    <a:pt x="28792" y="445"/>
                    <a:pt x="28523" y="516"/>
                  </a:cubicBezTo>
                  <a:cubicBezTo>
                    <a:pt x="28463" y="527"/>
                    <a:pt x="28430" y="587"/>
                    <a:pt x="28446" y="642"/>
                  </a:cubicBezTo>
                  <a:cubicBezTo>
                    <a:pt x="28458" y="691"/>
                    <a:pt x="28501" y="724"/>
                    <a:pt x="28544" y="724"/>
                  </a:cubicBezTo>
                  <a:cubicBezTo>
                    <a:pt x="28556" y="724"/>
                    <a:pt x="28567" y="719"/>
                    <a:pt x="28572" y="719"/>
                  </a:cubicBezTo>
                  <a:cubicBezTo>
                    <a:pt x="28835" y="653"/>
                    <a:pt x="29115" y="592"/>
                    <a:pt x="29394" y="538"/>
                  </a:cubicBezTo>
                  <a:cubicBezTo>
                    <a:pt x="29449" y="527"/>
                    <a:pt x="29488" y="473"/>
                    <a:pt x="29477" y="412"/>
                  </a:cubicBezTo>
                  <a:cubicBezTo>
                    <a:pt x="29467" y="363"/>
                    <a:pt x="29423" y="328"/>
                    <a:pt x="29371" y="328"/>
                  </a:cubicBezTo>
                  <a:close/>
                  <a:moveTo>
                    <a:pt x="38611" y="613"/>
                  </a:moveTo>
                  <a:cubicBezTo>
                    <a:pt x="38563" y="613"/>
                    <a:pt x="38519" y="649"/>
                    <a:pt x="38503" y="698"/>
                  </a:cubicBezTo>
                  <a:cubicBezTo>
                    <a:pt x="38493" y="757"/>
                    <a:pt x="38531" y="812"/>
                    <a:pt x="38586" y="823"/>
                  </a:cubicBezTo>
                  <a:cubicBezTo>
                    <a:pt x="38865" y="878"/>
                    <a:pt x="39139" y="938"/>
                    <a:pt x="39414" y="999"/>
                  </a:cubicBezTo>
                  <a:cubicBezTo>
                    <a:pt x="39419" y="1004"/>
                    <a:pt x="39429" y="1004"/>
                    <a:pt x="39435" y="1004"/>
                  </a:cubicBezTo>
                  <a:cubicBezTo>
                    <a:pt x="39485" y="1004"/>
                    <a:pt x="39528" y="971"/>
                    <a:pt x="39540" y="921"/>
                  </a:cubicBezTo>
                  <a:cubicBezTo>
                    <a:pt x="39550" y="862"/>
                    <a:pt x="39518" y="807"/>
                    <a:pt x="39457" y="796"/>
                  </a:cubicBezTo>
                  <a:cubicBezTo>
                    <a:pt x="39183" y="731"/>
                    <a:pt x="38909" y="670"/>
                    <a:pt x="38630" y="615"/>
                  </a:cubicBezTo>
                  <a:cubicBezTo>
                    <a:pt x="38623" y="614"/>
                    <a:pt x="38617" y="613"/>
                    <a:pt x="38611" y="613"/>
                  </a:cubicBezTo>
                  <a:close/>
                  <a:moveTo>
                    <a:pt x="27734" y="742"/>
                  </a:moveTo>
                  <a:cubicBezTo>
                    <a:pt x="27724" y="742"/>
                    <a:pt x="27713" y="743"/>
                    <a:pt x="27701" y="746"/>
                  </a:cubicBezTo>
                  <a:cubicBezTo>
                    <a:pt x="27432" y="834"/>
                    <a:pt x="27163" y="928"/>
                    <a:pt x="26900" y="1026"/>
                  </a:cubicBezTo>
                  <a:cubicBezTo>
                    <a:pt x="26846" y="1048"/>
                    <a:pt x="26819" y="1108"/>
                    <a:pt x="26840" y="1163"/>
                  </a:cubicBezTo>
                  <a:cubicBezTo>
                    <a:pt x="26857" y="1207"/>
                    <a:pt x="26895" y="1234"/>
                    <a:pt x="26938" y="1234"/>
                  </a:cubicBezTo>
                  <a:cubicBezTo>
                    <a:pt x="26950" y="1234"/>
                    <a:pt x="26961" y="1229"/>
                    <a:pt x="26978" y="1224"/>
                  </a:cubicBezTo>
                  <a:cubicBezTo>
                    <a:pt x="27234" y="1125"/>
                    <a:pt x="27497" y="1032"/>
                    <a:pt x="27767" y="949"/>
                  </a:cubicBezTo>
                  <a:cubicBezTo>
                    <a:pt x="27821" y="928"/>
                    <a:pt x="27854" y="873"/>
                    <a:pt x="27833" y="817"/>
                  </a:cubicBezTo>
                  <a:cubicBezTo>
                    <a:pt x="27819" y="768"/>
                    <a:pt x="27780" y="742"/>
                    <a:pt x="27734" y="742"/>
                  </a:cubicBezTo>
                  <a:close/>
                  <a:moveTo>
                    <a:pt x="40255" y="989"/>
                  </a:moveTo>
                  <a:cubicBezTo>
                    <a:pt x="40210" y="989"/>
                    <a:pt x="40168" y="1020"/>
                    <a:pt x="40158" y="1070"/>
                  </a:cubicBezTo>
                  <a:cubicBezTo>
                    <a:pt x="40142" y="1125"/>
                    <a:pt x="40175" y="1179"/>
                    <a:pt x="40236" y="1196"/>
                  </a:cubicBezTo>
                  <a:cubicBezTo>
                    <a:pt x="40509" y="1267"/>
                    <a:pt x="40778" y="1338"/>
                    <a:pt x="41053" y="1409"/>
                  </a:cubicBezTo>
                  <a:cubicBezTo>
                    <a:pt x="41058" y="1409"/>
                    <a:pt x="41068" y="1415"/>
                    <a:pt x="41079" y="1415"/>
                  </a:cubicBezTo>
                  <a:cubicBezTo>
                    <a:pt x="41124" y="1415"/>
                    <a:pt x="41167" y="1382"/>
                    <a:pt x="41178" y="1333"/>
                  </a:cubicBezTo>
                  <a:cubicBezTo>
                    <a:pt x="41195" y="1278"/>
                    <a:pt x="41162" y="1217"/>
                    <a:pt x="41107" y="1207"/>
                  </a:cubicBezTo>
                  <a:cubicBezTo>
                    <a:pt x="40833" y="1130"/>
                    <a:pt x="40559" y="1059"/>
                    <a:pt x="40284" y="994"/>
                  </a:cubicBezTo>
                  <a:cubicBezTo>
                    <a:pt x="40275" y="991"/>
                    <a:pt x="40265" y="989"/>
                    <a:pt x="40255" y="989"/>
                  </a:cubicBezTo>
                  <a:close/>
                  <a:moveTo>
                    <a:pt x="41893" y="1433"/>
                  </a:moveTo>
                  <a:cubicBezTo>
                    <a:pt x="41846" y="1433"/>
                    <a:pt x="41806" y="1463"/>
                    <a:pt x="41792" y="1508"/>
                  </a:cubicBezTo>
                  <a:cubicBezTo>
                    <a:pt x="41776" y="1563"/>
                    <a:pt x="41809" y="1624"/>
                    <a:pt x="41863" y="1639"/>
                  </a:cubicBezTo>
                  <a:cubicBezTo>
                    <a:pt x="42138" y="1717"/>
                    <a:pt x="42406" y="1799"/>
                    <a:pt x="42669" y="1882"/>
                  </a:cubicBezTo>
                  <a:cubicBezTo>
                    <a:pt x="42680" y="1887"/>
                    <a:pt x="42690" y="1887"/>
                    <a:pt x="42702" y="1887"/>
                  </a:cubicBezTo>
                  <a:cubicBezTo>
                    <a:pt x="42746" y="1887"/>
                    <a:pt x="42789" y="1859"/>
                    <a:pt x="42801" y="1816"/>
                  </a:cubicBezTo>
                  <a:cubicBezTo>
                    <a:pt x="42817" y="1760"/>
                    <a:pt x="42789" y="1700"/>
                    <a:pt x="42735" y="1684"/>
                  </a:cubicBezTo>
                  <a:cubicBezTo>
                    <a:pt x="42467" y="1596"/>
                    <a:pt x="42197" y="1513"/>
                    <a:pt x="41923" y="1437"/>
                  </a:cubicBezTo>
                  <a:cubicBezTo>
                    <a:pt x="41913" y="1434"/>
                    <a:pt x="41903" y="1433"/>
                    <a:pt x="41893" y="1433"/>
                  </a:cubicBezTo>
                  <a:close/>
                  <a:moveTo>
                    <a:pt x="26163" y="1349"/>
                  </a:moveTo>
                  <a:cubicBezTo>
                    <a:pt x="26147" y="1349"/>
                    <a:pt x="26131" y="1353"/>
                    <a:pt x="26116" y="1361"/>
                  </a:cubicBezTo>
                  <a:cubicBezTo>
                    <a:pt x="25848" y="1475"/>
                    <a:pt x="25597" y="1596"/>
                    <a:pt x="25349" y="1717"/>
                  </a:cubicBezTo>
                  <a:cubicBezTo>
                    <a:pt x="25294" y="1743"/>
                    <a:pt x="25273" y="1804"/>
                    <a:pt x="25301" y="1859"/>
                  </a:cubicBezTo>
                  <a:cubicBezTo>
                    <a:pt x="25316" y="1897"/>
                    <a:pt x="25355" y="1920"/>
                    <a:pt x="25393" y="1920"/>
                  </a:cubicBezTo>
                  <a:cubicBezTo>
                    <a:pt x="25410" y="1920"/>
                    <a:pt x="25426" y="1914"/>
                    <a:pt x="25437" y="1908"/>
                  </a:cubicBezTo>
                  <a:cubicBezTo>
                    <a:pt x="25683" y="1788"/>
                    <a:pt x="25941" y="1667"/>
                    <a:pt x="26199" y="1553"/>
                  </a:cubicBezTo>
                  <a:cubicBezTo>
                    <a:pt x="26254" y="1525"/>
                    <a:pt x="26275" y="1465"/>
                    <a:pt x="26254" y="1409"/>
                  </a:cubicBezTo>
                  <a:cubicBezTo>
                    <a:pt x="26238" y="1371"/>
                    <a:pt x="26201" y="1349"/>
                    <a:pt x="26163" y="1349"/>
                  </a:cubicBezTo>
                  <a:close/>
                  <a:moveTo>
                    <a:pt x="43509" y="1936"/>
                  </a:moveTo>
                  <a:cubicBezTo>
                    <a:pt x="43465" y="1936"/>
                    <a:pt x="43422" y="1963"/>
                    <a:pt x="43409" y="2006"/>
                  </a:cubicBezTo>
                  <a:cubicBezTo>
                    <a:pt x="43387" y="2067"/>
                    <a:pt x="43420" y="2122"/>
                    <a:pt x="43474" y="2145"/>
                  </a:cubicBezTo>
                  <a:cubicBezTo>
                    <a:pt x="43743" y="2231"/>
                    <a:pt x="44012" y="2325"/>
                    <a:pt x="44269" y="2418"/>
                  </a:cubicBezTo>
                  <a:cubicBezTo>
                    <a:pt x="44286" y="2418"/>
                    <a:pt x="44296" y="2423"/>
                    <a:pt x="44308" y="2423"/>
                  </a:cubicBezTo>
                  <a:cubicBezTo>
                    <a:pt x="44352" y="2423"/>
                    <a:pt x="44390" y="2396"/>
                    <a:pt x="44407" y="2352"/>
                  </a:cubicBezTo>
                  <a:cubicBezTo>
                    <a:pt x="44428" y="2297"/>
                    <a:pt x="44395" y="2237"/>
                    <a:pt x="44341" y="2216"/>
                  </a:cubicBezTo>
                  <a:cubicBezTo>
                    <a:pt x="44078" y="2127"/>
                    <a:pt x="43815" y="2034"/>
                    <a:pt x="43540" y="1941"/>
                  </a:cubicBezTo>
                  <a:cubicBezTo>
                    <a:pt x="43530" y="1938"/>
                    <a:pt x="43519" y="1936"/>
                    <a:pt x="43509" y="1936"/>
                  </a:cubicBezTo>
                  <a:close/>
                  <a:moveTo>
                    <a:pt x="24643" y="2093"/>
                  </a:moveTo>
                  <a:cubicBezTo>
                    <a:pt x="24626" y="2093"/>
                    <a:pt x="24609" y="2097"/>
                    <a:pt x="24593" y="2105"/>
                  </a:cubicBezTo>
                  <a:cubicBezTo>
                    <a:pt x="24340" y="2237"/>
                    <a:pt x="24094" y="2380"/>
                    <a:pt x="23854" y="2522"/>
                  </a:cubicBezTo>
                  <a:cubicBezTo>
                    <a:pt x="23804" y="2550"/>
                    <a:pt x="23788" y="2615"/>
                    <a:pt x="23814" y="2664"/>
                  </a:cubicBezTo>
                  <a:cubicBezTo>
                    <a:pt x="23837" y="2697"/>
                    <a:pt x="23869" y="2714"/>
                    <a:pt x="23908" y="2714"/>
                  </a:cubicBezTo>
                  <a:cubicBezTo>
                    <a:pt x="23925" y="2714"/>
                    <a:pt x="23941" y="2714"/>
                    <a:pt x="23963" y="2704"/>
                  </a:cubicBezTo>
                  <a:cubicBezTo>
                    <a:pt x="24198" y="2560"/>
                    <a:pt x="24446" y="2423"/>
                    <a:pt x="24692" y="2292"/>
                  </a:cubicBezTo>
                  <a:cubicBezTo>
                    <a:pt x="24742" y="2264"/>
                    <a:pt x="24763" y="2199"/>
                    <a:pt x="24735" y="2150"/>
                  </a:cubicBezTo>
                  <a:cubicBezTo>
                    <a:pt x="24717" y="2112"/>
                    <a:pt x="24681" y="2093"/>
                    <a:pt x="24643" y="2093"/>
                  </a:cubicBezTo>
                  <a:close/>
                  <a:moveTo>
                    <a:pt x="45101" y="2499"/>
                  </a:moveTo>
                  <a:cubicBezTo>
                    <a:pt x="45059" y="2499"/>
                    <a:pt x="45020" y="2524"/>
                    <a:pt x="45004" y="2566"/>
                  </a:cubicBezTo>
                  <a:cubicBezTo>
                    <a:pt x="44982" y="2621"/>
                    <a:pt x="45009" y="2681"/>
                    <a:pt x="45065" y="2704"/>
                  </a:cubicBezTo>
                  <a:cubicBezTo>
                    <a:pt x="45338" y="2802"/>
                    <a:pt x="45601" y="2906"/>
                    <a:pt x="45854" y="3005"/>
                  </a:cubicBezTo>
                  <a:cubicBezTo>
                    <a:pt x="45870" y="3010"/>
                    <a:pt x="45880" y="3010"/>
                    <a:pt x="45892" y="3010"/>
                  </a:cubicBezTo>
                  <a:cubicBezTo>
                    <a:pt x="45935" y="3010"/>
                    <a:pt x="45974" y="2982"/>
                    <a:pt x="45991" y="2944"/>
                  </a:cubicBezTo>
                  <a:cubicBezTo>
                    <a:pt x="46012" y="2889"/>
                    <a:pt x="45985" y="2829"/>
                    <a:pt x="45930" y="2808"/>
                  </a:cubicBezTo>
                  <a:cubicBezTo>
                    <a:pt x="45678" y="2709"/>
                    <a:pt x="45409" y="2605"/>
                    <a:pt x="45141" y="2506"/>
                  </a:cubicBezTo>
                  <a:cubicBezTo>
                    <a:pt x="45128" y="2501"/>
                    <a:pt x="45114" y="2499"/>
                    <a:pt x="45101" y="2499"/>
                  </a:cubicBezTo>
                  <a:close/>
                  <a:moveTo>
                    <a:pt x="23187" y="2949"/>
                  </a:moveTo>
                  <a:cubicBezTo>
                    <a:pt x="23167" y="2949"/>
                    <a:pt x="23148" y="2955"/>
                    <a:pt x="23130" y="2967"/>
                  </a:cubicBezTo>
                  <a:cubicBezTo>
                    <a:pt x="22893" y="3119"/>
                    <a:pt x="22658" y="3278"/>
                    <a:pt x="22428" y="3443"/>
                  </a:cubicBezTo>
                  <a:cubicBezTo>
                    <a:pt x="22379" y="3476"/>
                    <a:pt x="22367" y="3542"/>
                    <a:pt x="22407" y="3592"/>
                  </a:cubicBezTo>
                  <a:cubicBezTo>
                    <a:pt x="22423" y="3618"/>
                    <a:pt x="22455" y="3635"/>
                    <a:pt x="22488" y="3635"/>
                  </a:cubicBezTo>
                  <a:cubicBezTo>
                    <a:pt x="22511" y="3635"/>
                    <a:pt x="22532" y="3630"/>
                    <a:pt x="22554" y="3613"/>
                  </a:cubicBezTo>
                  <a:cubicBezTo>
                    <a:pt x="22779" y="3453"/>
                    <a:pt x="23014" y="3296"/>
                    <a:pt x="23245" y="3142"/>
                  </a:cubicBezTo>
                  <a:cubicBezTo>
                    <a:pt x="23295" y="3109"/>
                    <a:pt x="23310" y="3043"/>
                    <a:pt x="23278" y="3000"/>
                  </a:cubicBezTo>
                  <a:cubicBezTo>
                    <a:pt x="23256" y="2967"/>
                    <a:pt x="23222" y="2949"/>
                    <a:pt x="23187" y="2949"/>
                  </a:cubicBezTo>
                  <a:close/>
                  <a:moveTo>
                    <a:pt x="46681" y="3112"/>
                  </a:moveTo>
                  <a:cubicBezTo>
                    <a:pt x="46638" y="3112"/>
                    <a:pt x="46599" y="3137"/>
                    <a:pt x="46583" y="3180"/>
                  </a:cubicBezTo>
                  <a:cubicBezTo>
                    <a:pt x="46560" y="3235"/>
                    <a:pt x="46588" y="3296"/>
                    <a:pt x="46643" y="3317"/>
                  </a:cubicBezTo>
                  <a:cubicBezTo>
                    <a:pt x="46911" y="3427"/>
                    <a:pt x="47175" y="3536"/>
                    <a:pt x="47421" y="3640"/>
                  </a:cubicBezTo>
                  <a:cubicBezTo>
                    <a:pt x="47432" y="3645"/>
                    <a:pt x="47448" y="3651"/>
                    <a:pt x="47459" y="3651"/>
                  </a:cubicBezTo>
                  <a:cubicBezTo>
                    <a:pt x="47503" y="3651"/>
                    <a:pt x="47542" y="3624"/>
                    <a:pt x="47557" y="3585"/>
                  </a:cubicBezTo>
                  <a:cubicBezTo>
                    <a:pt x="47580" y="3531"/>
                    <a:pt x="47557" y="3471"/>
                    <a:pt x="47503" y="3448"/>
                  </a:cubicBezTo>
                  <a:cubicBezTo>
                    <a:pt x="47256" y="3339"/>
                    <a:pt x="46993" y="3235"/>
                    <a:pt x="46719" y="3119"/>
                  </a:cubicBezTo>
                  <a:cubicBezTo>
                    <a:pt x="46707" y="3114"/>
                    <a:pt x="46693" y="3112"/>
                    <a:pt x="46681" y="3112"/>
                  </a:cubicBezTo>
                  <a:close/>
                  <a:moveTo>
                    <a:pt x="48236" y="3778"/>
                  </a:moveTo>
                  <a:cubicBezTo>
                    <a:pt x="48196" y="3778"/>
                    <a:pt x="48159" y="3802"/>
                    <a:pt x="48139" y="3838"/>
                  </a:cubicBezTo>
                  <a:cubicBezTo>
                    <a:pt x="48116" y="3893"/>
                    <a:pt x="48139" y="3959"/>
                    <a:pt x="48194" y="3980"/>
                  </a:cubicBezTo>
                  <a:cubicBezTo>
                    <a:pt x="48473" y="4106"/>
                    <a:pt x="48731" y="4222"/>
                    <a:pt x="48961" y="4331"/>
                  </a:cubicBezTo>
                  <a:cubicBezTo>
                    <a:pt x="48978" y="4336"/>
                    <a:pt x="48994" y="4341"/>
                    <a:pt x="49004" y="4341"/>
                  </a:cubicBezTo>
                  <a:cubicBezTo>
                    <a:pt x="49049" y="4341"/>
                    <a:pt x="49087" y="4320"/>
                    <a:pt x="49103" y="4282"/>
                  </a:cubicBezTo>
                  <a:cubicBezTo>
                    <a:pt x="49125" y="4227"/>
                    <a:pt x="49103" y="4166"/>
                    <a:pt x="49054" y="4139"/>
                  </a:cubicBezTo>
                  <a:cubicBezTo>
                    <a:pt x="48819" y="4030"/>
                    <a:pt x="48561" y="3914"/>
                    <a:pt x="48281" y="3789"/>
                  </a:cubicBezTo>
                  <a:cubicBezTo>
                    <a:pt x="48266" y="3781"/>
                    <a:pt x="48251" y="3778"/>
                    <a:pt x="48236" y="3778"/>
                  </a:cubicBezTo>
                  <a:close/>
                  <a:moveTo>
                    <a:pt x="21815" y="3929"/>
                  </a:moveTo>
                  <a:cubicBezTo>
                    <a:pt x="21793" y="3929"/>
                    <a:pt x="21769" y="3937"/>
                    <a:pt x="21749" y="3953"/>
                  </a:cubicBezTo>
                  <a:cubicBezTo>
                    <a:pt x="21529" y="4128"/>
                    <a:pt x="21310" y="4308"/>
                    <a:pt x="21097" y="4495"/>
                  </a:cubicBezTo>
                  <a:cubicBezTo>
                    <a:pt x="21052" y="4533"/>
                    <a:pt x="21047" y="4599"/>
                    <a:pt x="21085" y="4644"/>
                  </a:cubicBezTo>
                  <a:cubicBezTo>
                    <a:pt x="21107" y="4670"/>
                    <a:pt x="21140" y="4682"/>
                    <a:pt x="21168" y="4682"/>
                  </a:cubicBezTo>
                  <a:cubicBezTo>
                    <a:pt x="21190" y="4682"/>
                    <a:pt x="21216" y="4670"/>
                    <a:pt x="21239" y="4654"/>
                  </a:cubicBezTo>
                  <a:cubicBezTo>
                    <a:pt x="21446" y="4473"/>
                    <a:pt x="21661" y="4293"/>
                    <a:pt x="21881" y="4118"/>
                  </a:cubicBezTo>
                  <a:cubicBezTo>
                    <a:pt x="21929" y="4085"/>
                    <a:pt x="21935" y="4019"/>
                    <a:pt x="21896" y="3969"/>
                  </a:cubicBezTo>
                  <a:cubicBezTo>
                    <a:pt x="21877" y="3944"/>
                    <a:pt x="21847" y="3929"/>
                    <a:pt x="21815" y="3929"/>
                  </a:cubicBezTo>
                  <a:close/>
                  <a:moveTo>
                    <a:pt x="49771" y="4494"/>
                  </a:moveTo>
                  <a:cubicBezTo>
                    <a:pt x="49732" y="4494"/>
                    <a:pt x="49693" y="4516"/>
                    <a:pt x="49674" y="4556"/>
                  </a:cubicBezTo>
                  <a:cubicBezTo>
                    <a:pt x="49651" y="4604"/>
                    <a:pt x="49674" y="4670"/>
                    <a:pt x="49722" y="4698"/>
                  </a:cubicBezTo>
                  <a:cubicBezTo>
                    <a:pt x="50205" y="4933"/>
                    <a:pt x="50474" y="5077"/>
                    <a:pt x="50479" y="5082"/>
                  </a:cubicBezTo>
                  <a:cubicBezTo>
                    <a:pt x="50496" y="5087"/>
                    <a:pt x="50512" y="5092"/>
                    <a:pt x="50529" y="5092"/>
                  </a:cubicBezTo>
                  <a:cubicBezTo>
                    <a:pt x="50567" y="5092"/>
                    <a:pt x="50600" y="5071"/>
                    <a:pt x="50622" y="5038"/>
                  </a:cubicBezTo>
                  <a:cubicBezTo>
                    <a:pt x="50649" y="4988"/>
                    <a:pt x="50627" y="4923"/>
                    <a:pt x="50578" y="4895"/>
                  </a:cubicBezTo>
                  <a:cubicBezTo>
                    <a:pt x="50578" y="4890"/>
                    <a:pt x="50304" y="4748"/>
                    <a:pt x="49816" y="4506"/>
                  </a:cubicBezTo>
                  <a:cubicBezTo>
                    <a:pt x="49802" y="4498"/>
                    <a:pt x="49786" y="4494"/>
                    <a:pt x="49771" y="4494"/>
                  </a:cubicBezTo>
                  <a:close/>
                  <a:moveTo>
                    <a:pt x="20546" y="5042"/>
                  </a:moveTo>
                  <a:cubicBezTo>
                    <a:pt x="20519" y="5042"/>
                    <a:pt x="20493" y="5052"/>
                    <a:pt x="20472" y="5071"/>
                  </a:cubicBezTo>
                  <a:cubicBezTo>
                    <a:pt x="20269" y="5269"/>
                    <a:pt x="20072" y="5476"/>
                    <a:pt x="19880" y="5679"/>
                  </a:cubicBezTo>
                  <a:cubicBezTo>
                    <a:pt x="19842" y="5722"/>
                    <a:pt x="19842" y="5788"/>
                    <a:pt x="19885" y="5828"/>
                  </a:cubicBezTo>
                  <a:cubicBezTo>
                    <a:pt x="19907" y="5849"/>
                    <a:pt x="19929" y="5854"/>
                    <a:pt x="19956" y="5854"/>
                  </a:cubicBezTo>
                  <a:cubicBezTo>
                    <a:pt x="19984" y="5854"/>
                    <a:pt x="20011" y="5843"/>
                    <a:pt x="20032" y="5821"/>
                  </a:cubicBezTo>
                  <a:cubicBezTo>
                    <a:pt x="20219" y="5619"/>
                    <a:pt x="20417" y="5416"/>
                    <a:pt x="20619" y="5224"/>
                  </a:cubicBezTo>
                  <a:cubicBezTo>
                    <a:pt x="20664" y="5181"/>
                    <a:pt x="20664" y="5115"/>
                    <a:pt x="20624" y="5077"/>
                  </a:cubicBezTo>
                  <a:cubicBezTo>
                    <a:pt x="20602" y="5054"/>
                    <a:pt x="20574" y="5042"/>
                    <a:pt x="20546" y="5042"/>
                  </a:cubicBezTo>
                  <a:close/>
                  <a:moveTo>
                    <a:pt x="19395" y="6278"/>
                  </a:moveTo>
                  <a:cubicBezTo>
                    <a:pt x="19366" y="6278"/>
                    <a:pt x="19336" y="6291"/>
                    <a:pt x="19316" y="6314"/>
                  </a:cubicBezTo>
                  <a:cubicBezTo>
                    <a:pt x="19134" y="6524"/>
                    <a:pt x="18964" y="6742"/>
                    <a:pt x="18778" y="6972"/>
                  </a:cubicBezTo>
                  <a:cubicBezTo>
                    <a:pt x="18745" y="7022"/>
                    <a:pt x="18750" y="7088"/>
                    <a:pt x="18800" y="7121"/>
                  </a:cubicBezTo>
                  <a:cubicBezTo>
                    <a:pt x="18816" y="7137"/>
                    <a:pt x="18843" y="7143"/>
                    <a:pt x="18866" y="7143"/>
                  </a:cubicBezTo>
                  <a:cubicBezTo>
                    <a:pt x="18893" y="7143"/>
                    <a:pt x="18926" y="7131"/>
                    <a:pt x="18947" y="7104"/>
                  </a:cubicBezTo>
                  <a:cubicBezTo>
                    <a:pt x="19129" y="6873"/>
                    <a:pt x="19298" y="6660"/>
                    <a:pt x="19473" y="6453"/>
                  </a:cubicBezTo>
                  <a:cubicBezTo>
                    <a:pt x="19513" y="6408"/>
                    <a:pt x="19506" y="6337"/>
                    <a:pt x="19463" y="6304"/>
                  </a:cubicBezTo>
                  <a:cubicBezTo>
                    <a:pt x="19443" y="6287"/>
                    <a:pt x="19419" y="6278"/>
                    <a:pt x="19395" y="6278"/>
                  </a:cubicBezTo>
                  <a:close/>
                  <a:moveTo>
                    <a:pt x="11915" y="7714"/>
                  </a:moveTo>
                  <a:cubicBezTo>
                    <a:pt x="11869" y="7714"/>
                    <a:pt x="11823" y="7715"/>
                    <a:pt x="11778" y="7718"/>
                  </a:cubicBezTo>
                  <a:cubicBezTo>
                    <a:pt x="11719" y="7723"/>
                    <a:pt x="11674" y="7773"/>
                    <a:pt x="11680" y="7834"/>
                  </a:cubicBezTo>
                  <a:cubicBezTo>
                    <a:pt x="11680" y="7888"/>
                    <a:pt x="11730" y="7932"/>
                    <a:pt x="11790" y="7932"/>
                  </a:cubicBezTo>
                  <a:cubicBezTo>
                    <a:pt x="11838" y="7929"/>
                    <a:pt x="11887" y="7927"/>
                    <a:pt x="11937" y="7927"/>
                  </a:cubicBezTo>
                  <a:cubicBezTo>
                    <a:pt x="12147" y="7927"/>
                    <a:pt x="12370" y="7956"/>
                    <a:pt x="12595" y="8014"/>
                  </a:cubicBezTo>
                  <a:cubicBezTo>
                    <a:pt x="12600" y="8019"/>
                    <a:pt x="12612" y="8019"/>
                    <a:pt x="12623" y="8019"/>
                  </a:cubicBezTo>
                  <a:cubicBezTo>
                    <a:pt x="12666" y="8019"/>
                    <a:pt x="12711" y="7986"/>
                    <a:pt x="12721" y="7938"/>
                  </a:cubicBezTo>
                  <a:cubicBezTo>
                    <a:pt x="12738" y="7882"/>
                    <a:pt x="12706" y="7827"/>
                    <a:pt x="12650" y="7811"/>
                  </a:cubicBezTo>
                  <a:cubicBezTo>
                    <a:pt x="12398" y="7748"/>
                    <a:pt x="12150" y="7714"/>
                    <a:pt x="11915" y="7714"/>
                  </a:cubicBezTo>
                  <a:close/>
                  <a:moveTo>
                    <a:pt x="18356" y="7607"/>
                  </a:moveTo>
                  <a:cubicBezTo>
                    <a:pt x="18324" y="7607"/>
                    <a:pt x="18291" y="7623"/>
                    <a:pt x="18268" y="7652"/>
                  </a:cubicBezTo>
                  <a:cubicBezTo>
                    <a:pt x="18099" y="7888"/>
                    <a:pt x="17934" y="8118"/>
                    <a:pt x="17775" y="8338"/>
                  </a:cubicBezTo>
                  <a:cubicBezTo>
                    <a:pt x="17742" y="8386"/>
                    <a:pt x="17753" y="8452"/>
                    <a:pt x="17803" y="8485"/>
                  </a:cubicBezTo>
                  <a:cubicBezTo>
                    <a:pt x="17819" y="8497"/>
                    <a:pt x="17841" y="8502"/>
                    <a:pt x="17862" y="8502"/>
                  </a:cubicBezTo>
                  <a:cubicBezTo>
                    <a:pt x="17895" y="8502"/>
                    <a:pt x="17928" y="8491"/>
                    <a:pt x="17950" y="8459"/>
                  </a:cubicBezTo>
                  <a:cubicBezTo>
                    <a:pt x="18104" y="8239"/>
                    <a:pt x="18268" y="8009"/>
                    <a:pt x="18438" y="7773"/>
                  </a:cubicBezTo>
                  <a:cubicBezTo>
                    <a:pt x="18476" y="7728"/>
                    <a:pt x="18466" y="7663"/>
                    <a:pt x="18416" y="7630"/>
                  </a:cubicBezTo>
                  <a:cubicBezTo>
                    <a:pt x="18398" y="7614"/>
                    <a:pt x="18377" y="7607"/>
                    <a:pt x="18356" y="7607"/>
                  </a:cubicBezTo>
                  <a:close/>
                  <a:moveTo>
                    <a:pt x="10973" y="7941"/>
                  </a:moveTo>
                  <a:cubicBezTo>
                    <a:pt x="10956" y="7941"/>
                    <a:pt x="10940" y="7945"/>
                    <a:pt x="10923" y="7953"/>
                  </a:cubicBezTo>
                  <a:cubicBezTo>
                    <a:pt x="10660" y="8102"/>
                    <a:pt x="10430" y="8305"/>
                    <a:pt x="10266" y="8551"/>
                  </a:cubicBezTo>
                  <a:cubicBezTo>
                    <a:pt x="10239" y="8601"/>
                    <a:pt x="10250" y="8666"/>
                    <a:pt x="10298" y="8699"/>
                  </a:cubicBezTo>
                  <a:cubicBezTo>
                    <a:pt x="10316" y="8710"/>
                    <a:pt x="10338" y="8715"/>
                    <a:pt x="10359" y="8715"/>
                  </a:cubicBezTo>
                  <a:cubicBezTo>
                    <a:pt x="10392" y="8715"/>
                    <a:pt x="10425" y="8699"/>
                    <a:pt x="10447" y="8672"/>
                  </a:cubicBezTo>
                  <a:cubicBezTo>
                    <a:pt x="10589" y="8452"/>
                    <a:pt x="10786" y="8272"/>
                    <a:pt x="11028" y="8140"/>
                  </a:cubicBezTo>
                  <a:cubicBezTo>
                    <a:pt x="11077" y="8113"/>
                    <a:pt x="11099" y="8052"/>
                    <a:pt x="11072" y="7998"/>
                  </a:cubicBezTo>
                  <a:cubicBezTo>
                    <a:pt x="11049" y="7963"/>
                    <a:pt x="11012" y="7941"/>
                    <a:pt x="10973" y="7941"/>
                  </a:cubicBezTo>
                  <a:close/>
                  <a:moveTo>
                    <a:pt x="13405" y="8118"/>
                  </a:moveTo>
                  <a:cubicBezTo>
                    <a:pt x="13369" y="8118"/>
                    <a:pt x="13334" y="8136"/>
                    <a:pt x="13313" y="8168"/>
                  </a:cubicBezTo>
                  <a:cubicBezTo>
                    <a:pt x="13286" y="8216"/>
                    <a:pt x="13298" y="8282"/>
                    <a:pt x="13351" y="8315"/>
                  </a:cubicBezTo>
                  <a:cubicBezTo>
                    <a:pt x="13544" y="8431"/>
                    <a:pt x="13736" y="8616"/>
                    <a:pt x="13916" y="8874"/>
                  </a:cubicBezTo>
                  <a:cubicBezTo>
                    <a:pt x="13938" y="8902"/>
                    <a:pt x="13971" y="8919"/>
                    <a:pt x="14004" y="8919"/>
                  </a:cubicBezTo>
                  <a:cubicBezTo>
                    <a:pt x="14026" y="8919"/>
                    <a:pt x="14047" y="8907"/>
                    <a:pt x="14064" y="8897"/>
                  </a:cubicBezTo>
                  <a:cubicBezTo>
                    <a:pt x="14113" y="8864"/>
                    <a:pt x="14125" y="8798"/>
                    <a:pt x="14092" y="8748"/>
                  </a:cubicBezTo>
                  <a:cubicBezTo>
                    <a:pt x="13889" y="8474"/>
                    <a:pt x="13675" y="8266"/>
                    <a:pt x="13462" y="8135"/>
                  </a:cubicBezTo>
                  <a:cubicBezTo>
                    <a:pt x="13444" y="8123"/>
                    <a:pt x="13424" y="8118"/>
                    <a:pt x="13405" y="8118"/>
                  </a:cubicBezTo>
                  <a:close/>
                  <a:moveTo>
                    <a:pt x="17368" y="8977"/>
                  </a:moveTo>
                  <a:cubicBezTo>
                    <a:pt x="17337" y="8977"/>
                    <a:pt x="17305" y="8993"/>
                    <a:pt x="17282" y="9023"/>
                  </a:cubicBezTo>
                  <a:cubicBezTo>
                    <a:pt x="17090" y="9286"/>
                    <a:pt x="16925" y="9499"/>
                    <a:pt x="16772" y="9686"/>
                  </a:cubicBezTo>
                  <a:cubicBezTo>
                    <a:pt x="16733" y="9729"/>
                    <a:pt x="16739" y="9795"/>
                    <a:pt x="16783" y="9833"/>
                  </a:cubicBezTo>
                  <a:cubicBezTo>
                    <a:pt x="16804" y="9850"/>
                    <a:pt x="16827" y="9855"/>
                    <a:pt x="16854" y="9855"/>
                  </a:cubicBezTo>
                  <a:cubicBezTo>
                    <a:pt x="16882" y="9855"/>
                    <a:pt x="16915" y="9845"/>
                    <a:pt x="16931" y="9817"/>
                  </a:cubicBezTo>
                  <a:cubicBezTo>
                    <a:pt x="17090" y="9631"/>
                    <a:pt x="17254" y="9417"/>
                    <a:pt x="17452" y="9149"/>
                  </a:cubicBezTo>
                  <a:cubicBezTo>
                    <a:pt x="17490" y="9099"/>
                    <a:pt x="17479" y="9033"/>
                    <a:pt x="17429" y="9000"/>
                  </a:cubicBezTo>
                  <a:cubicBezTo>
                    <a:pt x="17412" y="8985"/>
                    <a:pt x="17390" y="8977"/>
                    <a:pt x="17368" y="8977"/>
                  </a:cubicBezTo>
                  <a:close/>
                  <a:moveTo>
                    <a:pt x="10092" y="9296"/>
                  </a:moveTo>
                  <a:cubicBezTo>
                    <a:pt x="10037" y="9296"/>
                    <a:pt x="9992" y="9343"/>
                    <a:pt x="9992" y="9400"/>
                  </a:cubicBezTo>
                  <a:cubicBezTo>
                    <a:pt x="9987" y="9428"/>
                    <a:pt x="9987" y="9456"/>
                    <a:pt x="9987" y="9483"/>
                  </a:cubicBezTo>
                  <a:cubicBezTo>
                    <a:pt x="9987" y="9757"/>
                    <a:pt x="10052" y="10020"/>
                    <a:pt x="10184" y="10267"/>
                  </a:cubicBezTo>
                  <a:cubicBezTo>
                    <a:pt x="10200" y="10305"/>
                    <a:pt x="10239" y="10326"/>
                    <a:pt x="10277" y="10326"/>
                  </a:cubicBezTo>
                  <a:cubicBezTo>
                    <a:pt x="10293" y="10326"/>
                    <a:pt x="10310" y="10321"/>
                    <a:pt x="10326" y="10316"/>
                  </a:cubicBezTo>
                  <a:cubicBezTo>
                    <a:pt x="10376" y="10288"/>
                    <a:pt x="10397" y="10222"/>
                    <a:pt x="10371" y="10174"/>
                  </a:cubicBezTo>
                  <a:cubicBezTo>
                    <a:pt x="10255" y="9954"/>
                    <a:pt x="10200" y="9724"/>
                    <a:pt x="10200" y="9483"/>
                  </a:cubicBezTo>
                  <a:lnTo>
                    <a:pt x="10200" y="9412"/>
                  </a:lnTo>
                  <a:cubicBezTo>
                    <a:pt x="10206" y="9352"/>
                    <a:pt x="10162" y="9302"/>
                    <a:pt x="10101" y="9296"/>
                  </a:cubicBezTo>
                  <a:cubicBezTo>
                    <a:pt x="10098" y="9296"/>
                    <a:pt x="10095" y="9296"/>
                    <a:pt x="10092" y="9296"/>
                  </a:cubicBezTo>
                  <a:close/>
                  <a:moveTo>
                    <a:pt x="14431" y="9433"/>
                  </a:moveTo>
                  <a:cubicBezTo>
                    <a:pt x="14415" y="9433"/>
                    <a:pt x="14399" y="9437"/>
                    <a:pt x="14383" y="9445"/>
                  </a:cubicBezTo>
                  <a:cubicBezTo>
                    <a:pt x="14333" y="9471"/>
                    <a:pt x="14310" y="9532"/>
                    <a:pt x="14333" y="9587"/>
                  </a:cubicBezTo>
                  <a:cubicBezTo>
                    <a:pt x="14449" y="9817"/>
                    <a:pt x="14552" y="10075"/>
                    <a:pt x="14651" y="10354"/>
                  </a:cubicBezTo>
                  <a:cubicBezTo>
                    <a:pt x="14667" y="10399"/>
                    <a:pt x="14705" y="10425"/>
                    <a:pt x="14750" y="10425"/>
                  </a:cubicBezTo>
                  <a:cubicBezTo>
                    <a:pt x="14760" y="10425"/>
                    <a:pt x="14771" y="10425"/>
                    <a:pt x="14783" y="10420"/>
                  </a:cubicBezTo>
                  <a:cubicBezTo>
                    <a:pt x="14837" y="10404"/>
                    <a:pt x="14869" y="10343"/>
                    <a:pt x="14848" y="10288"/>
                  </a:cubicBezTo>
                  <a:cubicBezTo>
                    <a:pt x="14750" y="9998"/>
                    <a:pt x="14639" y="9734"/>
                    <a:pt x="14525" y="9494"/>
                  </a:cubicBezTo>
                  <a:cubicBezTo>
                    <a:pt x="14505" y="9455"/>
                    <a:pt x="14470" y="9433"/>
                    <a:pt x="14431" y="9433"/>
                  </a:cubicBezTo>
                  <a:close/>
                  <a:moveTo>
                    <a:pt x="16281" y="10268"/>
                  </a:moveTo>
                  <a:cubicBezTo>
                    <a:pt x="16255" y="10268"/>
                    <a:pt x="16228" y="10278"/>
                    <a:pt x="16207" y="10300"/>
                  </a:cubicBezTo>
                  <a:cubicBezTo>
                    <a:pt x="15994" y="10503"/>
                    <a:pt x="15785" y="10672"/>
                    <a:pt x="15567" y="10814"/>
                  </a:cubicBezTo>
                  <a:cubicBezTo>
                    <a:pt x="15522" y="10847"/>
                    <a:pt x="15506" y="10913"/>
                    <a:pt x="15539" y="10958"/>
                  </a:cubicBezTo>
                  <a:cubicBezTo>
                    <a:pt x="15560" y="10991"/>
                    <a:pt x="15593" y="11006"/>
                    <a:pt x="15626" y="11006"/>
                  </a:cubicBezTo>
                  <a:cubicBezTo>
                    <a:pt x="15648" y="11006"/>
                    <a:pt x="15665" y="11001"/>
                    <a:pt x="15686" y="10991"/>
                  </a:cubicBezTo>
                  <a:cubicBezTo>
                    <a:pt x="15911" y="10842"/>
                    <a:pt x="16131" y="10662"/>
                    <a:pt x="16356" y="10447"/>
                  </a:cubicBezTo>
                  <a:cubicBezTo>
                    <a:pt x="16399" y="10409"/>
                    <a:pt x="16399" y="10343"/>
                    <a:pt x="16356" y="10300"/>
                  </a:cubicBezTo>
                  <a:cubicBezTo>
                    <a:pt x="16336" y="10280"/>
                    <a:pt x="16308" y="10268"/>
                    <a:pt x="16281" y="10268"/>
                  </a:cubicBezTo>
                  <a:close/>
                  <a:moveTo>
                    <a:pt x="10823" y="10750"/>
                  </a:moveTo>
                  <a:cubicBezTo>
                    <a:pt x="10792" y="10750"/>
                    <a:pt x="10760" y="10764"/>
                    <a:pt x="10738" y="10793"/>
                  </a:cubicBezTo>
                  <a:cubicBezTo>
                    <a:pt x="10705" y="10837"/>
                    <a:pt x="10710" y="10903"/>
                    <a:pt x="10759" y="10941"/>
                  </a:cubicBezTo>
                  <a:cubicBezTo>
                    <a:pt x="10973" y="11105"/>
                    <a:pt x="11231" y="11247"/>
                    <a:pt x="11527" y="11352"/>
                  </a:cubicBezTo>
                  <a:cubicBezTo>
                    <a:pt x="11538" y="11358"/>
                    <a:pt x="11548" y="11358"/>
                    <a:pt x="11565" y="11358"/>
                  </a:cubicBezTo>
                  <a:cubicBezTo>
                    <a:pt x="11603" y="11358"/>
                    <a:pt x="11647" y="11335"/>
                    <a:pt x="11664" y="11292"/>
                  </a:cubicBezTo>
                  <a:cubicBezTo>
                    <a:pt x="11680" y="11237"/>
                    <a:pt x="11653" y="11176"/>
                    <a:pt x="11598" y="11155"/>
                  </a:cubicBezTo>
                  <a:cubicBezTo>
                    <a:pt x="11324" y="11056"/>
                    <a:pt x="11088" y="10925"/>
                    <a:pt x="10885" y="10771"/>
                  </a:cubicBezTo>
                  <a:cubicBezTo>
                    <a:pt x="10867" y="10757"/>
                    <a:pt x="10845" y="10750"/>
                    <a:pt x="10823" y="10750"/>
                  </a:cubicBezTo>
                  <a:close/>
                  <a:moveTo>
                    <a:pt x="12376" y="11356"/>
                  </a:moveTo>
                  <a:cubicBezTo>
                    <a:pt x="12325" y="11356"/>
                    <a:pt x="12283" y="11392"/>
                    <a:pt x="12278" y="11444"/>
                  </a:cubicBezTo>
                  <a:cubicBezTo>
                    <a:pt x="12266" y="11500"/>
                    <a:pt x="12304" y="11555"/>
                    <a:pt x="12365" y="11566"/>
                  </a:cubicBezTo>
                  <a:cubicBezTo>
                    <a:pt x="12628" y="11609"/>
                    <a:pt x="12919" y="11631"/>
                    <a:pt x="13220" y="11637"/>
                  </a:cubicBezTo>
                  <a:cubicBezTo>
                    <a:pt x="13280" y="11637"/>
                    <a:pt x="13324" y="11588"/>
                    <a:pt x="13330" y="11533"/>
                  </a:cubicBezTo>
                  <a:cubicBezTo>
                    <a:pt x="13330" y="11472"/>
                    <a:pt x="13280" y="11423"/>
                    <a:pt x="13225" y="11423"/>
                  </a:cubicBezTo>
                  <a:cubicBezTo>
                    <a:pt x="12929" y="11418"/>
                    <a:pt x="12656" y="11396"/>
                    <a:pt x="12398" y="11358"/>
                  </a:cubicBezTo>
                  <a:cubicBezTo>
                    <a:pt x="12391" y="11356"/>
                    <a:pt x="12383" y="11356"/>
                    <a:pt x="12376" y="11356"/>
                  </a:cubicBezTo>
                  <a:close/>
                  <a:moveTo>
                    <a:pt x="15000" y="11024"/>
                  </a:moveTo>
                  <a:cubicBezTo>
                    <a:pt x="14989" y="11024"/>
                    <a:pt x="14979" y="11026"/>
                    <a:pt x="14968" y="11029"/>
                  </a:cubicBezTo>
                  <a:cubicBezTo>
                    <a:pt x="14914" y="11045"/>
                    <a:pt x="14881" y="11100"/>
                    <a:pt x="14897" y="11155"/>
                  </a:cubicBezTo>
                  <a:cubicBezTo>
                    <a:pt x="14897" y="11166"/>
                    <a:pt x="14897" y="11171"/>
                    <a:pt x="14902" y="11176"/>
                  </a:cubicBezTo>
                  <a:cubicBezTo>
                    <a:pt x="14894" y="11174"/>
                    <a:pt x="14885" y="11173"/>
                    <a:pt x="14876" y="11173"/>
                  </a:cubicBezTo>
                  <a:cubicBezTo>
                    <a:pt x="14864" y="11173"/>
                    <a:pt x="14852" y="11175"/>
                    <a:pt x="14843" y="11181"/>
                  </a:cubicBezTo>
                  <a:cubicBezTo>
                    <a:pt x="14591" y="11275"/>
                    <a:pt x="14333" y="11335"/>
                    <a:pt x="14047" y="11379"/>
                  </a:cubicBezTo>
                  <a:cubicBezTo>
                    <a:pt x="13988" y="11385"/>
                    <a:pt x="13949" y="11439"/>
                    <a:pt x="13961" y="11494"/>
                  </a:cubicBezTo>
                  <a:cubicBezTo>
                    <a:pt x="13965" y="11551"/>
                    <a:pt x="14014" y="11588"/>
                    <a:pt x="14065" y="11588"/>
                  </a:cubicBezTo>
                  <a:cubicBezTo>
                    <a:pt x="14068" y="11588"/>
                    <a:pt x="14072" y="11588"/>
                    <a:pt x="14075" y="11588"/>
                  </a:cubicBezTo>
                  <a:cubicBezTo>
                    <a:pt x="14371" y="11543"/>
                    <a:pt x="14651" y="11472"/>
                    <a:pt x="14914" y="11379"/>
                  </a:cubicBezTo>
                  <a:cubicBezTo>
                    <a:pt x="14925" y="11373"/>
                    <a:pt x="14935" y="11368"/>
                    <a:pt x="14947" y="11358"/>
                  </a:cubicBezTo>
                  <a:cubicBezTo>
                    <a:pt x="14996" y="11560"/>
                    <a:pt x="15040" y="11763"/>
                    <a:pt x="15084" y="11971"/>
                  </a:cubicBezTo>
                  <a:cubicBezTo>
                    <a:pt x="15094" y="12026"/>
                    <a:pt x="15139" y="12059"/>
                    <a:pt x="15188" y="12059"/>
                  </a:cubicBezTo>
                  <a:lnTo>
                    <a:pt x="15210" y="12059"/>
                  </a:lnTo>
                  <a:cubicBezTo>
                    <a:pt x="15264" y="12043"/>
                    <a:pt x="15304" y="11988"/>
                    <a:pt x="15292" y="11932"/>
                  </a:cubicBezTo>
                  <a:cubicBezTo>
                    <a:pt x="15231" y="11648"/>
                    <a:pt x="15172" y="11368"/>
                    <a:pt x="15100" y="11105"/>
                  </a:cubicBezTo>
                  <a:cubicBezTo>
                    <a:pt x="15087" y="11055"/>
                    <a:pt x="15047" y="11024"/>
                    <a:pt x="15000" y="11024"/>
                  </a:cubicBezTo>
                  <a:close/>
                  <a:moveTo>
                    <a:pt x="15334" y="12682"/>
                  </a:moveTo>
                  <a:cubicBezTo>
                    <a:pt x="15327" y="12682"/>
                    <a:pt x="15321" y="12682"/>
                    <a:pt x="15314" y="12684"/>
                  </a:cubicBezTo>
                  <a:cubicBezTo>
                    <a:pt x="15259" y="12689"/>
                    <a:pt x="15221" y="12744"/>
                    <a:pt x="15226" y="12799"/>
                  </a:cubicBezTo>
                  <a:cubicBezTo>
                    <a:pt x="15264" y="13073"/>
                    <a:pt x="15304" y="13352"/>
                    <a:pt x="15330" y="13637"/>
                  </a:cubicBezTo>
                  <a:cubicBezTo>
                    <a:pt x="15336" y="13693"/>
                    <a:pt x="15380" y="13731"/>
                    <a:pt x="15435" y="13731"/>
                  </a:cubicBezTo>
                  <a:lnTo>
                    <a:pt x="15446" y="13731"/>
                  </a:lnTo>
                  <a:cubicBezTo>
                    <a:pt x="15501" y="13725"/>
                    <a:pt x="15544" y="13670"/>
                    <a:pt x="15539" y="13615"/>
                  </a:cubicBezTo>
                  <a:cubicBezTo>
                    <a:pt x="15511" y="13331"/>
                    <a:pt x="15478" y="13045"/>
                    <a:pt x="15435" y="12772"/>
                  </a:cubicBezTo>
                  <a:cubicBezTo>
                    <a:pt x="15429" y="12718"/>
                    <a:pt x="15386" y="12682"/>
                    <a:pt x="15334" y="12682"/>
                  </a:cubicBezTo>
                  <a:close/>
                  <a:moveTo>
                    <a:pt x="15502" y="14360"/>
                  </a:moveTo>
                  <a:cubicBezTo>
                    <a:pt x="15500" y="14360"/>
                    <a:pt x="15497" y="14360"/>
                    <a:pt x="15494" y="14361"/>
                  </a:cubicBezTo>
                  <a:cubicBezTo>
                    <a:pt x="15435" y="14366"/>
                    <a:pt x="15390" y="14416"/>
                    <a:pt x="15396" y="14476"/>
                  </a:cubicBezTo>
                  <a:cubicBezTo>
                    <a:pt x="15407" y="14750"/>
                    <a:pt x="15418" y="15029"/>
                    <a:pt x="15423" y="15314"/>
                  </a:cubicBezTo>
                  <a:cubicBezTo>
                    <a:pt x="15423" y="15375"/>
                    <a:pt x="15473" y="15418"/>
                    <a:pt x="15527" y="15418"/>
                  </a:cubicBezTo>
                  <a:lnTo>
                    <a:pt x="15534" y="15418"/>
                  </a:lnTo>
                  <a:cubicBezTo>
                    <a:pt x="15588" y="15418"/>
                    <a:pt x="15638" y="15370"/>
                    <a:pt x="15638" y="15309"/>
                  </a:cubicBezTo>
                  <a:cubicBezTo>
                    <a:pt x="15632" y="15024"/>
                    <a:pt x="15621" y="14740"/>
                    <a:pt x="15605" y="14459"/>
                  </a:cubicBezTo>
                  <a:cubicBezTo>
                    <a:pt x="15600" y="14407"/>
                    <a:pt x="15554" y="14360"/>
                    <a:pt x="15502" y="14360"/>
                  </a:cubicBezTo>
                  <a:close/>
                  <a:moveTo>
                    <a:pt x="15527" y="16055"/>
                  </a:moveTo>
                  <a:cubicBezTo>
                    <a:pt x="15468" y="16060"/>
                    <a:pt x="15423" y="16098"/>
                    <a:pt x="15418" y="16154"/>
                  </a:cubicBezTo>
                  <a:cubicBezTo>
                    <a:pt x="15413" y="16432"/>
                    <a:pt x="15402" y="16718"/>
                    <a:pt x="15385" y="16997"/>
                  </a:cubicBezTo>
                  <a:cubicBezTo>
                    <a:pt x="15380" y="17057"/>
                    <a:pt x="15423" y="17107"/>
                    <a:pt x="15484" y="17107"/>
                  </a:cubicBezTo>
                  <a:lnTo>
                    <a:pt x="15489" y="17107"/>
                  </a:lnTo>
                  <a:cubicBezTo>
                    <a:pt x="15544" y="17107"/>
                    <a:pt x="15593" y="17068"/>
                    <a:pt x="15593" y="17009"/>
                  </a:cubicBezTo>
                  <a:cubicBezTo>
                    <a:pt x="15615" y="16728"/>
                    <a:pt x="15626" y="16443"/>
                    <a:pt x="15632" y="16159"/>
                  </a:cubicBezTo>
                  <a:cubicBezTo>
                    <a:pt x="15632" y="16104"/>
                    <a:pt x="15588" y="16055"/>
                    <a:pt x="15527" y="16055"/>
                  </a:cubicBezTo>
                  <a:close/>
                  <a:moveTo>
                    <a:pt x="15417" y="17741"/>
                  </a:moveTo>
                  <a:cubicBezTo>
                    <a:pt x="15365" y="17741"/>
                    <a:pt x="15324" y="17782"/>
                    <a:pt x="15319" y="17836"/>
                  </a:cubicBezTo>
                  <a:cubicBezTo>
                    <a:pt x="15292" y="18115"/>
                    <a:pt x="15259" y="18395"/>
                    <a:pt x="15221" y="18669"/>
                  </a:cubicBezTo>
                  <a:cubicBezTo>
                    <a:pt x="15210" y="18729"/>
                    <a:pt x="15254" y="18784"/>
                    <a:pt x="15309" y="18790"/>
                  </a:cubicBezTo>
                  <a:lnTo>
                    <a:pt x="15325" y="18790"/>
                  </a:lnTo>
                  <a:cubicBezTo>
                    <a:pt x="15375" y="18790"/>
                    <a:pt x="15423" y="18752"/>
                    <a:pt x="15428" y="18702"/>
                  </a:cubicBezTo>
                  <a:cubicBezTo>
                    <a:pt x="15468" y="18423"/>
                    <a:pt x="15501" y="18137"/>
                    <a:pt x="15527" y="17857"/>
                  </a:cubicBezTo>
                  <a:cubicBezTo>
                    <a:pt x="15534" y="17798"/>
                    <a:pt x="15489" y="17748"/>
                    <a:pt x="15435" y="17743"/>
                  </a:cubicBezTo>
                  <a:cubicBezTo>
                    <a:pt x="15429" y="17742"/>
                    <a:pt x="15423" y="17741"/>
                    <a:pt x="15417" y="17741"/>
                  </a:cubicBezTo>
                  <a:close/>
                  <a:moveTo>
                    <a:pt x="15186" y="19416"/>
                  </a:moveTo>
                  <a:cubicBezTo>
                    <a:pt x="15140" y="19416"/>
                    <a:pt x="15098" y="19455"/>
                    <a:pt x="15089" y="19501"/>
                  </a:cubicBezTo>
                  <a:cubicBezTo>
                    <a:pt x="15040" y="19782"/>
                    <a:pt x="14985" y="20055"/>
                    <a:pt x="14925" y="20330"/>
                  </a:cubicBezTo>
                  <a:cubicBezTo>
                    <a:pt x="14914" y="20384"/>
                    <a:pt x="14952" y="20444"/>
                    <a:pt x="15008" y="20455"/>
                  </a:cubicBezTo>
                  <a:lnTo>
                    <a:pt x="15029" y="20455"/>
                  </a:lnTo>
                  <a:cubicBezTo>
                    <a:pt x="15079" y="20455"/>
                    <a:pt x="15122" y="20422"/>
                    <a:pt x="15133" y="20373"/>
                  </a:cubicBezTo>
                  <a:cubicBezTo>
                    <a:pt x="15193" y="20100"/>
                    <a:pt x="15248" y="19820"/>
                    <a:pt x="15297" y="19541"/>
                  </a:cubicBezTo>
                  <a:cubicBezTo>
                    <a:pt x="15309" y="19480"/>
                    <a:pt x="15271" y="19425"/>
                    <a:pt x="15210" y="19420"/>
                  </a:cubicBezTo>
                  <a:cubicBezTo>
                    <a:pt x="15202" y="19417"/>
                    <a:pt x="15194" y="19416"/>
                    <a:pt x="15186" y="19416"/>
                  </a:cubicBezTo>
                  <a:close/>
                  <a:moveTo>
                    <a:pt x="14842" y="21067"/>
                  </a:moveTo>
                  <a:cubicBezTo>
                    <a:pt x="14791" y="21067"/>
                    <a:pt x="14748" y="21098"/>
                    <a:pt x="14733" y="21146"/>
                  </a:cubicBezTo>
                  <a:cubicBezTo>
                    <a:pt x="14662" y="21415"/>
                    <a:pt x="14591" y="21689"/>
                    <a:pt x="14508" y="21957"/>
                  </a:cubicBezTo>
                  <a:cubicBezTo>
                    <a:pt x="14492" y="22012"/>
                    <a:pt x="14525" y="22073"/>
                    <a:pt x="14580" y="22089"/>
                  </a:cubicBezTo>
                  <a:cubicBezTo>
                    <a:pt x="14591" y="22094"/>
                    <a:pt x="14601" y="22094"/>
                    <a:pt x="14606" y="22094"/>
                  </a:cubicBezTo>
                  <a:cubicBezTo>
                    <a:pt x="14656" y="22094"/>
                    <a:pt x="14695" y="22066"/>
                    <a:pt x="14712" y="22018"/>
                  </a:cubicBezTo>
                  <a:cubicBezTo>
                    <a:pt x="14793" y="21749"/>
                    <a:pt x="14869" y="21474"/>
                    <a:pt x="14935" y="21201"/>
                  </a:cubicBezTo>
                  <a:cubicBezTo>
                    <a:pt x="14952" y="21146"/>
                    <a:pt x="14919" y="21086"/>
                    <a:pt x="14864" y="21069"/>
                  </a:cubicBezTo>
                  <a:cubicBezTo>
                    <a:pt x="14857" y="21068"/>
                    <a:pt x="14849" y="21067"/>
                    <a:pt x="14842" y="21067"/>
                  </a:cubicBezTo>
                  <a:close/>
                  <a:moveTo>
                    <a:pt x="14351" y="22687"/>
                  </a:moveTo>
                  <a:cubicBezTo>
                    <a:pt x="14306" y="22687"/>
                    <a:pt x="14264" y="22713"/>
                    <a:pt x="14251" y="22757"/>
                  </a:cubicBezTo>
                  <a:cubicBezTo>
                    <a:pt x="14158" y="23020"/>
                    <a:pt x="14059" y="23290"/>
                    <a:pt x="13955" y="23546"/>
                  </a:cubicBezTo>
                  <a:cubicBezTo>
                    <a:pt x="13938" y="23601"/>
                    <a:pt x="13961" y="23662"/>
                    <a:pt x="14014" y="23684"/>
                  </a:cubicBezTo>
                  <a:cubicBezTo>
                    <a:pt x="14032" y="23690"/>
                    <a:pt x="14042" y="23690"/>
                    <a:pt x="14054" y="23690"/>
                  </a:cubicBezTo>
                  <a:cubicBezTo>
                    <a:pt x="14097" y="23690"/>
                    <a:pt x="14135" y="23667"/>
                    <a:pt x="14153" y="23624"/>
                  </a:cubicBezTo>
                  <a:cubicBezTo>
                    <a:pt x="14256" y="23361"/>
                    <a:pt x="14355" y="23098"/>
                    <a:pt x="14449" y="22829"/>
                  </a:cubicBezTo>
                  <a:cubicBezTo>
                    <a:pt x="14470" y="22774"/>
                    <a:pt x="14437" y="22714"/>
                    <a:pt x="14383" y="22691"/>
                  </a:cubicBezTo>
                  <a:cubicBezTo>
                    <a:pt x="14372" y="22688"/>
                    <a:pt x="14362" y="22687"/>
                    <a:pt x="14351" y="22687"/>
                  </a:cubicBezTo>
                  <a:close/>
                  <a:moveTo>
                    <a:pt x="13728" y="24259"/>
                  </a:moveTo>
                  <a:cubicBezTo>
                    <a:pt x="13686" y="24259"/>
                    <a:pt x="13647" y="24283"/>
                    <a:pt x="13632" y="24320"/>
                  </a:cubicBezTo>
                  <a:cubicBezTo>
                    <a:pt x="13516" y="24577"/>
                    <a:pt x="13396" y="24835"/>
                    <a:pt x="13275" y="25081"/>
                  </a:cubicBezTo>
                  <a:cubicBezTo>
                    <a:pt x="13248" y="25137"/>
                    <a:pt x="13270" y="25197"/>
                    <a:pt x="13319" y="25223"/>
                  </a:cubicBezTo>
                  <a:cubicBezTo>
                    <a:pt x="13336" y="25230"/>
                    <a:pt x="13351" y="25235"/>
                    <a:pt x="13369" y="25235"/>
                  </a:cubicBezTo>
                  <a:cubicBezTo>
                    <a:pt x="13407" y="25235"/>
                    <a:pt x="13445" y="25213"/>
                    <a:pt x="13462" y="25175"/>
                  </a:cubicBezTo>
                  <a:cubicBezTo>
                    <a:pt x="13587" y="24927"/>
                    <a:pt x="13708" y="24671"/>
                    <a:pt x="13824" y="24408"/>
                  </a:cubicBezTo>
                  <a:cubicBezTo>
                    <a:pt x="13850" y="24353"/>
                    <a:pt x="13824" y="24292"/>
                    <a:pt x="13774" y="24270"/>
                  </a:cubicBezTo>
                  <a:cubicBezTo>
                    <a:pt x="13759" y="24263"/>
                    <a:pt x="13743" y="24259"/>
                    <a:pt x="13728" y="24259"/>
                  </a:cubicBezTo>
                  <a:close/>
                  <a:moveTo>
                    <a:pt x="12972" y="25770"/>
                  </a:moveTo>
                  <a:cubicBezTo>
                    <a:pt x="12936" y="25770"/>
                    <a:pt x="12899" y="25788"/>
                    <a:pt x="12881" y="25822"/>
                  </a:cubicBezTo>
                  <a:cubicBezTo>
                    <a:pt x="12744" y="26068"/>
                    <a:pt x="12595" y="26309"/>
                    <a:pt x="12453" y="26545"/>
                  </a:cubicBezTo>
                  <a:cubicBezTo>
                    <a:pt x="12420" y="26594"/>
                    <a:pt x="12436" y="26660"/>
                    <a:pt x="12486" y="26693"/>
                  </a:cubicBezTo>
                  <a:cubicBezTo>
                    <a:pt x="12502" y="26703"/>
                    <a:pt x="12519" y="26710"/>
                    <a:pt x="12541" y="26710"/>
                  </a:cubicBezTo>
                  <a:cubicBezTo>
                    <a:pt x="12574" y="26710"/>
                    <a:pt x="12612" y="26693"/>
                    <a:pt x="12628" y="26660"/>
                  </a:cubicBezTo>
                  <a:cubicBezTo>
                    <a:pt x="12777" y="26419"/>
                    <a:pt x="12924" y="26172"/>
                    <a:pt x="13061" y="25926"/>
                  </a:cubicBezTo>
                  <a:cubicBezTo>
                    <a:pt x="13094" y="25876"/>
                    <a:pt x="13073" y="25810"/>
                    <a:pt x="13023" y="25782"/>
                  </a:cubicBezTo>
                  <a:cubicBezTo>
                    <a:pt x="13007" y="25774"/>
                    <a:pt x="12989" y="25770"/>
                    <a:pt x="12972" y="25770"/>
                  </a:cubicBezTo>
                  <a:close/>
                  <a:moveTo>
                    <a:pt x="12074" y="27200"/>
                  </a:moveTo>
                  <a:cubicBezTo>
                    <a:pt x="12040" y="27200"/>
                    <a:pt x="12008" y="27216"/>
                    <a:pt x="11987" y="27246"/>
                  </a:cubicBezTo>
                  <a:cubicBezTo>
                    <a:pt x="11828" y="27477"/>
                    <a:pt x="11664" y="27707"/>
                    <a:pt x="11494" y="27926"/>
                  </a:cubicBezTo>
                  <a:cubicBezTo>
                    <a:pt x="11456" y="27970"/>
                    <a:pt x="11466" y="28036"/>
                    <a:pt x="11510" y="28074"/>
                  </a:cubicBezTo>
                  <a:cubicBezTo>
                    <a:pt x="11532" y="28084"/>
                    <a:pt x="11555" y="28096"/>
                    <a:pt x="11576" y="28096"/>
                  </a:cubicBezTo>
                  <a:cubicBezTo>
                    <a:pt x="11609" y="28096"/>
                    <a:pt x="11636" y="28079"/>
                    <a:pt x="11659" y="28051"/>
                  </a:cubicBezTo>
                  <a:cubicBezTo>
                    <a:pt x="11833" y="27833"/>
                    <a:pt x="11998" y="27603"/>
                    <a:pt x="12162" y="27367"/>
                  </a:cubicBezTo>
                  <a:cubicBezTo>
                    <a:pt x="12195" y="27317"/>
                    <a:pt x="12185" y="27252"/>
                    <a:pt x="12135" y="27219"/>
                  </a:cubicBezTo>
                  <a:cubicBezTo>
                    <a:pt x="12116" y="27206"/>
                    <a:pt x="12095" y="27200"/>
                    <a:pt x="12074" y="27200"/>
                  </a:cubicBezTo>
                  <a:close/>
                  <a:moveTo>
                    <a:pt x="11044" y="28537"/>
                  </a:moveTo>
                  <a:cubicBezTo>
                    <a:pt x="11014" y="28537"/>
                    <a:pt x="10984" y="28550"/>
                    <a:pt x="10963" y="28578"/>
                  </a:cubicBezTo>
                  <a:cubicBezTo>
                    <a:pt x="10781" y="28787"/>
                    <a:pt x="10594" y="28995"/>
                    <a:pt x="10397" y="29197"/>
                  </a:cubicBezTo>
                  <a:cubicBezTo>
                    <a:pt x="10359" y="29242"/>
                    <a:pt x="10359" y="29308"/>
                    <a:pt x="10404" y="29346"/>
                  </a:cubicBezTo>
                  <a:cubicBezTo>
                    <a:pt x="10425" y="29367"/>
                    <a:pt x="10452" y="29379"/>
                    <a:pt x="10475" y="29379"/>
                  </a:cubicBezTo>
                  <a:cubicBezTo>
                    <a:pt x="10508" y="29379"/>
                    <a:pt x="10535" y="29367"/>
                    <a:pt x="10551" y="29346"/>
                  </a:cubicBezTo>
                  <a:cubicBezTo>
                    <a:pt x="10748" y="29137"/>
                    <a:pt x="10940" y="28929"/>
                    <a:pt x="11121" y="28716"/>
                  </a:cubicBezTo>
                  <a:cubicBezTo>
                    <a:pt x="11160" y="28666"/>
                    <a:pt x="11153" y="28600"/>
                    <a:pt x="11110" y="28562"/>
                  </a:cubicBezTo>
                  <a:cubicBezTo>
                    <a:pt x="11091" y="28545"/>
                    <a:pt x="11068" y="28537"/>
                    <a:pt x="11044" y="28537"/>
                  </a:cubicBezTo>
                  <a:close/>
                  <a:moveTo>
                    <a:pt x="9879" y="29761"/>
                  </a:moveTo>
                  <a:cubicBezTo>
                    <a:pt x="9853" y="29761"/>
                    <a:pt x="9827" y="29771"/>
                    <a:pt x="9805" y="29789"/>
                  </a:cubicBezTo>
                  <a:cubicBezTo>
                    <a:pt x="9608" y="29981"/>
                    <a:pt x="9395" y="30168"/>
                    <a:pt x="9180" y="30353"/>
                  </a:cubicBezTo>
                  <a:cubicBezTo>
                    <a:pt x="9137" y="30393"/>
                    <a:pt x="9132" y="30459"/>
                    <a:pt x="9170" y="30502"/>
                  </a:cubicBezTo>
                  <a:cubicBezTo>
                    <a:pt x="9192" y="30530"/>
                    <a:pt x="9225" y="30540"/>
                    <a:pt x="9253" y="30540"/>
                  </a:cubicBezTo>
                  <a:cubicBezTo>
                    <a:pt x="9274" y="30540"/>
                    <a:pt x="9301" y="30530"/>
                    <a:pt x="9318" y="30513"/>
                  </a:cubicBezTo>
                  <a:cubicBezTo>
                    <a:pt x="9537" y="30327"/>
                    <a:pt x="9751" y="30135"/>
                    <a:pt x="9954" y="29943"/>
                  </a:cubicBezTo>
                  <a:cubicBezTo>
                    <a:pt x="9992" y="29905"/>
                    <a:pt x="9997" y="29839"/>
                    <a:pt x="9954" y="29794"/>
                  </a:cubicBezTo>
                  <a:cubicBezTo>
                    <a:pt x="9934" y="29772"/>
                    <a:pt x="9907" y="29761"/>
                    <a:pt x="9879" y="29761"/>
                  </a:cubicBezTo>
                  <a:close/>
                  <a:moveTo>
                    <a:pt x="8596" y="30859"/>
                  </a:moveTo>
                  <a:cubicBezTo>
                    <a:pt x="8574" y="30859"/>
                    <a:pt x="8552" y="30866"/>
                    <a:pt x="8534" y="30880"/>
                  </a:cubicBezTo>
                  <a:cubicBezTo>
                    <a:pt x="8310" y="31051"/>
                    <a:pt x="8085" y="31215"/>
                    <a:pt x="7854" y="31373"/>
                  </a:cubicBezTo>
                  <a:cubicBezTo>
                    <a:pt x="7806" y="31406"/>
                    <a:pt x="7794" y="31471"/>
                    <a:pt x="7827" y="31521"/>
                  </a:cubicBezTo>
                  <a:cubicBezTo>
                    <a:pt x="7849" y="31554"/>
                    <a:pt x="7882" y="31570"/>
                    <a:pt x="7915" y="31570"/>
                  </a:cubicBezTo>
                  <a:cubicBezTo>
                    <a:pt x="7937" y="31570"/>
                    <a:pt x="7953" y="31560"/>
                    <a:pt x="7975" y="31549"/>
                  </a:cubicBezTo>
                  <a:cubicBezTo>
                    <a:pt x="8206" y="31390"/>
                    <a:pt x="8436" y="31220"/>
                    <a:pt x="8661" y="31051"/>
                  </a:cubicBezTo>
                  <a:cubicBezTo>
                    <a:pt x="8704" y="31011"/>
                    <a:pt x="8715" y="30945"/>
                    <a:pt x="8682" y="30902"/>
                  </a:cubicBezTo>
                  <a:cubicBezTo>
                    <a:pt x="8659" y="30873"/>
                    <a:pt x="8627" y="30859"/>
                    <a:pt x="8596" y="30859"/>
                  </a:cubicBezTo>
                  <a:close/>
                  <a:moveTo>
                    <a:pt x="7207" y="31819"/>
                  </a:moveTo>
                  <a:cubicBezTo>
                    <a:pt x="7189" y="31819"/>
                    <a:pt x="7170" y="31824"/>
                    <a:pt x="7153" y="31833"/>
                  </a:cubicBezTo>
                  <a:cubicBezTo>
                    <a:pt x="6911" y="31982"/>
                    <a:pt x="6671" y="32124"/>
                    <a:pt x="6430" y="32261"/>
                  </a:cubicBezTo>
                  <a:cubicBezTo>
                    <a:pt x="6375" y="32288"/>
                    <a:pt x="6359" y="32349"/>
                    <a:pt x="6385" y="32404"/>
                  </a:cubicBezTo>
                  <a:cubicBezTo>
                    <a:pt x="6407" y="32437"/>
                    <a:pt x="6440" y="32458"/>
                    <a:pt x="6478" y="32458"/>
                  </a:cubicBezTo>
                  <a:cubicBezTo>
                    <a:pt x="6496" y="32458"/>
                    <a:pt x="6511" y="32453"/>
                    <a:pt x="6528" y="32442"/>
                  </a:cubicBezTo>
                  <a:cubicBezTo>
                    <a:pt x="6774" y="32311"/>
                    <a:pt x="7022" y="32162"/>
                    <a:pt x="7262" y="32015"/>
                  </a:cubicBezTo>
                  <a:cubicBezTo>
                    <a:pt x="7312" y="31982"/>
                    <a:pt x="7328" y="31921"/>
                    <a:pt x="7295" y="31873"/>
                  </a:cubicBezTo>
                  <a:cubicBezTo>
                    <a:pt x="7277" y="31836"/>
                    <a:pt x="7243" y="31819"/>
                    <a:pt x="7207" y="31819"/>
                  </a:cubicBezTo>
                  <a:close/>
                  <a:moveTo>
                    <a:pt x="5731" y="32638"/>
                  </a:moveTo>
                  <a:cubicBezTo>
                    <a:pt x="5715" y="32638"/>
                    <a:pt x="5699" y="32642"/>
                    <a:pt x="5684" y="32650"/>
                  </a:cubicBezTo>
                  <a:cubicBezTo>
                    <a:pt x="5431" y="32771"/>
                    <a:pt x="5180" y="32892"/>
                    <a:pt x="4922" y="33001"/>
                  </a:cubicBezTo>
                  <a:cubicBezTo>
                    <a:pt x="4867" y="33024"/>
                    <a:pt x="4846" y="33089"/>
                    <a:pt x="4867" y="33138"/>
                  </a:cubicBezTo>
                  <a:cubicBezTo>
                    <a:pt x="4884" y="33182"/>
                    <a:pt x="4922" y="33204"/>
                    <a:pt x="4966" y="33204"/>
                  </a:cubicBezTo>
                  <a:cubicBezTo>
                    <a:pt x="4978" y="33204"/>
                    <a:pt x="4993" y="33199"/>
                    <a:pt x="5004" y="33193"/>
                  </a:cubicBezTo>
                  <a:cubicBezTo>
                    <a:pt x="5267" y="33083"/>
                    <a:pt x="5525" y="32963"/>
                    <a:pt x="5777" y="32837"/>
                  </a:cubicBezTo>
                  <a:cubicBezTo>
                    <a:pt x="5826" y="32809"/>
                    <a:pt x="5848" y="32749"/>
                    <a:pt x="5826" y="32695"/>
                  </a:cubicBezTo>
                  <a:cubicBezTo>
                    <a:pt x="5807" y="32660"/>
                    <a:pt x="5769" y="32638"/>
                    <a:pt x="5731" y="32638"/>
                  </a:cubicBezTo>
                  <a:close/>
                  <a:moveTo>
                    <a:pt x="4183" y="33312"/>
                  </a:moveTo>
                  <a:cubicBezTo>
                    <a:pt x="4170" y="33312"/>
                    <a:pt x="4157" y="33314"/>
                    <a:pt x="4144" y="33320"/>
                  </a:cubicBezTo>
                  <a:cubicBezTo>
                    <a:pt x="3886" y="33418"/>
                    <a:pt x="3617" y="33517"/>
                    <a:pt x="3354" y="33604"/>
                  </a:cubicBezTo>
                  <a:cubicBezTo>
                    <a:pt x="3300" y="33621"/>
                    <a:pt x="3268" y="33681"/>
                    <a:pt x="3289" y="33735"/>
                  </a:cubicBezTo>
                  <a:cubicBezTo>
                    <a:pt x="3300" y="33780"/>
                    <a:pt x="3344" y="33813"/>
                    <a:pt x="3387" y="33813"/>
                  </a:cubicBezTo>
                  <a:cubicBezTo>
                    <a:pt x="3399" y="33813"/>
                    <a:pt x="3410" y="33806"/>
                    <a:pt x="3420" y="33801"/>
                  </a:cubicBezTo>
                  <a:cubicBezTo>
                    <a:pt x="3688" y="33714"/>
                    <a:pt x="3958" y="33616"/>
                    <a:pt x="4221" y="33517"/>
                  </a:cubicBezTo>
                  <a:cubicBezTo>
                    <a:pt x="4275" y="33495"/>
                    <a:pt x="4303" y="33434"/>
                    <a:pt x="4280" y="33379"/>
                  </a:cubicBezTo>
                  <a:cubicBezTo>
                    <a:pt x="4264" y="33338"/>
                    <a:pt x="4225" y="33312"/>
                    <a:pt x="4183" y="33312"/>
                  </a:cubicBezTo>
                  <a:close/>
                  <a:moveTo>
                    <a:pt x="2585" y="33852"/>
                  </a:moveTo>
                  <a:cubicBezTo>
                    <a:pt x="2575" y="33852"/>
                    <a:pt x="2565" y="33853"/>
                    <a:pt x="2555" y="33856"/>
                  </a:cubicBezTo>
                  <a:cubicBezTo>
                    <a:pt x="2286" y="33933"/>
                    <a:pt x="2011" y="34004"/>
                    <a:pt x="1743" y="34076"/>
                  </a:cubicBezTo>
                  <a:cubicBezTo>
                    <a:pt x="1682" y="34087"/>
                    <a:pt x="1650" y="34147"/>
                    <a:pt x="1667" y="34201"/>
                  </a:cubicBezTo>
                  <a:cubicBezTo>
                    <a:pt x="1677" y="34251"/>
                    <a:pt x="1722" y="34284"/>
                    <a:pt x="1765" y="34284"/>
                  </a:cubicBezTo>
                  <a:cubicBezTo>
                    <a:pt x="1776" y="34284"/>
                    <a:pt x="1781" y="34284"/>
                    <a:pt x="1793" y="34279"/>
                  </a:cubicBezTo>
                  <a:cubicBezTo>
                    <a:pt x="2067" y="34213"/>
                    <a:pt x="2340" y="34135"/>
                    <a:pt x="2610" y="34059"/>
                  </a:cubicBezTo>
                  <a:cubicBezTo>
                    <a:pt x="2669" y="34043"/>
                    <a:pt x="2702" y="33983"/>
                    <a:pt x="2686" y="33927"/>
                  </a:cubicBezTo>
                  <a:cubicBezTo>
                    <a:pt x="2672" y="33882"/>
                    <a:pt x="2630" y="33852"/>
                    <a:pt x="2585" y="33852"/>
                  </a:cubicBezTo>
                  <a:close/>
                  <a:moveTo>
                    <a:pt x="941" y="34260"/>
                  </a:moveTo>
                  <a:cubicBezTo>
                    <a:pt x="934" y="34260"/>
                    <a:pt x="928" y="34260"/>
                    <a:pt x="921" y="34261"/>
                  </a:cubicBezTo>
                  <a:cubicBezTo>
                    <a:pt x="647" y="34322"/>
                    <a:pt x="374" y="34372"/>
                    <a:pt x="93" y="34421"/>
                  </a:cubicBezTo>
                  <a:cubicBezTo>
                    <a:pt x="38" y="34431"/>
                    <a:pt x="0" y="34486"/>
                    <a:pt x="12" y="34542"/>
                  </a:cubicBezTo>
                  <a:cubicBezTo>
                    <a:pt x="17" y="34596"/>
                    <a:pt x="66" y="34628"/>
                    <a:pt x="116" y="34628"/>
                  </a:cubicBezTo>
                  <a:lnTo>
                    <a:pt x="132" y="34628"/>
                  </a:lnTo>
                  <a:cubicBezTo>
                    <a:pt x="412" y="34580"/>
                    <a:pt x="691" y="34525"/>
                    <a:pt x="966" y="34471"/>
                  </a:cubicBezTo>
                  <a:cubicBezTo>
                    <a:pt x="1025" y="34459"/>
                    <a:pt x="1058" y="34398"/>
                    <a:pt x="1047" y="34344"/>
                  </a:cubicBezTo>
                  <a:cubicBezTo>
                    <a:pt x="1038" y="34295"/>
                    <a:pt x="993" y="34260"/>
                    <a:pt x="941" y="3426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endParaRPr sz="5156"/>
            </a:p>
          </p:txBody>
        </p:sp>
      </p:grpSp>
      <p:grpSp>
        <p:nvGrpSpPr>
          <p:cNvPr id="2706" name="Google Shape;2706;p45"/>
          <p:cNvGrpSpPr/>
          <p:nvPr/>
        </p:nvGrpSpPr>
        <p:grpSpPr>
          <a:xfrm>
            <a:off x="1663036" y="2325909"/>
            <a:ext cx="12619966" cy="1606021"/>
            <a:chOff x="929653" y="1419622"/>
            <a:chExt cx="6990221" cy="792088"/>
          </a:xfrm>
        </p:grpSpPr>
        <p:sp>
          <p:nvSpPr>
            <p:cNvPr id="2707" name="Google Shape;2707;p45"/>
            <p:cNvSpPr/>
            <p:nvPr/>
          </p:nvSpPr>
          <p:spPr>
            <a:xfrm>
              <a:off x="929653" y="1419622"/>
              <a:ext cx="193500" cy="183900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endParaRPr sz="5156"/>
            </a:p>
          </p:txBody>
        </p:sp>
        <p:sp>
          <p:nvSpPr>
            <p:cNvPr id="2708" name="Google Shape;2708;p45"/>
            <p:cNvSpPr/>
            <p:nvPr/>
          </p:nvSpPr>
          <p:spPr>
            <a:xfrm>
              <a:off x="7726374" y="2027810"/>
              <a:ext cx="193500" cy="183900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endParaRPr sz="5156"/>
            </a:p>
          </p:txBody>
        </p:sp>
      </p:grpSp>
      <p:grpSp>
        <p:nvGrpSpPr>
          <p:cNvPr id="2709" name="Google Shape;2709;p45"/>
          <p:cNvGrpSpPr/>
          <p:nvPr/>
        </p:nvGrpSpPr>
        <p:grpSpPr>
          <a:xfrm>
            <a:off x="633433" y="869931"/>
            <a:ext cx="4269705" cy="850958"/>
            <a:chOff x="350501" y="489336"/>
            <a:chExt cx="2401709" cy="478664"/>
          </a:xfrm>
        </p:grpSpPr>
        <p:sp>
          <p:nvSpPr>
            <p:cNvPr id="2710" name="Google Shape;2710;p45"/>
            <p:cNvSpPr/>
            <p:nvPr/>
          </p:nvSpPr>
          <p:spPr>
            <a:xfrm rot="20700746" flipH="1">
              <a:off x="1343618" y="489336"/>
              <a:ext cx="1408592" cy="315149"/>
            </a:xfrm>
            <a:custGeom>
              <a:avLst/>
              <a:gdLst/>
              <a:ahLst/>
              <a:cxnLst/>
              <a:rect l="l" t="t" r="r" b="b"/>
              <a:pathLst>
                <a:path w="285706" h="63922" extrusionOk="0">
                  <a:moveTo>
                    <a:pt x="0" y="0"/>
                  </a:moveTo>
                  <a:lnTo>
                    <a:pt x="5563" y="4669"/>
                  </a:lnTo>
                  <a:lnTo>
                    <a:pt x="4520" y="5548"/>
                  </a:lnTo>
                  <a:lnTo>
                    <a:pt x="161" y="9213"/>
                  </a:lnTo>
                  <a:lnTo>
                    <a:pt x="3066" y="11632"/>
                  </a:lnTo>
                  <a:lnTo>
                    <a:pt x="5661" y="13816"/>
                  </a:lnTo>
                  <a:lnTo>
                    <a:pt x="5661" y="13879"/>
                  </a:lnTo>
                  <a:lnTo>
                    <a:pt x="5214" y="14239"/>
                  </a:lnTo>
                  <a:lnTo>
                    <a:pt x="372" y="18312"/>
                  </a:lnTo>
                  <a:lnTo>
                    <a:pt x="4791" y="22009"/>
                  </a:lnTo>
                  <a:lnTo>
                    <a:pt x="5661" y="22742"/>
                  </a:lnTo>
                  <a:lnTo>
                    <a:pt x="5661" y="22966"/>
                  </a:lnTo>
                  <a:lnTo>
                    <a:pt x="2720" y="25451"/>
                  </a:lnTo>
                  <a:lnTo>
                    <a:pt x="372" y="27411"/>
                  </a:lnTo>
                  <a:lnTo>
                    <a:pt x="5661" y="31830"/>
                  </a:lnTo>
                  <a:lnTo>
                    <a:pt x="5661" y="32065"/>
                  </a:lnTo>
                  <a:lnTo>
                    <a:pt x="372" y="36510"/>
                  </a:lnTo>
                  <a:lnTo>
                    <a:pt x="3936" y="39478"/>
                  </a:lnTo>
                  <a:lnTo>
                    <a:pt x="5661" y="40929"/>
                  </a:lnTo>
                  <a:lnTo>
                    <a:pt x="5661" y="41167"/>
                  </a:lnTo>
                  <a:lnTo>
                    <a:pt x="2705" y="43637"/>
                  </a:lnTo>
                  <a:lnTo>
                    <a:pt x="372" y="45598"/>
                  </a:lnTo>
                  <a:lnTo>
                    <a:pt x="5661" y="50031"/>
                  </a:lnTo>
                  <a:lnTo>
                    <a:pt x="5661" y="50079"/>
                  </a:lnTo>
                  <a:lnTo>
                    <a:pt x="161" y="54685"/>
                  </a:lnTo>
                  <a:lnTo>
                    <a:pt x="3254" y="57280"/>
                  </a:lnTo>
                  <a:lnTo>
                    <a:pt x="5563" y="59229"/>
                  </a:lnTo>
                  <a:lnTo>
                    <a:pt x="3030" y="61377"/>
                  </a:lnTo>
                  <a:lnTo>
                    <a:pt x="0" y="63921"/>
                  </a:lnTo>
                  <a:lnTo>
                    <a:pt x="285705" y="63921"/>
                  </a:lnTo>
                  <a:lnTo>
                    <a:pt x="280131" y="59229"/>
                  </a:lnTo>
                  <a:lnTo>
                    <a:pt x="285530" y="54685"/>
                  </a:lnTo>
                  <a:lnTo>
                    <a:pt x="280044" y="50079"/>
                  </a:lnTo>
                  <a:lnTo>
                    <a:pt x="280044" y="50031"/>
                  </a:lnTo>
                  <a:lnTo>
                    <a:pt x="285306" y="45598"/>
                  </a:lnTo>
                  <a:lnTo>
                    <a:pt x="280044" y="41167"/>
                  </a:lnTo>
                  <a:lnTo>
                    <a:pt x="280044" y="40929"/>
                  </a:lnTo>
                  <a:lnTo>
                    <a:pt x="285306" y="36510"/>
                  </a:lnTo>
                  <a:lnTo>
                    <a:pt x="280044" y="32065"/>
                  </a:lnTo>
                  <a:lnTo>
                    <a:pt x="280044" y="31830"/>
                  </a:lnTo>
                  <a:lnTo>
                    <a:pt x="285306" y="27411"/>
                  </a:lnTo>
                  <a:lnTo>
                    <a:pt x="280044" y="22966"/>
                  </a:lnTo>
                  <a:lnTo>
                    <a:pt x="280044" y="22742"/>
                  </a:lnTo>
                  <a:lnTo>
                    <a:pt x="285306" y="18312"/>
                  </a:lnTo>
                  <a:lnTo>
                    <a:pt x="280044" y="13879"/>
                  </a:lnTo>
                  <a:lnTo>
                    <a:pt x="280044" y="13816"/>
                  </a:lnTo>
                  <a:lnTo>
                    <a:pt x="285530" y="9213"/>
                  </a:lnTo>
                  <a:lnTo>
                    <a:pt x="280131" y="4669"/>
                  </a:lnTo>
                  <a:lnTo>
                    <a:pt x="28570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endParaRPr sz="5156"/>
            </a:p>
          </p:txBody>
        </p:sp>
        <p:sp>
          <p:nvSpPr>
            <p:cNvPr id="2711" name="Google Shape;2711;p45"/>
            <p:cNvSpPr/>
            <p:nvPr/>
          </p:nvSpPr>
          <p:spPr>
            <a:xfrm rot="19739185" flipH="1">
              <a:off x="350501" y="652882"/>
              <a:ext cx="1408453" cy="315118"/>
            </a:xfrm>
            <a:custGeom>
              <a:avLst/>
              <a:gdLst/>
              <a:ahLst/>
              <a:cxnLst/>
              <a:rect l="l" t="t" r="r" b="b"/>
              <a:pathLst>
                <a:path w="285706" h="63922" extrusionOk="0">
                  <a:moveTo>
                    <a:pt x="0" y="0"/>
                  </a:moveTo>
                  <a:lnTo>
                    <a:pt x="5563" y="4669"/>
                  </a:lnTo>
                  <a:lnTo>
                    <a:pt x="4520" y="5548"/>
                  </a:lnTo>
                  <a:lnTo>
                    <a:pt x="161" y="9213"/>
                  </a:lnTo>
                  <a:lnTo>
                    <a:pt x="3066" y="11632"/>
                  </a:lnTo>
                  <a:lnTo>
                    <a:pt x="5661" y="13816"/>
                  </a:lnTo>
                  <a:lnTo>
                    <a:pt x="5661" y="13879"/>
                  </a:lnTo>
                  <a:lnTo>
                    <a:pt x="5214" y="14239"/>
                  </a:lnTo>
                  <a:lnTo>
                    <a:pt x="372" y="18312"/>
                  </a:lnTo>
                  <a:lnTo>
                    <a:pt x="4791" y="22009"/>
                  </a:lnTo>
                  <a:lnTo>
                    <a:pt x="5661" y="22742"/>
                  </a:lnTo>
                  <a:lnTo>
                    <a:pt x="5661" y="22966"/>
                  </a:lnTo>
                  <a:lnTo>
                    <a:pt x="2720" y="25451"/>
                  </a:lnTo>
                  <a:lnTo>
                    <a:pt x="372" y="27411"/>
                  </a:lnTo>
                  <a:lnTo>
                    <a:pt x="5661" y="31830"/>
                  </a:lnTo>
                  <a:lnTo>
                    <a:pt x="5661" y="32065"/>
                  </a:lnTo>
                  <a:lnTo>
                    <a:pt x="372" y="36510"/>
                  </a:lnTo>
                  <a:lnTo>
                    <a:pt x="3936" y="39478"/>
                  </a:lnTo>
                  <a:lnTo>
                    <a:pt x="5661" y="40929"/>
                  </a:lnTo>
                  <a:lnTo>
                    <a:pt x="5661" y="41167"/>
                  </a:lnTo>
                  <a:lnTo>
                    <a:pt x="2705" y="43637"/>
                  </a:lnTo>
                  <a:lnTo>
                    <a:pt x="372" y="45598"/>
                  </a:lnTo>
                  <a:lnTo>
                    <a:pt x="5661" y="50031"/>
                  </a:lnTo>
                  <a:lnTo>
                    <a:pt x="5661" y="50079"/>
                  </a:lnTo>
                  <a:lnTo>
                    <a:pt x="161" y="54685"/>
                  </a:lnTo>
                  <a:lnTo>
                    <a:pt x="3254" y="57280"/>
                  </a:lnTo>
                  <a:lnTo>
                    <a:pt x="5563" y="59229"/>
                  </a:lnTo>
                  <a:lnTo>
                    <a:pt x="3030" y="61377"/>
                  </a:lnTo>
                  <a:lnTo>
                    <a:pt x="0" y="63921"/>
                  </a:lnTo>
                  <a:lnTo>
                    <a:pt x="285705" y="63921"/>
                  </a:lnTo>
                  <a:lnTo>
                    <a:pt x="280131" y="59229"/>
                  </a:lnTo>
                  <a:lnTo>
                    <a:pt x="285530" y="54685"/>
                  </a:lnTo>
                  <a:lnTo>
                    <a:pt x="280044" y="50079"/>
                  </a:lnTo>
                  <a:lnTo>
                    <a:pt x="280044" y="50031"/>
                  </a:lnTo>
                  <a:lnTo>
                    <a:pt x="285306" y="45598"/>
                  </a:lnTo>
                  <a:lnTo>
                    <a:pt x="280044" y="41167"/>
                  </a:lnTo>
                  <a:lnTo>
                    <a:pt x="280044" y="40929"/>
                  </a:lnTo>
                  <a:lnTo>
                    <a:pt x="285306" y="36510"/>
                  </a:lnTo>
                  <a:lnTo>
                    <a:pt x="280044" y="32065"/>
                  </a:lnTo>
                  <a:lnTo>
                    <a:pt x="280044" y="31830"/>
                  </a:lnTo>
                  <a:lnTo>
                    <a:pt x="285306" y="27411"/>
                  </a:lnTo>
                  <a:lnTo>
                    <a:pt x="280044" y="22966"/>
                  </a:lnTo>
                  <a:lnTo>
                    <a:pt x="280044" y="22742"/>
                  </a:lnTo>
                  <a:lnTo>
                    <a:pt x="285306" y="18312"/>
                  </a:lnTo>
                  <a:lnTo>
                    <a:pt x="280044" y="13879"/>
                  </a:lnTo>
                  <a:lnTo>
                    <a:pt x="280044" y="13816"/>
                  </a:lnTo>
                  <a:lnTo>
                    <a:pt x="285530" y="9213"/>
                  </a:lnTo>
                  <a:lnTo>
                    <a:pt x="280131" y="4669"/>
                  </a:lnTo>
                  <a:lnTo>
                    <a:pt x="28570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endParaRPr sz="5156"/>
            </a:p>
          </p:txBody>
        </p:sp>
      </p:grp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84301">
            <a:off x="12240944" y="4706812"/>
            <a:ext cx="2666999" cy="3327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62890" y="3931929"/>
            <a:ext cx="781755" cy="1625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34545">
            <a:off x="1320606" y="5151712"/>
            <a:ext cx="2579511" cy="2968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3921" y="5097507"/>
            <a:ext cx="1072444" cy="9200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2" name="Google Shape;2698;p45">
            <a:extLst>
              <a:ext uri="{FF2B5EF4-FFF2-40B4-BE49-F238E27FC236}">
                <a16:creationId xmlns:a16="http://schemas.microsoft.com/office/drawing/2014/main" id="{F7E4662D-68B5-4EC1-AEDF-C30285FB2A4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913850" y="3035829"/>
            <a:ext cx="7552839" cy="1628345"/>
          </a:xfrm>
          <a:prstGeom prst="rect">
            <a:avLst/>
          </a:prstGeom>
          <a:ln w="38100">
            <a:solidFill>
              <a:schemeClr val="accent5">
                <a:lumMod val="40000"/>
                <a:lumOff val="60000"/>
              </a:schemeClr>
            </a:solidFill>
          </a:ln>
        </p:spPr>
        <p:txBody>
          <a:bodyPr spcFirstLastPara="1" vert="horz" wrap="square" lIns="162533" tIns="162533" rIns="162533" bIns="162533" rtlCol="0" anchor="ctr" anchorCtr="0">
            <a:noAutofit/>
          </a:bodyPr>
          <a:lstStyle/>
          <a:p>
            <a:r>
              <a:rPr lang="en-US" sz="8533" dirty="0">
                <a:solidFill>
                  <a:schemeClr val="bg1"/>
                </a:solidFill>
                <a:latin typeface="Calibri" panose="020F0502020204030204" pitchFamily="34" charset="0"/>
              </a:rPr>
              <a:t>KHÁM PHÁ</a:t>
            </a:r>
            <a:endParaRPr sz="8533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  <p:transition spd="slow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extBox 26">
            <a:extLst>
              <a:ext uri="{FF2B5EF4-FFF2-40B4-BE49-F238E27FC236}">
                <a16:creationId xmlns:a16="http://schemas.microsoft.com/office/drawing/2014/main" id="{A5619826-736C-3133-70EE-D8634C49EFAA}"/>
              </a:ext>
            </a:extLst>
          </p:cNvPr>
          <p:cNvSpPr txBox="1">
            <a:spLocks/>
          </p:cNvSpPr>
          <p:nvPr/>
        </p:nvSpPr>
        <p:spPr>
          <a:xfrm>
            <a:off x="10235283" y="2587024"/>
            <a:ext cx="34988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 685 : 3 = ?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4CC8CDED-E8C5-495F-9D3A-F808BBA8D601}"/>
              </a:ext>
            </a:extLst>
          </p:cNvPr>
          <p:cNvSpPr txBox="1">
            <a:spLocks/>
          </p:cNvSpPr>
          <p:nvPr/>
        </p:nvSpPr>
        <p:spPr>
          <a:xfrm>
            <a:off x="8134899" y="4894663"/>
            <a:ext cx="7699619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 chia 5 được 1, viết 1.</a:t>
            </a:r>
          </a:p>
          <a:p>
            <a:r>
              <a:rPr lang="en-US" sz="32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nhân 5 bằng 5, 6 trừ 5 bằng 1.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Hạ 8, được 18, 18 chia 5 được 3, viết 3. </a:t>
            </a:r>
          </a:p>
          <a:p>
            <a:r>
              <a:rPr lang="en-US" sz="32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nhân 5 bằng 15, 18 trừ 15 bằng 3.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Hạ 5, được 35, 35 chia 5 được 7, viết 7.</a:t>
            </a:r>
          </a:p>
          <a:p>
            <a:r>
              <a:rPr lang="en-US" sz="32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 nhân 7 bằng 35, 35 trừ 35 bằng 0.</a:t>
            </a:r>
          </a:p>
        </p:txBody>
      </p:sp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id="{D411D0E2-E6AA-47CB-C993-F65B42B3ACB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556919" y="4882764"/>
            <a:ext cx="2513806" cy="3563404"/>
          </a:xfrm>
          <a:prstGeom prst="roundRect">
            <a:avLst/>
          </a:prstGeom>
          <a:solidFill>
            <a:srgbClr val="00B0F0">
              <a:alpha val="25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559D1688-CEB4-260B-E9EC-8DED1E35F0C0}"/>
              </a:ext>
            </a:extLst>
          </p:cNvPr>
          <p:cNvSpPr txBox="1">
            <a:spLocks/>
          </p:cNvSpPr>
          <p:nvPr/>
        </p:nvSpPr>
        <p:spPr>
          <a:xfrm>
            <a:off x="5163697" y="5551031"/>
            <a:ext cx="421279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6675A8DE-F33D-1F84-9A29-59CFFD24C75A}"/>
              </a:ext>
            </a:extLst>
          </p:cNvPr>
          <p:cNvGrpSpPr/>
          <p:nvPr/>
        </p:nvGrpSpPr>
        <p:grpSpPr>
          <a:xfrm>
            <a:off x="5146907" y="5115051"/>
            <a:ext cx="2077012" cy="933058"/>
            <a:chOff x="4784725" y="5130322"/>
            <a:chExt cx="2077012" cy="933058"/>
          </a:xfrm>
        </p:grpSpPr>
        <p:grpSp>
          <p:nvGrpSpPr>
            <p:cNvPr id="44" name="Group 43">
              <a:extLst>
                <a:ext uri="{FF2B5EF4-FFF2-40B4-BE49-F238E27FC236}">
                  <a16:creationId xmlns:a16="http://schemas.microsoft.com/office/drawing/2014/main" id="{5213D369-3D6C-385F-3A67-7D713FF61F97}"/>
                </a:ext>
              </a:extLst>
            </p:cNvPr>
            <p:cNvGrpSpPr>
              <a:grpSpLocks/>
            </p:cNvGrpSpPr>
            <p:nvPr/>
          </p:nvGrpSpPr>
          <p:grpSpPr>
            <a:xfrm>
              <a:off x="5738881" y="5162835"/>
              <a:ext cx="685800" cy="900545"/>
              <a:chOff x="9357519" y="2559628"/>
              <a:chExt cx="685800" cy="900545"/>
            </a:xfrm>
          </p:grpSpPr>
          <p:cxnSp>
            <p:nvCxnSpPr>
              <p:cNvPr id="41" name="Straight Connector 40">
                <a:extLst>
                  <a:ext uri="{FF2B5EF4-FFF2-40B4-BE49-F238E27FC236}">
                    <a16:creationId xmlns:a16="http://schemas.microsoft.com/office/drawing/2014/main" id="{3A66171E-857B-3A59-6FB6-65AC9784B3D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357519" y="2559628"/>
                <a:ext cx="0" cy="900545"/>
              </a:xfrm>
              <a:prstGeom prst="line">
                <a:avLst/>
              </a:prstGeom>
              <a:ln w="28575">
                <a:solidFill>
                  <a:srgbClr val="0000FF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3" name="Straight Connector 42">
                <a:extLst>
                  <a:ext uri="{FF2B5EF4-FFF2-40B4-BE49-F238E27FC236}">
                    <a16:creationId xmlns:a16="http://schemas.microsoft.com/office/drawing/2014/main" id="{71774934-A882-718A-5C2F-F0C45A8139F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357519" y="3053209"/>
                <a:ext cx="685800" cy="0"/>
              </a:xfrm>
              <a:prstGeom prst="line">
                <a:avLst/>
              </a:prstGeom>
              <a:ln w="28575">
                <a:solidFill>
                  <a:srgbClr val="0000FF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B1F3B827-76E1-4452-C454-1D5567997132}"/>
                </a:ext>
              </a:extLst>
            </p:cNvPr>
            <p:cNvSpPr txBox="1">
              <a:spLocks/>
            </p:cNvSpPr>
            <p:nvPr/>
          </p:nvSpPr>
          <p:spPr>
            <a:xfrm>
              <a:off x="4784725" y="5147867"/>
              <a:ext cx="1066800" cy="5386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685</a:t>
              </a: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1DF2CC49-286A-3C19-8740-D4065DEF4A4B}"/>
                </a:ext>
              </a:extLst>
            </p:cNvPr>
            <p:cNvSpPr txBox="1">
              <a:spLocks/>
            </p:cNvSpPr>
            <p:nvPr/>
          </p:nvSpPr>
          <p:spPr>
            <a:xfrm>
              <a:off x="5794937" y="5130322"/>
              <a:ext cx="1066800" cy="5386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5</a:t>
              </a:r>
            </a:p>
          </p:txBody>
        </p:sp>
      </p:grpSp>
      <p:sp>
        <p:nvSpPr>
          <p:cNvPr id="48" name="TextBox 47">
            <a:extLst>
              <a:ext uri="{FF2B5EF4-FFF2-40B4-BE49-F238E27FC236}">
                <a16:creationId xmlns:a16="http://schemas.microsoft.com/office/drawing/2014/main" id="{E4232ED3-D8B4-E7A9-2613-0DC23E9C5A13}"/>
              </a:ext>
            </a:extLst>
          </p:cNvPr>
          <p:cNvSpPr txBox="1">
            <a:spLocks/>
          </p:cNvSpPr>
          <p:nvPr/>
        </p:nvSpPr>
        <p:spPr>
          <a:xfrm>
            <a:off x="6072041" y="5559594"/>
            <a:ext cx="320484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0B92E9A5-8E0E-85CC-28EE-04EE94456B3F}"/>
              </a:ext>
            </a:extLst>
          </p:cNvPr>
          <p:cNvCxnSpPr>
            <a:cxnSpLocks/>
          </p:cNvCxnSpPr>
          <p:nvPr/>
        </p:nvCxnSpPr>
        <p:spPr>
          <a:xfrm>
            <a:off x="5248183" y="5993625"/>
            <a:ext cx="356718" cy="0"/>
          </a:xfrm>
          <a:prstGeom prst="line">
            <a:avLst/>
          </a:prstGeom>
          <a:ln w="28575">
            <a:solidFill>
              <a:srgbClr val="0000FF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1" name="TextBox 50">
            <a:extLst>
              <a:ext uri="{FF2B5EF4-FFF2-40B4-BE49-F238E27FC236}">
                <a16:creationId xmlns:a16="http://schemas.microsoft.com/office/drawing/2014/main" id="{2C89AD4C-8A00-758F-2729-243092D17A48}"/>
              </a:ext>
            </a:extLst>
          </p:cNvPr>
          <p:cNvSpPr txBox="1">
            <a:spLocks/>
          </p:cNvSpPr>
          <p:nvPr/>
        </p:nvSpPr>
        <p:spPr>
          <a:xfrm>
            <a:off x="5146907" y="6010128"/>
            <a:ext cx="457930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B0295AF6-B28B-78A5-2C3B-425D0DC54D15}"/>
              </a:ext>
            </a:extLst>
          </p:cNvPr>
          <p:cNvSpPr txBox="1">
            <a:spLocks/>
          </p:cNvSpPr>
          <p:nvPr/>
        </p:nvSpPr>
        <p:spPr>
          <a:xfrm>
            <a:off x="5358303" y="6010985"/>
            <a:ext cx="457930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B6341BD2-CC5B-E2F5-A620-EE53704583EE}"/>
              </a:ext>
            </a:extLst>
          </p:cNvPr>
          <p:cNvSpPr txBox="1">
            <a:spLocks/>
          </p:cNvSpPr>
          <p:nvPr/>
        </p:nvSpPr>
        <p:spPr>
          <a:xfrm>
            <a:off x="6284155" y="5559594"/>
            <a:ext cx="320484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140DC251-FEDA-0FB4-19E1-FD3F5FD6D380}"/>
              </a:ext>
            </a:extLst>
          </p:cNvPr>
          <p:cNvSpPr txBox="1">
            <a:spLocks/>
          </p:cNvSpPr>
          <p:nvPr/>
        </p:nvSpPr>
        <p:spPr>
          <a:xfrm>
            <a:off x="5149994" y="6391128"/>
            <a:ext cx="700073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</a:t>
            </a:r>
          </a:p>
        </p:txBody>
      </p: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DD9B39EE-410A-7185-74CE-72A35C9164E7}"/>
              </a:ext>
            </a:extLst>
          </p:cNvPr>
          <p:cNvCxnSpPr>
            <a:cxnSpLocks/>
          </p:cNvCxnSpPr>
          <p:nvPr/>
        </p:nvCxnSpPr>
        <p:spPr>
          <a:xfrm>
            <a:off x="5376301" y="6823304"/>
            <a:ext cx="392390" cy="0"/>
          </a:xfrm>
          <a:prstGeom prst="line">
            <a:avLst/>
          </a:prstGeom>
          <a:ln w="28575">
            <a:solidFill>
              <a:srgbClr val="0000FF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7" name="TextBox 56">
            <a:extLst>
              <a:ext uri="{FF2B5EF4-FFF2-40B4-BE49-F238E27FC236}">
                <a16:creationId xmlns:a16="http://schemas.microsoft.com/office/drawing/2014/main" id="{2686AC2E-F4F4-2464-87BA-7F5324A654CC}"/>
              </a:ext>
            </a:extLst>
          </p:cNvPr>
          <p:cNvSpPr txBox="1">
            <a:spLocks/>
          </p:cNvSpPr>
          <p:nvPr/>
        </p:nvSpPr>
        <p:spPr>
          <a:xfrm>
            <a:off x="5373813" y="6795654"/>
            <a:ext cx="457930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13B50DC5-3273-10FF-9CDC-597E74316298}"/>
              </a:ext>
            </a:extLst>
          </p:cNvPr>
          <p:cNvSpPr txBox="1">
            <a:spLocks/>
          </p:cNvSpPr>
          <p:nvPr/>
        </p:nvSpPr>
        <p:spPr>
          <a:xfrm>
            <a:off x="5587541" y="6795654"/>
            <a:ext cx="320484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13019B0D-719A-95F8-DD6A-119A217E665C}"/>
              </a:ext>
            </a:extLst>
          </p:cNvPr>
          <p:cNvSpPr txBox="1">
            <a:spLocks/>
          </p:cNvSpPr>
          <p:nvPr/>
        </p:nvSpPr>
        <p:spPr>
          <a:xfrm>
            <a:off x="6466379" y="5559594"/>
            <a:ext cx="320484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C6204177-B168-8DF1-8C9B-1F08516C2ED7}"/>
              </a:ext>
            </a:extLst>
          </p:cNvPr>
          <p:cNvSpPr txBox="1">
            <a:spLocks/>
          </p:cNvSpPr>
          <p:nvPr/>
        </p:nvSpPr>
        <p:spPr>
          <a:xfrm>
            <a:off x="5602778" y="7168744"/>
            <a:ext cx="320484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C12C2321-598E-BF7E-04AB-A8C82526CA76}"/>
              </a:ext>
            </a:extLst>
          </p:cNvPr>
          <p:cNvCxnSpPr>
            <a:cxnSpLocks/>
          </p:cNvCxnSpPr>
          <p:nvPr/>
        </p:nvCxnSpPr>
        <p:spPr>
          <a:xfrm>
            <a:off x="5604901" y="7606864"/>
            <a:ext cx="324289" cy="0"/>
          </a:xfrm>
          <a:prstGeom prst="line">
            <a:avLst/>
          </a:prstGeom>
          <a:ln w="28575">
            <a:solidFill>
              <a:srgbClr val="0000FF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2" name="TextBox 61">
            <a:extLst>
              <a:ext uri="{FF2B5EF4-FFF2-40B4-BE49-F238E27FC236}">
                <a16:creationId xmlns:a16="http://schemas.microsoft.com/office/drawing/2014/main" id="{7A422CF6-8B16-E69A-F801-B736957F5628}"/>
              </a:ext>
            </a:extLst>
          </p:cNvPr>
          <p:cNvSpPr txBox="1">
            <a:spLocks/>
          </p:cNvSpPr>
          <p:nvPr/>
        </p:nvSpPr>
        <p:spPr>
          <a:xfrm>
            <a:off x="5586347" y="7541076"/>
            <a:ext cx="457930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EC10D03F-C810-9D58-0E10-2CBB63FA25EB}"/>
              </a:ext>
            </a:extLst>
          </p:cNvPr>
          <p:cNvSpPr/>
          <p:nvPr/>
        </p:nvSpPr>
        <p:spPr>
          <a:xfrm>
            <a:off x="3908822" y="8533979"/>
            <a:ext cx="3810000" cy="538609"/>
          </a:xfrm>
          <a:prstGeom prst="roundRect">
            <a:avLst/>
          </a:prstGeom>
          <a:solidFill>
            <a:srgbClr val="FF3399">
              <a:alpha val="36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Vậy 686 : 5 = 117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C6BF720-4803-A1FD-D4C0-4F31FEF30E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10300" y="1344987"/>
            <a:ext cx="7831847" cy="3444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5650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75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75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1500" fill="hold"/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1500" fill="hold"/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1500" fill="hold"/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1500" fill="hold"/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1500" fill="hold"/>
                                        <p:tgtEl>
                                          <p:spTgt spid="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1500" fill="hold"/>
                                        <p:tgtEl>
                                          <p:spTgt spid="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1500" fill="hold"/>
                                        <p:tgtEl>
                                          <p:spTgt spid="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1500" fill="hold"/>
                                        <p:tgtEl>
                                          <p:spTgt spid="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4" dur="1500" fill="hold"/>
                                        <p:tgtEl>
                                          <p:spTgt spid="2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5" dur="1500" fill="hold"/>
                                        <p:tgtEl>
                                          <p:spTgt spid="2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38" grpId="0" animBg="1"/>
      <p:bldP spid="47" grpId="0"/>
      <p:bldP spid="48" grpId="0"/>
      <p:bldP spid="51" grpId="0"/>
      <p:bldP spid="52" grpId="0"/>
      <p:bldP spid="53" grpId="0"/>
      <p:bldP spid="55" grpId="0"/>
      <p:bldP spid="57" grpId="0"/>
      <p:bldP spid="58" grpId="0"/>
      <p:bldP spid="59" grpId="0"/>
      <p:bldP spid="60" grpId="0"/>
      <p:bldP spid="62" grpId="0"/>
      <p:bldP spid="1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00" name="Google Shape;2700;p45"/>
          <p:cNvGrpSpPr/>
          <p:nvPr/>
        </p:nvGrpSpPr>
        <p:grpSpPr>
          <a:xfrm>
            <a:off x="12447336" y="960210"/>
            <a:ext cx="2477980" cy="555115"/>
            <a:chOff x="6995822" y="540118"/>
            <a:chExt cx="1393864" cy="312252"/>
          </a:xfrm>
        </p:grpSpPr>
        <p:sp>
          <p:nvSpPr>
            <p:cNvPr id="2701" name="Google Shape;2701;p45"/>
            <p:cNvSpPr/>
            <p:nvPr/>
          </p:nvSpPr>
          <p:spPr>
            <a:xfrm>
              <a:off x="7460443" y="540118"/>
              <a:ext cx="929243" cy="312252"/>
            </a:xfrm>
            <a:custGeom>
              <a:avLst/>
              <a:gdLst/>
              <a:ahLst/>
              <a:cxnLst/>
              <a:rect l="l" t="t" r="r" b="b"/>
              <a:pathLst>
                <a:path w="24364" h="8187" extrusionOk="0">
                  <a:moveTo>
                    <a:pt x="10354" y="0"/>
                  </a:moveTo>
                  <a:cubicBezTo>
                    <a:pt x="10246" y="0"/>
                    <a:pt x="10134" y="4"/>
                    <a:pt x="10020" y="14"/>
                  </a:cubicBezTo>
                  <a:cubicBezTo>
                    <a:pt x="6112" y="327"/>
                    <a:pt x="6299" y="5588"/>
                    <a:pt x="6299" y="5588"/>
                  </a:cubicBezTo>
                  <a:cubicBezTo>
                    <a:pt x="5019" y="4453"/>
                    <a:pt x="3990" y="4023"/>
                    <a:pt x="3164" y="4023"/>
                  </a:cubicBezTo>
                  <a:cubicBezTo>
                    <a:pt x="594" y="4023"/>
                    <a:pt x="1" y="8186"/>
                    <a:pt x="1" y="8186"/>
                  </a:cubicBezTo>
                  <a:lnTo>
                    <a:pt x="24363" y="8186"/>
                  </a:lnTo>
                  <a:cubicBezTo>
                    <a:pt x="24363" y="8186"/>
                    <a:pt x="24046" y="6641"/>
                    <a:pt x="21803" y="5895"/>
                  </a:cubicBezTo>
                  <a:cubicBezTo>
                    <a:pt x="21531" y="5805"/>
                    <a:pt x="21290" y="5768"/>
                    <a:pt x="21077" y="5768"/>
                  </a:cubicBezTo>
                  <a:cubicBezTo>
                    <a:pt x="20194" y="5768"/>
                    <a:pt x="19820" y="6399"/>
                    <a:pt x="19820" y="6399"/>
                  </a:cubicBezTo>
                  <a:cubicBezTo>
                    <a:pt x="19820" y="6399"/>
                    <a:pt x="19870" y="3127"/>
                    <a:pt x="17589" y="2804"/>
                  </a:cubicBezTo>
                  <a:cubicBezTo>
                    <a:pt x="17444" y="2783"/>
                    <a:pt x="17304" y="2773"/>
                    <a:pt x="17170" y="2773"/>
                  </a:cubicBezTo>
                  <a:cubicBezTo>
                    <a:pt x="15187" y="2773"/>
                    <a:pt x="14312" y="4865"/>
                    <a:pt x="14312" y="4865"/>
                  </a:cubicBezTo>
                  <a:cubicBezTo>
                    <a:pt x="14312" y="4865"/>
                    <a:pt x="13945" y="0"/>
                    <a:pt x="1035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endParaRPr sz="5156"/>
            </a:p>
          </p:txBody>
        </p:sp>
        <p:sp>
          <p:nvSpPr>
            <p:cNvPr id="2702" name="Google Shape;2702;p45"/>
            <p:cNvSpPr/>
            <p:nvPr/>
          </p:nvSpPr>
          <p:spPr>
            <a:xfrm>
              <a:off x="6995822" y="540118"/>
              <a:ext cx="929243" cy="312252"/>
            </a:xfrm>
            <a:custGeom>
              <a:avLst/>
              <a:gdLst/>
              <a:ahLst/>
              <a:cxnLst/>
              <a:rect l="l" t="t" r="r" b="b"/>
              <a:pathLst>
                <a:path w="24364" h="8187" extrusionOk="0">
                  <a:moveTo>
                    <a:pt x="10354" y="0"/>
                  </a:moveTo>
                  <a:cubicBezTo>
                    <a:pt x="10246" y="0"/>
                    <a:pt x="10134" y="4"/>
                    <a:pt x="10020" y="14"/>
                  </a:cubicBezTo>
                  <a:cubicBezTo>
                    <a:pt x="6112" y="327"/>
                    <a:pt x="6299" y="5588"/>
                    <a:pt x="6299" y="5588"/>
                  </a:cubicBezTo>
                  <a:cubicBezTo>
                    <a:pt x="5019" y="4453"/>
                    <a:pt x="3990" y="4023"/>
                    <a:pt x="3164" y="4023"/>
                  </a:cubicBezTo>
                  <a:cubicBezTo>
                    <a:pt x="594" y="4023"/>
                    <a:pt x="1" y="8186"/>
                    <a:pt x="1" y="8186"/>
                  </a:cubicBezTo>
                  <a:lnTo>
                    <a:pt x="24363" y="8186"/>
                  </a:lnTo>
                  <a:cubicBezTo>
                    <a:pt x="24363" y="8186"/>
                    <a:pt x="24046" y="6641"/>
                    <a:pt x="21803" y="5895"/>
                  </a:cubicBezTo>
                  <a:cubicBezTo>
                    <a:pt x="21531" y="5805"/>
                    <a:pt x="21290" y="5768"/>
                    <a:pt x="21077" y="5768"/>
                  </a:cubicBezTo>
                  <a:cubicBezTo>
                    <a:pt x="20194" y="5768"/>
                    <a:pt x="19820" y="6399"/>
                    <a:pt x="19820" y="6399"/>
                  </a:cubicBezTo>
                  <a:cubicBezTo>
                    <a:pt x="19820" y="6399"/>
                    <a:pt x="19870" y="3127"/>
                    <a:pt x="17589" y="2804"/>
                  </a:cubicBezTo>
                  <a:cubicBezTo>
                    <a:pt x="17444" y="2783"/>
                    <a:pt x="17304" y="2773"/>
                    <a:pt x="17170" y="2773"/>
                  </a:cubicBezTo>
                  <a:cubicBezTo>
                    <a:pt x="15187" y="2773"/>
                    <a:pt x="14312" y="4865"/>
                    <a:pt x="14312" y="4865"/>
                  </a:cubicBezTo>
                  <a:cubicBezTo>
                    <a:pt x="14312" y="4865"/>
                    <a:pt x="13945" y="0"/>
                    <a:pt x="1035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endParaRPr sz="5156"/>
            </a:p>
          </p:txBody>
        </p:sp>
      </p:grpSp>
      <p:grpSp>
        <p:nvGrpSpPr>
          <p:cNvPr id="2703" name="Google Shape;2703;p45"/>
          <p:cNvGrpSpPr/>
          <p:nvPr/>
        </p:nvGrpSpPr>
        <p:grpSpPr>
          <a:xfrm>
            <a:off x="256382" y="-864541"/>
            <a:ext cx="16184884" cy="4645826"/>
            <a:chOff x="138410" y="-486305"/>
            <a:chExt cx="9103997" cy="2613277"/>
          </a:xfrm>
        </p:grpSpPr>
        <p:sp>
          <p:nvSpPr>
            <p:cNvPr id="2704" name="Google Shape;2704;p45"/>
            <p:cNvSpPr/>
            <p:nvPr/>
          </p:nvSpPr>
          <p:spPr>
            <a:xfrm rot="14663446">
              <a:off x="7059066" y="-76151"/>
              <a:ext cx="2593495" cy="1773187"/>
            </a:xfrm>
            <a:custGeom>
              <a:avLst/>
              <a:gdLst/>
              <a:ahLst/>
              <a:cxnLst/>
              <a:rect l="l" t="t" r="r" b="b"/>
              <a:pathLst>
                <a:path w="50649" h="34629" extrusionOk="0">
                  <a:moveTo>
                    <a:pt x="32733" y="0"/>
                  </a:moveTo>
                  <a:cubicBezTo>
                    <a:pt x="32447" y="7"/>
                    <a:pt x="32162" y="12"/>
                    <a:pt x="31883" y="28"/>
                  </a:cubicBezTo>
                  <a:cubicBezTo>
                    <a:pt x="31822" y="28"/>
                    <a:pt x="31779" y="78"/>
                    <a:pt x="31784" y="139"/>
                  </a:cubicBezTo>
                  <a:cubicBezTo>
                    <a:pt x="31784" y="193"/>
                    <a:pt x="31833" y="237"/>
                    <a:pt x="31888" y="237"/>
                  </a:cubicBezTo>
                  <a:lnTo>
                    <a:pt x="31893" y="237"/>
                  </a:lnTo>
                  <a:cubicBezTo>
                    <a:pt x="32167" y="225"/>
                    <a:pt x="32453" y="215"/>
                    <a:pt x="32733" y="215"/>
                  </a:cubicBezTo>
                  <a:cubicBezTo>
                    <a:pt x="32792" y="210"/>
                    <a:pt x="32842" y="165"/>
                    <a:pt x="32837" y="106"/>
                  </a:cubicBezTo>
                  <a:cubicBezTo>
                    <a:pt x="32837" y="45"/>
                    <a:pt x="32792" y="0"/>
                    <a:pt x="32733" y="0"/>
                  </a:cubicBezTo>
                  <a:close/>
                  <a:moveTo>
                    <a:pt x="33581" y="7"/>
                  </a:moveTo>
                  <a:cubicBezTo>
                    <a:pt x="33527" y="7"/>
                    <a:pt x="33472" y="50"/>
                    <a:pt x="33472" y="111"/>
                  </a:cubicBezTo>
                  <a:cubicBezTo>
                    <a:pt x="33472" y="171"/>
                    <a:pt x="33515" y="220"/>
                    <a:pt x="33576" y="220"/>
                  </a:cubicBezTo>
                  <a:cubicBezTo>
                    <a:pt x="33851" y="225"/>
                    <a:pt x="34135" y="237"/>
                    <a:pt x="34415" y="258"/>
                  </a:cubicBezTo>
                  <a:lnTo>
                    <a:pt x="34426" y="258"/>
                  </a:lnTo>
                  <a:cubicBezTo>
                    <a:pt x="34481" y="258"/>
                    <a:pt x="34524" y="215"/>
                    <a:pt x="34530" y="160"/>
                  </a:cubicBezTo>
                  <a:cubicBezTo>
                    <a:pt x="34530" y="99"/>
                    <a:pt x="34486" y="50"/>
                    <a:pt x="34431" y="45"/>
                  </a:cubicBezTo>
                  <a:cubicBezTo>
                    <a:pt x="34147" y="28"/>
                    <a:pt x="33861" y="18"/>
                    <a:pt x="33581" y="7"/>
                  </a:cubicBezTo>
                  <a:close/>
                  <a:moveTo>
                    <a:pt x="31042" y="88"/>
                  </a:moveTo>
                  <a:cubicBezTo>
                    <a:pt x="31039" y="88"/>
                    <a:pt x="31036" y="88"/>
                    <a:pt x="31033" y="89"/>
                  </a:cubicBezTo>
                  <a:cubicBezTo>
                    <a:pt x="30753" y="116"/>
                    <a:pt x="30469" y="149"/>
                    <a:pt x="30189" y="187"/>
                  </a:cubicBezTo>
                  <a:cubicBezTo>
                    <a:pt x="30135" y="198"/>
                    <a:pt x="30090" y="248"/>
                    <a:pt x="30102" y="308"/>
                  </a:cubicBezTo>
                  <a:cubicBezTo>
                    <a:pt x="30107" y="362"/>
                    <a:pt x="30156" y="395"/>
                    <a:pt x="30206" y="395"/>
                  </a:cubicBezTo>
                  <a:lnTo>
                    <a:pt x="30222" y="395"/>
                  </a:lnTo>
                  <a:cubicBezTo>
                    <a:pt x="30496" y="357"/>
                    <a:pt x="30775" y="324"/>
                    <a:pt x="31056" y="296"/>
                  </a:cubicBezTo>
                  <a:cubicBezTo>
                    <a:pt x="31115" y="291"/>
                    <a:pt x="31154" y="243"/>
                    <a:pt x="31148" y="182"/>
                  </a:cubicBezTo>
                  <a:cubicBezTo>
                    <a:pt x="31143" y="130"/>
                    <a:pt x="31094" y="88"/>
                    <a:pt x="31042" y="88"/>
                  </a:cubicBezTo>
                  <a:close/>
                  <a:moveTo>
                    <a:pt x="35275" y="111"/>
                  </a:moveTo>
                  <a:cubicBezTo>
                    <a:pt x="35215" y="111"/>
                    <a:pt x="35166" y="149"/>
                    <a:pt x="35160" y="204"/>
                  </a:cubicBezTo>
                  <a:cubicBezTo>
                    <a:pt x="35154" y="264"/>
                    <a:pt x="35199" y="314"/>
                    <a:pt x="35258" y="319"/>
                  </a:cubicBezTo>
                  <a:cubicBezTo>
                    <a:pt x="35538" y="346"/>
                    <a:pt x="35817" y="379"/>
                    <a:pt x="36098" y="412"/>
                  </a:cubicBezTo>
                  <a:lnTo>
                    <a:pt x="36108" y="412"/>
                  </a:lnTo>
                  <a:cubicBezTo>
                    <a:pt x="36163" y="412"/>
                    <a:pt x="36207" y="374"/>
                    <a:pt x="36212" y="319"/>
                  </a:cubicBezTo>
                  <a:cubicBezTo>
                    <a:pt x="36219" y="264"/>
                    <a:pt x="36179" y="210"/>
                    <a:pt x="36120" y="204"/>
                  </a:cubicBezTo>
                  <a:cubicBezTo>
                    <a:pt x="35840" y="165"/>
                    <a:pt x="35561" y="139"/>
                    <a:pt x="35275" y="111"/>
                  </a:cubicBezTo>
                  <a:close/>
                  <a:moveTo>
                    <a:pt x="36946" y="317"/>
                  </a:moveTo>
                  <a:cubicBezTo>
                    <a:pt x="36897" y="317"/>
                    <a:pt x="36848" y="357"/>
                    <a:pt x="36843" y="407"/>
                  </a:cubicBezTo>
                  <a:cubicBezTo>
                    <a:pt x="36831" y="467"/>
                    <a:pt x="36870" y="516"/>
                    <a:pt x="36930" y="527"/>
                  </a:cubicBezTo>
                  <a:cubicBezTo>
                    <a:pt x="37210" y="571"/>
                    <a:pt x="37484" y="615"/>
                    <a:pt x="37758" y="665"/>
                  </a:cubicBezTo>
                  <a:lnTo>
                    <a:pt x="37780" y="665"/>
                  </a:lnTo>
                  <a:cubicBezTo>
                    <a:pt x="37830" y="665"/>
                    <a:pt x="37873" y="632"/>
                    <a:pt x="37884" y="577"/>
                  </a:cubicBezTo>
                  <a:cubicBezTo>
                    <a:pt x="37896" y="521"/>
                    <a:pt x="37856" y="467"/>
                    <a:pt x="37797" y="456"/>
                  </a:cubicBezTo>
                  <a:cubicBezTo>
                    <a:pt x="37517" y="407"/>
                    <a:pt x="37243" y="362"/>
                    <a:pt x="36963" y="319"/>
                  </a:cubicBezTo>
                  <a:cubicBezTo>
                    <a:pt x="36958" y="318"/>
                    <a:pt x="36952" y="317"/>
                    <a:pt x="36946" y="317"/>
                  </a:cubicBezTo>
                  <a:close/>
                  <a:moveTo>
                    <a:pt x="29371" y="328"/>
                  </a:moveTo>
                  <a:cubicBezTo>
                    <a:pt x="29364" y="328"/>
                    <a:pt x="29358" y="328"/>
                    <a:pt x="29351" y="329"/>
                  </a:cubicBezTo>
                  <a:cubicBezTo>
                    <a:pt x="29071" y="385"/>
                    <a:pt x="28792" y="445"/>
                    <a:pt x="28523" y="516"/>
                  </a:cubicBezTo>
                  <a:cubicBezTo>
                    <a:pt x="28463" y="527"/>
                    <a:pt x="28430" y="587"/>
                    <a:pt x="28446" y="642"/>
                  </a:cubicBezTo>
                  <a:cubicBezTo>
                    <a:pt x="28458" y="691"/>
                    <a:pt x="28501" y="724"/>
                    <a:pt x="28544" y="724"/>
                  </a:cubicBezTo>
                  <a:cubicBezTo>
                    <a:pt x="28556" y="724"/>
                    <a:pt x="28567" y="719"/>
                    <a:pt x="28572" y="719"/>
                  </a:cubicBezTo>
                  <a:cubicBezTo>
                    <a:pt x="28835" y="653"/>
                    <a:pt x="29115" y="592"/>
                    <a:pt x="29394" y="538"/>
                  </a:cubicBezTo>
                  <a:cubicBezTo>
                    <a:pt x="29449" y="527"/>
                    <a:pt x="29488" y="473"/>
                    <a:pt x="29477" y="412"/>
                  </a:cubicBezTo>
                  <a:cubicBezTo>
                    <a:pt x="29467" y="363"/>
                    <a:pt x="29423" y="328"/>
                    <a:pt x="29371" y="328"/>
                  </a:cubicBezTo>
                  <a:close/>
                  <a:moveTo>
                    <a:pt x="38611" y="613"/>
                  </a:moveTo>
                  <a:cubicBezTo>
                    <a:pt x="38563" y="613"/>
                    <a:pt x="38519" y="649"/>
                    <a:pt x="38503" y="698"/>
                  </a:cubicBezTo>
                  <a:cubicBezTo>
                    <a:pt x="38493" y="757"/>
                    <a:pt x="38531" y="812"/>
                    <a:pt x="38586" y="823"/>
                  </a:cubicBezTo>
                  <a:cubicBezTo>
                    <a:pt x="38865" y="878"/>
                    <a:pt x="39139" y="938"/>
                    <a:pt x="39414" y="999"/>
                  </a:cubicBezTo>
                  <a:cubicBezTo>
                    <a:pt x="39419" y="1004"/>
                    <a:pt x="39429" y="1004"/>
                    <a:pt x="39435" y="1004"/>
                  </a:cubicBezTo>
                  <a:cubicBezTo>
                    <a:pt x="39485" y="1004"/>
                    <a:pt x="39528" y="971"/>
                    <a:pt x="39540" y="921"/>
                  </a:cubicBezTo>
                  <a:cubicBezTo>
                    <a:pt x="39550" y="862"/>
                    <a:pt x="39518" y="807"/>
                    <a:pt x="39457" y="796"/>
                  </a:cubicBezTo>
                  <a:cubicBezTo>
                    <a:pt x="39183" y="731"/>
                    <a:pt x="38909" y="670"/>
                    <a:pt x="38630" y="615"/>
                  </a:cubicBezTo>
                  <a:cubicBezTo>
                    <a:pt x="38623" y="614"/>
                    <a:pt x="38617" y="613"/>
                    <a:pt x="38611" y="613"/>
                  </a:cubicBezTo>
                  <a:close/>
                  <a:moveTo>
                    <a:pt x="27734" y="742"/>
                  </a:moveTo>
                  <a:cubicBezTo>
                    <a:pt x="27724" y="742"/>
                    <a:pt x="27713" y="743"/>
                    <a:pt x="27701" y="746"/>
                  </a:cubicBezTo>
                  <a:cubicBezTo>
                    <a:pt x="27432" y="834"/>
                    <a:pt x="27163" y="928"/>
                    <a:pt x="26900" y="1026"/>
                  </a:cubicBezTo>
                  <a:cubicBezTo>
                    <a:pt x="26846" y="1048"/>
                    <a:pt x="26819" y="1108"/>
                    <a:pt x="26840" y="1163"/>
                  </a:cubicBezTo>
                  <a:cubicBezTo>
                    <a:pt x="26857" y="1207"/>
                    <a:pt x="26895" y="1234"/>
                    <a:pt x="26938" y="1234"/>
                  </a:cubicBezTo>
                  <a:cubicBezTo>
                    <a:pt x="26950" y="1234"/>
                    <a:pt x="26961" y="1229"/>
                    <a:pt x="26978" y="1224"/>
                  </a:cubicBezTo>
                  <a:cubicBezTo>
                    <a:pt x="27234" y="1125"/>
                    <a:pt x="27497" y="1032"/>
                    <a:pt x="27767" y="949"/>
                  </a:cubicBezTo>
                  <a:cubicBezTo>
                    <a:pt x="27821" y="928"/>
                    <a:pt x="27854" y="873"/>
                    <a:pt x="27833" y="817"/>
                  </a:cubicBezTo>
                  <a:cubicBezTo>
                    <a:pt x="27819" y="768"/>
                    <a:pt x="27780" y="742"/>
                    <a:pt x="27734" y="742"/>
                  </a:cubicBezTo>
                  <a:close/>
                  <a:moveTo>
                    <a:pt x="40255" y="989"/>
                  </a:moveTo>
                  <a:cubicBezTo>
                    <a:pt x="40210" y="989"/>
                    <a:pt x="40168" y="1020"/>
                    <a:pt x="40158" y="1070"/>
                  </a:cubicBezTo>
                  <a:cubicBezTo>
                    <a:pt x="40142" y="1125"/>
                    <a:pt x="40175" y="1179"/>
                    <a:pt x="40236" y="1196"/>
                  </a:cubicBezTo>
                  <a:cubicBezTo>
                    <a:pt x="40509" y="1267"/>
                    <a:pt x="40778" y="1338"/>
                    <a:pt x="41053" y="1409"/>
                  </a:cubicBezTo>
                  <a:cubicBezTo>
                    <a:pt x="41058" y="1409"/>
                    <a:pt x="41068" y="1415"/>
                    <a:pt x="41079" y="1415"/>
                  </a:cubicBezTo>
                  <a:cubicBezTo>
                    <a:pt x="41124" y="1415"/>
                    <a:pt x="41167" y="1382"/>
                    <a:pt x="41178" y="1333"/>
                  </a:cubicBezTo>
                  <a:cubicBezTo>
                    <a:pt x="41195" y="1278"/>
                    <a:pt x="41162" y="1217"/>
                    <a:pt x="41107" y="1207"/>
                  </a:cubicBezTo>
                  <a:cubicBezTo>
                    <a:pt x="40833" y="1130"/>
                    <a:pt x="40559" y="1059"/>
                    <a:pt x="40284" y="994"/>
                  </a:cubicBezTo>
                  <a:cubicBezTo>
                    <a:pt x="40275" y="991"/>
                    <a:pt x="40265" y="989"/>
                    <a:pt x="40255" y="989"/>
                  </a:cubicBezTo>
                  <a:close/>
                  <a:moveTo>
                    <a:pt x="41893" y="1433"/>
                  </a:moveTo>
                  <a:cubicBezTo>
                    <a:pt x="41846" y="1433"/>
                    <a:pt x="41806" y="1463"/>
                    <a:pt x="41792" y="1508"/>
                  </a:cubicBezTo>
                  <a:cubicBezTo>
                    <a:pt x="41776" y="1563"/>
                    <a:pt x="41809" y="1624"/>
                    <a:pt x="41863" y="1639"/>
                  </a:cubicBezTo>
                  <a:cubicBezTo>
                    <a:pt x="42138" y="1717"/>
                    <a:pt x="42406" y="1799"/>
                    <a:pt x="42669" y="1882"/>
                  </a:cubicBezTo>
                  <a:cubicBezTo>
                    <a:pt x="42680" y="1887"/>
                    <a:pt x="42690" y="1887"/>
                    <a:pt x="42702" y="1887"/>
                  </a:cubicBezTo>
                  <a:cubicBezTo>
                    <a:pt x="42746" y="1887"/>
                    <a:pt x="42789" y="1859"/>
                    <a:pt x="42801" y="1816"/>
                  </a:cubicBezTo>
                  <a:cubicBezTo>
                    <a:pt x="42817" y="1760"/>
                    <a:pt x="42789" y="1700"/>
                    <a:pt x="42735" y="1684"/>
                  </a:cubicBezTo>
                  <a:cubicBezTo>
                    <a:pt x="42467" y="1596"/>
                    <a:pt x="42197" y="1513"/>
                    <a:pt x="41923" y="1437"/>
                  </a:cubicBezTo>
                  <a:cubicBezTo>
                    <a:pt x="41913" y="1434"/>
                    <a:pt x="41903" y="1433"/>
                    <a:pt x="41893" y="1433"/>
                  </a:cubicBezTo>
                  <a:close/>
                  <a:moveTo>
                    <a:pt x="26163" y="1349"/>
                  </a:moveTo>
                  <a:cubicBezTo>
                    <a:pt x="26147" y="1349"/>
                    <a:pt x="26131" y="1353"/>
                    <a:pt x="26116" y="1361"/>
                  </a:cubicBezTo>
                  <a:cubicBezTo>
                    <a:pt x="25848" y="1475"/>
                    <a:pt x="25597" y="1596"/>
                    <a:pt x="25349" y="1717"/>
                  </a:cubicBezTo>
                  <a:cubicBezTo>
                    <a:pt x="25294" y="1743"/>
                    <a:pt x="25273" y="1804"/>
                    <a:pt x="25301" y="1859"/>
                  </a:cubicBezTo>
                  <a:cubicBezTo>
                    <a:pt x="25316" y="1897"/>
                    <a:pt x="25355" y="1920"/>
                    <a:pt x="25393" y="1920"/>
                  </a:cubicBezTo>
                  <a:cubicBezTo>
                    <a:pt x="25410" y="1920"/>
                    <a:pt x="25426" y="1914"/>
                    <a:pt x="25437" y="1908"/>
                  </a:cubicBezTo>
                  <a:cubicBezTo>
                    <a:pt x="25683" y="1788"/>
                    <a:pt x="25941" y="1667"/>
                    <a:pt x="26199" y="1553"/>
                  </a:cubicBezTo>
                  <a:cubicBezTo>
                    <a:pt x="26254" y="1525"/>
                    <a:pt x="26275" y="1465"/>
                    <a:pt x="26254" y="1409"/>
                  </a:cubicBezTo>
                  <a:cubicBezTo>
                    <a:pt x="26238" y="1371"/>
                    <a:pt x="26201" y="1349"/>
                    <a:pt x="26163" y="1349"/>
                  </a:cubicBezTo>
                  <a:close/>
                  <a:moveTo>
                    <a:pt x="43509" y="1936"/>
                  </a:moveTo>
                  <a:cubicBezTo>
                    <a:pt x="43465" y="1936"/>
                    <a:pt x="43422" y="1963"/>
                    <a:pt x="43409" y="2006"/>
                  </a:cubicBezTo>
                  <a:cubicBezTo>
                    <a:pt x="43387" y="2067"/>
                    <a:pt x="43420" y="2122"/>
                    <a:pt x="43474" y="2145"/>
                  </a:cubicBezTo>
                  <a:cubicBezTo>
                    <a:pt x="43743" y="2231"/>
                    <a:pt x="44012" y="2325"/>
                    <a:pt x="44269" y="2418"/>
                  </a:cubicBezTo>
                  <a:cubicBezTo>
                    <a:pt x="44286" y="2418"/>
                    <a:pt x="44296" y="2423"/>
                    <a:pt x="44308" y="2423"/>
                  </a:cubicBezTo>
                  <a:cubicBezTo>
                    <a:pt x="44352" y="2423"/>
                    <a:pt x="44390" y="2396"/>
                    <a:pt x="44407" y="2352"/>
                  </a:cubicBezTo>
                  <a:cubicBezTo>
                    <a:pt x="44428" y="2297"/>
                    <a:pt x="44395" y="2237"/>
                    <a:pt x="44341" y="2216"/>
                  </a:cubicBezTo>
                  <a:cubicBezTo>
                    <a:pt x="44078" y="2127"/>
                    <a:pt x="43815" y="2034"/>
                    <a:pt x="43540" y="1941"/>
                  </a:cubicBezTo>
                  <a:cubicBezTo>
                    <a:pt x="43530" y="1938"/>
                    <a:pt x="43519" y="1936"/>
                    <a:pt x="43509" y="1936"/>
                  </a:cubicBezTo>
                  <a:close/>
                  <a:moveTo>
                    <a:pt x="24643" y="2093"/>
                  </a:moveTo>
                  <a:cubicBezTo>
                    <a:pt x="24626" y="2093"/>
                    <a:pt x="24609" y="2097"/>
                    <a:pt x="24593" y="2105"/>
                  </a:cubicBezTo>
                  <a:cubicBezTo>
                    <a:pt x="24340" y="2237"/>
                    <a:pt x="24094" y="2380"/>
                    <a:pt x="23854" y="2522"/>
                  </a:cubicBezTo>
                  <a:cubicBezTo>
                    <a:pt x="23804" y="2550"/>
                    <a:pt x="23788" y="2615"/>
                    <a:pt x="23814" y="2664"/>
                  </a:cubicBezTo>
                  <a:cubicBezTo>
                    <a:pt x="23837" y="2697"/>
                    <a:pt x="23869" y="2714"/>
                    <a:pt x="23908" y="2714"/>
                  </a:cubicBezTo>
                  <a:cubicBezTo>
                    <a:pt x="23925" y="2714"/>
                    <a:pt x="23941" y="2714"/>
                    <a:pt x="23963" y="2704"/>
                  </a:cubicBezTo>
                  <a:cubicBezTo>
                    <a:pt x="24198" y="2560"/>
                    <a:pt x="24446" y="2423"/>
                    <a:pt x="24692" y="2292"/>
                  </a:cubicBezTo>
                  <a:cubicBezTo>
                    <a:pt x="24742" y="2264"/>
                    <a:pt x="24763" y="2199"/>
                    <a:pt x="24735" y="2150"/>
                  </a:cubicBezTo>
                  <a:cubicBezTo>
                    <a:pt x="24717" y="2112"/>
                    <a:pt x="24681" y="2093"/>
                    <a:pt x="24643" y="2093"/>
                  </a:cubicBezTo>
                  <a:close/>
                  <a:moveTo>
                    <a:pt x="45101" y="2499"/>
                  </a:moveTo>
                  <a:cubicBezTo>
                    <a:pt x="45059" y="2499"/>
                    <a:pt x="45020" y="2524"/>
                    <a:pt x="45004" y="2566"/>
                  </a:cubicBezTo>
                  <a:cubicBezTo>
                    <a:pt x="44982" y="2621"/>
                    <a:pt x="45009" y="2681"/>
                    <a:pt x="45065" y="2704"/>
                  </a:cubicBezTo>
                  <a:cubicBezTo>
                    <a:pt x="45338" y="2802"/>
                    <a:pt x="45601" y="2906"/>
                    <a:pt x="45854" y="3005"/>
                  </a:cubicBezTo>
                  <a:cubicBezTo>
                    <a:pt x="45870" y="3010"/>
                    <a:pt x="45880" y="3010"/>
                    <a:pt x="45892" y="3010"/>
                  </a:cubicBezTo>
                  <a:cubicBezTo>
                    <a:pt x="45935" y="3010"/>
                    <a:pt x="45974" y="2982"/>
                    <a:pt x="45991" y="2944"/>
                  </a:cubicBezTo>
                  <a:cubicBezTo>
                    <a:pt x="46012" y="2889"/>
                    <a:pt x="45985" y="2829"/>
                    <a:pt x="45930" y="2808"/>
                  </a:cubicBezTo>
                  <a:cubicBezTo>
                    <a:pt x="45678" y="2709"/>
                    <a:pt x="45409" y="2605"/>
                    <a:pt x="45141" y="2506"/>
                  </a:cubicBezTo>
                  <a:cubicBezTo>
                    <a:pt x="45128" y="2501"/>
                    <a:pt x="45114" y="2499"/>
                    <a:pt x="45101" y="2499"/>
                  </a:cubicBezTo>
                  <a:close/>
                  <a:moveTo>
                    <a:pt x="23187" y="2949"/>
                  </a:moveTo>
                  <a:cubicBezTo>
                    <a:pt x="23167" y="2949"/>
                    <a:pt x="23148" y="2955"/>
                    <a:pt x="23130" y="2967"/>
                  </a:cubicBezTo>
                  <a:cubicBezTo>
                    <a:pt x="22893" y="3119"/>
                    <a:pt x="22658" y="3278"/>
                    <a:pt x="22428" y="3443"/>
                  </a:cubicBezTo>
                  <a:cubicBezTo>
                    <a:pt x="22379" y="3476"/>
                    <a:pt x="22367" y="3542"/>
                    <a:pt x="22407" y="3592"/>
                  </a:cubicBezTo>
                  <a:cubicBezTo>
                    <a:pt x="22423" y="3618"/>
                    <a:pt x="22455" y="3635"/>
                    <a:pt x="22488" y="3635"/>
                  </a:cubicBezTo>
                  <a:cubicBezTo>
                    <a:pt x="22511" y="3635"/>
                    <a:pt x="22532" y="3630"/>
                    <a:pt x="22554" y="3613"/>
                  </a:cubicBezTo>
                  <a:cubicBezTo>
                    <a:pt x="22779" y="3453"/>
                    <a:pt x="23014" y="3296"/>
                    <a:pt x="23245" y="3142"/>
                  </a:cubicBezTo>
                  <a:cubicBezTo>
                    <a:pt x="23295" y="3109"/>
                    <a:pt x="23310" y="3043"/>
                    <a:pt x="23278" y="3000"/>
                  </a:cubicBezTo>
                  <a:cubicBezTo>
                    <a:pt x="23256" y="2967"/>
                    <a:pt x="23222" y="2949"/>
                    <a:pt x="23187" y="2949"/>
                  </a:cubicBezTo>
                  <a:close/>
                  <a:moveTo>
                    <a:pt x="46681" y="3112"/>
                  </a:moveTo>
                  <a:cubicBezTo>
                    <a:pt x="46638" y="3112"/>
                    <a:pt x="46599" y="3137"/>
                    <a:pt x="46583" y="3180"/>
                  </a:cubicBezTo>
                  <a:cubicBezTo>
                    <a:pt x="46560" y="3235"/>
                    <a:pt x="46588" y="3296"/>
                    <a:pt x="46643" y="3317"/>
                  </a:cubicBezTo>
                  <a:cubicBezTo>
                    <a:pt x="46911" y="3427"/>
                    <a:pt x="47175" y="3536"/>
                    <a:pt x="47421" y="3640"/>
                  </a:cubicBezTo>
                  <a:cubicBezTo>
                    <a:pt x="47432" y="3645"/>
                    <a:pt x="47448" y="3651"/>
                    <a:pt x="47459" y="3651"/>
                  </a:cubicBezTo>
                  <a:cubicBezTo>
                    <a:pt x="47503" y="3651"/>
                    <a:pt x="47542" y="3624"/>
                    <a:pt x="47557" y="3585"/>
                  </a:cubicBezTo>
                  <a:cubicBezTo>
                    <a:pt x="47580" y="3531"/>
                    <a:pt x="47557" y="3471"/>
                    <a:pt x="47503" y="3448"/>
                  </a:cubicBezTo>
                  <a:cubicBezTo>
                    <a:pt x="47256" y="3339"/>
                    <a:pt x="46993" y="3235"/>
                    <a:pt x="46719" y="3119"/>
                  </a:cubicBezTo>
                  <a:cubicBezTo>
                    <a:pt x="46707" y="3114"/>
                    <a:pt x="46693" y="3112"/>
                    <a:pt x="46681" y="3112"/>
                  </a:cubicBezTo>
                  <a:close/>
                  <a:moveTo>
                    <a:pt x="48236" y="3778"/>
                  </a:moveTo>
                  <a:cubicBezTo>
                    <a:pt x="48196" y="3778"/>
                    <a:pt x="48159" y="3802"/>
                    <a:pt x="48139" y="3838"/>
                  </a:cubicBezTo>
                  <a:cubicBezTo>
                    <a:pt x="48116" y="3893"/>
                    <a:pt x="48139" y="3959"/>
                    <a:pt x="48194" y="3980"/>
                  </a:cubicBezTo>
                  <a:cubicBezTo>
                    <a:pt x="48473" y="4106"/>
                    <a:pt x="48731" y="4222"/>
                    <a:pt x="48961" y="4331"/>
                  </a:cubicBezTo>
                  <a:cubicBezTo>
                    <a:pt x="48978" y="4336"/>
                    <a:pt x="48994" y="4341"/>
                    <a:pt x="49004" y="4341"/>
                  </a:cubicBezTo>
                  <a:cubicBezTo>
                    <a:pt x="49049" y="4341"/>
                    <a:pt x="49087" y="4320"/>
                    <a:pt x="49103" y="4282"/>
                  </a:cubicBezTo>
                  <a:cubicBezTo>
                    <a:pt x="49125" y="4227"/>
                    <a:pt x="49103" y="4166"/>
                    <a:pt x="49054" y="4139"/>
                  </a:cubicBezTo>
                  <a:cubicBezTo>
                    <a:pt x="48819" y="4030"/>
                    <a:pt x="48561" y="3914"/>
                    <a:pt x="48281" y="3789"/>
                  </a:cubicBezTo>
                  <a:cubicBezTo>
                    <a:pt x="48266" y="3781"/>
                    <a:pt x="48251" y="3778"/>
                    <a:pt x="48236" y="3778"/>
                  </a:cubicBezTo>
                  <a:close/>
                  <a:moveTo>
                    <a:pt x="21815" y="3929"/>
                  </a:moveTo>
                  <a:cubicBezTo>
                    <a:pt x="21793" y="3929"/>
                    <a:pt x="21769" y="3937"/>
                    <a:pt x="21749" y="3953"/>
                  </a:cubicBezTo>
                  <a:cubicBezTo>
                    <a:pt x="21529" y="4128"/>
                    <a:pt x="21310" y="4308"/>
                    <a:pt x="21097" y="4495"/>
                  </a:cubicBezTo>
                  <a:cubicBezTo>
                    <a:pt x="21052" y="4533"/>
                    <a:pt x="21047" y="4599"/>
                    <a:pt x="21085" y="4644"/>
                  </a:cubicBezTo>
                  <a:cubicBezTo>
                    <a:pt x="21107" y="4670"/>
                    <a:pt x="21140" y="4682"/>
                    <a:pt x="21168" y="4682"/>
                  </a:cubicBezTo>
                  <a:cubicBezTo>
                    <a:pt x="21190" y="4682"/>
                    <a:pt x="21216" y="4670"/>
                    <a:pt x="21239" y="4654"/>
                  </a:cubicBezTo>
                  <a:cubicBezTo>
                    <a:pt x="21446" y="4473"/>
                    <a:pt x="21661" y="4293"/>
                    <a:pt x="21881" y="4118"/>
                  </a:cubicBezTo>
                  <a:cubicBezTo>
                    <a:pt x="21929" y="4085"/>
                    <a:pt x="21935" y="4019"/>
                    <a:pt x="21896" y="3969"/>
                  </a:cubicBezTo>
                  <a:cubicBezTo>
                    <a:pt x="21877" y="3944"/>
                    <a:pt x="21847" y="3929"/>
                    <a:pt x="21815" y="3929"/>
                  </a:cubicBezTo>
                  <a:close/>
                  <a:moveTo>
                    <a:pt x="49771" y="4494"/>
                  </a:moveTo>
                  <a:cubicBezTo>
                    <a:pt x="49732" y="4494"/>
                    <a:pt x="49693" y="4516"/>
                    <a:pt x="49674" y="4556"/>
                  </a:cubicBezTo>
                  <a:cubicBezTo>
                    <a:pt x="49651" y="4604"/>
                    <a:pt x="49674" y="4670"/>
                    <a:pt x="49722" y="4698"/>
                  </a:cubicBezTo>
                  <a:cubicBezTo>
                    <a:pt x="50205" y="4933"/>
                    <a:pt x="50474" y="5077"/>
                    <a:pt x="50479" y="5082"/>
                  </a:cubicBezTo>
                  <a:cubicBezTo>
                    <a:pt x="50496" y="5087"/>
                    <a:pt x="50512" y="5092"/>
                    <a:pt x="50529" y="5092"/>
                  </a:cubicBezTo>
                  <a:cubicBezTo>
                    <a:pt x="50567" y="5092"/>
                    <a:pt x="50600" y="5071"/>
                    <a:pt x="50622" y="5038"/>
                  </a:cubicBezTo>
                  <a:cubicBezTo>
                    <a:pt x="50649" y="4988"/>
                    <a:pt x="50627" y="4923"/>
                    <a:pt x="50578" y="4895"/>
                  </a:cubicBezTo>
                  <a:cubicBezTo>
                    <a:pt x="50578" y="4890"/>
                    <a:pt x="50304" y="4748"/>
                    <a:pt x="49816" y="4506"/>
                  </a:cubicBezTo>
                  <a:cubicBezTo>
                    <a:pt x="49802" y="4498"/>
                    <a:pt x="49786" y="4494"/>
                    <a:pt x="49771" y="4494"/>
                  </a:cubicBezTo>
                  <a:close/>
                  <a:moveTo>
                    <a:pt x="20546" y="5042"/>
                  </a:moveTo>
                  <a:cubicBezTo>
                    <a:pt x="20519" y="5042"/>
                    <a:pt x="20493" y="5052"/>
                    <a:pt x="20472" y="5071"/>
                  </a:cubicBezTo>
                  <a:cubicBezTo>
                    <a:pt x="20269" y="5269"/>
                    <a:pt x="20072" y="5476"/>
                    <a:pt x="19880" y="5679"/>
                  </a:cubicBezTo>
                  <a:cubicBezTo>
                    <a:pt x="19842" y="5722"/>
                    <a:pt x="19842" y="5788"/>
                    <a:pt x="19885" y="5828"/>
                  </a:cubicBezTo>
                  <a:cubicBezTo>
                    <a:pt x="19907" y="5849"/>
                    <a:pt x="19929" y="5854"/>
                    <a:pt x="19956" y="5854"/>
                  </a:cubicBezTo>
                  <a:cubicBezTo>
                    <a:pt x="19984" y="5854"/>
                    <a:pt x="20011" y="5843"/>
                    <a:pt x="20032" y="5821"/>
                  </a:cubicBezTo>
                  <a:cubicBezTo>
                    <a:pt x="20219" y="5619"/>
                    <a:pt x="20417" y="5416"/>
                    <a:pt x="20619" y="5224"/>
                  </a:cubicBezTo>
                  <a:cubicBezTo>
                    <a:pt x="20664" y="5181"/>
                    <a:pt x="20664" y="5115"/>
                    <a:pt x="20624" y="5077"/>
                  </a:cubicBezTo>
                  <a:cubicBezTo>
                    <a:pt x="20602" y="5054"/>
                    <a:pt x="20574" y="5042"/>
                    <a:pt x="20546" y="5042"/>
                  </a:cubicBezTo>
                  <a:close/>
                  <a:moveTo>
                    <a:pt x="19395" y="6278"/>
                  </a:moveTo>
                  <a:cubicBezTo>
                    <a:pt x="19366" y="6278"/>
                    <a:pt x="19336" y="6291"/>
                    <a:pt x="19316" y="6314"/>
                  </a:cubicBezTo>
                  <a:cubicBezTo>
                    <a:pt x="19134" y="6524"/>
                    <a:pt x="18964" y="6742"/>
                    <a:pt x="18778" y="6972"/>
                  </a:cubicBezTo>
                  <a:cubicBezTo>
                    <a:pt x="18745" y="7022"/>
                    <a:pt x="18750" y="7088"/>
                    <a:pt x="18800" y="7121"/>
                  </a:cubicBezTo>
                  <a:cubicBezTo>
                    <a:pt x="18816" y="7137"/>
                    <a:pt x="18843" y="7143"/>
                    <a:pt x="18866" y="7143"/>
                  </a:cubicBezTo>
                  <a:cubicBezTo>
                    <a:pt x="18893" y="7143"/>
                    <a:pt x="18926" y="7131"/>
                    <a:pt x="18947" y="7104"/>
                  </a:cubicBezTo>
                  <a:cubicBezTo>
                    <a:pt x="19129" y="6873"/>
                    <a:pt x="19298" y="6660"/>
                    <a:pt x="19473" y="6453"/>
                  </a:cubicBezTo>
                  <a:cubicBezTo>
                    <a:pt x="19513" y="6408"/>
                    <a:pt x="19506" y="6337"/>
                    <a:pt x="19463" y="6304"/>
                  </a:cubicBezTo>
                  <a:cubicBezTo>
                    <a:pt x="19443" y="6287"/>
                    <a:pt x="19419" y="6278"/>
                    <a:pt x="19395" y="6278"/>
                  </a:cubicBezTo>
                  <a:close/>
                  <a:moveTo>
                    <a:pt x="11915" y="7714"/>
                  </a:moveTo>
                  <a:cubicBezTo>
                    <a:pt x="11869" y="7714"/>
                    <a:pt x="11823" y="7715"/>
                    <a:pt x="11778" y="7718"/>
                  </a:cubicBezTo>
                  <a:cubicBezTo>
                    <a:pt x="11719" y="7723"/>
                    <a:pt x="11674" y="7773"/>
                    <a:pt x="11680" y="7834"/>
                  </a:cubicBezTo>
                  <a:cubicBezTo>
                    <a:pt x="11680" y="7888"/>
                    <a:pt x="11730" y="7932"/>
                    <a:pt x="11790" y="7932"/>
                  </a:cubicBezTo>
                  <a:cubicBezTo>
                    <a:pt x="11838" y="7929"/>
                    <a:pt x="11887" y="7927"/>
                    <a:pt x="11937" y="7927"/>
                  </a:cubicBezTo>
                  <a:cubicBezTo>
                    <a:pt x="12147" y="7927"/>
                    <a:pt x="12370" y="7956"/>
                    <a:pt x="12595" y="8014"/>
                  </a:cubicBezTo>
                  <a:cubicBezTo>
                    <a:pt x="12600" y="8019"/>
                    <a:pt x="12612" y="8019"/>
                    <a:pt x="12623" y="8019"/>
                  </a:cubicBezTo>
                  <a:cubicBezTo>
                    <a:pt x="12666" y="8019"/>
                    <a:pt x="12711" y="7986"/>
                    <a:pt x="12721" y="7938"/>
                  </a:cubicBezTo>
                  <a:cubicBezTo>
                    <a:pt x="12738" y="7882"/>
                    <a:pt x="12706" y="7827"/>
                    <a:pt x="12650" y="7811"/>
                  </a:cubicBezTo>
                  <a:cubicBezTo>
                    <a:pt x="12398" y="7748"/>
                    <a:pt x="12150" y="7714"/>
                    <a:pt x="11915" y="7714"/>
                  </a:cubicBezTo>
                  <a:close/>
                  <a:moveTo>
                    <a:pt x="18356" y="7607"/>
                  </a:moveTo>
                  <a:cubicBezTo>
                    <a:pt x="18324" y="7607"/>
                    <a:pt x="18291" y="7623"/>
                    <a:pt x="18268" y="7652"/>
                  </a:cubicBezTo>
                  <a:cubicBezTo>
                    <a:pt x="18099" y="7888"/>
                    <a:pt x="17934" y="8118"/>
                    <a:pt x="17775" y="8338"/>
                  </a:cubicBezTo>
                  <a:cubicBezTo>
                    <a:pt x="17742" y="8386"/>
                    <a:pt x="17753" y="8452"/>
                    <a:pt x="17803" y="8485"/>
                  </a:cubicBezTo>
                  <a:cubicBezTo>
                    <a:pt x="17819" y="8497"/>
                    <a:pt x="17841" y="8502"/>
                    <a:pt x="17862" y="8502"/>
                  </a:cubicBezTo>
                  <a:cubicBezTo>
                    <a:pt x="17895" y="8502"/>
                    <a:pt x="17928" y="8491"/>
                    <a:pt x="17950" y="8459"/>
                  </a:cubicBezTo>
                  <a:cubicBezTo>
                    <a:pt x="18104" y="8239"/>
                    <a:pt x="18268" y="8009"/>
                    <a:pt x="18438" y="7773"/>
                  </a:cubicBezTo>
                  <a:cubicBezTo>
                    <a:pt x="18476" y="7728"/>
                    <a:pt x="18466" y="7663"/>
                    <a:pt x="18416" y="7630"/>
                  </a:cubicBezTo>
                  <a:cubicBezTo>
                    <a:pt x="18398" y="7614"/>
                    <a:pt x="18377" y="7607"/>
                    <a:pt x="18356" y="7607"/>
                  </a:cubicBezTo>
                  <a:close/>
                  <a:moveTo>
                    <a:pt x="10973" y="7941"/>
                  </a:moveTo>
                  <a:cubicBezTo>
                    <a:pt x="10956" y="7941"/>
                    <a:pt x="10940" y="7945"/>
                    <a:pt x="10923" y="7953"/>
                  </a:cubicBezTo>
                  <a:cubicBezTo>
                    <a:pt x="10660" y="8102"/>
                    <a:pt x="10430" y="8305"/>
                    <a:pt x="10266" y="8551"/>
                  </a:cubicBezTo>
                  <a:cubicBezTo>
                    <a:pt x="10239" y="8601"/>
                    <a:pt x="10250" y="8666"/>
                    <a:pt x="10298" y="8699"/>
                  </a:cubicBezTo>
                  <a:cubicBezTo>
                    <a:pt x="10316" y="8710"/>
                    <a:pt x="10338" y="8715"/>
                    <a:pt x="10359" y="8715"/>
                  </a:cubicBezTo>
                  <a:cubicBezTo>
                    <a:pt x="10392" y="8715"/>
                    <a:pt x="10425" y="8699"/>
                    <a:pt x="10447" y="8672"/>
                  </a:cubicBezTo>
                  <a:cubicBezTo>
                    <a:pt x="10589" y="8452"/>
                    <a:pt x="10786" y="8272"/>
                    <a:pt x="11028" y="8140"/>
                  </a:cubicBezTo>
                  <a:cubicBezTo>
                    <a:pt x="11077" y="8113"/>
                    <a:pt x="11099" y="8052"/>
                    <a:pt x="11072" y="7998"/>
                  </a:cubicBezTo>
                  <a:cubicBezTo>
                    <a:pt x="11049" y="7963"/>
                    <a:pt x="11012" y="7941"/>
                    <a:pt x="10973" y="7941"/>
                  </a:cubicBezTo>
                  <a:close/>
                  <a:moveTo>
                    <a:pt x="13405" y="8118"/>
                  </a:moveTo>
                  <a:cubicBezTo>
                    <a:pt x="13369" y="8118"/>
                    <a:pt x="13334" y="8136"/>
                    <a:pt x="13313" y="8168"/>
                  </a:cubicBezTo>
                  <a:cubicBezTo>
                    <a:pt x="13286" y="8216"/>
                    <a:pt x="13298" y="8282"/>
                    <a:pt x="13351" y="8315"/>
                  </a:cubicBezTo>
                  <a:cubicBezTo>
                    <a:pt x="13544" y="8431"/>
                    <a:pt x="13736" y="8616"/>
                    <a:pt x="13916" y="8874"/>
                  </a:cubicBezTo>
                  <a:cubicBezTo>
                    <a:pt x="13938" y="8902"/>
                    <a:pt x="13971" y="8919"/>
                    <a:pt x="14004" y="8919"/>
                  </a:cubicBezTo>
                  <a:cubicBezTo>
                    <a:pt x="14026" y="8919"/>
                    <a:pt x="14047" y="8907"/>
                    <a:pt x="14064" y="8897"/>
                  </a:cubicBezTo>
                  <a:cubicBezTo>
                    <a:pt x="14113" y="8864"/>
                    <a:pt x="14125" y="8798"/>
                    <a:pt x="14092" y="8748"/>
                  </a:cubicBezTo>
                  <a:cubicBezTo>
                    <a:pt x="13889" y="8474"/>
                    <a:pt x="13675" y="8266"/>
                    <a:pt x="13462" y="8135"/>
                  </a:cubicBezTo>
                  <a:cubicBezTo>
                    <a:pt x="13444" y="8123"/>
                    <a:pt x="13424" y="8118"/>
                    <a:pt x="13405" y="8118"/>
                  </a:cubicBezTo>
                  <a:close/>
                  <a:moveTo>
                    <a:pt x="17368" y="8977"/>
                  </a:moveTo>
                  <a:cubicBezTo>
                    <a:pt x="17337" y="8977"/>
                    <a:pt x="17305" y="8993"/>
                    <a:pt x="17282" y="9023"/>
                  </a:cubicBezTo>
                  <a:cubicBezTo>
                    <a:pt x="17090" y="9286"/>
                    <a:pt x="16925" y="9499"/>
                    <a:pt x="16772" y="9686"/>
                  </a:cubicBezTo>
                  <a:cubicBezTo>
                    <a:pt x="16733" y="9729"/>
                    <a:pt x="16739" y="9795"/>
                    <a:pt x="16783" y="9833"/>
                  </a:cubicBezTo>
                  <a:cubicBezTo>
                    <a:pt x="16804" y="9850"/>
                    <a:pt x="16827" y="9855"/>
                    <a:pt x="16854" y="9855"/>
                  </a:cubicBezTo>
                  <a:cubicBezTo>
                    <a:pt x="16882" y="9855"/>
                    <a:pt x="16915" y="9845"/>
                    <a:pt x="16931" y="9817"/>
                  </a:cubicBezTo>
                  <a:cubicBezTo>
                    <a:pt x="17090" y="9631"/>
                    <a:pt x="17254" y="9417"/>
                    <a:pt x="17452" y="9149"/>
                  </a:cubicBezTo>
                  <a:cubicBezTo>
                    <a:pt x="17490" y="9099"/>
                    <a:pt x="17479" y="9033"/>
                    <a:pt x="17429" y="9000"/>
                  </a:cubicBezTo>
                  <a:cubicBezTo>
                    <a:pt x="17412" y="8985"/>
                    <a:pt x="17390" y="8977"/>
                    <a:pt x="17368" y="8977"/>
                  </a:cubicBezTo>
                  <a:close/>
                  <a:moveTo>
                    <a:pt x="10092" y="9296"/>
                  </a:moveTo>
                  <a:cubicBezTo>
                    <a:pt x="10037" y="9296"/>
                    <a:pt x="9992" y="9343"/>
                    <a:pt x="9992" y="9400"/>
                  </a:cubicBezTo>
                  <a:cubicBezTo>
                    <a:pt x="9987" y="9428"/>
                    <a:pt x="9987" y="9456"/>
                    <a:pt x="9987" y="9483"/>
                  </a:cubicBezTo>
                  <a:cubicBezTo>
                    <a:pt x="9987" y="9757"/>
                    <a:pt x="10052" y="10020"/>
                    <a:pt x="10184" y="10267"/>
                  </a:cubicBezTo>
                  <a:cubicBezTo>
                    <a:pt x="10200" y="10305"/>
                    <a:pt x="10239" y="10326"/>
                    <a:pt x="10277" y="10326"/>
                  </a:cubicBezTo>
                  <a:cubicBezTo>
                    <a:pt x="10293" y="10326"/>
                    <a:pt x="10310" y="10321"/>
                    <a:pt x="10326" y="10316"/>
                  </a:cubicBezTo>
                  <a:cubicBezTo>
                    <a:pt x="10376" y="10288"/>
                    <a:pt x="10397" y="10222"/>
                    <a:pt x="10371" y="10174"/>
                  </a:cubicBezTo>
                  <a:cubicBezTo>
                    <a:pt x="10255" y="9954"/>
                    <a:pt x="10200" y="9724"/>
                    <a:pt x="10200" y="9483"/>
                  </a:cubicBezTo>
                  <a:lnTo>
                    <a:pt x="10200" y="9412"/>
                  </a:lnTo>
                  <a:cubicBezTo>
                    <a:pt x="10206" y="9352"/>
                    <a:pt x="10162" y="9302"/>
                    <a:pt x="10101" y="9296"/>
                  </a:cubicBezTo>
                  <a:cubicBezTo>
                    <a:pt x="10098" y="9296"/>
                    <a:pt x="10095" y="9296"/>
                    <a:pt x="10092" y="9296"/>
                  </a:cubicBezTo>
                  <a:close/>
                  <a:moveTo>
                    <a:pt x="14431" y="9433"/>
                  </a:moveTo>
                  <a:cubicBezTo>
                    <a:pt x="14415" y="9433"/>
                    <a:pt x="14399" y="9437"/>
                    <a:pt x="14383" y="9445"/>
                  </a:cubicBezTo>
                  <a:cubicBezTo>
                    <a:pt x="14333" y="9471"/>
                    <a:pt x="14310" y="9532"/>
                    <a:pt x="14333" y="9587"/>
                  </a:cubicBezTo>
                  <a:cubicBezTo>
                    <a:pt x="14449" y="9817"/>
                    <a:pt x="14552" y="10075"/>
                    <a:pt x="14651" y="10354"/>
                  </a:cubicBezTo>
                  <a:cubicBezTo>
                    <a:pt x="14667" y="10399"/>
                    <a:pt x="14705" y="10425"/>
                    <a:pt x="14750" y="10425"/>
                  </a:cubicBezTo>
                  <a:cubicBezTo>
                    <a:pt x="14760" y="10425"/>
                    <a:pt x="14771" y="10425"/>
                    <a:pt x="14783" y="10420"/>
                  </a:cubicBezTo>
                  <a:cubicBezTo>
                    <a:pt x="14837" y="10404"/>
                    <a:pt x="14869" y="10343"/>
                    <a:pt x="14848" y="10288"/>
                  </a:cubicBezTo>
                  <a:cubicBezTo>
                    <a:pt x="14750" y="9998"/>
                    <a:pt x="14639" y="9734"/>
                    <a:pt x="14525" y="9494"/>
                  </a:cubicBezTo>
                  <a:cubicBezTo>
                    <a:pt x="14505" y="9455"/>
                    <a:pt x="14470" y="9433"/>
                    <a:pt x="14431" y="9433"/>
                  </a:cubicBezTo>
                  <a:close/>
                  <a:moveTo>
                    <a:pt x="16281" y="10268"/>
                  </a:moveTo>
                  <a:cubicBezTo>
                    <a:pt x="16255" y="10268"/>
                    <a:pt x="16228" y="10278"/>
                    <a:pt x="16207" y="10300"/>
                  </a:cubicBezTo>
                  <a:cubicBezTo>
                    <a:pt x="15994" y="10503"/>
                    <a:pt x="15785" y="10672"/>
                    <a:pt x="15567" y="10814"/>
                  </a:cubicBezTo>
                  <a:cubicBezTo>
                    <a:pt x="15522" y="10847"/>
                    <a:pt x="15506" y="10913"/>
                    <a:pt x="15539" y="10958"/>
                  </a:cubicBezTo>
                  <a:cubicBezTo>
                    <a:pt x="15560" y="10991"/>
                    <a:pt x="15593" y="11006"/>
                    <a:pt x="15626" y="11006"/>
                  </a:cubicBezTo>
                  <a:cubicBezTo>
                    <a:pt x="15648" y="11006"/>
                    <a:pt x="15665" y="11001"/>
                    <a:pt x="15686" y="10991"/>
                  </a:cubicBezTo>
                  <a:cubicBezTo>
                    <a:pt x="15911" y="10842"/>
                    <a:pt x="16131" y="10662"/>
                    <a:pt x="16356" y="10447"/>
                  </a:cubicBezTo>
                  <a:cubicBezTo>
                    <a:pt x="16399" y="10409"/>
                    <a:pt x="16399" y="10343"/>
                    <a:pt x="16356" y="10300"/>
                  </a:cubicBezTo>
                  <a:cubicBezTo>
                    <a:pt x="16336" y="10280"/>
                    <a:pt x="16308" y="10268"/>
                    <a:pt x="16281" y="10268"/>
                  </a:cubicBezTo>
                  <a:close/>
                  <a:moveTo>
                    <a:pt x="10823" y="10750"/>
                  </a:moveTo>
                  <a:cubicBezTo>
                    <a:pt x="10792" y="10750"/>
                    <a:pt x="10760" y="10764"/>
                    <a:pt x="10738" y="10793"/>
                  </a:cubicBezTo>
                  <a:cubicBezTo>
                    <a:pt x="10705" y="10837"/>
                    <a:pt x="10710" y="10903"/>
                    <a:pt x="10759" y="10941"/>
                  </a:cubicBezTo>
                  <a:cubicBezTo>
                    <a:pt x="10973" y="11105"/>
                    <a:pt x="11231" y="11247"/>
                    <a:pt x="11527" y="11352"/>
                  </a:cubicBezTo>
                  <a:cubicBezTo>
                    <a:pt x="11538" y="11358"/>
                    <a:pt x="11548" y="11358"/>
                    <a:pt x="11565" y="11358"/>
                  </a:cubicBezTo>
                  <a:cubicBezTo>
                    <a:pt x="11603" y="11358"/>
                    <a:pt x="11647" y="11335"/>
                    <a:pt x="11664" y="11292"/>
                  </a:cubicBezTo>
                  <a:cubicBezTo>
                    <a:pt x="11680" y="11237"/>
                    <a:pt x="11653" y="11176"/>
                    <a:pt x="11598" y="11155"/>
                  </a:cubicBezTo>
                  <a:cubicBezTo>
                    <a:pt x="11324" y="11056"/>
                    <a:pt x="11088" y="10925"/>
                    <a:pt x="10885" y="10771"/>
                  </a:cubicBezTo>
                  <a:cubicBezTo>
                    <a:pt x="10867" y="10757"/>
                    <a:pt x="10845" y="10750"/>
                    <a:pt x="10823" y="10750"/>
                  </a:cubicBezTo>
                  <a:close/>
                  <a:moveTo>
                    <a:pt x="12376" y="11356"/>
                  </a:moveTo>
                  <a:cubicBezTo>
                    <a:pt x="12325" y="11356"/>
                    <a:pt x="12283" y="11392"/>
                    <a:pt x="12278" y="11444"/>
                  </a:cubicBezTo>
                  <a:cubicBezTo>
                    <a:pt x="12266" y="11500"/>
                    <a:pt x="12304" y="11555"/>
                    <a:pt x="12365" y="11566"/>
                  </a:cubicBezTo>
                  <a:cubicBezTo>
                    <a:pt x="12628" y="11609"/>
                    <a:pt x="12919" y="11631"/>
                    <a:pt x="13220" y="11637"/>
                  </a:cubicBezTo>
                  <a:cubicBezTo>
                    <a:pt x="13280" y="11637"/>
                    <a:pt x="13324" y="11588"/>
                    <a:pt x="13330" y="11533"/>
                  </a:cubicBezTo>
                  <a:cubicBezTo>
                    <a:pt x="13330" y="11472"/>
                    <a:pt x="13280" y="11423"/>
                    <a:pt x="13225" y="11423"/>
                  </a:cubicBezTo>
                  <a:cubicBezTo>
                    <a:pt x="12929" y="11418"/>
                    <a:pt x="12656" y="11396"/>
                    <a:pt x="12398" y="11358"/>
                  </a:cubicBezTo>
                  <a:cubicBezTo>
                    <a:pt x="12391" y="11356"/>
                    <a:pt x="12383" y="11356"/>
                    <a:pt x="12376" y="11356"/>
                  </a:cubicBezTo>
                  <a:close/>
                  <a:moveTo>
                    <a:pt x="15000" y="11024"/>
                  </a:moveTo>
                  <a:cubicBezTo>
                    <a:pt x="14989" y="11024"/>
                    <a:pt x="14979" y="11026"/>
                    <a:pt x="14968" y="11029"/>
                  </a:cubicBezTo>
                  <a:cubicBezTo>
                    <a:pt x="14914" y="11045"/>
                    <a:pt x="14881" y="11100"/>
                    <a:pt x="14897" y="11155"/>
                  </a:cubicBezTo>
                  <a:cubicBezTo>
                    <a:pt x="14897" y="11166"/>
                    <a:pt x="14897" y="11171"/>
                    <a:pt x="14902" y="11176"/>
                  </a:cubicBezTo>
                  <a:cubicBezTo>
                    <a:pt x="14894" y="11174"/>
                    <a:pt x="14885" y="11173"/>
                    <a:pt x="14876" y="11173"/>
                  </a:cubicBezTo>
                  <a:cubicBezTo>
                    <a:pt x="14864" y="11173"/>
                    <a:pt x="14852" y="11175"/>
                    <a:pt x="14843" y="11181"/>
                  </a:cubicBezTo>
                  <a:cubicBezTo>
                    <a:pt x="14591" y="11275"/>
                    <a:pt x="14333" y="11335"/>
                    <a:pt x="14047" y="11379"/>
                  </a:cubicBezTo>
                  <a:cubicBezTo>
                    <a:pt x="13988" y="11385"/>
                    <a:pt x="13949" y="11439"/>
                    <a:pt x="13961" y="11494"/>
                  </a:cubicBezTo>
                  <a:cubicBezTo>
                    <a:pt x="13965" y="11551"/>
                    <a:pt x="14014" y="11588"/>
                    <a:pt x="14065" y="11588"/>
                  </a:cubicBezTo>
                  <a:cubicBezTo>
                    <a:pt x="14068" y="11588"/>
                    <a:pt x="14072" y="11588"/>
                    <a:pt x="14075" y="11588"/>
                  </a:cubicBezTo>
                  <a:cubicBezTo>
                    <a:pt x="14371" y="11543"/>
                    <a:pt x="14651" y="11472"/>
                    <a:pt x="14914" y="11379"/>
                  </a:cubicBezTo>
                  <a:cubicBezTo>
                    <a:pt x="14925" y="11373"/>
                    <a:pt x="14935" y="11368"/>
                    <a:pt x="14947" y="11358"/>
                  </a:cubicBezTo>
                  <a:cubicBezTo>
                    <a:pt x="14996" y="11560"/>
                    <a:pt x="15040" y="11763"/>
                    <a:pt x="15084" y="11971"/>
                  </a:cubicBezTo>
                  <a:cubicBezTo>
                    <a:pt x="15094" y="12026"/>
                    <a:pt x="15139" y="12059"/>
                    <a:pt x="15188" y="12059"/>
                  </a:cubicBezTo>
                  <a:lnTo>
                    <a:pt x="15210" y="12059"/>
                  </a:lnTo>
                  <a:cubicBezTo>
                    <a:pt x="15264" y="12043"/>
                    <a:pt x="15304" y="11988"/>
                    <a:pt x="15292" y="11932"/>
                  </a:cubicBezTo>
                  <a:cubicBezTo>
                    <a:pt x="15231" y="11648"/>
                    <a:pt x="15172" y="11368"/>
                    <a:pt x="15100" y="11105"/>
                  </a:cubicBezTo>
                  <a:cubicBezTo>
                    <a:pt x="15087" y="11055"/>
                    <a:pt x="15047" y="11024"/>
                    <a:pt x="15000" y="11024"/>
                  </a:cubicBezTo>
                  <a:close/>
                  <a:moveTo>
                    <a:pt x="15334" y="12682"/>
                  </a:moveTo>
                  <a:cubicBezTo>
                    <a:pt x="15327" y="12682"/>
                    <a:pt x="15321" y="12682"/>
                    <a:pt x="15314" y="12684"/>
                  </a:cubicBezTo>
                  <a:cubicBezTo>
                    <a:pt x="15259" y="12689"/>
                    <a:pt x="15221" y="12744"/>
                    <a:pt x="15226" y="12799"/>
                  </a:cubicBezTo>
                  <a:cubicBezTo>
                    <a:pt x="15264" y="13073"/>
                    <a:pt x="15304" y="13352"/>
                    <a:pt x="15330" y="13637"/>
                  </a:cubicBezTo>
                  <a:cubicBezTo>
                    <a:pt x="15336" y="13693"/>
                    <a:pt x="15380" y="13731"/>
                    <a:pt x="15435" y="13731"/>
                  </a:cubicBezTo>
                  <a:lnTo>
                    <a:pt x="15446" y="13731"/>
                  </a:lnTo>
                  <a:cubicBezTo>
                    <a:pt x="15501" y="13725"/>
                    <a:pt x="15544" y="13670"/>
                    <a:pt x="15539" y="13615"/>
                  </a:cubicBezTo>
                  <a:cubicBezTo>
                    <a:pt x="15511" y="13331"/>
                    <a:pt x="15478" y="13045"/>
                    <a:pt x="15435" y="12772"/>
                  </a:cubicBezTo>
                  <a:cubicBezTo>
                    <a:pt x="15429" y="12718"/>
                    <a:pt x="15386" y="12682"/>
                    <a:pt x="15334" y="12682"/>
                  </a:cubicBezTo>
                  <a:close/>
                  <a:moveTo>
                    <a:pt x="15502" y="14360"/>
                  </a:moveTo>
                  <a:cubicBezTo>
                    <a:pt x="15500" y="14360"/>
                    <a:pt x="15497" y="14360"/>
                    <a:pt x="15494" y="14361"/>
                  </a:cubicBezTo>
                  <a:cubicBezTo>
                    <a:pt x="15435" y="14366"/>
                    <a:pt x="15390" y="14416"/>
                    <a:pt x="15396" y="14476"/>
                  </a:cubicBezTo>
                  <a:cubicBezTo>
                    <a:pt x="15407" y="14750"/>
                    <a:pt x="15418" y="15029"/>
                    <a:pt x="15423" y="15314"/>
                  </a:cubicBezTo>
                  <a:cubicBezTo>
                    <a:pt x="15423" y="15375"/>
                    <a:pt x="15473" y="15418"/>
                    <a:pt x="15527" y="15418"/>
                  </a:cubicBezTo>
                  <a:lnTo>
                    <a:pt x="15534" y="15418"/>
                  </a:lnTo>
                  <a:cubicBezTo>
                    <a:pt x="15588" y="15418"/>
                    <a:pt x="15638" y="15370"/>
                    <a:pt x="15638" y="15309"/>
                  </a:cubicBezTo>
                  <a:cubicBezTo>
                    <a:pt x="15632" y="15024"/>
                    <a:pt x="15621" y="14740"/>
                    <a:pt x="15605" y="14459"/>
                  </a:cubicBezTo>
                  <a:cubicBezTo>
                    <a:pt x="15600" y="14407"/>
                    <a:pt x="15554" y="14360"/>
                    <a:pt x="15502" y="14360"/>
                  </a:cubicBezTo>
                  <a:close/>
                  <a:moveTo>
                    <a:pt x="15527" y="16055"/>
                  </a:moveTo>
                  <a:cubicBezTo>
                    <a:pt x="15468" y="16060"/>
                    <a:pt x="15423" y="16098"/>
                    <a:pt x="15418" y="16154"/>
                  </a:cubicBezTo>
                  <a:cubicBezTo>
                    <a:pt x="15413" y="16432"/>
                    <a:pt x="15402" y="16718"/>
                    <a:pt x="15385" y="16997"/>
                  </a:cubicBezTo>
                  <a:cubicBezTo>
                    <a:pt x="15380" y="17057"/>
                    <a:pt x="15423" y="17107"/>
                    <a:pt x="15484" y="17107"/>
                  </a:cubicBezTo>
                  <a:lnTo>
                    <a:pt x="15489" y="17107"/>
                  </a:lnTo>
                  <a:cubicBezTo>
                    <a:pt x="15544" y="17107"/>
                    <a:pt x="15593" y="17068"/>
                    <a:pt x="15593" y="17009"/>
                  </a:cubicBezTo>
                  <a:cubicBezTo>
                    <a:pt x="15615" y="16728"/>
                    <a:pt x="15626" y="16443"/>
                    <a:pt x="15632" y="16159"/>
                  </a:cubicBezTo>
                  <a:cubicBezTo>
                    <a:pt x="15632" y="16104"/>
                    <a:pt x="15588" y="16055"/>
                    <a:pt x="15527" y="16055"/>
                  </a:cubicBezTo>
                  <a:close/>
                  <a:moveTo>
                    <a:pt x="15417" y="17741"/>
                  </a:moveTo>
                  <a:cubicBezTo>
                    <a:pt x="15365" y="17741"/>
                    <a:pt x="15324" y="17782"/>
                    <a:pt x="15319" y="17836"/>
                  </a:cubicBezTo>
                  <a:cubicBezTo>
                    <a:pt x="15292" y="18115"/>
                    <a:pt x="15259" y="18395"/>
                    <a:pt x="15221" y="18669"/>
                  </a:cubicBezTo>
                  <a:cubicBezTo>
                    <a:pt x="15210" y="18729"/>
                    <a:pt x="15254" y="18784"/>
                    <a:pt x="15309" y="18790"/>
                  </a:cubicBezTo>
                  <a:lnTo>
                    <a:pt x="15325" y="18790"/>
                  </a:lnTo>
                  <a:cubicBezTo>
                    <a:pt x="15375" y="18790"/>
                    <a:pt x="15423" y="18752"/>
                    <a:pt x="15428" y="18702"/>
                  </a:cubicBezTo>
                  <a:cubicBezTo>
                    <a:pt x="15468" y="18423"/>
                    <a:pt x="15501" y="18137"/>
                    <a:pt x="15527" y="17857"/>
                  </a:cubicBezTo>
                  <a:cubicBezTo>
                    <a:pt x="15534" y="17798"/>
                    <a:pt x="15489" y="17748"/>
                    <a:pt x="15435" y="17743"/>
                  </a:cubicBezTo>
                  <a:cubicBezTo>
                    <a:pt x="15429" y="17742"/>
                    <a:pt x="15423" y="17741"/>
                    <a:pt x="15417" y="17741"/>
                  </a:cubicBezTo>
                  <a:close/>
                  <a:moveTo>
                    <a:pt x="15186" y="19416"/>
                  </a:moveTo>
                  <a:cubicBezTo>
                    <a:pt x="15140" y="19416"/>
                    <a:pt x="15098" y="19455"/>
                    <a:pt x="15089" y="19501"/>
                  </a:cubicBezTo>
                  <a:cubicBezTo>
                    <a:pt x="15040" y="19782"/>
                    <a:pt x="14985" y="20055"/>
                    <a:pt x="14925" y="20330"/>
                  </a:cubicBezTo>
                  <a:cubicBezTo>
                    <a:pt x="14914" y="20384"/>
                    <a:pt x="14952" y="20444"/>
                    <a:pt x="15008" y="20455"/>
                  </a:cubicBezTo>
                  <a:lnTo>
                    <a:pt x="15029" y="20455"/>
                  </a:lnTo>
                  <a:cubicBezTo>
                    <a:pt x="15079" y="20455"/>
                    <a:pt x="15122" y="20422"/>
                    <a:pt x="15133" y="20373"/>
                  </a:cubicBezTo>
                  <a:cubicBezTo>
                    <a:pt x="15193" y="20100"/>
                    <a:pt x="15248" y="19820"/>
                    <a:pt x="15297" y="19541"/>
                  </a:cubicBezTo>
                  <a:cubicBezTo>
                    <a:pt x="15309" y="19480"/>
                    <a:pt x="15271" y="19425"/>
                    <a:pt x="15210" y="19420"/>
                  </a:cubicBezTo>
                  <a:cubicBezTo>
                    <a:pt x="15202" y="19417"/>
                    <a:pt x="15194" y="19416"/>
                    <a:pt x="15186" y="19416"/>
                  </a:cubicBezTo>
                  <a:close/>
                  <a:moveTo>
                    <a:pt x="14842" y="21067"/>
                  </a:moveTo>
                  <a:cubicBezTo>
                    <a:pt x="14791" y="21067"/>
                    <a:pt x="14748" y="21098"/>
                    <a:pt x="14733" y="21146"/>
                  </a:cubicBezTo>
                  <a:cubicBezTo>
                    <a:pt x="14662" y="21415"/>
                    <a:pt x="14591" y="21689"/>
                    <a:pt x="14508" y="21957"/>
                  </a:cubicBezTo>
                  <a:cubicBezTo>
                    <a:pt x="14492" y="22012"/>
                    <a:pt x="14525" y="22073"/>
                    <a:pt x="14580" y="22089"/>
                  </a:cubicBezTo>
                  <a:cubicBezTo>
                    <a:pt x="14591" y="22094"/>
                    <a:pt x="14601" y="22094"/>
                    <a:pt x="14606" y="22094"/>
                  </a:cubicBezTo>
                  <a:cubicBezTo>
                    <a:pt x="14656" y="22094"/>
                    <a:pt x="14695" y="22066"/>
                    <a:pt x="14712" y="22018"/>
                  </a:cubicBezTo>
                  <a:cubicBezTo>
                    <a:pt x="14793" y="21749"/>
                    <a:pt x="14869" y="21474"/>
                    <a:pt x="14935" y="21201"/>
                  </a:cubicBezTo>
                  <a:cubicBezTo>
                    <a:pt x="14952" y="21146"/>
                    <a:pt x="14919" y="21086"/>
                    <a:pt x="14864" y="21069"/>
                  </a:cubicBezTo>
                  <a:cubicBezTo>
                    <a:pt x="14857" y="21068"/>
                    <a:pt x="14849" y="21067"/>
                    <a:pt x="14842" y="21067"/>
                  </a:cubicBezTo>
                  <a:close/>
                  <a:moveTo>
                    <a:pt x="14351" y="22687"/>
                  </a:moveTo>
                  <a:cubicBezTo>
                    <a:pt x="14306" y="22687"/>
                    <a:pt x="14264" y="22713"/>
                    <a:pt x="14251" y="22757"/>
                  </a:cubicBezTo>
                  <a:cubicBezTo>
                    <a:pt x="14158" y="23020"/>
                    <a:pt x="14059" y="23290"/>
                    <a:pt x="13955" y="23546"/>
                  </a:cubicBezTo>
                  <a:cubicBezTo>
                    <a:pt x="13938" y="23601"/>
                    <a:pt x="13961" y="23662"/>
                    <a:pt x="14014" y="23684"/>
                  </a:cubicBezTo>
                  <a:cubicBezTo>
                    <a:pt x="14032" y="23690"/>
                    <a:pt x="14042" y="23690"/>
                    <a:pt x="14054" y="23690"/>
                  </a:cubicBezTo>
                  <a:cubicBezTo>
                    <a:pt x="14097" y="23690"/>
                    <a:pt x="14135" y="23667"/>
                    <a:pt x="14153" y="23624"/>
                  </a:cubicBezTo>
                  <a:cubicBezTo>
                    <a:pt x="14256" y="23361"/>
                    <a:pt x="14355" y="23098"/>
                    <a:pt x="14449" y="22829"/>
                  </a:cubicBezTo>
                  <a:cubicBezTo>
                    <a:pt x="14470" y="22774"/>
                    <a:pt x="14437" y="22714"/>
                    <a:pt x="14383" y="22691"/>
                  </a:cubicBezTo>
                  <a:cubicBezTo>
                    <a:pt x="14372" y="22688"/>
                    <a:pt x="14362" y="22687"/>
                    <a:pt x="14351" y="22687"/>
                  </a:cubicBezTo>
                  <a:close/>
                  <a:moveTo>
                    <a:pt x="13728" y="24259"/>
                  </a:moveTo>
                  <a:cubicBezTo>
                    <a:pt x="13686" y="24259"/>
                    <a:pt x="13647" y="24283"/>
                    <a:pt x="13632" y="24320"/>
                  </a:cubicBezTo>
                  <a:cubicBezTo>
                    <a:pt x="13516" y="24577"/>
                    <a:pt x="13396" y="24835"/>
                    <a:pt x="13275" y="25081"/>
                  </a:cubicBezTo>
                  <a:cubicBezTo>
                    <a:pt x="13248" y="25137"/>
                    <a:pt x="13270" y="25197"/>
                    <a:pt x="13319" y="25223"/>
                  </a:cubicBezTo>
                  <a:cubicBezTo>
                    <a:pt x="13336" y="25230"/>
                    <a:pt x="13351" y="25235"/>
                    <a:pt x="13369" y="25235"/>
                  </a:cubicBezTo>
                  <a:cubicBezTo>
                    <a:pt x="13407" y="25235"/>
                    <a:pt x="13445" y="25213"/>
                    <a:pt x="13462" y="25175"/>
                  </a:cubicBezTo>
                  <a:cubicBezTo>
                    <a:pt x="13587" y="24927"/>
                    <a:pt x="13708" y="24671"/>
                    <a:pt x="13824" y="24408"/>
                  </a:cubicBezTo>
                  <a:cubicBezTo>
                    <a:pt x="13850" y="24353"/>
                    <a:pt x="13824" y="24292"/>
                    <a:pt x="13774" y="24270"/>
                  </a:cubicBezTo>
                  <a:cubicBezTo>
                    <a:pt x="13759" y="24263"/>
                    <a:pt x="13743" y="24259"/>
                    <a:pt x="13728" y="24259"/>
                  </a:cubicBezTo>
                  <a:close/>
                  <a:moveTo>
                    <a:pt x="12972" y="25770"/>
                  </a:moveTo>
                  <a:cubicBezTo>
                    <a:pt x="12936" y="25770"/>
                    <a:pt x="12899" y="25788"/>
                    <a:pt x="12881" y="25822"/>
                  </a:cubicBezTo>
                  <a:cubicBezTo>
                    <a:pt x="12744" y="26068"/>
                    <a:pt x="12595" y="26309"/>
                    <a:pt x="12453" y="26545"/>
                  </a:cubicBezTo>
                  <a:cubicBezTo>
                    <a:pt x="12420" y="26594"/>
                    <a:pt x="12436" y="26660"/>
                    <a:pt x="12486" y="26693"/>
                  </a:cubicBezTo>
                  <a:cubicBezTo>
                    <a:pt x="12502" y="26703"/>
                    <a:pt x="12519" y="26710"/>
                    <a:pt x="12541" y="26710"/>
                  </a:cubicBezTo>
                  <a:cubicBezTo>
                    <a:pt x="12574" y="26710"/>
                    <a:pt x="12612" y="26693"/>
                    <a:pt x="12628" y="26660"/>
                  </a:cubicBezTo>
                  <a:cubicBezTo>
                    <a:pt x="12777" y="26419"/>
                    <a:pt x="12924" y="26172"/>
                    <a:pt x="13061" y="25926"/>
                  </a:cubicBezTo>
                  <a:cubicBezTo>
                    <a:pt x="13094" y="25876"/>
                    <a:pt x="13073" y="25810"/>
                    <a:pt x="13023" y="25782"/>
                  </a:cubicBezTo>
                  <a:cubicBezTo>
                    <a:pt x="13007" y="25774"/>
                    <a:pt x="12989" y="25770"/>
                    <a:pt x="12972" y="25770"/>
                  </a:cubicBezTo>
                  <a:close/>
                  <a:moveTo>
                    <a:pt x="12074" y="27200"/>
                  </a:moveTo>
                  <a:cubicBezTo>
                    <a:pt x="12040" y="27200"/>
                    <a:pt x="12008" y="27216"/>
                    <a:pt x="11987" y="27246"/>
                  </a:cubicBezTo>
                  <a:cubicBezTo>
                    <a:pt x="11828" y="27477"/>
                    <a:pt x="11664" y="27707"/>
                    <a:pt x="11494" y="27926"/>
                  </a:cubicBezTo>
                  <a:cubicBezTo>
                    <a:pt x="11456" y="27970"/>
                    <a:pt x="11466" y="28036"/>
                    <a:pt x="11510" y="28074"/>
                  </a:cubicBezTo>
                  <a:cubicBezTo>
                    <a:pt x="11532" y="28084"/>
                    <a:pt x="11555" y="28096"/>
                    <a:pt x="11576" y="28096"/>
                  </a:cubicBezTo>
                  <a:cubicBezTo>
                    <a:pt x="11609" y="28096"/>
                    <a:pt x="11636" y="28079"/>
                    <a:pt x="11659" y="28051"/>
                  </a:cubicBezTo>
                  <a:cubicBezTo>
                    <a:pt x="11833" y="27833"/>
                    <a:pt x="11998" y="27603"/>
                    <a:pt x="12162" y="27367"/>
                  </a:cubicBezTo>
                  <a:cubicBezTo>
                    <a:pt x="12195" y="27317"/>
                    <a:pt x="12185" y="27252"/>
                    <a:pt x="12135" y="27219"/>
                  </a:cubicBezTo>
                  <a:cubicBezTo>
                    <a:pt x="12116" y="27206"/>
                    <a:pt x="12095" y="27200"/>
                    <a:pt x="12074" y="27200"/>
                  </a:cubicBezTo>
                  <a:close/>
                  <a:moveTo>
                    <a:pt x="11044" y="28537"/>
                  </a:moveTo>
                  <a:cubicBezTo>
                    <a:pt x="11014" y="28537"/>
                    <a:pt x="10984" y="28550"/>
                    <a:pt x="10963" y="28578"/>
                  </a:cubicBezTo>
                  <a:cubicBezTo>
                    <a:pt x="10781" y="28787"/>
                    <a:pt x="10594" y="28995"/>
                    <a:pt x="10397" y="29197"/>
                  </a:cubicBezTo>
                  <a:cubicBezTo>
                    <a:pt x="10359" y="29242"/>
                    <a:pt x="10359" y="29308"/>
                    <a:pt x="10404" y="29346"/>
                  </a:cubicBezTo>
                  <a:cubicBezTo>
                    <a:pt x="10425" y="29367"/>
                    <a:pt x="10452" y="29379"/>
                    <a:pt x="10475" y="29379"/>
                  </a:cubicBezTo>
                  <a:cubicBezTo>
                    <a:pt x="10508" y="29379"/>
                    <a:pt x="10535" y="29367"/>
                    <a:pt x="10551" y="29346"/>
                  </a:cubicBezTo>
                  <a:cubicBezTo>
                    <a:pt x="10748" y="29137"/>
                    <a:pt x="10940" y="28929"/>
                    <a:pt x="11121" y="28716"/>
                  </a:cubicBezTo>
                  <a:cubicBezTo>
                    <a:pt x="11160" y="28666"/>
                    <a:pt x="11153" y="28600"/>
                    <a:pt x="11110" y="28562"/>
                  </a:cubicBezTo>
                  <a:cubicBezTo>
                    <a:pt x="11091" y="28545"/>
                    <a:pt x="11068" y="28537"/>
                    <a:pt x="11044" y="28537"/>
                  </a:cubicBezTo>
                  <a:close/>
                  <a:moveTo>
                    <a:pt x="9879" y="29761"/>
                  </a:moveTo>
                  <a:cubicBezTo>
                    <a:pt x="9853" y="29761"/>
                    <a:pt x="9827" y="29771"/>
                    <a:pt x="9805" y="29789"/>
                  </a:cubicBezTo>
                  <a:cubicBezTo>
                    <a:pt x="9608" y="29981"/>
                    <a:pt x="9395" y="30168"/>
                    <a:pt x="9180" y="30353"/>
                  </a:cubicBezTo>
                  <a:cubicBezTo>
                    <a:pt x="9137" y="30393"/>
                    <a:pt x="9132" y="30459"/>
                    <a:pt x="9170" y="30502"/>
                  </a:cubicBezTo>
                  <a:cubicBezTo>
                    <a:pt x="9192" y="30530"/>
                    <a:pt x="9225" y="30540"/>
                    <a:pt x="9253" y="30540"/>
                  </a:cubicBezTo>
                  <a:cubicBezTo>
                    <a:pt x="9274" y="30540"/>
                    <a:pt x="9301" y="30530"/>
                    <a:pt x="9318" y="30513"/>
                  </a:cubicBezTo>
                  <a:cubicBezTo>
                    <a:pt x="9537" y="30327"/>
                    <a:pt x="9751" y="30135"/>
                    <a:pt x="9954" y="29943"/>
                  </a:cubicBezTo>
                  <a:cubicBezTo>
                    <a:pt x="9992" y="29905"/>
                    <a:pt x="9997" y="29839"/>
                    <a:pt x="9954" y="29794"/>
                  </a:cubicBezTo>
                  <a:cubicBezTo>
                    <a:pt x="9934" y="29772"/>
                    <a:pt x="9907" y="29761"/>
                    <a:pt x="9879" y="29761"/>
                  </a:cubicBezTo>
                  <a:close/>
                  <a:moveTo>
                    <a:pt x="8596" y="30859"/>
                  </a:moveTo>
                  <a:cubicBezTo>
                    <a:pt x="8574" y="30859"/>
                    <a:pt x="8552" y="30866"/>
                    <a:pt x="8534" y="30880"/>
                  </a:cubicBezTo>
                  <a:cubicBezTo>
                    <a:pt x="8310" y="31051"/>
                    <a:pt x="8085" y="31215"/>
                    <a:pt x="7854" y="31373"/>
                  </a:cubicBezTo>
                  <a:cubicBezTo>
                    <a:pt x="7806" y="31406"/>
                    <a:pt x="7794" y="31471"/>
                    <a:pt x="7827" y="31521"/>
                  </a:cubicBezTo>
                  <a:cubicBezTo>
                    <a:pt x="7849" y="31554"/>
                    <a:pt x="7882" y="31570"/>
                    <a:pt x="7915" y="31570"/>
                  </a:cubicBezTo>
                  <a:cubicBezTo>
                    <a:pt x="7937" y="31570"/>
                    <a:pt x="7953" y="31560"/>
                    <a:pt x="7975" y="31549"/>
                  </a:cubicBezTo>
                  <a:cubicBezTo>
                    <a:pt x="8206" y="31390"/>
                    <a:pt x="8436" y="31220"/>
                    <a:pt x="8661" y="31051"/>
                  </a:cubicBezTo>
                  <a:cubicBezTo>
                    <a:pt x="8704" y="31011"/>
                    <a:pt x="8715" y="30945"/>
                    <a:pt x="8682" y="30902"/>
                  </a:cubicBezTo>
                  <a:cubicBezTo>
                    <a:pt x="8659" y="30873"/>
                    <a:pt x="8627" y="30859"/>
                    <a:pt x="8596" y="30859"/>
                  </a:cubicBezTo>
                  <a:close/>
                  <a:moveTo>
                    <a:pt x="7207" y="31819"/>
                  </a:moveTo>
                  <a:cubicBezTo>
                    <a:pt x="7189" y="31819"/>
                    <a:pt x="7170" y="31824"/>
                    <a:pt x="7153" y="31833"/>
                  </a:cubicBezTo>
                  <a:cubicBezTo>
                    <a:pt x="6911" y="31982"/>
                    <a:pt x="6671" y="32124"/>
                    <a:pt x="6430" y="32261"/>
                  </a:cubicBezTo>
                  <a:cubicBezTo>
                    <a:pt x="6375" y="32288"/>
                    <a:pt x="6359" y="32349"/>
                    <a:pt x="6385" y="32404"/>
                  </a:cubicBezTo>
                  <a:cubicBezTo>
                    <a:pt x="6407" y="32437"/>
                    <a:pt x="6440" y="32458"/>
                    <a:pt x="6478" y="32458"/>
                  </a:cubicBezTo>
                  <a:cubicBezTo>
                    <a:pt x="6496" y="32458"/>
                    <a:pt x="6511" y="32453"/>
                    <a:pt x="6528" y="32442"/>
                  </a:cubicBezTo>
                  <a:cubicBezTo>
                    <a:pt x="6774" y="32311"/>
                    <a:pt x="7022" y="32162"/>
                    <a:pt x="7262" y="32015"/>
                  </a:cubicBezTo>
                  <a:cubicBezTo>
                    <a:pt x="7312" y="31982"/>
                    <a:pt x="7328" y="31921"/>
                    <a:pt x="7295" y="31873"/>
                  </a:cubicBezTo>
                  <a:cubicBezTo>
                    <a:pt x="7277" y="31836"/>
                    <a:pt x="7243" y="31819"/>
                    <a:pt x="7207" y="31819"/>
                  </a:cubicBezTo>
                  <a:close/>
                  <a:moveTo>
                    <a:pt x="5731" y="32638"/>
                  </a:moveTo>
                  <a:cubicBezTo>
                    <a:pt x="5715" y="32638"/>
                    <a:pt x="5699" y="32642"/>
                    <a:pt x="5684" y="32650"/>
                  </a:cubicBezTo>
                  <a:cubicBezTo>
                    <a:pt x="5431" y="32771"/>
                    <a:pt x="5180" y="32892"/>
                    <a:pt x="4922" y="33001"/>
                  </a:cubicBezTo>
                  <a:cubicBezTo>
                    <a:pt x="4867" y="33024"/>
                    <a:pt x="4846" y="33089"/>
                    <a:pt x="4867" y="33138"/>
                  </a:cubicBezTo>
                  <a:cubicBezTo>
                    <a:pt x="4884" y="33182"/>
                    <a:pt x="4922" y="33204"/>
                    <a:pt x="4966" y="33204"/>
                  </a:cubicBezTo>
                  <a:cubicBezTo>
                    <a:pt x="4978" y="33204"/>
                    <a:pt x="4993" y="33199"/>
                    <a:pt x="5004" y="33193"/>
                  </a:cubicBezTo>
                  <a:cubicBezTo>
                    <a:pt x="5267" y="33083"/>
                    <a:pt x="5525" y="32963"/>
                    <a:pt x="5777" y="32837"/>
                  </a:cubicBezTo>
                  <a:cubicBezTo>
                    <a:pt x="5826" y="32809"/>
                    <a:pt x="5848" y="32749"/>
                    <a:pt x="5826" y="32695"/>
                  </a:cubicBezTo>
                  <a:cubicBezTo>
                    <a:pt x="5807" y="32660"/>
                    <a:pt x="5769" y="32638"/>
                    <a:pt x="5731" y="32638"/>
                  </a:cubicBezTo>
                  <a:close/>
                  <a:moveTo>
                    <a:pt x="4183" y="33312"/>
                  </a:moveTo>
                  <a:cubicBezTo>
                    <a:pt x="4170" y="33312"/>
                    <a:pt x="4157" y="33314"/>
                    <a:pt x="4144" y="33320"/>
                  </a:cubicBezTo>
                  <a:cubicBezTo>
                    <a:pt x="3886" y="33418"/>
                    <a:pt x="3617" y="33517"/>
                    <a:pt x="3354" y="33604"/>
                  </a:cubicBezTo>
                  <a:cubicBezTo>
                    <a:pt x="3300" y="33621"/>
                    <a:pt x="3268" y="33681"/>
                    <a:pt x="3289" y="33735"/>
                  </a:cubicBezTo>
                  <a:cubicBezTo>
                    <a:pt x="3300" y="33780"/>
                    <a:pt x="3344" y="33813"/>
                    <a:pt x="3387" y="33813"/>
                  </a:cubicBezTo>
                  <a:cubicBezTo>
                    <a:pt x="3399" y="33813"/>
                    <a:pt x="3410" y="33806"/>
                    <a:pt x="3420" y="33801"/>
                  </a:cubicBezTo>
                  <a:cubicBezTo>
                    <a:pt x="3688" y="33714"/>
                    <a:pt x="3958" y="33616"/>
                    <a:pt x="4221" y="33517"/>
                  </a:cubicBezTo>
                  <a:cubicBezTo>
                    <a:pt x="4275" y="33495"/>
                    <a:pt x="4303" y="33434"/>
                    <a:pt x="4280" y="33379"/>
                  </a:cubicBezTo>
                  <a:cubicBezTo>
                    <a:pt x="4264" y="33338"/>
                    <a:pt x="4225" y="33312"/>
                    <a:pt x="4183" y="33312"/>
                  </a:cubicBezTo>
                  <a:close/>
                  <a:moveTo>
                    <a:pt x="2585" y="33852"/>
                  </a:moveTo>
                  <a:cubicBezTo>
                    <a:pt x="2575" y="33852"/>
                    <a:pt x="2565" y="33853"/>
                    <a:pt x="2555" y="33856"/>
                  </a:cubicBezTo>
                  <a:cubicBezTo>
                    <a:pt x="2286" y="33933"/>
                    <a:pt x="2011" y="34004"/>
                    <a:pt x="1743" y="34076"/>
                  </a:cubicBezTo>
                  <a:cubicBezTo>
                    <a:pt x="1682" y="34087"/>
                    <a:pt x="1650" y="34147"/>
                    <a:pt x="1667" y="34201"/>
                  </a:cubicBezTo>
                  <a:cubicBezTo>
                    <a:pt x="1677" y="34251"/>
                    <a:pt x="1722" y="34284"/>
                    <a:pt x="1765" y="34284"/>
                  </a:cubicBezTo>
                  <a:cubicBezTo>
                    <a:pt x="1776" y="34284"/>
                    <a:pt x="1781" y="34284"/>
                    <a:pt x="1793" y="34279"/>
                  </a:cubicBezTo>
                  <a:cubicBezTo>
                    <a:pt x="2067" y="34213"/>
                    <a:pt x="2340" y="34135"/>
                    <a:pt x="2610" y="34059"/>
                  </a:cubicBezTo>
                  <a:cubicBezTo>
                    <a:pt x="2669" y="34043"/>
                    <a:pt x="2702" y="33983"/>
                    <a:pt x="2686" y="33927"/>
                  </a:cubicBezTo>
                  <a:cubicBezTo>
                    <a:pt x="2672" y="33882"/>
                    <a:pt x="2630" y="33852"/>
                    <a:pt x="2585" y="33852"/>
                  </a:cubicBezTo>
                  <a:close/>
                  <a:moveTo>
                    <a:pt x="941" y="34260"/>
                  </a:moveTo>
                  <a:cubicBezTo>
                    <a:pt x="934" y="34260"/>
                    <a:pt x="928" y="34260"/>
                    <a:pt x="921" y="34261"/>
                  </a:cubicBezTo>
                  <a:cubicBezTo>
                    <a:pt x="647" y="34322"/>
                    <a:pt x="374" y="34372"/>
                    <a:pt x="93" y="34421"/>
                  </a:cubicBezTo>
                  <a:cubicBezTo>
                    <a:pt x="38" y="34431"/>
                    <a:pt x="0" y="34486"/>
                    <a:pt x="12" y="34542"/>
                  </a:cubicBezTo>
                  <a:cubicBezTo>
                    <a:pt x="17" y="34596"/>
                    <a:pt x="66" y="34628"/>
                    <a:pt x="116" y="34628"/>
                  </a:cubicBezTo>
                  <a:lnTo>
                    <a:pt x="132" y="34628"/>
                  </a:lnTo>
                  <a:cubicBezTo>
                    <a:pt x="412" y="34580"/>
                    <a:pt x="691" y="34525"/>
                    <a:pt x="966" y="34471"/>
                  </a:cubicBezTo>
                  <a:cubicBezTo>
                    <a:pt x="1025" y="34459"/>
                    <a:pt x="1058" y="34398"/>
                    <a:pt x="1047" y="34344"/>
                  </a:cubicBezTo>
                  <a:cubicBezTo>
                    <a:pt x="1038" y="34295"/>
                    <a:pt x="993" y="34260"/>
                    <a:pt x="941" y="3426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endParaRPr sz="5156"/>
            </a:p>
          </p:txBody>
        </p:sp>
        <p:sp>
          <p:nvSpPr>
            <p:cNvPr id="2705" name="Google Shape;2705;p45"/>
            <p:cNvSpPr/>
            <p:nvPr/>
          </p:nvSpPr>
          <p:spPr>
            <a:xfrm rot="10800000">
              <a:off x="138410" y="353785"/>
              <a:ext cx="2593495" cy="1773187"/>
            </a:xfrm>
            <a:custGeom>
              <a:avLst/>
              <a:gdLst/>
              <a:ahLst/>
              <a:cxnLst/>
              <a:rect l="l" t="t" r="r" b="b"/>
              <a:pathLst>
                <a:path w="50649" h="34629" extrusionOk="0">
                  <a:moveTo>
                    <a:pt x="32733" y="0"/>
                  </a:moveTo>
                  <a:cubicBezTo>
                    <a:pt x="32447" y="7"/>
                    <a:pt x="32162" y="12"/>
                    <a:pt x="31883" y="28"/>
                  </a:cubicBezTo>
                  <a:cubicBezTo>
                    <a:pt x="31822" y="28"/>
                    <a:pt x="31779" y="78"/>
                    <a:pt x="31784" y="139"/>
                  </a:cubicBezTo>
                  <a:cubicBezTo>
                    <a:pt x="31784" y="193"/>
                    <a:pt x="31833" y="237"/>
                    <a:pt x="31888" y="237"/>
                  </a:cubicBezTo>
                  <a:lnTo>
                    <a:pt x="31893" y="237"/>
                  </a:lnTo>
                  <a:cubicBezTo>
                    <a:pt x="32167" y="225"/>
                    <a:pt x="32453" y="215"/>
                    <a:pt x="32733" y="215"/>
                  </a:cubicBezTo>
                  <a:cubicBezTo>
                    <a:pt x="32792" y="210"/>
                    <a:pt x="32842" y="165"/>
                    <a:pt x="32837" y="106"/>
                  </a:cubicBezTo>
                  <a:cubicBezTo>
                    <a:pt x="32837" y="45"/>
                    <a:pt x="32792" y="0"/>
                    <a:pt x="32733" y="0"/>
                  </a:cubicBezTo>
                  <a:close/>
                  <a:moveTo>
                    <a:pt x="33581" y="7"/>
                  </a:moveTo>
                  <a:cubicBezTo>
                    <a:pt x="33527" y="7"/>
                    <a:pt x="33472" y="50"/>
                    <a:pt x="33472" y="111"/>
                  </a:cubicBezTo>
                  <a:cubicBezTo>
                    <a:pt x="33472" y="171"/>
                    <a:pt x="33515" y="220"/>
                    <a:pt x="33576" y="220"/>
                  </a:cubicBezTo>
                  <a:cubicBezTo>
                    <a:pt x="33851" y="225"/>
                    <a:pt x="34135" y="237"/>
                    <a:pt x="34415" y="258"/>
                  </a:cubicBezTo>
                  <a:lnTo>
                    <a:pt x="34426" y="258"/>
                  </a:lnTo>
                  <a:cubicBezTo>
                    <a:pt x="34481" y="258"/>
                    <a:pt x="34524" y="215"/>
                    <a:pt x="34530" y="160"/>
                  </a:cubicBezTo>
                  <a:cubicBezTo>
                    <a:pt x="34530" y="99"/>
                    <a:pt x="34486" y="50"/>
                    <a:pt x="34431" y="45"/>
                  </a:cubicBezTo>
                  <a:cubicBezTo>
                    <a:pt x="34147" y="28"/>
                    <a:pt x="33861" y="18"/>
                    <a:pt x="33581" y="7"/>
                  </a:cubicBezTo>
                  <a:close/>
                  <a:moveTo>
                    <a:pt x="31042" y="88"/>
                  </a:moveTo>
                  <a:cubicBezTo>
                    <a:pt x="31039" y="88"/>
                    <a:pt x="31036" y="88"/>
                    <a:pt x="31033" y="89"/>
                  </a:cubicBezTo>
                  <a:cubicBezTo>
                    <a:pt x="30753" y="116"/>
                    <a:pt x="30469" y="149"/>
                    <a:pt x="30189" y="187"/>
                  </a:cubicBezTo>
                  <a:cubicBezTo>
                    <a:pt x="30135" y="198"/>
                    <a:pt x="30090" y="248"/>
                    <a:pt x="30102" y="308"/>
                  </a:cubicBezTo>
                  <a:cubicBezTo>
                    <a:pt x="30107" y="362"/>
                    <a:pt x="30156" y="395"/>
                    <a:pt x="30206" y="395"/>
                  </a:cubicBezTo>
                  <a:lnTo>
                    <a:pt x="30222" y="395"/>
                  </a:lnTo>
                  <a:cubicBezTo>
                    <a:pt x="30496" y="357"/>
                    <a:pt x="30775" y="324"/>
                    <a:pt x="31056" y="296"/>
                  </a:cubicBezTo>
                  <a:cubicBezTo>
                    <a:pt x="31115" y="291"/>
                    <a:pt x="31154" y="243"/>
                    <a:pt x="31148" y="182"/>
                  </a:cubicBezTo>
                  <a:cubicBezTo>
                    <a:pt x="31143" y="130"/>
                    <a:pt x="31094" y="88"/>
                    <a:pt x="31042" y="88"/>
                  </a:cubicBezTo>
                  <a:close/>
                  <a:moveTo>
                    <a:pt x="35275" y="111"/>
                  </a:moveTo>
                  <a:cubicBezTo>
                    <a:pt x="35215" y="111"/>
                    <a:pt x="35166" y="149"/>
                    <a:pt x="35160" y="204"/>
                  </a:cubicBezTo>
                  <a:cubicBezTo>
                    <a:pt x="35154" y="264"/>
                    <a:pt x="35199" y="314"/>
                    <a:pt x="35258" y="319"/>
                  </a:cubicBezTo>
                  <a:cubicBezTo>
                    <a:pt x="35538" y="346"/>
                    <a:pt x="35817" y="379"/>
                    <a:pt x="36098" y="412"/>
                  </a:cubicBezTo>
                  <a:lnTo>
                    <a:pt x="36108" y="412"/>
                  </a:lnTo>
                  <a:cubicBezTo>
                    <a:pt x="36163" y="412"/>
                    <a:pt x="36207" y="374"/>
                    <a:pt x="36212" y="319"/>
                  </a:cubicBezTo>
                  <a:cubicBezTo>
                    <a:pt x="36219" y="264"/>
                    <a:pt x="36179" y="210"/>
                    <a:pt x="36120" y="204"/>
                  </a:cubicBezTo>
                  <a:cubicBezTo>
                    <a:pt x="35840" y="165"/>
                    <a:pt x="35561" y="139"/>
                    <a:pt x="35275" y="111"/>
                  </a:cubicBezTo>
                  <a:close/>
                  <a:moveTo>
                    <a:pt x="36946" y="317"/>
                  </a:moveTo>
                  <a:cubicBezTo>
                    <a:pt x="36897" y="317"/>
                    <a:pt x="36848" y="357"/>
                    <a:pt x="36843" y="407"/>
                  </a:cubicBezTo>
                  <a:cubicBezTo>
                    <a:pt x="36831" y="467"/>
                    <a:pt x="36870" y="516"/>
                    <a:pt x="36930" y="527"/>
                  </a:cubicBezTo>
                  <a:cubicBezTo>
                    <a:pt x="37210" y="571"/>
                    <a:pt x="37484" y="615"/>
                    <a:pt x="37758" y="665"/>
                  </a:cubicBezTo>
                  <a:lnTo>
                    <a:pt x="37780" y="665"/>
                  </a:lnTo>
                  <a:cubicBezTo>
                    <a:pt x="37830" y="665"/>
                    <a:pt x="37873" y="632"/>
                    <a:pt x="37884" y="577"/>
                  </a:cubicBezTo>
                  <a:cubicBezTo>
                    <a:pt x="37896" y="521"/>
                    <a:pt x="37856" y="467"/>
                    <a:pt x="37797" y="456"/>
                  </a:cubicBezTo>
                  <a:cubicBezTo>
                    <a:pt x="37517" y="407"/>
                    <a:pt x="37243" y="362"/>
                    <a:pt x="36963" y="319"/>
                  </a:cubicBezTo>
                  <a:cubicBezTo>
                    <a:pt x="36958" y="318"/>
                    <a:pt x="36952" y="317"/>
                    <a:pt x="36946" y="317"/>
                  </a:cubicBezTo>
                  <a:close/>
                  <a:moveTo>
                    <a:pt x="29371" y="328"/>
                  </a:moveTo>
                  <a:cubicBezTo>
                    <a:pt x="29364" y="328"/>
                    <a:pt x="29358" y="328"/>
                    <a:pt x="29351" y="329"/>
                  </a:cubicBezTo>
                  <a:cubicBezTo>
                    <a:pt x="29071" y="385"/>
                    <a:pt x="28792" y="445"/>
                    <a:pt x="28523" y="516"/>
                  </a:cubicBezTo>
                  <a:cubicBezTo>
                    <a:pt x="28463" y="527"/>
                    <a:pt x="28430" y="587"/>
                    <a:pt x="28446" y="642"/>
                  </a:cubicBezTo>
                  <a:cubicBezTo>
                    <a:pt x="28458" y="691"/>
                    <a:pt x="28501" y="724"/>
                    <a:pt x="28544" y="724"/>
                  </a:cubicBezTo>
                  <a:cubicBezTo>
                    <a:pt x="28556" y="724"/>
                    <a:pt x="28567" y="719"/>
                    <a:pt x="28572" y="719"/>
                  </a:cubicBezTo>
                  <a:cubicBezTo>
                    <a:pt x="28835" y="653"/>
                    <a:pt x="29115" y="592"/>
                    <a:pt x="29394" y="538"/>
                  </a:cubicBezTo>
                  <a:cubicBezTo>
                    <a:pt x="29449" y="527"/>
                    <a:pt x="29488" y="473"/>
                    <a:pt x="29477" y="412"/>
                  </a:cubicBezTo>
                  <a:cubicBezTo>
                    <a:pt x="29467" y="363"/>
                    <a:pt x="29423" y="328"/>
                    <a:pt x="29371" y="328"/>
                  </a:cubicBezTo>
                  <a:close/>
                  <a:moveTo>
                    <a:pt x="38611" y="613"/>
                  </a:moveTo>
                  <a:cubicBezTo>
                    <a:pt x="38563" y="613"/>
                    <a:pt x="38519" y="649"/>
                    <a:pt x="38503" y="698"/>
                  </a:cubicBezTo>
                  <a:cubicBezTo>
                    <a:pt x="38493" y="757"/>
                    <a:pt x="38531" y="812"/>
                    <a:pt x="38586" y="823"/>
                  </a:cubicBezTo>
                  <a:cubicBezTo>
                    <a:pt x="38865" y="878"/>
                    <a:pt x="39139" y="938"/>
                    <a:pt x="39414" y="999"/>
                  </a:cubicBezTo>
                  <a:cubicBezTo>
                    <a:pt x="39419" y="1004"/>
                    <a:pt x="39429" y="1004"/>
                    <a:pt x="39435" y="1004"/>
                  </a:cubicBezTo>
                  <a:cubicBezTo>
                    <a:pt x="39485" y="1004"/>
                    <a:pt x="39528" y="971"/>
                    <a:pt x="39540" y="921"/>
                  </a:cubicBezTo>
                  <a:cubicBezTo>
                    <a:pt x="39550" y="862"/>
                    <a:pt x="39518" y="807"/>
                    <a:pt x="39457" y="796"/>
                  </a:cubicBezTo>
                  <a:cubicBezTo>
                    <a:pt x="39183" y="731"/>
                    <a:pt x="38909" y="670"/>
                    <a:pt x="38630" y="615"/>
                  </a:cubicBezTo>
                  <a:cubicBezTo>
                    <a:pt x="38623" y="614"/>
                    <a:pt x="38617" y="613"/>
                    <a:pt x="38611" y="613"/>
                  </a:cubicBezTo>
                  <a:close/>
                  <a:moveTo>
                    <a:pt x="27734" y="742"/>
                  </a:moveTo>
                  <a:cubicBezTo>
                    <a:pt x="27724" y="742"/>
                    <a:pt x="27713" y="743"/>
                    <a:pt x="27701" y="746"/>
                  </a:cubicBezTo>
                  <a:cubicBezTo>
                    <a:pt x="27432" y="834"/>
                    <a:pt x="27163" y="928"/>
                    <a:pt x="26900" y="1026"/>
                  </a:cubicBezTo>
                  <a:cubicBezTo>
                    <a:pt x="26846" y="1048"/>
                    <a:pt x="26819" y="1108"/>
                    <a:pt x="26840" y="1163"/>
                  </a:cubicBezTo>
                  <a:cubicBezTo>
                    <a:pt x="26857" y="1207"/>
                    <a:pt x="26895" y="1234"/>
                    <a:pt x="26938" y="1234"/>
                  </a:cubicBezTo>
                  <a:cubicBezTo>
                    <a:pt x="26950" y="1234"/>
                    <a:pt x="26961" y="1229"/>
                    <a:pt x="26978" y="1224"/>
                  </a:cubicBezTo>
                  <a:cubicBezTo>
                    <a:pt x="27234" y="1125"/>
                    <a:pt x="27497" y="1032"/>
                    <a:pt x="27767" y="949"/>
                  </a:cubicBezTo>
                  <a:cubicBezTo>
                    <a:pt x="27821" y="928"/>
                    <a:pt x="27854" y="873"/>
                    <a:pt x="27833" y="817"/>
                  </a:cubicBezTo>
                  <a:cubicBezTo>
                    <a:pt x="27819" y="768"/>
                    <a:pt x="27780" y="742"/>
                    <a:pt x="27734" y="742"/>
                  </a:cubicBezTo>
                  <a:close/>
                  <a:moveTo>
                    <a:pt x="40255" y="989"/>
                  </a:moveTo>
                  <a:cubicBezTo>
                    <a:pt x="40210" y="989"/>
                    <a:pt x="40168" y="1020"/>
                    <a:pt x="40158" y="1070"/>
                  </a:cubicBezTo>
                  <a:cubicBezTo>
                    <a:pt x="40142" y="1125"/>
                    <a:pt x="40175" y="1179"/>
                    <a:pt x="40236" y="1196"/>
                  </a:cubicBezTo>
                  <a:cubicBezTo>
                    <a:pt x="40509" y="1267"/>
                    <a:pt x="40778" y="1338"/>
                    <a:pt x="41053" y="1409"/>
                  </a:cubicBezTo>
                  <a:cubicBezTo>
                    <a:pt x="41058" y="1409"/>
                    <a:pt x="41068" y="1415"/>
                    <a:pt x="41079" y="1415"/>
                  </a:cubicBezTo>
                  <a:cubicBezTo>
                    <a:pt x="41124" y="1415"/>
                    <a:pt x="41167" y="1382"/>
                    <a:pt x="41178" y="1333"/>
                  </a:cubicBezTo>
                  <a:cubicBezTo>
                    <a:pt x="41195" y="1278"/>
                    <a:pt x="41162" y="1217"/>
                    <a:pt x="41107" y="1207"/>
                  </a:cubicBezTo>
                  <a:cubicBezTo>
                    <a:pt x="40833" y="1130"/>
                    <a:pt x="40559" y="1059"/>
                    <a:pt x="40284" y="994"/>
                  </a:cubicBezTo>
                  <a:cubicBezTo>
                    <a:pt x="40275" y="991"/>
                    <a:pt x="40265" y="989"/>
                    <a:pt x="40255" y="989"/>
                  </a:cubicBezTo>
                  <a:close/>
                  <a:moveTo>
                    <a:pt x="41893" y="1433"/>
                  </a:moveTo>
                  <a:cubicBezTo>
                    <a:pt x="41846" y="1433"/>
                    <a:pt x="41806" y="1463"/>
                    <a:pt x="41792" y="1508"/>
                  </a:cubicBezTo>
                  <a:cubicBezTo>
                    <a:pt x="41776" y="1563"/>
                    <a:pt x="41809" y="1624"/>
                    <a:pt x="41863" y="1639"/>
                  </a:cubicBezTo>
                  <a:cubicBezTo>
                    <a:pt x="42138" y="1717"/>
                    <a:pt x="42406" y="1799"/>
                    <a:pt x="42669" y="1882"/>
                  </a:cubicBezTo>
                  <a:cubicBezTo>
                    <a:pt x="42680" y="1887"/>
                    <a:pt x="42690" y="1887"/>
                    <a:pt x="42702" y="1887"/>
                  </a:cubicBezTo>
                  <a:cubicBezTo>
                    <a:pt x="42746" y="1887"/>
                    <a:pt x="42789" y="1859"/>
                    <a:pt x="42801" y="1816"/>
                  </a:cubicBezTo>
                  <a:cubicBezTo>
                    <a:pt x="42817" y="1760"/>
                    <a:pt x="42789" y="1700"/>
                    <a:pt x="42735" y="1684"/>
                  </a:cubicBezTo>
                  <a:cubicBezTo>
                    <a:pt x="42467" y="1596"/>
                    <a:pt x="42197" y="1513"/>
                    <a:pt x="41923" y="1437"/>
                  </a:cubicBezTo>
                  <a:cubicBezTo>
                    <a:pt x="41913" y="1434"/>
                    <a:pt x="41903" y="1433"/>
                    <a:pt x="41893" y="1433"/>
                  </a:cubicBezTo>
                  <a:close/>
                  <a:moveTo>
                    <a:pt x="26163" y="1349"/>
                  </a:moveTo>
                  <a:cubicBezTo>
                    <a:pt x="26147" y="1349"/>
                    <a:pt x="26131" y="1353"/>
                    <a:pt x="26116" y="1361"/>
                  </a:cubicBezTo>
                  <a:cubicBezTo>
                    <a:pt x="25848" y="1475"/>
                    <a:pt x="25597" y="1596"/>
                    <a:pt x="25349" y="1717"/>
                  </a:cubicBezTo>
                  <a:cubicBezTo>
                    <a:pt x="25294" y="1743"/>
                    <a:pt x="25273" y="1804"/>
                    <a:pt x="25301" y="1859"/>
                  </a:cubicBezTo>
                  <a:cubicBezTo>
                    <a:pt x="25316" y="1897"/>
                    <a:pt x="25355" y="1920"/>
                    <a:pt x="25393" y="1920"/>
                  </a:cubicBezTo>
                  <a:cubicBezTo>
                    <a:pt x="25410" y="1920"/>
                    <a:pt x="25426" y="1914"/>
                    <a:pt x="25437" y="1908"/>
                  </a:cubicBezTo>
                  <a:cubicBezTo>
                    <a:pt x="25683" y="1788"/>
                    <a:pt x="25941" y="1667"/>
                    <a:pt x="26199" y="1553"/>
                  </a:cubicBezTo>
                  <a:cubicBezTo>
                    <a:pt x="26254" y="1525"/>
                    <a:pt x="26275" y="1465"/>
                    <a:pt x="26254" y="1409"/>
                  </a:cubicBezTo>
                  <a:cubicBezTo>
                    <a:pt x="26238" y="1371"/>
                    <a:pt x="26201" y="1349"/>
                    <a:pt x="26163" y="1349"/>
                  </a:cubicBezTo>
                  <a:close/>
                  <a:moveTo>
                    <a:pt x="43509" y="1936"/>
                  </a:moveTo>
                  <a:cubicBezTo>
                    <a:pt x="43465" y="1936"/>
                    <a:pt x="43422" y="1963"/>
                    <a:pt x="43409" y="2006"/>
                  </a:cubicBezTo>
                  <a:cubicBezTo>
                    <a:pt x="43387" y="2067"/>
                    <a:pt x="43420" y="2122"/>
                    <a:pt x="43474" y="2145"/>
                  </a:cubicBezTo>
                  <a:cubicBezTo>
                    <a:pt x="43743" y="2231"/>
                    <a:pt x="44012" y="2325"/>
                    <a:pt x="44269" y="2418"/>
                  </a:cubicBezTo>
                  <a:cubicBezTo>
                    <a:pt x="44286" y="2418"/>
                    <a:pt x="44296" y="2423"/>
                    <a:pt x="44308" y="2423"/>
                  </a:cubicBezTo>
                  <a:cubicBezTo>
                    <a:pt x="44352" y="2423"/>
                    <a:pt x="44390" y="2396"/>
                    <a:pt x="44407" y="2352"/>
                  </a:cubicBezTo>
                  <a:cubicBezTo>
                    <a:pt x="44428" y="2297"/>
                    <a:pt x="44395" y="2237"/>
                    <a:pt x="44341" y="2216"/>
                  </a:cubicBezTo>
                  <a:cubicBezTo>
                    <a:pt x="44078" y="2127"/>
                    <a:pt x="43815" y="2034"/>
                    <a:pt x="43540" y="1941"/>
                  </a:cubicBezTo>
                  <a:cubicBezTo>
                    <a:pt x="43530" y="1938"/>
                    <a:pt x="43519" y="1936"/>
                    <a:pt x="43509" y="1936"/>
                  </a:cubicBezTo>
                  <a:close/>
                  <a:moveTo>
                    <a:pt x="24643" y="2093"/>
                  </a:moveTo>
                  <a:cubicBezTo>
                    <a:pt x="24626" y="2093"/>
                    <a:pt x="24609" y="2097"/>
                    <a:pt x="24593" y="2105"/>
                  </a:cubicBezTo>
                  <a:cubicBezTo>
                    <a:pt x="24340" y="2237"/>
                    <a:pt x="24094" y="2380"/>
                    <a:pt x="23854" y="2522"/>
                  </a:cubicBezTo>
                  <a:cubicBezTo>
                    <a:pt x="23804" y="2550"/>
                    <a:pt x="23788" y="2615"/>
                    <a:pt x="23814" y="2664"/>
                  </a:cubicBezTo>
                  <a:cubicBezTo>
                    <a:pt x="23837" y="2697"/>
                    <a:pt x="23869" y="2714"/>
                    <a:pt x="23908" y="2714"/>
                  </a:cubicBezTo>
                  <a:cubicBezTo>
                    <a:pt x="23925" y="2714"/>
                    <a:pt x="23941" y="2714"/>
                    <a:pt x="23963" y="2704"/>
                  </a:cubicBezTo>
                  <a:cubicBezTo>
                    <a:pt x="24198" y="2560"/>
                    <a:pt x="24446" y="2423"/>
                    <a:pt x="24692" y="2292"/>
                  </a:cubicBezTo>
                  <a:cubicBezTo>
                    <a:pt x="24742" y="2264"/>
                    <a:pt x="24763" y="2199"/>
                    <a:pt x="24735" y="2150"/>
                  </a:cubicBezTo>
                  <a:cubicBezTo>
                    <a:pt x="24717" y="2112"/>
                    <a:pt x="24681" y="2093"/>
                    <a:pt x="24643" y="2093"/>
                  </a:cubicBezTo>
                  <a:close/>
                  <a:moveTo>
                    <a:pt x="45101" y="2499"/>
                  </a:moveTo>
                  <a:cubicBezTo>
                    <a:pt x="45059" y="2499"/>
                    <a:pt x="45020" y="2524"/>
                    <a:pt x="45004" y="2566"/>
                  </a:cubicBezTo>
                  <a:cubicBezTo>
                    <a:pt x="44982" y="2621"/>
                    <a:pt x="45009" y="2681"/>
                    <a:pt x="45065" y="2704"/>
                  </a:cubicBezTo>
                  <a:cubicBezTo>
                    <a:pt x="45338" y="2802"/>
                    <a:pt x="45601" y="2906"/>
                    <a:pt x="45854" y="3005"/>
                  </a:cubicBezTo>
                  <a:cubicBezTo>
                    <a:pt x="45870" y="3010"/>
                    <a:pt x="45880" y="3010"/>
                    <a:pt x="45892" y="3010"/>
                  </a:cubicBezTo>
                  <a:cubicBezTo>
                    <a:pt x="45935" y="3010"/>
                    <a:pt x="45974" y="2982"/>
                    <a:pt x="45991" y="2944"/>
                  </a:cubicBezTo>
                  <a:cubicBezTo>
                    <a:pt x="46012" y="2889"/>
                    <a:pt x="45985" y="2829"/>
                    <a:pt x="45930" y="2808"/>
                  </a:cubicBezTo>
                  <a:cubicBezTo>
                    <a:pt x="45678" y="2709"/>
                    <a:pt x="45409" y="2605"/>
                    <a:pt x="45141" y="2506"/>
                  </a:cubicBezTo>
                  <a:cubicBezTo>
                    <a:pt x="45128" y="2501"/>
                    <a:pt x="45114" y="2499"/>
                    <a:pt x="45101" y="2499"/>
                  </a:cubicBezTo>
                  <a:close/>
                  <a:moveTo>
                    <a:pt x="23187" y="2949"/>
                  </a:moveTo>
                  <a:cubicBezTo>
                    <a:pt x="23167" y="2949"/>
                    <a:pt x="23148" y="2955"/>
                    <a:pt x="23130" y="2967"/>
                  </a:cubicBezTo>
                  <a:cubicBezTo>
                    <a:pt x="22893" y="3119"/>
                    <a:pt x="22658" y="3278"/>
                    <a:pt x="22428" y="3443"/>
                  </a:cubicBezTo>
                  <a:cubicBezTo>
                    <a:pt x="22379" y="3476"/>
                    <a:pt x="22367" y="3542"/>
                    <a:pt x="22407" y="3592"/>
                  </a:cubicBezTo>
                  <a:cubicBezTo>
                    <a:pt x="22423" y="3618"/>
                    <a:pt x="22455" y="3635"/>
                    <a:pt x="22488" y="3635"/>
                  </a:cubicBezTo>
                  <a:cubicBezTo>
                    <a:pt x="22511" y="3635"/>
                    <a:pt x="22532" y="3630"/>
                    <a:pt x="22554" y="3613"/>
                  </a:cubicBezTo>
                  <a:cubicBezTo>
                    <a:pt x="22779" y="3453"/>
                    <a:pt x="23014" y="3296"/>
                    <a:pt x="23245" y="3142"/>
                  </a:cubicBezTo>
                  <a:cubicBezTo>
                    <a:pt x="23295" y="3109"/>
                    <a:pt x="23310" y="3043"/>
                    <a:pt x="23278" y="3000"/>
                  </a:cubicBezTo>
                  <a:cubicBezTo>
                    <a:pt x="23256" y="2967"/>
                    <a:pt x="23222" y="2949"/>
                    <a:pt x="23187" y="2949"/>
                  </a:cubicBezTo>
                  <a:close/>
                  <a:moveTo>
                    <a:pt x="46681" y="3112"/>
                  </a:moveTo>
                  <a:cubicBezTo>
                    <a:pt x="46638" y="3112"/>
                    <a:pt x="46599" y="3137"/>
                    <a:pt x="46583" y="3180"/>
                  </a:cubicBezTo>
                  <a:cubicBezTo>
                    <a:pt x="46560" y="3235"/>
                    <a:pt x="46588" y="3296"/>
                    <a:pt x="46643" y="3317"/>
                  </a:cubicBezTo>
                  <a:cubicBezTo>
                    <a:pt x="46911" y="3427"/>
                    <a:pt x="47175" y="3536"/>
                    <a:pt x="47421" y="3640"/>
                  </a:cubicBezTo>
                  <a:cubicBezTo>
                    <a:pt x="47432" y="3645"/>
                    <a:pt x="47448" y="3651"/>
                    <a:pt x="47459" y="3651"/>
                  </a:cubicBezTo>
                  <a:cubicBezTo>
                    <a:pt x="47503" y="3651"/>
                    <a:pt x="47542" y="3624"/>
                    <a:pt x="47557" y="3585"/>
                  </a:cubicBezTo>
                  <a:cubicBezTo>
                    <a:pt x="47580" y="3531"/>
                    <a:pt x="47557" y="3471"/>
                    <a:pt x="47503" y="3448"/>
                  </a:cubicBezTo>
                  <a:cubicBezTo>
                    <a:pt x="47256" y="3339"/>
                    <a:pt x="46993" y="3235"/>
                    <a:pt x="46719" y="3119"/>
                  </a:cubicBezTo>
                  <a:cubicBezTo>
                    <a:pt x="46707" y="3114"/>
                    <a:pt x="46693" y="3112"/>
                    <a:pt x="46681" y="3112"/>
                  </a:cubicBezTo>
                  <a:close/>
                  <a:moveTo>
                    <a:pt x="48236" y="3778"/>
                  </a:moveTo>
                  <a:cubicBezTo>
                    <a:pt x="48196" y="3778"/>
                    <a:pt x="48159" y="3802"/>
                    <a:pt x="48139" y="3838"/>
                  </a:cubicBezTo>
                  <a:cubicBezTo>
                    <a:pt x="48116" y="3893"/>
                    <a:pt x="48139" y="3959"/>
                    <a:pt x="48194" y="3980"/>
                  </a:cubicBezTo>
                  <a:cubicBezTo>
                    <a:pt x="48473" y="4106"/>
                    <a:pt x="48731" y="4222"/>
                    <a:pt x="48961" y="4331"/>
                  </a:cubicBezTo>
                  <a:cubicBezTo>
                    <a:pt x="48978" y="4336"/>
                    <a:pt x="48994" y="4341"/>
                    <a:pt x="49004" y="4341"/>
                  </a:cubicBezTo>
                  <a:cubicBezTo>
                    <a:pt x="49049" y="4341"/>
                    <a:pt x="49087" y="4320"/>
                    <a:pt x="49103" y="4282"/>
                  </a:cubicBezTo>
                  <a:cubicBezTo>
                    <a:pt x="49125" y="4227"/>
                    <a:pt x="49103" y="4166"/>
                    <a:pt x="49054" y="4139"/>
                  </a:cubicBezTo>
                  <a:cubicBezTo>
                    <a:pt x="48819" y="4030"/>
                    <a:pt x="48561" y="3914"/>
                    <a:pt x="48281" y="3789"/>
                  </a:cubicBezTo>
                  <a:cubicBezTo>
                    <a:pt x="48266" y="3781"/>
                    <a:pt x="48251" y="3778"/>
                    <a:pt x="48236" y="3778"/>
                  </a:cubicBezTo>
                  <a:close/>
                  <a:moveTo>
                    <a:pt x="21815" y="3929"/>
                  </a:moveTo>
                  <a:cubicBezTo>
                    <a:pt x="21793" y="3929"/>
                    <a:pt x="21769" y="3937"/>
                    <a:pt x="21749" y="3953"/>
                  </a:cubicBezTo>
                  <a:cubicBezTo>
                    <a:pt x="21529" y="4128"/>
                    <a:pt x="21310" y="4308"/>
                    <a:pt x="21097" y="4495"/>
                  </a:cubicBezTo>
                  <a:cubicBezTo>
                    <a:pt x="21052" y="4533"/>
                    <a:pt x="21047" y="4599"/>
                    <a:pt x="21085" y="4644"/>
                  </a:cubicBezTo>
                  <a:cubicBezTo>
                    <a:pt x="21107" y="4670"/>
                    <a:pt x="21140" y="4682"/>
                    <a:pt x="21168" y="4682"/>
                  </a:cubicBezTo>
                  <a:cubicBezTo>
                    <a:pt x="21190" y="4682"/>
                    <a:pt x="21216" y="4670"/>
                    <a:pt x="21239" y="4654"/>
                  </a:cubicBezTo>
                  <a:cubicBezTo>
                    <a:pt x="21446" y="4473"/>
                    <a:pt x="21661" y="4293"/>
                    <a:pt x="21881" y="4118"/>
                  </a:cubicBezTo>
                  <a:cubicBezTo>
                    <a:pt x="21929" y="4085"/>
                    <a:pt x="21935" y="4019"/>
                    <a:pt x="21896" y="3969"/>
                  </a:cubicBezTo>
                  <a:cubicBezTo>
                    <a:pt x="21877" y="3944"/>
                    <a:pt x="21847" y="3929"/>
                    <a:pt x="21815" y="3929"/>
                  </a:cubicBezTo>
                  <a:close/>
                  <a:moveTo>
                    <a:pt x="49771" y="4494"/>
                  </a:moveTo>
                  <a:cubicBezTo>
                    <a:pt x="49732" y="4494"/>
                    <a:pt x="49693" y="4516"/>
                    <a:pt x="49674" y="4556"/>
                  </a:cubicBezTo>
                  <a:cubicBezTo>
                    <a:pt x="49651" y="4604"/>
                    <a:pt x="49674" y="4670"/>
                    <a:pt x="49722" y="4698"/>
                  </a:cubicBezTo>
                  <a:cubicBezTo>
                    <a:pt x="50205" y="4933"/>
                    <a:pt x="50474" y="5077"/>
                    <a:pt x="50479" y="5082"/>
                  </a:cubicBezTo>
                  <a:cubicBezTo>
                    <a:pt x="50496" y="5087"/>
                    <a:pt x="50512" y="5092"/>
                    <a:pt x="50529" y="5092"/>
                  </a:cubicBezTo>
                  <a:cubicBezTo>
                    <a:pt x="50567" y="5092"/>
                    <a:pt x="50600" y="5071"/>
                    <a:pt x="50622" y="5038"/>
                  </a:cubicBezTo>
                  <a:cubicBezTo>
                    <a:pt x="50649" y="4988"/>
                    <a:pt x="50627" y="4923"/>
                    <a:pt x="50578" y="4895"/>
                  </a:cubicBezTo>
                  <a:cubicBezTo>
                    <a:pt x="50578" y="4890"/>
                    <a:pt x="50304" y="4748"/>
                    <a:pt x="49816" y="4506"/>
                  </a:cubicBezTo>
                  <a:cubicBezTo>
                    <a:pt x="49802" y="4498"/>
                    <a:pt x="49786" y="4494"/>
                    <a:pt x="49771" y="4494"/>
                  </a:cubicBezTo>
                  <a:close/>
                  <a:moveTo>
                    <a:pt x="20546" y="5042"/>
                  </a:moveTo>
                  <a:cubicBezTo>
                    <a:pt x="20519" y="5042"/>
                    <a:pt x="20493" y="5052"/>
                    <a:pt x="20472" y="5071"/>
                  </a:cubicBezTo>
                  <a:cubicBezTo>
                    <a:pt x="20269" y="5269"/>
                    <a:pt x="20072" y="5476"/>
                    <a:pt x="19880" y="5679"/>
                  </a:cubicBezTo>
                  <a:cubicBezTo>
                    <a:pt x="19842" y="5722"/>
                    <a:pt x="19842" y="5788"/>
                    <a:pt x="19885" y="5828"/>
                  </a:cubicBezTo>
                  <a:cubicBezTo>
                    <a:pt x="19907" y="5849"/>
                    <a:pt x="19929" y="5854"/>
                    <a:pt x="19956" y="5854"/>
                  </a:cubicBezTo>
                  <a:cubicBezTo>
                    <a:pt x="19984" y="5854"/>
                    <a:pt x="20011" y="5843"/>
                    <a:pt x="20032" y="5821"/>
                  </a:cubicBezTo>
                  <a:cubicBezTo>
                    <a:pt x="20219" y="5619"/>
                    <a:pt x="20417" y="5416"/>
                    <a:pt x="20619" y="5224"/>
                  </a:cubicBezTo>
                  <a:cubicBezTo>
                    <a:pt x="20664" y="5181"/>
                    <a:pt x="20664" y="5115"/>
                    <a:pt x="20624" y="5077"/>
                  </a:cubicBezTo>
                  <a:cubicBezTo>
                    <a:pt x="20602" y="5054"/>
                    <a:pt x="20574" y="5042"/>
                    <a:pt x="20546" y="5042"/>
                  </a:cubicBezTo>
                  <a:close/>
                  <a:moveTo>
                    <a:pt x="19395" y="6278"/>
                  </a:moveTo>
                  <a:cubicBezTo>
                    <a:pt x="19366" y="6278"/>
                    <a:pt x="19336" y="6291"/>
                    <a:pt x="19316" y="6314"/>
                  </a:cubicBezTo>
                  <a:cubicBezTo>
                    <a:pt x="19134" y="6524"/>
                    <a:pt x="18964" y="6742"/>
                    <a:pt x="18778" y="6972"/>
                  </a:cubicBezTo>
                  <a:cubicBezTo>
                    <a:pt x="18745" y="7022"/>
                    <a:pt x="18750" y="7088"/>
                    <a:pt x="18800" y="7121"/>
                  </a:cubicBezTo>
                  <a:cubicBezTo>
                    <a:pt x="18816" y="7137"/>
                    <a:pt x="18843" y="7143"/>
                    <a:pt x="18866" y="7143"/>
                  </a:cubicBezTo>
                  <a:cubicBezTo>
                    <a:pt x="18893" y="7143"/>
                    <a:pt x="18926" y="7131"/>
                    <a:pt x="18947" y="7104"/>
                  </a:cubicBezTo>
                  <a:cubicBezTo>
                    <a:pt x="19129" y="6873"/>
                    <a:pt x="19298" y="6660"/>
                    <a:pt x="19473" y="6453"/>
                  </a:cubicBezTo>
                  <a:cubicBezTo>
                    <a:pt x="19513" y="6408"/>
                    <a:pt x="19506" y="6337"/>
                    <a:pt x="19463" y="6304"/>
                  </a:cubicBezTo>
                  <a:cubicBezTo>
                    <a:pt x="19443" y="6287"/>
                    <a:pt x="19419" y="6278"/>
                    <a:pt x="19395" y="6278"/>
                  </a:cubicBezTo>
                  <a:close/>
                  <a:moveTo>
                    <a:pt x="11915" y="7714"/>
                  </a:moveTo>
                  <a:cubicBezTo>
                    <a:pt x="11869" y="7714"/>
                    <a:pt x="11823" y="7715"/>
                    <a:pt x="11778" y="7718"/>
                  </a:cubicBezTo>
                  <a:cubicBezTo>
                    <a:pt x="11719" y="7723"/>
                    <a:pt x="11674" y="7773"/>
                    <a:pt x="11680" y="7834"/>
                  </a:cubicBezTo>
                  <a:cubicBezTo>
                    <a:pt x="11680" y="7888"/>
                    <a:pt x="11730" y="7932"/>
                    <a:pt x="11790" y="7932"/>
                  </a:cubicBezTo>
                  <a:cubicBezTo>
                    <a:pt x="11838" y="7929"/>
                    <a:pt x="11887" y="7927"/>
                    <a:pt x="11937" y="7927"/>
                  </a:cubicBezTo>
                  <a:cubicBezTo>
                    <a:pt x="12147" y="7927"/>
                    <a:pt x="12370" y="7956"/>
                    <a:pt x="12595" y="8014"/>
                  </a:cubicBezTo>
                  <a:cubicBezTo>
                    <a:pt x="12600" y="8019"/>
                    <a:pt x="12612" y="8019"/>
                    <a:pt x="12623" y="8019"/>
                  </a:cubicBezTo>
                  <a:cubicBezTo>
                    <a:pt x="12666" y="8019"/>
                    <a:pt x="12711" y="7986"/>
                    <a:pt x="12721" y="7938"/>
                  </a:cubicBezTo>
                  <a:cubicBezTo>
                    <a:pt x="12738" y="7882"/>
                    <a:pt x="12706" y="7827"/>
                    <a:pt x="12650" y="7811"/>
                  </a:cubicBezTo>
                  <a:cubicBezTo>
                    <a:pt x="12398" y="7748"/>
                    <a:pt x="12150" y="7714"/>
                    <a:pt x="11915" y="7714"/>
                  </a:cubicBezTo>
                  <a:close/>
                  <a:moveTo>
                    <a:pt x="18356" y="7607"/>
                  </a:moveTo>
                  <a:cubicBezTo>
                    <a:pt x="18324" y="7607"/>
                    <a:pt x="18291" y="7623"/>
                    <a:pt x="18268" y="7652"/>
                  </a:cubicBezTo>
                  <a:cubicBezTo>
                    <a:pt x="18099" y="7888"/>
                    <a:pt x="17934" y="8118"/>
                    <a:pt x="17775" y="8338"/>
                  </a:cubicBezTo>
                  <a:cubicBezTo>
                    <a:pt x="17742" y="8386"/>
                    <a:pt x="17753" y="8452"/>
                    <a:pt x="17803" y="8485"/>
                  </a:cubicBezTo>
                  <a:cubicBezTo>
                    <a:pt x="17819" y="8497"/>
                    <a:pt x="17841" y="8502"/>
                    <a:pt x="17862" y="8502"/>
                  </a:cubicBezTo>
                  <a:cubicBezTo>
                    <a:pt x="17895" y="8502"/>
                    <a:pt x="17928" y="8491"/>
                    <a:pt x="17950" y="8459"/>
                  </a:cubicBezTo>
                  <a:cubicBezTo>
                    <a:pt x="18104" y="8239"/>
                    <a:pt x="18268" y="8009"/>
                    <a:pt x="18438" y="7773"/>
                  </a:cubicBezTo>
                  <a:cubicBezTo>
                    <a:pt x="18476" y="7728"/>
                    <a:pt x="18466" y="7663"/>
                    <a:pt x="18416" y="7630"/>
                  </a:cubicBezTo>
                  <a:cubicBezTo>
                    <a:pt x="18398" y="7614"/>
                    <a:pt x="18377" y="7607"/>
                    <a:pt x="18356" y="7607"/>
                  </a:cubicBezTo>
                  <a:close/>
                  <a:moveTo>
                    <a:pt x="10973" y="7941"/>
                  </a:moveTo>
                  <a:cubicBezTo>
                    <a:pt x="10956" y="7941"/>
                    <a:pt x="10940" y="7945"/>
                    <a:pt x="10923" y="7953"/>
                  </a:cubicBezTo>
                  <a:cubicBezTo>
                    <a:pt x="10660" y="8102"/>
                    <a:pt x="10430" y="8305"/>
                    <a:pt x="10266" y="8551"/>
                  </a:cubicBezTo>
                  <a:cubicBezTo>
                    <a:pt x="10239" y="8601"/>
                    <a:pt x="10250" y="8666"/>
                    <a:pt x="10298" y="8699"/>
                  </a:cubicBezTo>
                  <a:cubicBezTo>
                    <a:pt x="10316" y="8710"/>
                    <a:pt x="10338" y="8715"/>
                    <a:pt x="10359" y="8715"/>
                  </a:cubicBezTo>
                  <a:cubicBezTo>
                    <a:pt x="10392" y="8715"/>
                    <a:pt x="10425" y="8699"/>
                    <a:pt x="10447" y="8672"/>
                  </a:cubicBezTo>
                  <a:cubicBezTo>
                    <a:pt x="10589" y="8452"/>
                    <a:pt x="10786" y="8272"/>
                    <a:pt x="11028" y="8140"/>
                  </a:cubicBezTo>
                  <a:cubicBezTo>
                    <a:pt x="11077" y="8113"/>
                    <a:pt x="11099" y="8052"/>
                    <a:pt x="11072" y="7998"/>
                  </a:cubicBezTo>
                  <a:cubicBezTo>
                    <a:pt x="11049" y="7963"/>
                    <a:pt x="11012" y="7941"/>
                    <a:pt x="10973" y="7941"/>
                  </a:cubicBezTo>
                  <a:close/>
                  <a:moveTo>
                    <a:pt x="13405" y="8118"/>
                  </a:moveTo>
                  <a:cubicBezTo>
                    <a:pt x="13369" y="8118"/>
                    <a:pt x="13334" y="8136"/>
                    <a:pt x="13313" y="8168"/>
                  </a:cubicBezTo>
                  <a:cubicBezTo>
                    <a:pt x="13286" y="8216"/>
                    <a:pt x="13298" y="8282"/>
                    <a:pt x="13351" y="8315"/>
                  </a:cubicBezTo>
                  <a:cubicBezTo>
                    <a:pt x="13544" y="8431"/>
                    <a:pt x="13736" y="8616"/>
                    <a:pt x="13916" y="8874"/>
                  </a:cubicBezTo>
                  <a:cubicBezTo>
                    <a:pt x="13938" y="8902"/>
                    <a:pt x="13971" y="8919"/>
                    <a:pt x="14004" y="8919"/>
                  </a:cubicBezTo>
                  <a:cubicBezTo>
                    <a:pt x="14026" y="8919"/>
                    <a:pt x="14047" y="8907"/>
                    <a:pt x="14064" y="8897"/>
                  </a:cubicBezTo>
                  <a:cubicBezTo>
                    <a:pt x="14113" y="8864"/>
                    <a:pt x="14125" y="8798"/>
                    <a:pt x="14092" y="8748"/>
                  </a:cubicBezTo>
                  <a:cubicBezTo>
                    <a:pt x="13889" y="8474"/>
                    <a:pt x="13675" y="8266"/>
                    <a:pt x="13462" y="8135"/>
                  </a:cubicBezTo>
                  <a:cubicBezTo>
                    <a:pt x="13444" y="8123"/>
                    <a:pt x="13424" y="8118"/>
                    <a:pt x="13405" y="8118"/>
                  </a:cubicBezTo>
                  <a:close/>
                  <a:moveTo>
                    <a:pt x="17368" y="8977"/>
                  </a:moveTo>
                  <a:cubicBezTo>
                    <a:pt x="17337" y="8977"/>
                    <a:pt x="17305" y="8993"/>
                    <a:pt x="17282" y="9023"/>
                  </a:cubicBezTo>
                  <a:cubicBezTo>
                    <a:pt x="17090" y="9286"/>
                    <a:pt x="16925" y="9499"/>
                    <a:pt x="16772" y="9686"/>
                  </a:cubicBezTo>
                  <a:cubicBezTo>
                    <a:pt x="16733" y="9729"/>
                    <a:pt x="16739" y="9795"/>
                    <a:pt x="16783" y="9833"/>
                  </a:cubicBezTo>
                  <a:cubicBezTo>
                    <a:pt x="16804" y="9850"/>
                    <a:pt x="16827" y="9855"/>
                    <a:pt x="16854" y="9855"/>
                  </a:cubicBezTo>
                  <a:cubicBezTo>
                    <a:pt x="16882" y="9855"/>
                    <a:pt x="16915" y="9845"/>
                    <a:pt x="16931" y="9817"/>
                  </a:cubicBezTo>
                  <a:cubicBezTo>
                    <a:pt x="17090" y="9631"/>
                    <a:pt x="17254" y="9417"/>
                    <a:pt x="17452" y="9149"/>
                  </a:cubicBezTo>
                  <a:cubicBezTo>
                    <a:pt x="17490" y="9099"/>
                    <a:pt x="17479" y="9033"/>
                    <a:pt x="17429" y="9000"/>
                  </a:cubicBezTo>
                  <a:cubicBezTo>
                    <a:pt x="17412" y="8985"/>
                    <a:pt x="17390" y="8977"/>
                    <a:pt x="17368" y="8977"/>
                  </a:cubicBezTo>
                  <a:close/>
                  <a:moveTo>
                    <a:pt x="10092" y="9296"/>
                  </a:moveTo>
                  <a:cubicBezTo>
                    <a:pt x="10037" y="9296"/>
                    <a:pt x="9992" y="9343"/>
                    <a:pt x="9992" y="9400"/>
                  </a:cubicBezTo>
                  <a:cubicBezTo>
                    <a:pt x="9987" y="9428"/>
                    <a:pt x="9987" y="9456"/>
                    <a:pt x="9987" y="9483"/>
                  </a:cubicBezTo>
                  <a:cubicBezTo>
                    <a:pt x="9987" y="9757"/>
                    <a:pt x="10052" y="10020"/>
                    <a:pt x="10184" y="10267"/>
                  </a:cubicBezTo>
                  <a:cubicBezTo>
                    <a:pt x="10200" y="10305"/>
                    <a:pt x="10239" y="10326"/>
                    <a:pt x="10277" y="10326"/>
                  </a:cubicBezTo>
                  <a:cubicBezTo>
                    <a:pt x="10293" y="10326"/>
                    <a:pt x="10310" y="10321"/>
                    <a:pt x="10326" y="10316"/>
                  </a:cubicBezTo>
                  <a:cubicBezTo>
                    <a:pt x="10376" y="10288"/>
                    <a:pt x="10397" y="10222"/>
                    <a:pt x="10371" y="10174"/>
                  </a:cubicBezTo>
                  <a:cubicBezTo>
                    <a:pt x="10255" y="9954"/>
                    <a:pt x="10200" y="9724"/>
                    <a:pt x="10200" y="9483"/>
                  </a:cubicBezTo>
                  <a:lnTo>
                    <a:pt x="10200" y="9412"/>
                  </a:lnTo>
                  <a:cubicBezTo>
                    <a:pt x="10206" y="9352"/>
                    <a:pt x="10162" y="9302"/>
                    <a:pt x="10101" y="9296"/>
                  </a:cubicBezTo>
                  <a:cubicBezTo>
                    <a:pt x="10098" y="9296"/>
                    <a:pt x="10095" y="9296"/>
                    <a:pt x="10092" y="9296"/>
                  </a:cubicBezTo>
                  <a:close/>
                  <a:moveTo>
                    <a:pt x="14431" y="9433"/>
                  </a:moveTo>
                  <a:cubicBezTo>
                    <a:pt x="14415" y="9433"/>
                    <a:pt x="14399" y="9437"/>
                    <a:pt x="14383" y="9445"/>
                  </a:cubicBezTo>
                  <a:cubicBezTo>
                    <a:pt x="14333" y="9471"/>
                    <a:pt x="14310" y="9532"/>
                    <a:pt x="14333" y="9587"/>
                  </a:cubicBezTo>
                  <a:cubicBezTo>
                    <a:pt x="14449" y="9817"/>
                    <a:pt x="14552" y="10075"/>
                    <a:pt x="14651" y="10354"/>
                  </a:cubicBezTo>
                  <a:cubicBezTo>
                    <a:pt x="14667" y="10399"/>
                    <a:pt x="14705" y="10425"/>
                    <a:pt x="14750" y="10425"/>
                  </a:cubicBezTo>
                  <a:cubicBezTo>
                    <a:pt x="14760" y="10425"/>
                    <a:pt x="14771" y="10425"/>
                    <a:pt x="14783" y="10420"/>
                  </a:cubicBezTo>
                  <a:cubicBezTo>
                    <a:pt x="14837" y="10404"/>
                    <a:pt x="14869" y="10343"/>
                    <a:pt x="14848" y="10288"/>
                  </a:cubicBezTo>
                  <a:cubicBezTo>
                    <a:pt x="14750" y="9998"/>
                    <a:pt x="14639" y="9734"/>
                    <a:pt x="14525" y="9494"/>
                  </a:cubicBezTo>
                  <a:cubicBezTo>
                    <a:pt x="14505" y="9455"/>
                    <a:pt x="14470" y="9433"/>
                    <a:pt x="14431" y="9433"/>
                  </a:cubicBezTo>
                  <a:close/>
                  <a:moveTo>
                    <a:pt x="16281" y="10268"/>
                  </a:moveTo>
                  <a:cubicBezTo>
                    <a:pt x="16255" y="10268"/>
                    <a:pt x="16228" y="10278"/>
                    <a:pt x="16207" y="10300"/>
                  </a:cubicBezTo>
                  <a:cubicBezTo>
                    <a:pt x="15994" y="10503"/>
                    <a:pt x="15785" y="10672"/>
                    <a:pt x="15567" y="10814"/>
                  </a:cubicBezTo>
                  <a:cubicBezTo>
                    <a:pt x="15522" y="10847"/>
                    <a:pt x="15506" y="10913"/>
                    <a:pt x="15539" y="10958"/>
                  </a:cubicBezTo>
                  <a:cubicBezTo>
                    <a:pt x="15560" y="10991"/>
                    <a:pt x="15593" y="11006"/>
                    <a:pt x="15626" y="11006"/>
                  </a:cubicBezTo>
                  <a:cubicBezTo>
                    <a:pt x="15648" y="11006"/>
                    <a:pt x="15665" y="11001"/>
                    <a:pt x="15686" y="10991"/>
                  </a:cubicBezTo>
                  <a:cubicBezTo>
                    <a:pt x="15911" y="10842"/>
                    <a:pt x="16131" y="10662"/>
                    <a:pt x="16356" y="10447"/>
                  </a:cubicBezTo>
                  <a:cubicBezTo>
                    <a:pt x="16399" y="10409"/>
                    <a:pt x="16399" y="10343"/>
                    <a:pt x="16356" y="10300"/>
                  </a:cubicBezTo>
                  <a:cubicBezTo>
                    <a:pt x="16336" y="10280"/>
                    <a:pt x="16308" y="10268"/>
                    <a:pt x="16281" y="10268"/>
                  </a:cubicBezTo>
                  <a:close/>
                  <a:moveTo>
                    <a:pt x="10823" y="10750"/>
                  </a:moveTo>
                  <a:cubicBezTo>
                    <a:pt x="10792" y="10750"/>
                    <a:pt x="10760" y="10764"/>
                    <a:pt x="10738" y="10793"/>
                  </a:cubicBezTo>
                  <a:cubicBezTo>
                    <a:pt x="10705" y="10837"/>
                    <a:pt x="10710" y="10903"/>
                    <a:pt x="10759" y="10941"/>
                  </a:cubicBezTo>
                  <a:cubicBezTo>
                    <a:pt x="10973" y="11105"/>
                    <a:pt x="11231" y="11247"/>
                    <a:pt x="11527" y="11352"/>
                  </a:cubicBezTo>
                  <a:cubicBezTo>
                    <a:pt x="11538" y="11358"/>
                    <a:pt x="11548" y="11358"/>
                    <a:pt x="11565" y="11358"/>
                  </a:cubicBezTo>
                  <a:cubicBezTo>
                    <a:pt x="11603" y="11358"/>
                    <a:pt x="11647" y="11335"/>
                    <a:pt x="11664" y="11292"/>
                  </a:cubicBezTo>
                  <a:cubicBezTo>
                    <a:pt x="11680" y="11237"/>
                    <a:pt x="11653" y="11176"/>
                    <a:pt x="11598" y="11155"/>
                  </a:cubicBezTo>
                  <a:cubicBezTo>
                    <a:pt x="11324" y="11056"/>
                    <a:pt x="11088" y="10925"/>
                    <a:pt x="10885" y="10771"/>
                  </a:cubicBezTo>
                  <a:cubicBezTo>
                    <a:pt x="10867" y="10757"/>
                    <a:pt x="10845" y="10750"/>
                    <a:pt x="10823" y="10750"/>
                  </a:cubicBezTo>
                  <a:close/>
                  <a:moveTo>
                    <a:pt x="12376" y="11356"/>
                  </a:moveTo>
                  <a:cubicBezTo>
                    <a:pt x="12325" y="11356"/>
                    <a:pt x="12283" y="11392"/>
                    <a:pt x="12278" y="11444"/>
                  </a:cubicBezTo>
                  <a:cubicBezTo>
                    <a:pt x="12266" y="11500"/>
                    <a:pt x="12304" y="11555"/>
                    <a:pt x="12365" y="11566"/>
                  </a:cubicBezTo>
                  <a:cubicBezTo>
                    <a:pt x="12628" y="11609"/>
                    <a:pt x="12919" y="11631"/>
                    <a:pt x="13220" y="11637"/>
                  </a:cubicBezTo>
                  <a:cubicBezTo>
                    <a:pt x="13280" y="11637"/>
                    <a:pt x="13324" y="11588"/>
                    <a:pt x="13330" y="11533"/>
                  </a:cubicBezTo>
                  <a:cubicBezTo>
                    <a:pt x="13330" y="11472"/>
                    <a:pt x="13280" y="11423"/>
                    <a:pt x="13225" y="11423"/>
                  </a:cubicBezTo>
                  <a:cubicBezTo>
                    <a:pt x="12929" y="11418"/>
                    <a:pt x="12656" y="11396"/>
                    <a:pt x="12398" y="11358"/>
                  </a:cubicBezTo>
                  <a:cubicBezTo>
                    <a:pt x="12391" y="11356"/>
                    <a:pt x="12383" y="11356"/>
                    <a:pt x="12376" y="11356"/>
                  </a:cubicBezTo>
                  <a:close/>
                  <a:moveTo>
                    <a:pt x="15000" y="11024"/>
                  </a:moveTo>
                  <a:cubicBezTo>
                    <a:pt x="14989" y="11024"/>
                    <a:pt x="14979" y="11026"/>
                    <a:pt x="14968" y="11029"/>
                  </a:cubicBezTo>
                  <a:cubicBezTo>
                    <a:pt x="14914" y="11045"/>
                    <a:pt x="14881" y="11100"/>
                    <a:pt x="14897" y="11155"/>
                  </a:cubicBezTo>
                  <a:cubicBezTo>
                    <a:pt x="14897" y="11166"/>
                    <a:pt x="14897" y="11171"/>
                    <a:pt x="14902" y="11176"/>
                  </a:cubicBezTo>
                  <a:cubicBezTo>
                    <a:pt x="14894" y="11174"/>
                    <a:pt x="14885" y="11173"/>
                    <a:pt x="14876" y="11173"/>
                  </a:cubicBezTo>
                  <a:cubicBezTo>
                    <a:pt x="14864" y="11173"/>
                    <a:pt x="14852" y="11175"/>
                    <a:pt x="14843" y="11181"/>
                  </a:cubicBezTo>
                  <a:cubicBezTo>
                    <a:pt x="14591" y="11275"/>
                    <a:pt x="14333" y="11335"/>
                    <a:pt x="14047" y="11379"/>
                  </a:cubicBezTo>
                  <a:cubicBezTo>
                    <a:pt x="13988" y="11385"/>
                    <a:pt x="13949" y="11439"/>
                    <a:pt x="13961" y="11494"/>
                  </a:cubicBezTo>
                  <a:cubicBezTo>
                    <a:pt x="13965" y="11551"/>
                    <a:pt x="14014" y="11588"/>
                    <a:pt x="14065" y="11588"/>
                  </a:cubicBezTo>
                  <a:cubicBezTo>
                    <a:pt x="14068" y="11588"/>
                    <a:pt x="14072" y="11588"/>
                    <a:pt x="14075" y="11588"/>
                  </a:cubicBezTo>
                  <a:cubicBezTo>
                    <a:pt x="14371" y="11543"/>
                    <a:pt x="14651" y="11472"/>
                    <a:pt x="14914" y="11379"/>
                  </a:cubicBezTo>
                  <a:cubicBezTo>
                    <a:pt x="14925" y="11373"/>
                    <a:pt x="14935" y="11368"/>
                    <a:pt x="14947" y="11358"/>
                  </a:cubicBezTo>
                  <a:cubicBezTo>
                    <a:pt x="14996" y="11560"/>
                    <a:pt x="15040" y="11763"/>
                    <a:pt x="15084" y="11971"/>
                  </a:cubicBezTo>
                  <a:cubicBezTo>
                    <a:pt x="15094" y="12026"/>
                    <a:pt x="15139" y="12059"/>
                    <a:pt x="15188" y="12059"/>
                  </a:cubicBezTo>
                  <a:lnTo>
                    <a:pt x="15210" y="12059"/>
                  </a:lnTo>
                  <a:cubicBezTo>
                    <a:pt x="15264" y="12043"/>
                    <a:pt x="15304" y="11988"/>
                    <a:pt x="15292" y="11932"/>
                  </a:cubicBezTo>
                  <a:cubicBezTo>
                    <a:pt x="15231" y="11648"/>
                    <a:pt x="15172" y="11368"/>
                    <a:pt x="15100" y="11105"/>
                  </a:cubicBezTo>
                  <a:cubicBezTo>
                    <a:pt x="15087" y="11055"/>
                    <a:pt x="15047" y="11024"/>
                    <a:pt x="15000" y="11024"/>
                  </a:cubicBezTo>
                  <a:close/>
                  <a:moveTo>
                    <a:pt x="15334" y="12682"/>
                  </a:moveTo>
                  <a:cubicBezTo>
                    <a:pt x="15327" y="12682"/>
                    <a:pt x="15321" y="12682"/>
                    <a:pt x="15314" y="12684"/>
                  </a:cubicBezTo>
                  <a:cubicBezTo>
                    <a:pt x="15259" y="12689"/>
                    <a:pt x="15221" y="12744"/>
                    <a:pt x="15226" y="12799"/>
                  </a:cubicBezTo>
                  <a:cubicBezTo>
                    <a:pt x="15264" y="13073"/>
                    <a:pt x="15304" y="13352"/>
                    <a:pt x="15330" y="13637"/>
                  </a:cubicBezTo>
                  <a:cubicBezTo>
                    <a:pt x="15336" y="13693"/>
                    <a:pt x="15380" y="13731"/>
                    <a:pt x="15435" y="13731"/>
                  </a:cubicBezTo>
                  <a:lnTo>
                    <a:pt x="15446" y="13731"/>
                  </a:lnTo>
                  <a:cubicBezTo>
                    <a:pt x="15501" y="13725"/>
                    <a:pt x="15544" y="13670"/>
                    <a:pt x="15539" y="13615"/>
                  </a:cubicBezTo>
                  <a:cubicBezTo>
                    <a:pt x="15511" y="13331"/>
                    <a:pt x="15478" y="13045"/>
                    <a:pt x="15435" y="12772"/>
                  </a:cubicBezTo>
                  <a:cubicBezTo>
                    <a:pt x="15429" y="12718"/>
                    <a:pt x="15386" y="12682"/>
                    <a:pt x="15334" y="12682"/>
                  </a:cubicBezTo>
                  <a:close/>
                  <a:moveTo>
                    <a:pt x="15502" y="14360"/>
                  </a:moveTo>
                  <a:cubicBezTo>
                    <a:pt x="15500" y="14360"/>
                    <a:pt x="15497" y="14360"/>
                    <a:pt x="15494" y="14361"/>
                  </a:cubicBezTo>
                  <a:cubicBezTo>
                    <a:pt x="15435" y="14366"/>
                    <a:pt x="15390" y="14416"/>
                    <a:pt x="15396" y="14476"/>
                  </a:cubicBezTo>
                  <a:cubicBezTo>
                    <a:pt x="15407" y="14750"/>
                    <a:pt x="15418" y="15029"/>
                    <a:pt x="15423" y="15314"/>
                  </a:cubicBezTo>
                  <a:cubicBezTo>
                    <a:pt x="15423" y="15375"/>
                    <a:pt x="15473" y="15418"/>
                    <a:pt x="15527" y="15418"/>
                  </a:cubicBezTo>
                  <a:lnTo>
                    <a:pt x="15534" y="15418"/>
                  </a:lnTo>
                  <a:cubicBezTo>
                    <a:pt x="15588" y="15418"/>
                    <a:pt x="15638" y="15370"/>
                    <a:pt x="15638" y="15309"/>
                  </a:cubicBezTo>
                  <a:cubicBezTo>
                    <a:pt x="15632" y="15024"/>
                    <a:pt x="15621" y="14740"/>
                    <a:pt x="15605" y="14459"/>
                  </a:cubicBezTo>
                  <a:cubicBezTo>
                    <a:pt x="15600" y="14407"/>
                    <a:pt x="15554" y="14360"/>
                    <a:pt x="15502" y="14360"/>
                  </a:cubicBezTo>
                  <a:close/>
                  <a:moveTo>
                    <a:pt x="15527" y="16055"/>
                  </a:moveTo>
                  <a:cubicBezTo>
                    <a:pt x="15468" y="16060"/>
                    <a:pt x="15423" y="16098"/>
                    <a:pt x="15418" y="16154"/>
                  </a:cubicBezTo>
                  <a:cubicBezTo>
                    <a:pt x="15413" y="16432"/>
                    <a:pt x="15402" y="16718"/>
                    <a:pt x="15385" y="16997"/>
                  </a:cubicBezTo>
                  <a:cubicBezTo>
                    <a:pt x="15380" y="17057"/>
                    <a:pt x="15423" y="17107"/>
                    <a:pt x="15484" y="17107"/>
                  </a:cubicBezTo>
                  <a:lnTo>
                    <a:pt x="15489" y="17107"/>
                  </a:lnTo>
                  <a:cubicBezTo>
                    <a:pt x="15544" y="17107"/>
                    <a:pt x="15593" y="17068"/>
                    <a:pt x="15593" y="17009"/>
                  </a:cubicBezTo>
                  <a:cubicBezTo>
                    <a:pt x="15615" y="16728"/>
                    <a:pt x="15626" y="16443"/>
                    <a:pt x="15632" y="16159"/>
                  </a:cubicBezTo>
                  <a:cubicBezTo>
                    <a:pt x="15632" y="16104"/>
                    <a:pt x="15588" y="16055"/>
                    <a:pt x="15527" y="16055"/>
                  </a:cubicBezTo>
                  <a:close/>
                  <a:moveTo>
                    <a:pt x="15417" y="17741"/>
                  </a:moveTo>
                  <a:cubicBezTo>
                    <a:pt x="15365" y="17741"/>
                    <a:pt x="15324" y="17782"/>
                    <a:pt x="15319" y="17836"/>
                  </a:cubicBezTo>
                  <a:cubicBezTo>
                    <a:pt x="15292" y="18115"/>
                    <a:pt x="15259" y="18395"/>
                    <a:pt x="15221" y="18669"/>
                  </a:cubicBezTo>
                  <a:cubicBezTo>
                    <a:pt x="15210" y="18729"/>
                    <a:pt x="15254" y="18784"/>
                    <a:pt x="15309" y="18790"/>
                  </a:cubicBezTo>
                  <a:lnTo>
                    <a:pt x="15325" y="18790"/>
                  </a:lnTo>
                  <a:cubicBezTo>
                    <a:pt x="15375" y="18790"/>
                    <a:pt x="15423" y="18752"/>
                    <a:pt x="15428" y="18702"/>
                  </a:cubicBezTo>
                  <a:cubicBezTo>
                    <a:pt x="15468" y="18423"/>
                    <a:pt x="15501" y="18137"/>
                    <a:pt x="15527" y="17857"/>
                  </a:cubicBezTo>
                  <a:cubicBezTo>
                    <a:pt x="15534" y="17798"/>
                    <a:pt x="15489" y="17748"/>
                    <a:pt x="15435" y="17743"/>
                  </a:cubicBezTo>
                  <a:cubicBezTo>
                    <a:pt x="15429" y="17742"/>
                    <a:pt x="15423" y="17741"/>
                    <a:pt x="15417" y="17741"/>
                  </a:cubicBezTo>
                  <a:close/>
                  <a:moveTo>
                    <a:pt x="15186" y="19416"/>
                  </a:moveTo>
                  <a:cubicBezTo>
                    <a:pt x="15140" y="19416"/>
                    <a:pt x="15098" y="19455"/>
                    <a:pt x="15089" y="19501"/>
                  </a:cubicBezTo>
                  <a:cubicBezTo>
                    <a:pt x="15040" y="19782"/>
                    <a:pt x="14985" y="20055"/>
                    <a:pt x="14925" y="20330"/>
                  </a:cubicBezTo>
                  <a:cubicBezTo>
                    <a:pt x="14914" y="20384"/>
                    <a:pt x="14952" y="20444"/>
                    <a:pt x="15008" y="20455"/>
                  </a:cubicBezTo>
                  <a:lnTo>
                    <a:pt x="15029" y="20455"/>
                  </a:lnTo>
                  <a:cubicBezTo>
                    <a:pt x="15079" y="20455"/>
                    <a:pt x="15122" y="20422"/>
                    <a:pt x="15133" y="20373"/>
                  </a:cubicBezTo>
                  <a:cubicBezTo>
                    <a:pt x="15193" y="20100"/>
                    <a:pt x="15248" y="19820"/>
                    <a:pt x="15297" y="19541"/>
                  </a:cubicBezTo>
                  <a:cubicBezTo>
                    <a:pt x="15309" y="19480"/>
                    <a:pt x="15271" y="19425"/>
                    <a:pt x="15210" y="19420"/>
                  </a:cubicBezTo>
                  <a:cubicBezTo>
                    <a:pt x="15202" y="19417"/>
                    <a:pt x="15194" y="19416"/>
                    <a:pt x="15186" y="19416"/>
                  </a:cubicBezTo>
                  <a:close/>
                  <a:moveTo>
                    <a:pt x="14842" y="21067"/>
                  </a:moveTo>
                  <a:cubicBezTo>
                    <a:pt x="14791" y="21067"/>
                    <a:pt x="14748" y="21098"/>
                    <a:pt x="14733" y="21146"/>
                  </a:cubicBezTo>
                  <a:cubicBezTo>
                    <a:pt x="14662" y="21415"/>
                    <a:pt x="14591" y="21689"/>
                    <a:pt x="14508" y="21957"/>
                  </a:cubicBezTo>
                  <a:cubicBezTo>
                    <a:pt x="14492" y="22012"/>
                    <a:pt x="14525" y="22073"/>
                    <a:pt x="14580" y="22089"/>
                  </a:cubicBezTo>
                  <a:cubicBezTo>
                    <a:pt x="14591" y="22094"/>
                    <a:pt x="14601" y="22094"/>
                    <a:pt x="14606" y="22094"/>
                  </a:cubicBezTo>
                  <a:cubicBezTo>
                    <a:pt x="14656" y="22094"/>
                    <a:pt x="14695" y="22066"/>
                    <a:pt x="14712" y="22018"/>
                  </a:cubicBezTo>
                  <a:cubicBezTo>
                    <a:pt x="14793" y="21749"/>
                    <a:pt x="14869" y="21474"/>
                    <a:pt x="14935" y="21201"/>
                  </a:cubicBezTo>
                  <a:cubicBezTo>
                    <a:pt x="14952" y="21146"/>
                    <a:pt x="14919" y="21086"/>
                    <a:pt x="14864" y="21069"/>
                  </a:cubicBezTo>
                  <a:cubicBezTo>
                    <a:pt x="14857" y="21068"/>
                    <a:pt x="14849" y="21067"/>
                    <a:pt x="14842" y="21067"/>
                  </a:cubicBezTo>
                  <a:close/>
                  <a:moveTo>
                    <a:pt x="14351" y="22687"/>
                  </a:moveTo>
                  <a:cubicBezTo>
                    <a:pt x="14306" y="22687"/>
                    <a:pt x="14264" y="22713"/>
                    <a:pt x="14251" y="22757"/>
                  </a:cubicBezTo>
                  <a:cubicBezTo>
                    <a:pt x="14158" y="23020"/>
                    <a:pt x="14059" y="23290"/>
                    <a:pt x="13955" y="23546"/>
                  </a:cubicBezTo>
                  <a:cubicBezTo>
                    <a:pt x="13938" y="23601"/>
                    <a:pt x="13961" y="23662"/>
                    <a:pt x="14014" y="23684"/>
                  </a:cubicBezTo>
                  <a:cubicBezTo>
                    <a:pt x="14032" y="23690"/>
                    <a:pt x="14042" y="23690"/>
                    <a:pt x="14054" y="23690"/>
                  </a:cubicBezTo>
                  <a:cubicBezTo>
                    <a:pt x="14097" y="23690"/>
                    <a:pt x="14135" y="23667"/>
                    <a:pt x="14153" y="23624"/>
                  </a:cubicBezTo>
                  <a:cubicBezTo>
                    <a:pt x="14256" y="23361"/>
                    <a:pt x="14355" y="23098"/>
                    <a:pt x="14449" y="22829"/>
                  </a:cubicBezTo>
                  <a:cubicBezTo>
                    <a:pt x="14470" y="22774"/>
                    <a:pt x="14437" y="22714"/>
                    <a:pt x="14383" y="22691"/>
                  </a:cubicBezTo>
                  <a:cubicBezTo>
                    <a:pt x="14372" y="22688"/>
                    <a:pt x="14362" y="22687"/>
                    <a:pt x="14351" y="22687"/>
                  </a:cubicBezTo>
                  <a:close/>
                  <a:moveTo>
                    <a:pt x="13728" y="24259"/>
                  </a:moveTo>
                  <a:cubicBezTo>
                    <a:pt x="13686" y="24259"/>
                    <a:pt x="13647" y="24283"/>
                    <a:pt x="13632" y="24320"/>
                  </a:cubicBezTo>
                  <a:cubicBezTo>
                    <a:pt x="13516" y="24577"/>
                    <a:pt x="13396" y="24835"/>
                    <a:pt x="13275" y="25081"/>
                  </a:cubicBezTo>
                  <a:cubicBezTo>
                    <a:pt x="13248" y="25137"/>
                    <a:pt x="13270" y="25197"/>
                    <a:pt x="13319" y="25223"/>
                  </a:cubicBezTo>
                  <a:cubicBezTo>
                    <a:pt x="13336" y="25230"/>
                    <a:pt x="13351" y="25235"/>
                    <a:pt x="13369" y="25235"/>
                  </a:cubicBezTo>
                  <a:cubicBezTo>
                    <a:pt x="13407" y="25235"/>
                    <a:pt x="13445" y="25213"/>
                    <a:pt x="13462" y="25175"/>
                  </a:cubicBezTo>
                  <a:cubicBezTo>
                    <a:pt x="13587" y="24927"/>
                    <a:pt x="13708" y="24671"/>
                    <a:pt x="13824" y="24408"/>
                  </a:cubicBezTo>
                  <a:cubicBezTo>
                    <a:pt x="13850" y="24353"/>
                    <a:pt x="13824" y="24292"/>
                    <a:pt x="13774" y="24270"/>
                  </a:cubicBezTo>
                  <a:cubicBezTo>
                    <a:pt x="13759" y="24263"/>
                    <a:pt x="13743" y="24259"/>
                    <a:pt x="13728" y="24259"/>
                  </a:cubicBezTo>
                  <a:close/>
                  <a:moveTo>
                    <a:pt x="12972" y="25770"/>
                  </a:moveTo>
                  <a:cubicBezTo>
                    <a:pt x="12936" y="25770"/>
                    <a:pt x="12899" y="25788"/>
                    <a:pt x="12881" y="25822"/>
                  </a:cubicBezTo>
                  <a:cubicBezTo>
                    <a:pt x="12744" y="26068"/>
                    <a:pt x="12595" y="26309"/>
                    <a:pt x="12453" y="26545"/>
                  </a:cubicBezTo>
                  <a:cubicBezTo>
                    <a:pt x="12420" y="26594"/>
                    <a:pt x="12436" y="26660"/>
                    <a:pt x="12486" y="26693"/>
                  </a:cubicBezTo>
                  <a:cubicBezTo>
                    <a:pt x="12502" y="26703"/>
                    <a:pt x="12519" y="26710"/>
                    <a:pt x="12541" y="26710"/>
                  </a:cubicBezTo>
                  <a:cubicBezTo>
                    <a:pt x="12574" y="26710"/>
                    <a:pt x="12612" y="26693"/>
                    <a:pt x="12628" y="26660"/>
                  </a:cubicBezTo>
                  <a:cubicBezTo>
                    <a:pt x="12777" y="26419"/>
                    <a:pt x="12924" y="26172"/>
                    <a:pt x="13061" y="25926"/>
                  </a:cubicBezTo>
                  <a:cubicBezTo>
                    <a:pt x="13094" y="25876"/>
                    <a:pt x="13073" y="25810"/>
                    <a:pt x="13023" y="25782"/>
                  </a:cubicBezTo>
                  <a:cubicBezTo>
                    <a:pt x="13007" y="25774"/>
                    <a:pt x="12989" y="25770"/>
                    <a:pt x="12972" y="25770"/>
                  </a:cubicBezTo>
                  <a:close/>
                  <a:moveTo>
                    <a:pt x="12074" y="27200"/>
                  </a:moveTo>
                  <a:cubicBezTo>
                    <a:pt x="12040" y="27200"/>
                    <a:pt x="12008" y="27216"/>
                    <a:pt x="11987" y="27246"/>
                  </a:cubicBezTo>
                  <a:cubicBezTo>
                    <a:pt x="11828" y="27477"/>
                    <a:pt x="11664" y="27707"/>
                    <a:pt x="11494" y="27926"/>
                  </a:cubicBezTo>
                  <a:cubicBezTo>
                    <a:pt x="11456" y="27970"/>
                    <a:pt x="11466" y="28036"/>
                    <a:pt x="11510" y="28074"/>
                  </a:cubicBezTo>
                  <a:cubicBezTo>
                    <a:pt x="11532" y="28084"/>
                    <a:pt x="11555" y="28096"/>
                    <a:pt x="11576" y="28096"/>
                  </a:cubicBezTo>
                  <a:cubicBezTo>
                    <a:pt x="11609" y="28096"/>
                    <a:pt x="11636" y="28079"/>
                    <a:pt x="11659" y="28051"/>
                  </a:cubicBezTo>
                  <a:cubicBezTo>
                    <a:pt x="11833" y="27833"/>
                    <a:pt x="11998" y="27603"/>
                    <a:pt x="12162" y="27367"/>
                  </a:cubicBezTo>
                  <a:cubicBezTo>
                    <a:pt x="12195" y="27317"/>
                    <a:pt x="12185" y="27252"/>
                    <a:pt x="12135" y="27219"/>
                  </a:cubicBezTo>
                  <a:cubicBezTo>
                    <a:pt x="12116" y="27206"/>
                    <a:pt x="12095" y="27200"/>
                    <a:pt x="12074" y="27200"/>
                  </a:cubicBezTo>
                  <a:close/>
                  <a:moveTo>
                    <a:pt x="11044" y="28537"/>
                  </a:moveTo>
                  <a:cubicBezTo>
                    <a:pt x="11014" y="28537"/>
                    <a:pt x="10984" y="28550"/>
                    <a:pt x="10963" y="28578"/>
                  </a:cubicBezTo>
                  <a:cubicBezTo>
                    <a:pt x="10781" y="28787"/>
                    <a:pt x="10594" y="28995"/>
                    <a:pt x="10397" y="29197"/>
                  </a:cubicBezTo>
                  <a:cubicBezTo>
                    <a:pt x="10359" y="29242"/>
                    <a:pt x="10359" y="29308"/>
                    <a:pt x="10404" y="29346"/>
                  </a:cubicBezTo>
                  <a:cubicBezTo>
                    <a:pt x="10425" y="29367"/>
                    <a:pt x="10452" y="29379"/>
                    <a:pt x="10475" y="29379"/>
                  </a:cubicBezTo>
                  <a:cubicBezTo>
                    <a:pt x="10508" y="29379"/>
                    <a:pt x="10535" y="29367"/>
                    <a:pt x="10551" y="29346"/>
                  </a:cubicBezTo>
                  <a:cubicBezTo>
                    <a:pt x="10748" y="29137"/>
                    <a:pt x="10940" y="28929"/>
                    <a:pt x="11121" y="28716"/>
                  </a:cubicBezTo>
                  <a:cubicBezTo>
                    <a:pt x="11160" y="28666"/>
                    <a:pt x="11153" y="28600"/>
                    <a:pt x="11110" y="28562"/>
                  </a:cubicBezTo>
                  <a:cubicBezTo>
                    <a:pt x="11091" y="28545"/>
                    <a:pt x="11068" y="28537"/>
                    <a:pt x="11044" y="28537"/>
                  </a:cubicBezTo>
                  <a:close/>
                  <a:moveTo>
                    <a:pt x="9879" y="29761"/>
                  </a:moveTo>
                  <a:cubicBezTo>
                    <a:pt x="9853" y="29761"/>
                    <a:pt x="9827" y="29771"/>
                    <a:pt x="9805" y="29789"/>
                  </a:cubicBezTo>
                  <a:cubicBezTo>
                    <a:pt x="9608" y="29981"/>
                    <a:pt x="9395" y="30168"/>
                    <a:pt x="9180" y="30353"/>
                  </a:cubicBezTo>
                  <a:cubicBezTo>
                    <a:pt x="9137" y="30393"/>
                    <a:pt x="9132" y="30459"/>
                    <a:pt x="9170" y="30502"/>
                  </a:cubicBezTo>
                  <a:cubicBezTo>
                    <a:pt x="9192" y="30530"/>
                    <a:pt x="9225" y="30540"/>
                    <a:pt x="9253" y="30540"/>
                  </a:cubicBezTo>
                  <a:cubicBezTo>
                    <a:pt x="9274" y="30540"/>
                    <a:pt x="9301" y="30530"/>
                    <a:pt x="9318" y="30513"/>
                  </a:cubicBezTo>
                  <a:cubicBezTo>
                    <a:pt x="9537" y="30327"/>
                    <a:pt x="9751" y="30135"/>
                    <a:pt x="9954" y="29943"/>
                  </a:cubicBezTo>
                  <a:cubicBezTo>
                    <a:pt x="9992" y="29905"/>
                    <a:pt x="9997" y="29839"/>
                    <a:pt x="9954" y="29794"/>
                  </a:cubicBezTo>
                  <a:cubicBezTo>
                    <a:pt x="9934" y="29772"/>
                    <a:pt x="9907" y="29761"/>
                    <a:pt x="9879" y="29761"/>
                  </a:cubicBezTo>
                  <a:close/>
                  <a:moveTo>
                    <a:pt x="8596" y="30859"/>
                  </a:moveTo>
                  <a:cubicBezTo>
                    <a:pt x="8574" y="30859"/>
                    <a:pt x="8552" y="30866"/>
                    <a:pt x="8534" y="30880"/>
                  </a:cubicBezTo>
                  <a:cubicBezTo>
                    <a:pt x="8310" y="31051"/>
                    <a:pt x="8085" y="31215"/>
                    <a:pt x="7854" y="31373"/>
                  </a:cubicBezTo>
                  <a:cubicBezTo>
                    <a:pt x="7806" y="31406"/>
                    <a:pt x="7794" y="31471"/>
                    <a:pt x="7827" y="31521"/>
                  </a:cubicBezTo>
                  <a:cubicBezTo>
                    <a:pt x="7849" y="31554"/>
                    <a:pt x="7882" y="31570"/>
                    <a:pt x="7915" y="31570"/>
                  </a:cubicBezTo>
                  <a:cubicBezTo>
                    <a:pt x="7937" y="31570"/>
                    <a:pt x="7953" y="31560"/>
                    <a:pt x="7975" y="31549"/>
                  </a:cubicBezTo>
                  <a:cubicBezTo>
                    <a:pt x="8206" y="31390"/>
                    <a:pt x="8436" y="31220"/>
                    <a:pt x="8661" y="31051"/>
                  </a:cubicBezTo>
                  <a:cubicBezTo>
                    <a:pt x="8704" y="31011"/>
                    <a:pt x="8715" y="30945"/>
                    <a:pt x="8682" y="30902"/>
                  </a:cubicBezTo>
                  <a:cubicBezTo>
                    <a:pt x="8659" y="30873"/>
                    <a:pt x="8627" y="30859"/>
                    <a:pt x="8596" y="30859"/>
                  </a:cubicBezTo>
                  <a:close/>
                  <a:moveTo>
                    <a:pt x="7207" y="31819"/>
                  </a:moveTo>
                  <a:cubicBezTo>
                    <a:pt x="7189" y="31819"/>
                    <a:pt x="7170" y="31824"/>
                    <a:pt x="7153" y="31833"/>
                  </a:cubicBezTo>
                  <a:cubicBezTo>
                    <a:pt x="6911" y="31982"/>
                    <a:pt x="6671" y="32124"/>
                    <a:pt x="6430" y="32261"/>
                  </a:cubicBezTo>
                  <a:cubicBezTo>
                    <a:pt x="6375" y="32288"/>
                    <a:pt x="6359" y="32349"/>
                    <a:pt x="6385" y="32404"/>
                  </a:cubicBezTo>
                  <a:cubicBezTo>
                    <a:pt x="6407" y="32437"/>
                    <a:pt x="6440" y="32458"/>
                    <a:pt x="6478" y="32458"/>
                  </a:cubicBezTo>
                  <a:cubicBezTo>
                    <a:pt x="6496" y="32458"/>
                    <a:pt x="6511" y="32453"/>
                    <a:pt x="6528" y="32442"/>
                  </a:cubicBezTo>
                  <a:cubicBezTo>
                    <a:pt x="6774" y="32311"/>
                    <a:pt x="7022" y="32162"/>
                    <a:pt x="7262" y="32015"/>
                  </a:cubicBezTo>
                  <a:cubicBezTo>
                    <a:pt x="7312" y="31982"/>
                    <a:pt x="7328" y="31921"/>
                    <a:pt x="7295" y="31873"/>
                  </a:cubicBezTo>
                  <a:cubicBezTo>
                    <a:pt x="7277" y="31836"/>
                    <a:pt x="7243" y="31819"/>
                    <a:pt x="7207" y="31819"/>
                  </a:cubicBezTo>
                  <a:close/>
                  <a:moveTo>
                    <a:pt x="5731" y="32638"/>
                  </a:moveTo>
                  <a:cubicBezTo>
                    <a:pt x="5715" y="32638"/>
                    <a:pt x="5699" y="32642"/>
                    <a:pt x="5684" y="32650"/>
                  </a:cubicBezTo>
                  <a:cubicBezTo>
                    <a:pt x="5431" y="32771"/>
                    <a:pt x="5180" y="32892"/>
                    <a:pt x="4922" y="33001"/>
                  </a:cubicBezTo>
                  <a:cubicBezTo>
                    <a:pt x="4867" y="33024"/>
                    <a:pt x="4846" y="33089"/>
                    <a:pt x="4867" y="33138"/>
                  </a:cubicBezTo>
                  <a:cubicBezTo>
                    <a:pt x="4884" y="33182"/>
                    <a:pt x="4922" y="33204"/>
                    <a:pt x="4966" y="33204"/>
                  </a:cubicBezTo>
                  <a:cubicBezTo>
                    <a:pt x="4978" y="33204"/>
                    <a:pt x="4993" y="33199"/>
                    <a:pt x="5004" y="33193"/>
                  </a:cubicBezTo>
                  <a:cubicBezTo>
                    <a:pt x="5267" y="33083"/>
                    <a:pt x="5525" y="32963"/>
                    <a:pt x="5777" y="32837"/>
                  </a:cubicBezTo>
                  <a:cubicBezTo>
                    <a:pt x="5826" y="32809"/>
                    <a:pt x="5848" y="32749"/>
                    <a:pt x="5826" y="32695"/>
                  </a:cubicBezTo>
                  <a:cubicBezTo>
                    <a:pt x="5807" y="32660"/>
                    <a:pt x="5769" y="32638"/>
                    <a:pt x="5731" y="32638"/>
                  </a:cubicBezTo>
                  <a:close/>
                  <a:moveTo>
                    <a:pt x="4183" y="33312"/>
                  </a:moveTo>
                  <a:cubicBezTo>
                    <a:pt x="4170" y="33312"/>
                    <a:pt x="4157" y="33314"/>
                    <a:pt x="4144" y="33320"/>
                  </a:cubicBezTo>
                  <a:cubicBezTo>
                    <a:pt x="3886" y="33418"/>
                    <a:pt x="3617" y="33517"/>
                    <a:pt x="3354" y="33604"/>
                  </a:cubicBezTo>
                  <a:cubicBezTo>
                    <a:pt x="3300" y="33621"/>
                    <a:pt x="3268" y="33681"/>
                    <a:pt x="3289" y="33735"/>
                  </a:cubicBezTo>
                  <a:cubicBezTo>
                    <a:pt x="3300" y="33780"/>
                    <a:pt x="3344" y="33813"/>
                    <a:pt x="3387" y="33813"/>
                  </a:cubicBezTo>
                  <a:cubicBezTo>
                    <a:pt x="3399" y="33813"/>
                    <a:pt x="3410" y="33806"/>
                    <a:pt x="3420" y="33801"/>
                  </a:cubicBezTo>
                  <a:cubicBezTo>
                    <a:pt x="3688" y="33714"/>
                    <a:pt x="3958" y="33616"/>
                    <a:pt x="4221" y="33517"/>
                  </a:cubicBezTo>
                  <a:cubicBezTo>
                    <a:pt x="4275" y="33495"/>
                    <a:pt x="4303" y="33434"/>
                    <a:pt x="4280" y="33379"/>
                  </a:cubicBezTo>
                  <a:cubicBezTo>
                    <a:pt x="4264" y="33338"/>
                    <a:pt x="4225" y="33312"/>
                    <a:pt x="4183" y="33312"/>
                  </a:cubicBezTo>
                  <a:close/>
                  <a:moveTo>
                    <a:pt x="2585" y="33852"/>
                  </a:moveTo>
                  <a:cubicBezTo>
                    <a:pt x="2575" y="33852"/>
                    <a:pt x="2565" y="33853"/>
                    <a:pt x="2555" y="33856"/>
                  </a:cubicBezTo>
                  <a:cubicBezTo>
                    <a:pt x="2286" y="33933"/>
                    <a:pt x="2011" y="34004"/>
                    <a:pt x="1743" y="34076"/>
                  </a:cubicBezTo>
                  <a:cubicBezTo>
                    <a:pt x="1682" y="34087"/>
                    <a:pt x="1650" y="34147"/>
                    <a:pt x="1667" y="34201"/>
                  </a:cubicBezTo>
                  <a:cubicBezTo>
                    <a:pt x="1677" y="34251"/>
                    <a:pt x="1722" y="34284"/>
                    <a:pt x="1765" y="34284"/>
                  </a:cubicBezTo>
                  <a:cubicBezTo>
                    <a:pt x="1776" y="34284"/>
                    <a:pt x="1781" y="34284"/>
                    <a:pt x="1793" y="34279"/>
                  </a:cubicBezTo>
                  <a:cubicBezTo>
                    <a:pt x="2067" y="34213"/>
                    <a:pt x="2340" y="34135"/>
                    <a:pt x="2610" y="34059"/>
                  </a:cubicBezTo>
                  <a:cubicBezTo>
                    <a:pt x="2669" y="34043"/>
                    <a:pt x="2702" y="33983"/>
                    <a:pt x="2686" y="33927"/>
                  </a:cubicBezTo>
                  <a:cubicBezTo>
                    <a:pt x="2672" y="33882"/>
                    <a:pt x="2630" y="33852"/>
                    <a:pt x="2585" y="33852"/>
                  </a:cubicBezTo>
                  <a:close/>
                  <a:moveTo>
                    <a:pt x="941" y="34260"/>
                  </a:moveTo>
                  <a:cubicBezTo>
                    <a:pt x="934" y="34260"/>
                    <a:pt x="928" y="34260"/>
                    <a:pt x="921" y="34261"/>
                  </a:cubicBezTo>
                  <a:cubicBezTo>
                    <a:pt x="647" y="34322"/>
                    <a:pt x="374" y="34372"/>
                    <a:pt x="93" y="34421"/>
                  </a:cubicBezTo>
                  <a:cubicBezTo>
                    <a:pt x="38" y="34431"/>
                    <a:pt x="0" y="34486"/>
                    <a:pt x="12" y="34542"/>
                  </a:cubicBezTo>
                  <a:cubicBezTo>
                    <a:pt x="17" y="34596"/>
                    <a:pt x="66" y="34628"/>
                    <a:pt x="116" y="34628"/>
                  </a:cubicBezTo>
                  <a:lnTo>
                    <a:pt x="132" y="34628"/>
                  </a:lnTo>
                  <a:cubicBezTo>
                    <a:pt x="412" y="34580"/>
                    <a:pt x="691" y="34525"/>
                    <a:pt x="966" y="34471"/>
                  </a:cubicBezTo>
                  <a:cubicBezTo>
                    <a:pt x="1025" y="34459"/>
                    <a:pt x="1058" y="34398"/>
                    <a:pt x="1047" y="34344"/>
                  </a:cubicBezTo>
                  <a:cubicBezTo>
                    <a:pt x="1038" y="34295"/>
                    <a:pt x="993" y="34260"/>
                    <a:pt x="941" y="3426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endParaRPr sz="5156"/>
            </a:p>
          </p:txBody>
        </p:sp>
      </p:grpSp>
      <p:grpSp>
        <p:nvGrpSpPr>
          <p:cNvPr id="2706" name="Google Shape;2706;p45"/>
          <p:cNvGrpSpPr/>
          <p:nvPr/>
        </p:nvGrpSpPr>
        <p:grpSpPr>
          <a:xfrm>
            <a:off x="1663036" y="2325909"/>
            <a:ext cx="12619966" cy="1606021"/>
            <a:chOff x="929653" y="1419622"/>
            <a:chExt cx="6990221" cy="792088"/>
          </a:xfrm>
        </p:grpSpPr>
        <p:sp>
          <p:nvSpPr>
            <p:cNvPr id="2707" name="Google Shape;2707;p45"/>
            <p:cNvSpPr/>
            <p:nvPr/>
          </p:nvSpPr>
          <p:spPr>
            <a:xfrm>
              <a:off x="929653" y="1419622"/>
              <a:ext cx="193500" cy="183900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endParaRPr sz="5156"/>
            </a:p>
          </p:txBody>
        </p:sp>
        <p:sp>
          <p:nvSpPr>
            <p:cNvPr id="2708" name="Google Shape;2708;p45"/>
            <p:cNvSpPr/>
            <p:nvPr/>
          </p:nvSpPr>
          <p:spPr>
            <a:xfrm>
              <a:off x="7726374" y="2027810"/>
              <a:ext cx="193500" cy="183900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endParaRPr sz="5156"/>
            </a:p>
          </p:txBody>
        </p:sp>
      </p:grpSp>
      <p:grpSp>
        <p:nvGrpSpPr>
          <p:cNvPr id="2709" name="Google Shape;2709;p45"/>
          <p:cNvGrpSpPr/>
          <p:nvPr/>
        </p:nvGrpSpPr>
        <p:grpSpPr>
          <a:xfrm>
            <a:off x="633433" y="869931"/>
            <a:ext cx="4269705" cy="850958"/>
            <a:chOff x="350501" y="489336"/>
            <a:chExt cx="2401709" cy="478664"/>
          </a:xfrm>
        </p:grpSpPr>
        <p:sp>
          <p:nvSpPr>
            <p:cNvPr id="2710" name="Google Shape;2710;p45"/>
            <p:cNvSpPr/>
            <p:nvPr/>
          </p:nvSpPr>
          <p:spPr>
            <a:xfrm rot="20700746" flipH="1">
              <a:off x="1343618" y="489336"/>
              <a:ext cx="1408592" cy="315149"/>
            </a:xfrm>
            <a:custGeom>
              <a:avLst/>
              <a:gdLst/>
              <a:ahLst/>
              <a:cxnLst/>
              <a:rect l="l" t="t" r="r" b="b"/>
              <a:pathLst>
                <a:path w="285706" h="63922" extrusionOk="0">
                  <a:moveTo>
                    <a:pt x="0" y="0"/>
                  </a:moveTo>
                  <a:lnTo>
                    <a:pt x="5563" y="4669"/>
                  </a:lnTo>
                  <a:lnTo>
                    <a:pt x="4520" y="5548"/>
                  </a:lnTo>
                  <a:lnTo>
                    <a:pt x="161" y="9213"/>
                  </a:lnTo>
                  <a:lnTo>
                    <a:pt x="3066" y="11632"/>
                  </a:lnTo>
                  <a:lnTo>
                    <a:pt x="5661" y="13816"/>
                  </a:lnTo>
                  <a:lnTo>
                    <a:pt x="5661" y="13879"/>
                  </a:lnTo>
                  <a:lnTo>
                    <a:pt x="5214" y="14239"/>
                  </a:lnTo>
                  <a:lnTo>
                    <a:pt x="372" y="18312"/>
                  </a:lnTo>
                  <a:lnTo>
                    <a:pt x="4791" y="22009"/>
                  </a:lnTo>
                  <a:lnTo>
                    <a:pt x="5661" y="22742"/>
                  </a:lnTo>
                  <a:lnTo>
                    <a:pt x="5661" y="22966"/>
                  </a:lnTo>
                  <a:lnTo>
                    <a:pt x="2720" y="25451"/>
                  </a:lnTo>
                  <a:lnTo>
                    <a:pt x="372" y="27411"/>
                  </a:lnTo>
                  <a:lnTo>
                    <a:pt x="5661" y="31830"/>
                  </a:lnTo>
                  <a:lnTo>
                    <a:pt x="5661" y="32065"/>
                  </a:lnTo>
                  <a:lnTo>
                    <a:pt x="372" y="36510"/>
                  </a:lnTo>
                  <a:lnTo>
                    <a:pt x="3936" y="39478"/>
                  </a:lnTo>
                  <a:lnTo>
                    <a:pt x="5661" y="40929"/>
                  </a:lnTo>
                  <a:lnTo>
                    <a:pt x="5661" y="41167"/>
                  </a:lnTo>
                  <a:lnTo>
                    <a:pt x="2705" y="43637"/>
                  </a:lnTo>
                  <a:lnTo>
                    <a:pt x="372" y="45598"/>
                  </a:lnTo>
                  <a:lnTo>
                    <a:pt x="5661" y="50031"/>
                  </a:lnTo>
                  <a:lnTo>
                    <a:pt x="5661" y="50079"/>
                  </a:lnTo>
                  <a:lnTo>
                    <a:pt x="161" y="54685"/>
                  </a:lnTo>
                  <a:lnTo>
                    <a:pt x="3254" y="57280"/>
                  </a:lnTo>
                  <a:lnTo>
                    <a:pt x="5563" y="59229"/>
                  </a:lnTo>
                  <a:lnTo>
                    <a:pt x="3030" y="61377"/>
                  </a:lnTo>
                  <a:lnTo>
                    <a:pt x="0" y="63921"/>
                  </a:lnTo>
                  <a:lnTo>
                    <a:pt x="285705" y="63921"/>
                  </a:lnTo>
                  <a:lnTo>
                    <a:pt x="280131" y="59229"/>
                  </a:lnTo>
                  <a:lnTo>
                    <a:pt x="285530" y="54685"/>
                  </a:lnTo>
                  <a:lnTo>
                    <a:pt x="280044" y="50079"/>
                  </a:lnTo>
                  <a:lnTo>
                    <a:pt x="280044" y="50031"/>
                  </a:lnTo>
                  <a:lnTo>
                    <a:pt x="285306" y="45598"/>
                  </a:lnTo>
                  <a:lnTo>
                    <a:pt x="280044" y="41167"/>
                  </a:lnTo>
                  <a:lnTo>
                    <a:pt x="280044" y="40929"/>
                  </a:lnTo>
                  <a:lnTo>
                    <a:pt x="285306" y="36510"/>
                  </a:lnTo>
                  <a:lnTo>
                    <a:pt x="280044" y="32065"/>
                  </a:lnTo>
                  <a:lnTo>
                    <a:pt x="280044" y="31830"/>
                  </a:lnTo>
                  <a:lnTo>
                    <a:pt x="285306" y="27411"/>
                  </a:lnTo>
                  <a:lnTo>
                    <a:pt x="280044" y="22966"/>
                  </a:lnTo>
                  <a:lnTo>
                    <a:pt x="280044" y="22742"/>
                  </a:lnTo>
                  <a:lnTo>
                    <a:pt x="285306" y="18312"/>
                  </a:lnTo>
                  <a:lnTo>
                    <a:pt x="280044" y="13879"/>
                  </a:lnTo>
                  <a:lnTo>
                    <a:pt x="280044" y="13816"/>
                  </a:lnTo>
                  <a:lnTo>
                    <a:pt x="285530" y="9213"/>
                  </a:lnTo>
                  <a:lnTo>
                    <a:pt x="280131" y="4669"/>
                  </a:lnTo>
                  <a:lnTo>
                    <a:pt x="28570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endParaRPr sz="5156"/>
            </a:p>
          </p:txBody>
        </p:sp>
        <p:sp>
          <p:nvSpPr>
            <p:cNvPr id="2711" name="Google Shape;2711;p45"/>
            <p:cNvSpPr/>
            <p:nvPr/>
          </p:nvSpPr>
          <p:spPr>
            <a:xfrm rot="19739185" flipH="1">
              <a:off x="350501" y="652882"/>
              <a:ext cx="1408453" cy="315118"/>
            </a:xfrm>
            <a:custGeom>
              <a:avLst/>
              <a:gdLst/>
              <a:ahLst/>
              <a:cxnLst/>
              <a:rect l="l" t="t" r="r" b="b"/>
              <a:pathLst>
                <a:path w="285706" h="63922" extrusionOk="0">
                  <a:moveTo>
                    <a:pt x="0" y="0"/>
                  </a:moveTo>
                  <a:lnTo>
                    <a:pt x="5563" y="4669"/>
                  </a:lnTo>
                  <a:lnTo>
                    <a:pt x="4520" y="5548"/>
                  </a:lnTo>
                  <a:lnTo>
                    <a:pt x="161" y="9213"/>
                  </a:lnTo>
                  <a:lnTo>
                    <a:pt x="3066" y="11632"/>
                  </a:lnTo>
                  <a:lnTo>
                    <a:pt x="5661" y="13816"/>
                  </a:lnTo>
                  <a:lnTo>
                    <a:pt x="5661" y="13879"/>
                  </a:lnTo>
                  <a:lnTo>
                    <a:pt x="5214" y="14239"/>
                  </a:lnTo>
                  <a:lnTo>
                    <a:pt x="372" y="18312"/>
                  </a:lnTo>
                  <a:lnTo>
                    <a:pt x="4791" y="22009"/>
                  </a:lnTo>
                  <a:lnTo>
                    <a:pt x="5661" y="22742"/>
                  </a:lnTo>
                  <a:lnTo>
                    <a:pt x="5661" y="22966"/>
                  </a:lnTo>
                  <a:lnTo>
                    <a:pt x="2720" y="25451"/>
                  </a:lnTo>
                  <a:lnTo>
                    <a:pt x="372" y="27411"/>
                  </a:lnTo>
                  <a:lnTo>
                    <a:pt x="5661" y="31830"/>
                  </a:lnTo>
                  <a:lnTo>
                    <a:pt x="5661" y="32065"/>
                  </a:lnTo>
                  <a:lnTo>
                    <a:pt x="372" y="36510"/>
                  </a:lnTo>
                  <a:lnTo>
                    <a:pt x="3936" y="39478"/>
                  </a:lnTo>
                  <a:lnTo>
                    <a:pt x="5661" y="40929"/>
                  </a:lnTo>
                  <a:lnTo>
                    <a:pt x="5661" y="41167"/>
                  </a:lnTo>
                  <a:lnTo>
                    <a:pt x="2705" y="43637"/>
                  </a:lnTo>
                  <a:lnTo>
                    <a:pt x="372" y="45598"/>
                  </a:lnTo>
                  <a:lnTo>
                    <a:pt x="5661" y="50031"/>
                  </a:lnTo>
                  <a:lnTo>
                    <a:pt x="5661" y="50079"/>
                  </a:lnTo>
                  <a:lnTo>
                    <a:pt x="161" y="54685"/>
                  </a:lnTo>
                  <a:lnTo>
                    <a:pt x="3254" y="57280"/>
                  </a:lnTo>
                  <a:lnTo>
                    <a:pt x="5563" y="59229"/>
                  </a:lnTo>
                  <a:lnTo>
                    <a:pt x="3030" y="61377"/>
                  </a:lnTo>
                  <a:lnTo>
                    <a:pt x="0" y="63921"/>
                  </a:lnTo>
                  <a:lnTo>
                    <a:pt x="285705" y="63921"/>
                  </a:lnTo>
                  <a:lnTo>
                    <a:pt x="280131" y="59229"/>
                  </a:lnTo>
                  <a:lnTo>
                    <a:pt x="285530" y="54685"/>
                  </a:lnTo>
                  <a:lnTo>
                    <a:pt x="280044" y="50079"/>
                  </a:lnTo>
                  <a:lnTo>
                    <a:pt x="280044" y="50031"/>
                  </a:lnTo>
                  <a:lnTo>
                    <a:pt x="285306" y="45598"/>
                  </a:lnTo>
                  <a:lnTo>
                    <a:pt x="280044" y="41167"/>
                  </a:lnTo>
                  <a:lnTo>
                    <a:pt x="280044" y="40929"/>
                  </a:lnTo>
                  <a:lnTo>
                    <a:pt x="285306" y="36510"/>
                  </a:lnTo>
                  <a:lnTo>
                    <a:pt x="280044" y="32065"/>
                  </a:lnTo>
                  <a:lnTo>
                    <a:pt x="280044" y="31830"/>
                  </a:lnTo>
                  <a:lnTo>
                    <a:pt x="285306" y="27411"/>
                  </a:lnTo>
                  <a:lnTo>
                    <a:pt x="280044" y="22966"/>
                  </a:lnTo>
                  <a:lnTo>
                    <a:pt x="280044" y="22742"/>
                  </a:lnTo>
                  <a:lnTo>
                    <a:pt x="285306" y="18312"/>
                  </a:lnTo>
                  <a:lnTo>
                    <a:pt x="280044" y="13879"/>
                  </a:lnTo>
                  <a:lnTo>
                    <a:pt x="280044" y="13816"/>
                  </a:lnTo>
                  <a:lnTo>
                    <a:pt x="285530" y="9213"/>
                  </a:lnTo>
                  <a:lnTo>
                    <a:pt x="280131" y="4669"/>
                  </a:lnTo>
                  <a:lnTo>
                    <a:pt x="28570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endParaRPr sz="5156"/>
            </a:p>
          </p:txBody>
        </p:sp>
      </p:grp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84301">
            <a:off x="12240944" y="4706812"/>
            <a:ext cx="2666999" cy="3327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62890" y="3931929"/>
            <a:ext cx="781755" cy="1625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34545">
            <a:off x="1320606" y="5151712"/>
            <a:ext cx="2579511" cy="2968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3921" y="5097507"/>
            <a:ext cx="1072444" cy="9200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2" name="Google Shape;2698;p45">
            <a:extLst>
              <a:ext uri="{FF2B5EF4-FFF2-40B4-BE49-F238E27FC236}">
                <a16:creationId xmlns:a16="http://schemas.microsoft.com/office/drawing/2014/main" id="{F7E4662D-68B5-4EC1-AEDF-C30285FB2A4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913850" y="3035829"/>
            <a:ext cx="7552839" cy="1628345"/>
          </a:xfrm>
          <a:prstGeom prst="rect">
            <a:avLst/>
          </a:prstGeom>
          <a:ln w="38100">
            <a:solidFill>
              <a:schemeClr val="accent5">
                <a:lumMod val="40000"/>
                <a:lumOff val="60000"/>
              </a:schemeClr>
            </a:solidFill>
          </a:ln>
        </p:spPr>
        <p:txBody>
          <a:bodyPr spcFirstLastPara="1" vert="horz" wrap="square" lIns="162533" tIns="162533" rIns="162533" bIns="162533" rtlCol="0" anchor="ctr" anchorCtr="0">
            <a:noAutofit/>
          </a:bodyPr>
          <a:lstStyle/>
          <a:p>
            <a:r>
              <a:rPr lang="en-US" sz="8533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LUYỆN TẬP</a:t>
            </a:r>
            <a:endParaRPr sz="8533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8844185"/>
      </p:ext>
    </p:extLst>
  </p:cSld>
  <p:clrMapOvr>
    <a:masterClrMapping/>
  </p:clrMapOvr>
  <p:transition spd="slow">
    <p:push dir="u"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1931</TotalTime>
  <Words>399</Words>
  <Application>Microsoft Office PowerPoint</Application>
  <PresentationFormat>Custom</PresentationFormat>
  <Paragraphs>143</Paragraphs>
  <Slides>15</Slides>
  <Notes>6</Notes>
  <HiddenSlides>0</HiddenSlides>
  <MMClips>5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2" baseType="lpstr">
      <vt:lpstr>Arial</vt:lpstr>
      <vt:lpstr>Calibri</vt:lpstr>
      <vt:lpstr>Coiny</vt:lpstr>
      <vt:lpstr>Nunito</vt:lpstr>
      <vt:lpstr>SVN-Fiolex Girls</vt:lpstr>
      <vt:lpstr>Times New Roman</vt:lpstr>
      <vt:lpstr>Office Theme</vt:lpstr>
      <vt:lpstr>PowerPoint Presentation</vt:lpstr>
      <vt:lpstr>KHỞI ĐỘNG</vt:lpstr>
      <vt:lpstr>PowerPoint Presentation</vt:lpstr>
      <vt:lpstr>PowerPoint Presentation</vt:lpstr>
      <vt:lpstr>PowerPoint Presentation</vt:lpstr>
      <vt:lpstr>PowerPoint Presentation</vt:lpstr>
      <vt:lpstr>KHÁM PHÁ</vt:lpstr>
      <vt:lpstr>PowerPoint Presentation</vt:lpstr>
      <vt:lpstr>LUYỆN TẬP</vt:lpstr>
      <vt:lpstr>PowerPoint Presentation</vt:lpstr>
      <vt:lpstr>PowerPoint Presentation</vt:lpstr>
      <vt:lpstr>VẬN DỤNG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huong luka</cp:lastModifiedBy>
  <cp:revision>211</cp:revision>
  <dcterms:created xsi:type="dcterms:W3CDTF">2022-07-10T01:37:20Z</dcterms:created>
  <dcterms:modified xsi:type="dcterms:W3CDTF">2023-03-19T03:46:34Z</dcterms:modified>
</cp:coreProperties>
</file>