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90" r:id="rId3"/>
    <p:sldId id="293" r:id="rId4"/>
    <p:sldId id="297" r:id="rId5"/>
    <p:sldId id="294" r:id="rId6"/>
    <p:sldId id="295" r:id="rId7"/>
    <p:sldId id="298" r:id="rId8"/>
    <p:sldId id="299" r:id="rId9"/>
    <p:sldId id="300" r:id="rId10"/>
    <p:sldId id="296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558B"/>
    <a:srgbClr val="A612AA"/>
    <a:srgbClr val="570925"/>
    <a:srgbClr val="F9C000"/>
    <a:srgbClr val="F0C81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E18D1-071C-47EF-998F-24B4BC755AF9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C8DC2-81F5-4C2E-A10F-31E899B31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C8DC2-81F5-4C2E-A10F-31E899B31EB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C8DC2-81F5-4C2E-A10F-31E899B31EB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t&#432;%20li&#7879;u%20l&#7899;p%201\KH&#7888;I%201-C&#193;NH%20DI&#7872;U%20(Published)%20(1)\ch&#7911;%20&#273;&#7873;%202\ly-cay-xanh-karaoke%2000_00_00-00_00_40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t&#432;%20li&#7879;u%20l&#7899;p%201\KH&#7888;I%201-C&#193;NH%20DI&#7872;U%20(Published)%20(1)\ch&#7911;%20&#273;&#7873;%202\h&#225;t%20m&#7851;u.mp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t&#432;%20li&#7879;u%20l&#7899;p%201\KH&#7888;I%201-C&#193;NH%20DI&#7872;U%20(Published)%20(1)\ch&#7911;%20&#273;&#7873;%202\l&#237;%20c&#226;y%20xanh%20beat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t&#432;%20li&#7879;u%20l&#7899;p%201\KH&#7888;I%201-C&#193;NH%20DI&#7872;U%20(Published)%20(1)\ch&#7911;%20&#273;&#7873;%202\ly-cay-xanh-karaoke%2000_00_00-00_00_40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t&#432;%20li&#7879;u%20l&#7899;p%201\KH&#7888;I%201-C&#193;NH%20DI&#7872;U%20(Published)%20(1)\ch&#7911;%20&#273;&#7873;%202\chuy&#7871;n%20bay%20c&#7911;a%20ch&#250;%20ong%20v&#224;ng.mp3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t&#432;%20li&#7879;u%20l&#7899;p%201\KH&#7888;I%201-C&#193;NH%20DI&#7872;U%20(Published)%20(1)\ch&#7911;%20&#273;&#7873;%202\chuy&#7871;n%20bay%20c&#7911;a%20ch&#250;%20ong%20v&#224;ng.mp3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t&#432;%20li&#7879;u%20l&#7899;p%201\KH&#7888;I%201-C&#193;NH%20DI&#7872;U%20(Published)%20(1)\ch&#7911;%20&#273;&#7873;%202\doc%20nhac%20cde%202%20Mi-Sol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acer\Desktop\KHỐI 1 - CẢ NĂM - Cánh Diều  (Published)\data\img7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6200" y="1630501"/>
            <a:ext cx="91440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own Ribbon 5"/>
          <p:cNvSpPr/>
          <p:nvPr/>
        </p:nvSpPr>
        <p:spPr>
          <a:xfrm>
            <a:off x="457200" y="304800"/>
            <a:ext cx="7772400" cy="1219200"/>
          </a:xfrm>
          <a:prstGeom prst="ribbon">
            <a:avLst/>
          </a:prstGeom>
          <a:solidFill>
            <a:schemeClr val="accent6">
              <a:lumMod val="20000"/>
              <a:lumOff val="80000"/>
            </a:scheme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CHỦ ĐỀ 2</a:t>
            </a:r>
          </a:p>
          <a:p>
            <a:pPr algn="ctr"/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y-cay-xanh-karaoke 00_00_00-00_00_40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C:\Users\acer\Desktop\KHỐI 1 - CẢ NĂM - Cánh Diều  (Published)\KHỐI 1 - CẢ NĂM - Cánh Diều - MAI - ĐAN PHƯỢNG - HN (Published)\data\img76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5" name="Picture 3" descr="C:\Users\acer\Desktop\KHỐI 1 - CẢ NĂM - Cánh Diều  (Published)\data\img6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752600"/>
            <a:ext cx="4991100" cy="2809875"/>
          </a:xfrm>
          <a:prstGeom prst="rect">
            <a:avLst/>
          </a:prstGeom>
          <a:noFill/>
        </p:spPr>
      </p:pic>
      <p:pic>
        <p:nvPicPr>
          <p:cNvPr id="7" name="Picture 2" descr="C:\Users\acer\Desktop\KHỐI 1 - CẢ NĂM - Cánh Diều  (Published)\KHỐI 1 - CẢ NĂM - Cánh Diều - MAI - ĐAN PHƯỢNG - HN (Published)\data\img79.pn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57200" y="357166"/>
            <a:ext cx="7239000" cy="1657279"/>
          </a:xfrm>
          <a:prstGeom prst="rect">
            <a:avLst/>
          </a:prstGeom>
          <a:noFill/>
        </p:spPr>
      </p:pic>
      <p:pic>
        <p:nvPicPr>
          <p:cNvPr id="9" name="Picture 3" descr="C:\Users\acer\Desktop\KHỐI 1 - CẢ NĂM - Cánh Diều  (Published)\KHỐI 1 - CẢ NĂM - Cánh Diều - MAI - ĐAN PHƯỢNG - HN (Published)\data\img7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5472098"/>
            <a:ext cx="7324756" cy="928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cer\Desktop\KHỐI 1 - CẢ NĂM - Cánh Diều  (Published)\KHỐI 1 - CẢ NĂM - Cánh Diều - MAI - ĐAN PHƯỢNG - HN (Published)\data\img11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8600"/>
            <a:ext cx="8763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0" y="76200"/>
            <a:ext cx="2971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endParaRPr lang="en-US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hát mẫ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791200" y="381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cer\Desktop\KHỐI 1 - CẢ NĂM - Cánh Diều  (Published)\KHỐI 1 - CẢ NĂM - Cánh Diều - MAI - ĐAN PHƯỢNG - HN (Published)\data\img116.pn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28600" y="381000"/>
            <a:ext cx="86868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0" y="76200"/>
            <a:ext cx="358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lí cây xanh bea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5867400" y="304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y-cay-xanh-karaoke 00_00_00-00_00_40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KHỐI 1 - CẢ NĂM - Cánh Diều  (Published)\KHỐI 1 - CẢ NĂM - Cánh Diều - MAI - ĐAN PHƯỢNG - HN (Published)\data\img138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</p:spPr>
      </p:pic>
      <p:pic>
        <p:nvPicPr>
          <p:cNvPr id="10" name="chuyến bay của chú ong và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382000" y="228600"/>
            <a:ext cx="304800" cy="304800"/>
          </a:xfrm>
          <a:prstGeom prst="rect">
            <a:avLst/>
          </a:prstGeom>
        </p:spPr>
      </p:pic>
      <p:sp>
        <p:nvSpPr>
          <p:cNvPr id="12" name="Down Ribbon 11"/>
          <p:cNvSpPr/>
          <p:nvPr/>
        </p:nvSpPr>
        <p:spPr>
          <a:xfrm>
            <a:off x="1066800" y="1905000"/>
            <a:ext cx="7467600" cy="1219200"/>
          </a:xfrm>
          <a:prstGeom prst="ribbon">
            <a:avLst/>
          </a:prstGeom>
          <a:solidFill>
            <a:srgbClr val="ED558B"/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13" name="Down Ribbon 12"/>
          <p:cNvSpPr/>
          <p:nvPr/>
        </p:nvSpPr>
        <p:spPr>
          <a:xfrm>
            <a:off x="1295400" y="1905000"/>
            <a:ext cx="7315200" cy="1143000"/>
          </a:xfrm>
          <a:prstGeom prst="ribbon">
            <a:avLst/>
          </a:prstGeom>
          <a:solidFill>
            <a:srgbClr val="ED558B"/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hay bay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050" name="Picture 2" descr="C:\Users\acer\Desktop\KHỐI 1 - CẢ NĂM - Cánh Diều  (Published)\KHỐI 1 - CẢ NĂM - Cánh Diều - MAI - ĐAN PHƯỢNG - HN (Published)\data\img142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09800" y="6858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052" name="Picture 4" descr="C:\Users\acer\Desktop\KHỐI 1 - CẢ NĂM - Cánh Diều  (Published)\KHỐI 1 - CẢ NĂM - Cánh Diều - MAI - ĐAN PHƯỢNG - HN (Published)\data\img14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2667000"/>
            <a:ext cx="1981200" cy="249713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971800" y="9144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053" name="Picture 5" descr="C:\Users\acer\Desktop\KHỐI 1 - CẢ NĂM - Cánh Diều  (Published)\KHỐI 1 - CẢ NĂM - Cánh Diều - MAI - ĐAN PHƯỢNG - HN (Published)\data\img14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9400" y="381000"/>
            <a:ext cx="2266950" cy="2438400"/>
          </a:xfrm>
          <a:prstGeom prst="rect">
            <a:avLst/>
          </a:prstGeom>
          <a:noFill/>
        </p:spPr>
      </p:pic>
      <p:pic>
        <p:nvPicPr>
          <p:cNvPr id="12" name="chuyến bay của chú ong và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7315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0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er\Desktop\KHỐI 1 - CẢ NĂM - Cánh Diều  (Published)\KHỐI 1 - CẢ NĂM - Cánh Diều - MAI - ĐAN PHƯỢNG - HN (Published)\data\img145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oc nhac cde 2 Mi-Sol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acer\Desktop\KHỐI 1 - CẢ NĂM - Cánh Diều  (Published)\KHỐI 1 - CẢ NĂM - Cánh Diều - MAI - ĐAN PHƯỢNG - HN (Published)\data\img64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57</Words>
  <Application>Microsoft Office PowerPoint</Application>
  <PresentationFormat>On-screen Show (4:3)</PresentationFormat>
  <Paragraphs>12</Paragraphs>
  <Slides>11</Slides>
  <Notes>2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acer</cp:lastModifiedBy>
  <cp:revision>27</cp:revision>
  <dcterms:created xsi:type="dcterms:W3CDTF">2021-04-11T01:47:44Z</dcterms:created>
  <dcterms:modified xsi:type="dcterms:W3CDTF">2021-04-12T13:24:37Z</dcterms:modified>
</cp:coreProperties>
</file>