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750" r:id="rId3"/>
  </p:sldMasterIdLst>
  <p:notesMasterIdLst>
    <p:notesMasterId r:id="rId20"/>
  </p:notesMasterIdLst>
  <p:sldIdLst>
    <p:sldId id="323" r:id="rId4"/>
    <p:sldId id="263" r:id="rId5"/>
    <p:sldId id="262" r:id="rId6"/>
    <p:sldId id="261" r:id="rId7"/>
    <p:sldId id="258" r:id="rId8"/>
    <p:sldId id="259" r:id="rId9"/>
    <p:sldId id="284" r:id="rId10"/>
    <p:sldId id="309" r:id="rId11"/>
    <p:sldId id="347" r:id="rId12"/>
    <p:sldId id="375" r:id="rId13"/>
    <p:sldId id="376" r:id="rId14"/>
    <p:sldId id="367" r:id="rId15"/>
    <p:sldId id="280" r:id="rId16"/>
    <p:sldId id="358" r:id="rId17"/>
    <p:sldId id="266" r:id="rId18"/>
    <p:sldId id="356" r:id="rId19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7CBA3F-A44A-4801-82E0-4DA4A3535B8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C3CE8-BA50-4528-9899-C0988EC49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6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4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6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54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2E-1B2F-4544-B183-A608442BB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93C1-001E-49E7-ACA7-D00E569C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E01D-C31C-4582-9955-A6969A20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F6BA-38E3-4F8C-81E1-D240B07E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72-C785-4617-8F80-04FEE807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EF69D-E22C-43C0-896F-1C3FC0C24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1F505D-4998-4452-A172-2A89E8F6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B81F83-8562-4CBB-8E2C-C7478A3A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59772B-47F6-4CA3-9876-FFEF0258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6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93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3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97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01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06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8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41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40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8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2E-1B2F-4544-B183-A608442BB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93C1-001E-49E7-ACA7-D00E569C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E01D-C31C-4582-9955-A6969A20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F6BA-38E3-4F8C-81E1-D240B07E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72-C785-4617-8F80-04FEE807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77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89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70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37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54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32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143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98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964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15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43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2E-1B2F-4544-B183-A608442BB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93C1-001E-49E7-ACA7-D00E569C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E01D-C31C-4582-9955-A6969A20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F6BA-38E3-4F8C-81E1-D240B07E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72-C785-4617-8F80-04FEE807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8272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AA75E5-022B-45E6-AB8E-6B6FDFD2B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109568-66BC-4EA5-B6A1-4B98F00B7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836AD-A824-4ABF-9682-E38D7EFC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861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0743C-40C1-4CCC-815F-81C8293D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DD119-50B5-405B-A979-187B49EE2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810787-FE4E-469D-9C28-719126903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4FB612-5366-4AEA-B70E-B96797C95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8C3B7-75B4-4E4E-8D26-6D4EC4018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E46B4-6010-40D6-B10A-7D9532F5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07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BFF26-8F89-4F45-8BC7-4D7B2A529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B1B075-169B-404B-9257-86024CE118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A2322-2707-4B47-B557-BA20A872C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3D76C-E6C6-44C9-894C-65933C965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63E2D-A17D-4B4D-A3CB-43F2DEA75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E44CC-0A12-45B5-AD1E-12EAD655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27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4200F-3A9C-4A4B-90E5-E32368EF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1C1D3D-66EA-4E6A-A0CC-30F1FE6FB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9B718-3FD4-4889-8D56-BE612176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AD4B1-68F4-4530-9BC7-1C2537513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7AF7A-EE00-4B21-9F51-3F46B1B36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908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B721EB-B76A-45EF-9D96-2369FE357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2D4D73-6DC5-4E8F-8478-BA0959462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F1BF3-CE54-470E-BA72-2BABDFF0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2CEBD-A137-4164-BA7C-C6CC7DCFB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087A8-2286-4E5E-BA77-BA2B263C5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999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274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-93467" y="761867"/>
            <a:ext cx="6463600" cy="4178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91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16133" y="5039184"/>
            <a:ext cx="3654000" cy="1056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421185" y="-67"/>
            <a:ext cx="37708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>
            <a:off x="8945717" y="310100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 rot="1506031">
            <a:off x="6428056" y="459567"/>
            <a:ext cx="419673" cy="366556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" name="Google Shape;14;p2"/>
          <p:cNvSpPr/>
          <p:nvPr/>
        </p:nvSpPr>
        <p:spPr>
          <a:xfrm>
            <a:off x="7623067" y="4394200"/>
            <a:ext cx="419600" cy="172800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2"/>
          <p:cNvSpPr/>
          <p:nvPr/>
        </p:nvSpPr>
        <p:spPr>
          <a:xfrm rot="7641468">
            <a:off x="9728549" y="6788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" name="Google Shape;16;p2"/>
          <p:cNvSpPr/>
          <p:nvPr/>
        </p:nvSpPr>
        <p:spPr>
          <a:xfrm>
            <a:off x="-291800" y="1006002"/>
            <a:ext cx="1206733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" name="Google Shape;17;p2"/>
          <p:cNvSpPr/>
          <p:nvPr/>
        </p:nvSpPr>
        <p:spPr>
          <a:xfrm>
            <a:off x="374567" y="761852"/>
            <a:ext cx="1206733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" name="Google Shape;18;p2"/>
          <p:cNvSpPr/>
          <p:nvPr/>
        </p:nvSpPr>
        <p:spPr>
          <a:xfrm>
            <a:off x="11418551" y="539935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" name="Google Shape;19;p2"/>
          <p:cNvSpPr/>
          <p:nvPr/>
        </p:nvSpPr>
        <p:spPr>
          <a:xfrm>
            <a:off x="10866734" y="57664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" name="Google Shape;20;p2"/>
          <p:cNvSpPr/>
          <p:nvPr/>
        </p:nvSpPr>
        <p:spPr>
          <a:xfrm>
            <a:off x="995451" y="5468034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"/>
          <p:cNvSpPr/>
          <p:nvPr/>
        </p:nvSpPr>
        <p:spPr>
          <a:xfrm>
            <a:off x="7460934" y="6482852"/>
            <a:ext cx="1206733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Google Shape;22;p2"/>
          <p:cNvSpPr/>
          <p:nvPr/>
        </p:nvSpPr>
        <p:spPr>
          <a:xfrm rot="-2700000">
            <a:off x="8786254" y="6102807"/>
            <a:ext cx="345805" cy="302037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776015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/>
          <p:nvPr/>
        </p:nvSpPr>
        <p:spPr>
          <a:xfrm>
            <a:off x="1784484" y="219240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Google Shape;45;p4"/>
          <p:cNvSpPr/>
          <p:nvPr/>
        </p:nvSpPr>
        <p:spPr>
          <a:xfrm>
            <a:off x="1232667" y="25594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" name="Google Shape;46;p4"/>
          <p:cNvSpPr/>
          <p:nvPr/>
        </p:nvSpPr>
        <p:spPr>
          <a:xfrm>
            <a:off x="-358200" y="1703200"/>
            <a:ext cx="12908400" cy="12908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7" name="Google Shape;47;p4"/>
          <p:cNvSpPr/>
          <p:nvPr/>
        </p:nvSpPr>
        <p:spPr>
          <a:xfrm rot="2700000">
            <a:off x="11067269" y="497334"/>
            <a:ext cx="419596" cy="172798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8" name="Google Shape;48;p4"/>
          <p:cNvSpPr/>
          <p:nvPr/>
        </p:nvSpPr>
        <p:spPr>
          <a:xfrm>
            <a:off x="360767" y="3056685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" name="Google Shape;49;p4"/>
          <p:cNvSpPr/>
          <p:nvPr/>
        </p:nvSpPr>
        <p:spPr>
          <a:xfrm>
            <a:off x="11539618" y="254696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Google Shape;50;p4"/>
          <p:cNvSpPr/>
          <p:nvPr/>
        </p:nvSpPr>
        <p:spPr>
          <a:xfrm>
            <a:off x="10987800" y="291406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" name="Google Shape;51;p4"/>
          <p:cNvSpPr/>
          <p:nvPr/>
        </p:nvSpPr>
        <p:spPr>
          <a:xfrm rot="7641468">
            <a:off x="966982" y="19376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4"/>
          <p:cNvSpPr/>
          <p:nvPr/>
        </p:nvSpPr>
        <p:spPr>
          <a:xfrm>
            <a:off x="9576484" y="-12533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Google Shape;53;p4"/>
          <p:cNvSpPr/>
          <p:nvPr/>
        </p:nvSpPr>
        <p:spPr>
          <a:xfrm>
            <a:off x="9024667" y="24176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" name="Google Shape;54;p4"/>
          <p:cNvSpPr/>
          <p:nvPr/>
        </p:nvSpPr>
        <p:spPr>
          <a:xfrm>
            <a:off x="10801867" y="2192385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" name="Google Shape;55;p4"/>
          <p:cNvSpPr/>
          <p:nvPr/>
        </p:nvSpPr>
        <p:spPr>
          <a:xfrm>
            <a:off x="-358216" y="79316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Google Shape;56;p4"/>
          <p:cNvSpPr/>
          <p:nvPr/>
        </p:nvSpPr>
        <p:spPr>
          <a:xfrm rot="5400000">
            <a:off x="664273" y="-103443"/>
            <a:ext cx="345821" cy="302050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7" name="Google Shape;57;p4"/>
          <p:cNvSpPr/>
          <p:nvPr/>
        </p:nvSpPr>
        <p:spPr>
          <a:xfrm rot="2700000">
            <a:off x="-179698" y="245451"/>
            <a:ext cx="419596" cy="172798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2450201" y="2950067"/>
            <a:ext cx="7291600" cy="1484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5646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700">
                <a:solidFill>
                  <a:schemeClr val="dk1"/>
                </a:solidFill>
              </a:defRPr>
            </a:lvl1pPr>
            <a:lvl2pPr marL="1217249" lvl="1" indent="-42265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5874" lvl="2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4499" lvl="3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3123" lvl="4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1748" lvl="5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0372" lvl="6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68997" lvl="7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77622" lvl="8" indent="-422656" rtl="0">
              <a:spcBef>
                <a:spcPts val="2130"/>
              </a:spcBef>
              <a:spcAft>
                <a:spcPts val="213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ctrTitle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2896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>
            <a:spLocks noGrp="1"/>
          </p:cNvSpPr>
          <p:nvPr>
            <p:ph type="ctrTitle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-15649" y="614690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" name="Google Shape;79;p6"/>
          <p:cNvSpPr/>
          <p:nvPr/>
        </p:nvSpPr>
        <p:spPr>
          <a:xfrm>
            <a:off x="-567466" y="65139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0" name="Google Shape;80;p6"/>
          <p:cNvSpPr/>
          <p:nvPr/>
        </p:nvSpPr>
        <p:spPr>
          <a:xfrm rot="7641468">
            <a:off x="324615" y="55799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1" name="Google Shape;81;p6"/>
          <p:cNvSpPr/>
          <p:nvPr/>
        </p:nvSpPr>
        <p:spPr>
          <a:xfrm>
            <a:off x="11923767" y="1007152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6"/>
          <p:cNvSpPr/>
          <p:nvPr/>
        </p:nvSpPr>
        <p:spPr>
          <a:xfrm>
            <a:off x="11098967" y="7199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Google Shape;83;p6"/>
          <p:cNvSpPr/>
          <p:nvPr/>
        </p:nvSpPr>
        <p:spPr>
          <a:xfrm rot="2700000">
            <a:off x="10857835" y="1023218"/>
            <a:ext cx="419596" cy="172798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7763231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2"/>
          </p:nvPr>
        </p:nvSpPr>
        <p:spPr>
          <a:xfrm>
            <a:off x="6586001" y="965433"/>
            <a:ext cx="5116000" cy="4926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marL="608625" lvl="0" indent="-45646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7249" lvl="1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2pPr>
            <a:lvl3pPr marL="1825874" lvl="2" indent="-422656">
              <a:spcBef>
                <a:spcPts val="2130"/>
              </a:spcBef>
              <a:spcAft>
                <a:spcPts val="0"/>
              </a:spcAft>
              <a:buSzPts val="1400"/>
              <a:buChar char="■"/>
              <a:defRPr/>
            </a:lvl3pPr>
            <a:lvl4pPr marL="2434499" lvl="3" indent="-422656">
              <a:spcBef>
                <a:spcPts val="2130"/>
              </a:spcBef>
              <a:spcAft>
                <a:spcPts val="0"/>
              </a:spcAft>
              <a:buSzPts val="1400"/>
              <a:buChar char="●"/>
              <a:defRPr/>
            </a:lvl4pPr>
            <a:lvl5pPr marL="3043123" lvl="4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5pPr>
            <a:lvl6pPr marL="3651748" lvl="5" indent="-422656">
              <a:spcBef>
                <a:spcPts val="2130"/>
              </a:spcBef>
              <a:spcAft>
                <a:spcPts val="0"/>
              </a:spcAft>
              <a:buSzPts val="1400"/>
              <a:buChar char="■"/>
              <a:defRPr/>
            </a:lvl6pPr>
            <a:lvl7pPr marL="4260372" lvl="6" indent="-422656">
              <a:spcBef>
                <a:spcPts val="2130"/>
              </a:spcBef>
              <a:spcAft>
                <a:spcPts val="0"/>
              </a:spcAft>
              <a:buSzPts val="1400"/>
              <a:buChar char="●"/>
              <a:defRPr/>
            </a:lvl7pPr>
            <a:lvl8pPr marL="4868997" lvl="7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8pPr>
            <a:lvl9pPr marL="5477622" lvl="8" indent="-422656">
              <a:spcBef>
                <a:spcPts val="2130"/>
              </a:spcBef>
              <a:spcAft>
                <a:spcPts val="213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468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2E-1B2F-4544-B183-A608442BB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93C1-001E-49E7-ACA7-D00E569C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E01D-C31C-4582-9955-A6969A20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F6BA-38E3-4F8C-81E1-D240B07E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72-C785-4617-8F80-04FEE807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71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"/>
          <p:cNvSpPr txBox="1">
            <a:spLocks noGrp="1"/>
          </p:cNvSpPr>
          <p:nvPr>
            <p:ph type="title"/>
          </p:nvPr>
        </p:nvSpPr>
        <p:spPr>
          <a:xfrm>
            <a:off x="3920600" y="2048167"/>
            <a:ext cx="4350800" cy="2959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icksand"/>
              <a:buNone/>
              <a:defRPr sz="44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19" name="Google Shape;119;p10"/>
          <p:cNvSpPr/>
          <p:nvPr/>
        </p:nvSpPr>
        <p:spPr>
          <a:xfrm>
            <a:off x="2577951" y="59402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Google Shape;120;p10"/>
          <p:cNvSpPr/>
          <p:nvPr/>
        </p:nvSpPr>
        <p:spPr>
          <a:xfrm rot="7641468">
            <a:off x="3204582" y="464060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1" name="Google Shape;121;p10"/>
          <p:cNvSpPr/>
          <p:nvPr/>
        </p:nvSpPr>
        <p:spPr>
          <a:xfrm>
            <a:off x="6756017" y="6179852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2" name="Google Shape;122;p10"/>
          <p:cNvSpPr/>
          <p:nvPr/>
        </p:nvSpPr>
        <p:spPr>
          <a:xfrm flipH="1">
            <a:off x="8015000" y="26826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Google Shape;123;p10"/>
          <p:cNvSpPr/>
          <p:nvPr/>
        </p:nvSpPr>
        <p:spPr>
          <a:xfrm rot="-7641468" flipH="1">
            <a:off x="6491155" y="57720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4" name="Google Shape;124;p10"/>
          <p:cNvSpPr/>
          <p:nvPr/>
        </p:nvSpPr>
        <p:spPr>
          <a:xfrm flipH="1">
            <a:off x="9026629" y="1283785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7767043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 hasCustomPrompt="1"/>
          </p:nvPr>
        </p:nvSpPr>
        <p:spPr>
          <a:xfrm>
            <a:off x="957801" y="2179400"/>
            <a:ext cx="10276400" cy="187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7" name="Google Shape;127;p11"/>
          <p:cNvSpPr txBox="1">
            <a:spLocks noGrp="1"/>
          </p:cNvSpPr>
          <p:nvPr>
            <p:ph type="subTitle" idx="1"/>
          </p:nvPr>
        </p:nvSpPr>
        <p:spPr>
          <a:xfrm>
            <a:off x="2184391" y="4053800"/>
            <a:ext cx="7823200" cy="624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1"/>
          <p:cNvSpPr/>
          <p:nvPr/>
        </p:nvSpPr>
        <p:spPr>
          <a:xfrm>
            <a:off x="10259751" y="84525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Google Shape;129;p11"/>
          <p:cNvSpPr/>
          <p:nvPr/>
        </p:nvSpPr>
        <p:spPr>
          <a:xfrm>
            <a:off x="9707934" y="1212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Google Shape;130;p11"/>
          <p:cNvSpPr/>
          <p:nvPr/>
        </p:nvSpPr>
        <p:spPr>
          <a:xfrm>
            <a:off x="8165618" y="3395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1" name="Google Shape;131;p11"/>
          <p:cNvSpPr/>
          <p:nvPr/>
        </p:nvSpPr>
        <p:spPr>
          <a:xfrm rot="-746471">
            <a:off x="1950122" y="5797989"/>
            <a:ext cx="345749" cy="301989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2" name="Google Shape;132;p11"/>
          <p:cNvSpPr/>
          <p:nvPr/>
        </p:nvSpPr>
        <p:spPr>
          <a:xfrm>
            <a:off x="208917" y="506045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Google Shape;133;p11"/>
          <p:cNvSpPr/>
          <p:nvPr/>
        </p:nvSpPr>
        <p:spPr>
          <a:xfrm>
            <a:off x="-342900" y="54275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Google Shape;134;p11"/>
          <p:cNvSpPr/>
          <p:nvPr/>
        </p:nvSpPr>
        <p:spPr>
          <a:xfrm rot="7641468">
            <a:off x="11179583" y="24216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5" name="Google Shape;135;p11"/>
          <p:cNvSpPr/>
          <p:nvPr/>
        </p:nvSpPr>
        <p:spPr>
          <a:xfrm>
            <a:off x="9813618" y="613365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" name="Google Shape;136;p11"/>
          <p:cNvSpPr/>
          <p:nvPr/>
        </p:nvSpPr>
        <p:spPr>
          <a:xfrm>
            <a:off x="1211634" y="130801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Google Shape;137;p11"/>
          <p:cNvSpPr/>
          <p:nvPr/>
        </p:nvSpPr>
        <p:spPr>
          <a:xfrm>
            <a:off x="2232251" y="6258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8" name="Google Shape;138;p11"/>
          <p:cNvSpPr/>
          <p:nvPr/>
        </p:nvSpPr>
        <p:spPr>
          <a:xfrm>
            <a:off x="10408201" y="51978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9" name="Google Shape;139;p11"/>
          <p:cNvSpPr/>
          <p:nvPr/>
        </p:nvSpPr>
        <p:spPr>
          <a:xfrm rot="7641468">
            <a:off x="813816" y="26502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6312006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5743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4910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757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667" y="4948644"/>
            <a:ext cx="37896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60669" y="5473167"/>
            <a:ext cx="31324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64643" y="2583513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88966" y="5473167"/>
            <a:ext cx="32512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58355" y="2583491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508600" y="5473167"/>
            <a:ext cx="31748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26801" y="2229297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54601" y="4948644"/>
            <a:ext cx="40828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88967" y="4948644"/>
            <a:ext cx="22780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901" y="2615652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718783" y="15946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" name="Google Shape;154;p13"/>
          <p:cNvSpPr/>
          <p:nvPr/>
        </p:nvSpPr>
        <p:spPr>
          <a:xfrm>
            <a:off x="11280185" y="1974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28367" y="2341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551" y="3122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4267" y="3489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2651" y="6007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5582" y="10122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2530093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bg>
      <p:bgPr>
        <a:solidFill>
          <a:schemeClr val="accent2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"/>
          <p:cNvSpPr/>
          <p:nvPr/>
        </p:nvSpPr>
        <p:spPr>
          <a:xfrm>
            <a:off x="-899100" y="1526200"/>
            <a:ext cx="9718000" cy="967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3" name="Google Shape;193;p17"/>
          <p:cNvSpPr/>
          <p:nvPr/>
        </p:nvSpPr>
        <p:spPr>
          <a:xfrm>
            <a:off x="-161783" y="6289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" name="Google Shape;194;p17"/>
          <p:cNvSpPr/>
          <p:nvPr/>
        </p:nvSpPr>
        <p:spPr>
          <a:xfrm>
            <a:off x="-713600" y="9960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" name="Google Shape;195;p17"/>
          <p:cNvSpPr/>
          <p:nvPr/>
        </p:nvSpPr>
        <p:spPr>
          <a:xfrm>
            <a:off x="11300567" y="809166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6" name="Google Shape;196;p17"/>
          <p:cNvSpPr/>
          <p:nvPr/>
        </p:nvSpPr>
        <p:spPr>
          <a:xfrm rot="7641468">
            <a:off x="11566666" y="28613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7" name="Google Shape;197;p17"/>
          <p:cNvSpPr/>
          <p:nvPr/>
        </p:nvSpPr>
        <p:spPr>
          <a:xfrm>
            <a:off x="1299684" y="1490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8" name="Google Shape;198;p17"/>
          <p:cNvSpPr/>
          <p:nvPr/>
        </p:nvSpPr>
        <p:spPr>
          <a:xfrm rot="7641468">
            <a:off x="487616" y="18558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9" name="Google Shape;199;p17"/>
          <p:cNvSpPr/>
          <p:nvPr/>
        </p:nvSpPr>
        <p:spPr>
          <a:xfrm>
            <a:off x="11368400" y="58711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0" name="Google Shape;200;p17"/>
          <p:cNvSpPr/>
          <p:nvPr/>
        </p:nvSpPr>
        <p:spPr>
          <a:xfrm>
            <a:off x="10900800" y="53052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1" name="Google Shape;201;p17"/>
          <p:cNvSpPr/>
          <p:nvPr/>
        </p:nvSpPr>
        <p:spPr>
          <a:xfrm>
            <a:off x="11585067" y="1984314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2" name="Google Shape;202;p17"/>
          <p:cNvSpPr/>
          <p:nvPr/>
        </p:nvSpPr>
        <p:spPr>
          <a:xfrm rot="7641468">
            <a:off x="9470066" y="62149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3" name="Google Shape;203;p17"/>
          <p:cNvSpPr/>
          <p:nvPr/>
        </p:nvSpPr>
        <p:spPr>
          <a:xfrm>
            <a:off x="10958518" y="6595034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4" name="Google Shape;204;p17"/>
          <p:cNvSpPr txBox="1">
            <a:spLocks noGrp="1"/>
          </p:cNvSpPr>
          <p:nvPr>
            <p:ph type="ctrTitle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79313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1"/>
          <p:cNvSpPr txBox="1">
            <a:spLocks noGrp="1"/>
          </p:cNvSpPr>
          <p:nvPr>
            <p:ph type="subTitle" idx="1"/>
          </p:nvPr>
        </p:nvSpPr>
        <p:spPr>
          <a:xfrm>
            <a:off x="1592321" y="3655333"/>
            <a:ext cx="2424000" cy="148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21"/>
          <p:cNvSpPr txBox="1">
            <a:spLocks noGrp="1"/>
          </p:cNvSpPr>
          <p:nvPr>
            <p:ph type="subTitle" idx="2"/>
          </p:nvPr>
        </p:nvSpPr>
        <p:spPr>
          <a:xfrm>
            <a:off x="5008535" y="2408971"/>
            <a:ext cx="2324800" cy="14832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21"/>
          <p:cNvSpPr txBox="1">
            <a:spLocks noGrp="1"/>
          </p:cNvSpPr>
          <p:nvPr>
            <p:ph type="ctrTitle"/>
          </p:nvPr>
        </p:nvSpPr>
        <p:spPr>
          <a:xfrm>
            <a:off x="1067344" y="333429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62" name="Google Shape;262;p21"/>
          <p:cNvSpPr txBox="1">
            <a:spLocks noGrp="1"/>
          </p:cNvSpPr>
          <p:nvPr>
            <p:ph type="ctrTitle" idx="3"/>
          </p:nvPr>
        </p:nvSpPr>
        <p:spPr>
          <a:xfrm>
            <a:off x="4434038" y="368751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63" name="Google Shape;263;p21"/>
          <p:cNvSpPr txBox="1">
            <a:spLocks noGrp="1"/>
          </p:cNvSpPr>
          <p:nvPr>
            <p:ph type="subTitle" idx="4"/>
          </p:nvPr>
        </p:nvSpPr>
        <p:spPr>
          <a:xfrm>
            <a:off x="8334187" y="3655333"/>
            <a:ext cx="2424000" cy="148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21"/>
          <p:cNvSpPr txBox="1">
            <a:spLocks noGrp="1"/>
          </p:cNvSpPr>
          <p:nvPr>
            <p:ph type="ctrTitle" idx="5"/>
          </p:nvPr>
        </p:nvSpPr>
        <p:spPr>
          <a:xfrm>
            <a:off x="7809144" y="333429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Fira Sans Condensed Medium"/>
              <a:buNone/>
              <a:defRPr sz="2100"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265" name="Google Shape;265;p21"/>
          <p:cNvSpPr txBox="1">
            <a:spLocks noGrp="1"/>
          </p:cNvSpPr>
          <p:nvPr>
            <p:ph type="ctrTitle" idx="6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21"/>
          <p:cNvSpPr/>
          <p:nvPr/>
        </p:nvSpPr>
        <p:spPr>
          <a:xfrm>
            <a:off x="11643417" y="101100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7" name="Google Shape;267;p21"/>
          <p:cNvSpPr/>
          <p:nvPr/>
        </p:nvSpPr>
        <p:spPr>
          <a:xfrm>
            <a:off x="11091600" y="13780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8" name="Google Shape;268;p21"/>
          <p:cNvSpPr/>
          <p:nvPr/>
        </p:nvSpPr>
        <p:spPr>
          <a:xfrm rot="7641468">
            <a:off x="10953133" y="6663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9" name="Google Shape;269;p21"/>
          <p:cNvSpPr/>
          <p:nvPr/>
        </p:nvSpPr>
        <p:spPr>
          <a:xfrm rot="2700000">
            <a:off x="705135" y="6261051"/>
            <a:ext cx="419596" cy="172798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21"/>
          <p:cNvSpPr/>
          <p:nvPr/>
        </p:nvSpPr>
        <p:spPr>
          <a:xfrm>
            <a:off x="-179333" y="572046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1" name="Google Shape;271;p21"/>
          <p:cNvSpPr/>
          <p:nvPr/>
        </p:nvSpPr>
        <p:spPr>
          <a:xfrm rot="7641468">
            <a:off x="203467" y="51979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2" name="Google Shape;272;p21"/>
          <p:cNvSpPr/>
          <p:nvPr/>
        </p:nvSpPr>
        <p:spPr>
          <a:xfrm>
            <a:off x="10983967" y="613799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3" name="Google Shape;273;p21"/>
          <p:cNvSpPr/>
          <p:nvPr/>
        </p:nvSpPr>
        <p:spPr>
          <a:xfrm rot="7641468">
            <a:off x="447283" y="13171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4" name="Google Shape;274;p21"/>
          <p:cNvSpPr/>
          <p:nvPr/>
        </p:nvSpPr>
        <p:spPr>
          <a:xfrm rot="2700000">
            <a:off x="-179698" y="918700"/>
            <a:ext cx="419596" cy="172798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5" name="Google Shape;275;p21"/>
          <p:cNvSpPr/>
          <p:nvPr/>
        </p:nvSpPr>
        <p:spPr>
          <a:xfrm>
            <a:off x="10491218" y="572046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1273819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Caption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22"/>
          <p:cNvGrpSpPr/>
          <p:nvPr/>
        </p:nvGrpSpPr>
        <p:grpSpPr>
          <a:xfrm>
            <a:off x="5338134" y="4896633"/>
            <a:ext cx="7120567" cy="3608400"/>
            <a:chOff x="4003600" y="3672475"/>
            <a:chExt cx="5340425" cy="2706300"/>
          </a:xfrm>
        </p:grpSpPr>
        <p:sp>
          <p:nvSpPr>
            <p:cNvPr id="278" name="Google Shape;278;p22"/>
            <p:cNvSpPr/>
            <p:nvPr/>
          </p:nvSpPr>
          <p:spPr>
            <a:xfrm>
              <a:off x="4003600" y="3672475"/>
              <a:ext cx="2706300" cy="270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9" name="Google Shape;279;p22"/>
            <p:cNvSpPr/>
            <p:nvPr/>
          </p:nvSpPr>
          <p:spPr>
            <a:xfrm>
              <a:off x="5229225" y="3672475"/>
              <a:ext cx="4114800" cy="16521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280" name="Google Shape;280;p22"/>
          <p:cNvSpPr/>
          <p:nvPr/>
        </p:nvSpPr>
        <p:spPr>
          <a:xfrm>
            <a:off x="11764085" y="41679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1" name="Google Shape;281;p22"/>
          <p:cNvSpPr/>
          <p:nvPr/>
        </p:nvSpPr>
        <p:spPr>
          <a:xfrm>
            <a:off x="11220900" y="3841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2" name="Google Shape;282;p22"/>
          <p:cNvSpPr/>
          <p:nvPr/>
        </p:nvSpPr>
        <p:spPr>
          <a:xfrm>
            <a:off x="11167251" y="317106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22"/>
          <p:cNvSpPr/>
          <p:nvPr/>
        </p:nvSpPr>
        <p:spPr>
          <a:xfrm rot="7641468">
            <a:off x="1459949" y="46438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22"/>
          <p:cNvSpPr/>
          <p:nvPr/>
        </p:nvSpPr>
        <p:spPr>
          <a:xfrm>
            <a:off x="149585" y="53873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Google Shape;285;p22"/>
          <p:cNvSpPr/>
          <p:nvPr/>
        </p:nvSpPr>
        <p:spPr>
          <a:xfrm>
            <a:off x="-393599" y="50607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6" name="Google Shape;286;p22"/>
          <p:cNvSpPr/>
          <p:nvPr/>
        </p:nvSpPr>
        <p:spPr>
          <a:xfrm>
            <a:off x="315534" y="9701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7" name="Google Shape;287;p22"/>
          <p:cNvSpPr/>
          <p:nvPr/>
        </p:nvSpPr>
        <p:spPr>
          <a:xfrm rot="7641468">
            <a:off x="845916" y="501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8" name="Google Shape;288;p22"/>
          <p:cNvSpPr/>
          <p:nvPr/>
        </p:nvSpPr>
        <p:spPr>
          <a:xfrm>
            <a:off x="1427884" y="1294401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9" name="Google Shape;289;p22"/>
          <p:cNvSpPr txBox="1">
            <a:spLocks noGrp="1"/>
          </p:cNvSpPr>
          <p:nvPr>
            <p:ph type="subTitle" idx="1"/>
          </p:nvPr>
        </p:nvSpPr>
        <p:spPr>
          <a:xfrm flipH="1">
            <a:off x="6535434" y="5422000"/>
            <a:ext cx="41364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18691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"/>
          <p:cNvSpPr/>
          <p:nvPr/>
        </p:nvSpPr>
        <p:spPr>
          <a:xfrm>
            <a:off x="8142167" y="23365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2" name="Google Shape;292;p23"/>
          <p:cNvSpPr/>
          <p:nvPr/>
        </p:nvSpPr>
        <p:spPr>
          <a:xfrm>
            <a:off x="-358200" y="1703200"/>
            <a:ext cx="12908400" cy="12908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3" name="Google Shape;293;p23"/>
          <p:cNvSpPr/>
          <p:nvPr/>
        </p:nvSpPr>
        <p:spPr>
          <a:xfrm>
            <a:off x="11323018" y="819251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4" name="Google Shape;294;p23"/>
          <p:cNvSpPr/>
          <p:nvPr/>
        </p:nvSpPr>
        <p:spPr>
          <a:xfrm>
            <a:off x="10771201" y="118634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5" name="Google Shape;295;p23"/>
          <p:cNvSpPr/>
          <p:nvPr/>
        </p:nvSpPr>
        <p:spPr>
          <a:xfrm>
            <a:off x="10311084" y="1635900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6" name="Google Shape;296;p23"/>
          <p:cNvSpPr/>
          <p:nvPr/>
        </p:nvSpPr>
        <p:spPr>
          <a:xfrm rot="7641468">
            <a:off x="11397833" y="30001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7" name="Google Shape;297;p23"/>
          <p:cNvSpPr/>
          <p:nvPr/>
        </p:nvSpPr>
        <p:spPr>
          <a:xfrm>
            <a:off x="-644400" y="247491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8" name="Google Shape;298;p23"/>
          <p:cNvSpPr/>
          <p:nvPr/>
        </p:nvSpPr>
        <p:spPr>
          <a:xfrm>
            <a:off x="-222299" y="641167"/>
            <a:ext cx="1599033" cy="168900"/>
          </a:xfrm>
          <a:custGeom>
            <a:avLst/>
            <a:gdLst/>
            <a:ahLst/>
            <a:cxnLst/>
            <a:rect l="l" t="t" r="r" b="b"/>
            <a:pathLst>
              <a:path w="47971" h="5067" extrusionOk="0">
                <a:moveTo>
                  <a:pt x="0" y="5067"/>
                </a:moveTo>
                <a:lnTo>
                  <a:pt x="5743" y="0"/>
                </a:lnTo>
                <a:lnTo>
                  <a:pt x="10810" y="5067"/>
                </a:lnTo>
                <a:lnTo>
                  <a:pt x="17228" y="338"/>
                </a:lnTo>
                <a:lnTo>
                  <a:pt x="22634" y="5067"/>
                </a:lnTo>
                <a:lnTo>
                  <a:pt x="28981" y="223"/>
                </a:lnTo>
                <a:lnTo>
                  <a:pt x="35133" y="5067"/>
                </a:lnTo>
                <a:lnTo>
                  <a:pt x="41890" y="338"/>
                </a:lnTo>
                <a:lnTo>
                  <a:pt x="47971" y="4729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9" name="Google Shape;299;p23"/>
          <p:cNvSpPr/>
          <p:nvPr/>
        </p:nvSpPr>
        <p:spPr>
          <a:xfrm>
            <a:off x="478235" y="329801"/>
            <a:ext cx="1599033" cy="168900"/>
          </a:xfrm>
          <a:custGeom>
            <a:avLst/>
            <a:gdLst/>
            <a:ahLst/>
            <a:cxnLst/>
            <a:rect l="l" t="t" r="r" b="b"/>
            <a:pathLst>
              <a:path w="47971" h="5067" extrusionOk="0">
                <a:moveTo>
                  <a:pt x="0" y="5067"/>
                </a:moveTo>
                <a:lnTo>
                  <a:pt x="5743" y="0"/>
                </a:lnTo>
                <a:lnTo>
                  <a:pt x="10810" y="5067"/>
                </a:lnTo>
                <a:lnTo>
                  <a:pt x="17228" y="338"/>
                </a:lnTo>
                <a:lnTo>
                  <a:pt x="22634" y="5067"/>
                </a:lnTo>
                <a:lnTo>
                  <a:pt x="28981" y="223"/>
                </a:lnTo>
                <a:lnTo>
                  <a:pt x="35133" y="5067"/>
                </a:lnTo>
                <a:lnTo>
                  <a:pt x="41890" y="338"/>
                </a:lnTo>
                <a:lnTo>
                  <a:pt x="47971" y="4729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0" name="Google Shape;300;p23"/>
          <p:cNvSpPr/>
          <p:nvPr/>
        </p:nvSpPr>
        <p:spPr>
          <a:xfrm>
            <a:off x="651084" y="952534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1" name="Google Shape;301;p23"/>
          <p:cNvSpPr/>
          <p:nvPr/>
        </p:nvSpPr>
        <p:spPr>
          <a:xfrm rot="7641468">
            <a:off x="10343133" y="3399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2" name="Google Shape;302;p23"/>
          <p:cNvSpPr/>
          <p:nvPr/>
        </p:nvSpPr>
        <p:spPr>
          <a:xfrm rot="7641468">
            <a:off x="683133" y="31938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3" name="Google Shape;303;p23"/>
          <p:cNvSpPr/>
          <p:nvPr/>
        </p:nvSpPr>
        <p:spPr>
          <a:xfrm rot="-1783010">
            <a:off x="2239830" y="1187456"/>
            <a:ext cx="345762" cy="302000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4" name="Google Shape;304;p23"/>
          <p:cNvSpPr txBox="1">
            <a:spLocks noGrp="1"/>
          </p:cNvSpPr>
          <p:nvPr>
            <p:ph type="title" hasCustomPrompt="1"/>
          </p:nvPr>
        </p:nvSpPr>
        <p:spPr>
          <a:xfrm>
            <a:off x="5954233" y="3834000"/>
            <a:ext cx="4013200" cy="11656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05" name="Google Shape;305;p23"/>
          <p:cNvSpPr txBox="1">
            <a:spLocks noGrp="1"/>
          </p:cNvSpPr>
          <p:nvPr>
            <p:ph type="subTitle" idx="1"/>
          </p:nvPr>
        </p:nvSpPr>
        <p:spPr>
          <a:xfrm>
            <a:off x="5954233" y="5027900"/>
            <a:ext cx="4013200" cy="888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ctrTitle" idx="2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087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B92E-1B2F-4544-B183-A608442BB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593C1-001E-49E7-ACA7-D00E569C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E01D-C31C-4582-9955-A6969A20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F6BA-38E3-4F8C-81E1-D240B07E4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59772-C785-4617-8F80-04FEE807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64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0345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Background 2 ">
    <p:bg>
      <p:bgPr>
        <a:solidFill>
          <a:schemeClr val="accent2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3138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 ">
  <p:cSld name="Background 3 ">
    <p:bg>
      <p:bgPr>
        <a:solidFill>
          <a:schemeClr val="accent3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04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40600" y="2578533"/>
            <a:ext cx="658080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40600" y="4774100"/>
            <a:ext cx="658080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5167" y="1437000"/>
            <a:ext cx="631720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4422" y="490828"/>
            <a:ext cx="10869170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81742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8499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79221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4422" y="490828"/>
            <a:ext cx="10869170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4434" y="3132934"/>
            <a:ext cx="592590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36198812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3967" y="757469"/>
            <a:ext cx="10249647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82438" y="1478932"/>
            <a:ext cx="7990503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7012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25201" y="2393000"/>
            <a:ext cx="7084800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2" name="Google Shape;162;p14"/>
          <p:cNvSpPr/>
          <p:nvPr/>
        </p:nvSpPr>
        <p:spPr>
          <a:xfrm>
            <a:off x="10925618" y="18457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26767" y="221283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82900" y="113731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65" name="Google Shape;165;p14"/>
          <p:cNvSpPr/>
          <p:nvPr/>
        </p:nvSpPr>
        <p:spPr>
          <a:xfrm>
            <a:off x="464835" y="60660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4015" y="6433133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402968" y="5391469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998" y="375535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402967" y="5876518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0" name="Google Shape;170;p14"/>
          <p:cNvSpPr/>
          <p:nvPr/>
        </p:nvSpPr>
        <p:spPr>
          <a:xfrm>
            <a:off x="1321034" y="-125316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79882" y="2655420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085" y="558620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5600" y="911800"/>
            <a:ext cx="5618400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4900" y="4436800"/>
            <a:ext cx="3665600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32409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667" y="4948644"/>
            <a:ext cx="37896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60669" y="5473167"/>
            <a:ext cx="31324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64643" y="2583513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88966" y="5473167"/>
            <a:ext cx="32512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58355" y="2583491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508600" y="5473167"/>
            <a:ext cx="3174800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26801" y="2229297"/>
            <a:ext cx="2338400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54601" y="4948644"/>
            <a:ext cx="40828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88967" y="4948644"/>
            <a:ext cx="2278000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83400" y="374285"/>
            <a:ext cx="9025200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901" y="2615652"/>
            <a:ext cx="409899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718783" y="1594654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4" name="Google Shape;154;p13"/>
          <p:cNvSpPr/>
          <p:nvPr/>
        </p:nvSpPr>
        <p:spPr>
          <a:xfrm>
            <a:off x="11280185" y="1974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28367" y="2341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551" y="31226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4267" y="3489782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2651" y="600786"/>
            <a:ext cx="1599043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5582" y="1012287"/>
            <a:ext cx="345775" cy="302011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3191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4405-338D-4980-954A-DE132D850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CABB3-D7F0-4B23-9D27-982CA9148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83F15-C8D2-4D72-8F84-10EAABE8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0DA71-78D0-47E2-B2FB-A9F672D6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D3E25-1615-46E7-BE84-08CA967F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993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E154E-F48B-48F2-9BDE-3D4FB4D4C408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9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8C922-6EF4-43D4-8717-53588A94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FFEED-60D0-4F93-912C-E31BAE8D9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138967-6EC0-44BB-B63E-87FAD095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8F952-6676-4738-B7A1-E1BD4A35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68A08-6FF7-4B6B-8E18-776D6CD77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1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909D-B59A-49D3-96B4-30F36A110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918F4-623C-4965-9782-C240F7E0D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00410-A19D-440B-869F-0974B3FC6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E4D8A-B9AA-4464-9354-1953E5C4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635F9-9966-430C-8CE9-58C972000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0211-40C4-4925-B23F-71A2B7843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4DBDC-A45A-4DC5-B784-10F6C4DAE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C168B-B652-4AC0-9B0D-DC2105E0F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6C9AC-40D3-40A0-BA49-A9930083B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8D687-8637-4BD8-8A5D-EE582799AC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BC6404-B132-4253-9FBE-9C245AFF74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3AE4A0-FD56-43A0-856C-7C3276382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434B1C-FB05-4AF6-9334-485B383A2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9F89FF-8C7D-4C8C-8FA5-3EC807F3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3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759639-D8D6-48A5-BC62-2BF2046DA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7809D-AD9F-4878-B210-8C322A99A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751DFC-C8EB-431D-8464-2306BCB92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A62E9-F116-423D-BC6A-257F69929883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5A345-60FC-43A4-8BB8-55C16EB581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D5F23-A4B6-4D96-95AF-84C97966E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C4EA4-7DC0-428F-8B2F-EB68483E8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6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42" r:id="rId2"/>
    <p:sldLayoutId id="2147483737" r:id="rId3"/>
    <p:sldLayoutId id="2147483725" r:id="rId4"/>
    <p:sldLayoutId id="214748373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747" r:id="rId12"/>
    <p:sldLayoutId id="2147483746" r:id="rId13"/>
    <p:sldLayoutId id="2147483745" r:id="rId14"/>
    <p:sldLayoutId id="2147483744" r:id="rId15"/>
    <p:sldLayoutId id="2147483743" r:id="rId16"/>
    <p:sldLayoutId id="2147483741" r:id="rId17"/>
    <p:sldLayoutId id="2147483740" r:id="rId18"/>
    <p:sldLayoutId id="2147483739" r:id="rId19"/>
    <p:sldLayoutId id="2147483738" r:id="rId20"/>
    <p:sldLayoutId id="2147483736" r:id="rId21"/>
    <p:sldLayoutId id="2147483735" r:id="rId22"/>
    <p:sldLayoutId id="2147483734" r:id="rId23"/>
    <p:sldLayoutId id="2147483733" r:id="rId24"/>
    <p:sldLayoutId id="2147483732" r:id="rId25"/>
    <p:sldLayoutId id="2147483731" r:id="rId26"/>
    <p:sldLayoutId id="2147483729" r:id="rId27"/>
    <p:sldLayoutId id="2147483728" r:id="rId28"/>
    <p:sldLayoutId id="2147483727" r:id="rId29"/>
    <p:sldLayoutId id="2147483726" r:id="rId30"/>
    <p:sldLayoutId id="2147483656" r:id="rId31"/>
    <p:sldLayoutId id="2147483657" r:id="rId32"/>
    <p:sldLayoutId id="2147483658" r:id="rId33"/>
    <p:sldLayoutId id="2147483659" r:id="rId34"/>
    <p:sldLayoutId id="2147483660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ans"/>
              <a:buChar char="●"/>
              <a:defRPr sz="18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●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●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77540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49" r:id="rId8"/>
    <p:sldLayoutId id="2147483748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48939"/>
            <a:ext cx="10290400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2995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1.wdp"/><Relationship Id="rId7" Type="http://schemas.microsoft.com/office/2007/relationships/hdphoto" Target="../media/hdphoto1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microsoft.com/office/2007/relationships/hdphoto" Target="../media/hdphoto10.wdp"/><Relationship Id="rId10" Type="http://schemas.openxmlformats.org/officeDocument/2006/relationships/image" Target="../media/image30.jpeg"/><Relationship Id="rId4" Type="http://schemas.openxmlformats.org/officeDocument/2006/relationships/image" Target="../media/image25.png"/><Relationship Id="rId9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microsoft.com/office/2007/relationships/hdphoto" Target="../media/hdphoto5.wdp"/><Relationship Id="rId3" Type="http://schemas.openxmlformats.org/officeDocument/2006/relationships/audio" Target="../media/audio1.wav"/><Relationship Id="rId21" Type="http://schemas.openxmlformats.org/officeDocument/2006/relationships/audio" Target="NUL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microsoft.com/office/2007/relationships/hdphoto" Target="../media/hdphoto4.wdp"/><Relationship Id="rId20" Type="http://schemas.microsoft.com/office/2007/relationships/hdphoto" Target="../media/hdphoto6.wdp"/><Relationship Id="rId1" Type="http://schemas.openxmlformats.org/officeDocument/2006/relationships/slideLayout" Target="../slideLayouts/slideLayout60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19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0.png"/><Relationship Id="rId18" Type="http://schemas.openxmlformats.org/officeDocument/2006/relationships/image" Target="../media/image8.png"/><Relationship Id="rId3" Type="http://schemas.openxmlformats.org/officeDocument/2006/relationships/image" Target="../media/image5.png"/><Relationship Id="rId21" Type="http://schemas.microsoft.com/office/2007/relationships/hdphoto" Target="../media/hdphoto4.wdp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17" Type="http://schemas.openxmlformats.org/officeDocument/2006/relationships/image" Target="../media/image21.gif"/><Relationship Id="rId2" Type="http://schemas.openxmlformats.org/officeDocument/2006/relationships/image" Target="../media/image2.jpeg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5.png"/><Relationship Id="rId11" Type="http://schemas.microsoft.com/office/2007/relationships/hdphoto" Target="../media/hdphoto8.wdp"/><Relationship Id="rId5" Type="http://schemas.openxmlformats.org/officeDocument/2006/relationships/image" Target="../media/image14.png"/><Relationship Id="rId15" Type="http://schemas.microsoft.com/office/2007/relationships/hdphoto" Target="../media/hdphoto3.wdp"/><Relationship Id="rId23" Type="http://schemas.microsoft.com/office/2007/relationships/hdphoto" Target="../media/hdphoto9.wdp"/><Relationship Id="rId10" Type="http://schemas.openxmlformats.org/officeDocument/2006/relationships/image" Target="../media/image18.png"/><Relationship Id="rId19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openxmlformats.org/officeDocument/2006/relationships/image" Target="../media/image6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2.jpeg"/><Relationship Id="rId10" Type="http://schemas.microsoft.com/office/2007/relationships/hdphoto" Target="../media/hdphoto7.wdp"/><Relationship Id="rId4" Type="http://schemas.openxmlformats.org/officeDocument/2006/relationships/audio" Target="../media/audio3.wav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openxmlformats.org/officeDocument/2006/relationships/image" Target="../media/image2.jpe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microsoft.com/office/2007/relationships/hdphoto" Target="../media/hdphoto11.wdp"/><Relationship Id="rId4" Type="http://schemas.openxmlformats.org/officeDocument/2006/relationships/image" Target="../media/image26.png"/><Relationship Id="rId9" Type="http://schemas.microsoft.com/office/2007/relationships/hdphoto" Target="../media/hdphoto1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11.wdp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123" y="2743200"/>
            <a:ext cx="7970838" cy="13716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sz="8000" b="1" dirty="0" err="1">
                <a:solidFill>
                  <a:srgbClr val="002060"/>
                </a:solidFill>
                <a:latin typeface="+mn-lt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8000" b="1" dirty="0">
                <a:solidFill>
                  <a:srgbClr val="002060"/>
                </a:solidFill>
                <a:latin typeface="+mn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b="1" dirty="0" err="1">
                <a:solidFill>
                  <a:srgbClr val="002060"/>
                </a:solidFill>
                <a:latin typeface="+mn-lt"/>
                <a:ea typeface="Arial-Rounded" pitchFamily="34" charset="0"/>
                <a:cs typeface="Arial-Rounded" pitchFamily="34" charset="0"/>
              </a:rPr>
              <a:t>VIỆT</a:t>
            </a:r>
            <a:r>
              <a:rPr lang="en-US" sz="8000" b="1" dirty="0">
                <a:solidFill>
                  <a:srgbClr val="002060"/>
                </a:solidFill>
                <a:latin typeface="+mn-lt"/>
                <a:ea typeface="Arial-Rounded" pitchFamily="34" charset="0"/>
                <a:cs typeface="Arial-Rounded" pitchFamily="34" charset="0"/>
              </a:rPr>
              <a:t>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CE8ADC-ABDB-4388-A636-A7BD7EF31B8D}"/>
              </a:ext>
            </a:extLst>
          </p:cNvPr>
          <p:cNvSpPr/>
          <p:nvPr/>
        </p:nvSpPr>
        <p:spPr>
          <a:xfrm>
            <a:off x="10807908" y="0"/>
            <a:ext cx="1384092" cy="854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7AAD69D-C2B4-43AF-955E-AADABCF7267A}"/>
              </a:ext>
            </a:extLst>
          </p:cNvPr>
          <p:cNvSpPr txBox="1"/>
          <p:nvPr/>
        </p:nvSpPr>
        <p:spPr>
          <a:xfrm>
            <a:off x="4762898" y="397892"/>
            <a:ext cx="6456069" cy="258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nảy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Q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thẫm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ngọt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C9810C-35B8-4223-B072-3132D34DC0D4}"/>
              </a:ext>
            </a:extLst>
          </p:cNvPr>
          <p:cNvSpPr txBox="1"/>
          <p:nvPr/>
        </p:nvSpPr>
        <p:spPr>
          <a:xfrm>
            <a:off x="4762897" y="3753156"/>
            <a:ext cx="6456069" cy="258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Mai An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khắc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vớt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hấu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FF7D85-C676-4196-AE25-7FCDA2015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858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630" y="163362"/>
            <a:ext cx="4407268" cy="35897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6B88A3-4F71-4A4F-AD5D-5EE90F319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000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2004" y="3474061"/>
            <a:ext cx="4654520" cy="33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8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TIẾNG VIỆT LỚP 2  TUẦN 30  KỂ CHUYỆN MAI AN TIÊM  SÁCH KẾT NỐI TRI THỨC_1080p">
            <a:hlinkClick r:id="" action="ppaction://media"/>
            <a:extLst>
              <a:ext uri="{FF2B5EF4-FFF2-40B4-BE49-F238E27FC236}">
                <a16:creationId xmlns:a16="http://schemas.microsoft.com/office/drawing/2014/main" id="{901CE6D1-5BF3-40A4-B926-15E99910B1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8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10E139E8-9D77-482A-97F7-5FFA7E3CA43F}"/>
              </a:ext>
            </a:extLst>
          </p:cNvPr>
          <p:cNvGrpSpPr/>
          <p:nvPr/>
        </p:nvGrpSpPr>
        <p:grpSpPr>
          <a:xfrm>
            <a:off x="846456" y="68280"/>
            <a:ext cx="10899511" cy="731520"/>
            <a:chOff x="294783" y="915918"/>
            <a:chExt cx="10899511" cy="73152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C4B5B42-EA62-4ACE-830D-30C04A418252}"/>
                </a:ext>
              </a:extLst>
            </p:cNvPr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38" name="Google Shape;418;p36">
                <a:extLst>
                  <a:ext uri="{FF2B5EF4-FFF2-40B4-BE49-F238E27FC236}">
                    <a16:creationId xmlns:a16="http://schemas.microsoft.com/office/drawing/2014/main" id="{44AD94C4-7750-49E5-B18D-4FEDF05BBF14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39" name="Google Shape;423;p36">
                <a:extLst>
                  <a:ext uri="{FF2B5EF4-FFF2-40B4-BE49-F238E27FC236}">
                    <a16:creationId xmlns:a16="http://schemas.microsoft.com/office/drawing/2014/main" id="{089307F4-B399-473D-8942-FBDBDAB416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b="1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463C42-380C-4F77-BA42-31CF131666CB}"/>
                </a:ext>
              </a:extLst>
            </p:cNvPr>
            <p:cNvSpPr txBox="1"/>
            <p:nvPr/>
          </p:nvSpPr>
          <p:spPr>
            <a:xfrm>
              <a:off x="835151" y="1035119"/>
              <a:ext cx="10359143" cy="589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43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từng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đoạn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theo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en-US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F013899-90F6-4785-B901-C0F9D8CDE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468"/>
                    </a14:imgEffect>
                    <a14:imgEffect>
                      <a14:saturation sat="16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71756" y="1172881"/>
            <a:ext cx="3463166" cy="287403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C238815-9178-4255-95FD-8FDA29D70550}"/>
              </a:ext>
            </a:extLst>
          </p:cNvPr>
          <p:cNvSpPr txBox="1"/>
          <p:nvPr/>
        </p:nvSpPr>
        <p:spPr>
          <a:xfrm>
            <a:off x="4125036" y="698752"/>
            <a:ext cx="494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44A0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200" b="1" dirty="0" err="1">
                <a:solidFill>
                  <a:srgbClr val="F44A0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endParaRPr lang="en-US" sz="3200" b="1" dirty="0">
              <a:solidFill>
                <a:srgbClr val="F44A0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7F9772-8645-4B31-B76A-78F708BC5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752"/>
                    </a14:imgEffect>
                    <a14:imgEffect>
                      <a14:saturation sat="1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1106" y="1237550"/>
            <a:ext cx="3369242" cy="287403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FFE9DF-B7CD-41F0-905A-ABAAD3ABB0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858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6456" y="3954544"/>
            <a:ext cx="3604574" cy="29359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EC9420E-3388-40D1-ADD8-7A2450533C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000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1030" y="4033464"/>
            <a:ext cx="3604575" cy="2744172"/>
          </a:xfrm>
          <a:prstGeom prst="rect">
            <a:avLst/>
          </a:prstGeom>
        </p:spPr>
      </p:pic>
      <p:pic>
        <p:nvPicPr>
          <p:cNvPr id="3" name="Picture 2" descr="Graphical user interface, Teams&#10;&#10;Description automatically generated with medium confidence">
            <a:extLst>
              <a:ext uri="{FF2B5EF4-FFF2-40B4-BE49-F238E27FC236}">
                <a16:creationId xmlns:a16="http://schemas.microsoft.com/office/drawing/2014/main" id="{5958580A-4065-46D7-8EC1-DB2653E45E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648" y="3954544"/>
            <a:ext cx="3207825" cy="346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85348" y="469060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946247" y="889268"/>
            <a:ext cx="4957314" cy="3251044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877244" y="3123392"/>
              <a:ext cx="3181366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390550" y="3332653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phù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46772" y="867067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850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5D128685-5AC5-4F6A-BFDE-98194CDDCE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22904" y="1671232"/>
            <a:ext cx="9276397" cy="1574598"/>
          </a:xfrm>
          <a:prstGeom prst="roundRect">
            <a:avLst>
              <a:gd name="adj" fmla="val 41152"/>
            </a:avLst>
          </a:prstGeom>
          <a:noFill/>
          <a:ln w="38100">
            <a:prstDash val="sysDash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6249FF-40ED-4813-9521-BA7C63C23B84}"/>
              </a:ext>
            </a:extLst>
          </p:cNvPr>
          <p:cNvSpPr/>
          <p:nvPr/>
        </p:nvSpPr>
        <p:spPr>
          <a:xfrm>
            <a:off x="2045436" y="1724099"/>
            <a:ext cx="8631331" cy="1468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– 3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3814628" y="650056"/>
            <a:ext cx="4567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Vận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dụng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iCiel Crocante" panose="02000000000000000000" pitchFamily="2" charset="0"/>
              <a:ea typeface="+mn-ea"/>
              <a:cs typeface="+mn-cs"/>
            </a:endParaRPr>
          </a:p>
        </p:txBody>
      </p:sp>
      <p:pic>
        <p:nvPicPr>
          <p:cNvPr id="3" name="Picture 2" descr="A red box with a cartoon character on it&#10;&#10;Description automatically generated with low confidence">
            <a:extLst>
              <a:ext uri="{FF2B5EF4-FFF2-40B4-BE49-F238E27FC236}">
                <a16:creationId xmlns:a16="http://schemas.microsoft.com/office/drawing/2014/main" id="{16FBB8B6-16D6-44CB-9642-6B14EC658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3063"/>
            <a:ext cx="3005528" cy="300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7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3122694" y="481884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Củng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-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dặn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dò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iCiel Crocante" panose="02000000000000000000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2107585" y="1665660"/>
            <a:ext cx="10084415" cy="220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cam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103).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52DDFBF-E958-4A88-8FC3-5D34B2D98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043"/>
            <a:ext cx="2998033" cy="26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03AD1A-6F61-4738-AB38-FFB5BF62F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0D268C-8A47-419B-A395-73723EDB87D2}"/>
              </a:ext>
            </a:extLst>
          </p:cNvPr>
          <p:cNvSpPr txBox="1"/>
          <p:nvPr/>
        </p:nvSpPr>
        <p:spPr>
          <a:xfrm>
            <a:off x="1967220" y="1102237"/>
            <a:ext cx="87094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Tạm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biệt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hẹn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gặp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lại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con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vào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những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học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sau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238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images.clipartof.com/thumbnails/218795-Royalty-Free-RF-Clipart-Illustration-Of-A-Plump-Farmer-Waving-A-Pitchfork-In-Anger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7342" y1="29333" x2="29747" y2="51333"/>
                        <a14:foregroundMark x1="49367" y1="26000" x2="43671" y2="60000"/>
                        <a14:foregroundMark x1="55063" y1="29333" x2="60759" y2="52000"/>
                        <a14:foregroundMark x1="62025" y1="30667" x2="68354" y2="38000"/>
                        <a14:foregroundMark x1="44937" y1="15333" x2="57595" y2="17333"/>
                        <a14:foregroundMark x1="21519" y1="6667" x2="19620" y2="12000"/>
                        <a14:foregroundMark x1="20886" y1="29333" x2="10759" y2="54000"/>
                        <a14:foregroundMark x1="7595" y1="58000" x2="3165" y2="71333"/>
                        <a14:foregroundMark x1="82911" y1="44667" x2="80380" y2="49333"/>
                        <a14:foregroundMark x1="75316" y1="68000" x2="75316" y2="70000"/>
                        <a14:foregroundMark x1="43038" y1="6000" x2="50000" y2="6000"/>
                        <a14:foregroundMark x1="68354" y1="22000" x2="60759" y2="22000"/>
                        <a14:foregroundMark x1="25316" y1="17333" x2="30380" y2="19333"/>
                        <a14:foregroundMark x1="30380" y1="3333" x2="24684" y2="13333"/>
                        <a14:foregroundMark x1="34177" y1="9333" x2="31646" y2="14667"/>
                        <a14:foregroundMark x1="11392" y1="54667" x2="2532" y2="73333"/>
                        <a14:foregroundMark x1="62025" y1="28667" x2="70886" y2="35333"/>
                        <a14:backgroundMark x1="25316" y1="22667" x2="25316" y2="226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843"/>
          <a:stretch/>
        </p:blipFill>
        <p:spPr bwMode="auto">
          <a:xfrm>
            <a:off x="9275826" y="2948618"/>
            <a:ext cx="1628143" cy="1733694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1 Grupo"/>
          <p:cNvGrpSpPr/>
          <p:nvPr/>
        </p:nvGrpSpPr>
        <p:grpSpPr>
          <a:xfrm>
            <a:off x="3276600" y="981502"/>
            <a:ext cx="4876800" cy="5667926"/>
            <a:chOff x="2176905" y="1026689"/>
            <a:chExt cx="4483327" cy="5210623"/>
          </a:xfrm>
        </p:grpSpPr>
        <p:pic>
          <p:nvPicPr>
            <p:cNvPr id="27" name="Picture 2" descr="http://images.clipartpanda.com/aggressor-clipart-monster_mouth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6905" y="1026689"/>
              <a:ext cx="4483327" cy="5210623"/>
            </a:xfrm>
            <a:prstGeom prst="rect">
              <a:avLst/>
            </a:prstGeom>
            <a:noFill/>
            <a:effectLst>
              <a:outerShdw blurRad="76200" dist="241300" dir="16740000" sy="23000" kx="-1200000" algn="bl" rotWithShape="0">
                <a:prstClr val="black">
                  <a:alpha val="2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39820" y="3631708"/>
              <a:ext cx="1162050" cy="790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Picture 16" descr="eggplant-th"/>
            <p:cNvPicPr>
              <a:picLocks noChangeAspect="1" noChangeArrowheads="1"/>
            </p:cNvPicPr>
            <p:nvPr/>
          </p:nvPicPr>
          <p:blipFill>
            <a:blip r:embed="rId10">
              <a:lum bright="24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1521350">
              <a:off x="4397557" y="3036577"/>
              <a:ext cx="539347" cy="971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Picture 2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05306" y="3575551"/>
              <a:ext cx="717550" cy="708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Picture 1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322723" y="3712413"/>
              <a:ext cx="686327" cy="596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9" name="Picture 10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17065" y="3956686"/>
              <a:ext cx="981629" cy="655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Picture 10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617065" y="3331719"/>
              <a:ext cx="783970" cy="791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4 Imagen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16" y="371262"/>
            <a:ext cx="9282769" cy="1110689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36932" y="7151795"/>
            <a:ext cx="3447833" cy="46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s-ES_tradnl" sz="2394" b="1" kern="0" dirty="0">
                <a:solidFill>
                  <a:srgbClr val="00FFFF"/>
                </a:solidFill>
                <a:latin typeface="Arial"/>
                <a:cs typeface="Arial"/>
                <a:sym typeface="Arial"/>
              </a:rPr>
              <a:t>VOCABULARY GAME</a:t>
            </a:r>
            <a:endParaRPr lang="es-ES" sz="2394" b="1" kern="0" dirty="0">
              <a:solidFill>
                <a:srgbClr val="00FFFF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8" name="47 Imagen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1" r="10313" b="17867"/>
          <a:stretch/>
        </p:blipFill>
        <p:spPr>
          <a:xfrm>
            <a:off x="9461634" y="6687826"/>
            <a:ext cx="2017687" cy="9279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9093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yummy.wav"/>
          </p:stSnd>
        </p:sndAc>
      </p:transition>
    </mc:Choice>
    <mc:Fallback xmlns="">
      <p:transition spd="slow">
        <p:circle/>
        <p:sndAc>
          <p:stSnd>
            <p:snd r:embed="rId21" name="yummy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952" y="3116533"/>
            <a:ext cx="1545567" cy="105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7621" y="3612559"/>
            <a:ext cx="1057536" cy="104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801824">
            <a:off x="8996093" y="4579934"/>
            <a:ext cx="1076937" cy="154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55307">
            <a:off x="5279247" y="2820884"/>
            <a:ext cx="1175360" cy="169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8147" y="5212015"/>
            <a:ext cx="1305601" cy="128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63161">
            <a:off x="7008831" y="2550553"/>
            <a:ext cx="856741" cy="1101237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88" b="100000" l="0" r="10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40066" y="1573902"/>
            <a:ext cx="972024" cy="112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3886" y="5002386"/>
            <a:ext cx="1477561" cy="93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15" descr="lettuce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4967119" y="5002385"/>
            <a:ext cx="1360817" cy="125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16" descr="eggplant-th"/>
          <p:cNvPicPr>
            <a:picLocks noChangeAspect="1" noChangeArrowheads="1"/>
          </p:cNvPicPr>
          <p:nvPr/>
        </p:nvPicPr>
        <p:blipFill>
          <a:blip r:embed="rId14">
            <a:lum bright="24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521350">
            <a:off x="9984410" y="2815488"/>
            <a:ext cx="805670" cy="145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2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84949" y="4931400"/>
            <a:ext cx="954366" cy="94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1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90595">
            <a:off x="1314035" y="3973882"/>
            <a:ext cx="1490574" cy="13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Picture 1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4688" y="1981520"/>
            <a:ext cx="912839" cy="79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1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73747" y="4657409"/>
            <a:ext cx="1537388" cy="102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10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2395" y="2343887"/>
            <a:ext cx="1042707" cy="105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1 Grupo"/>
          <p:cNvGrpSpPr/>
          <p:nvPr/>
        </p:nvGrpSpPr>
        <p:grpSpPr>
          <a:xfrm>
            <a:off x="7750388" y="478687"/>
            <a:ext cx="1862974" cy="1993231"/>
            <a:chOff x="323528" y="1026689"/>
            <a:chExt cx="4483327" cy="5210623"/>
          </a:xfrm>
          <a:effectLst/>
        </p:grpSpPr>
        <p:pic>
          <p:nvPicPr>
            <p:cNvPr id="20" name="Picture 2" descr="http://images.clipartpanda.com/aggressor-clipart-monster_mouth.png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026689"/>
              <a:ext cx="4483327" cy="521062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" name="20 Grupo"/>
            <p:cNvGrpSpPr/>
            <p:nvPr/>
          </p:nvGrpSpPr>
          <p:grpSpPr>
            <a:xfrm>
              <a:off x="1395614" y="2275540"/>
              <a:ext cx="2412754" cy="2679821"/>
              <a:chOff x="2115694" y="2301587"/>
              <a:chExt cx="2412754" cy="2679821"/>
            </a:xfrm>
          </p:grpSpPr>
          <p:sp>
            <p:nvSpPr>
              <p:cNvPr id="22" name="21 Forma libre"/>
              <p:cNvSpPr/>
              <p:nvPr/>
            </p:nvSpPr>
            <p:spPr>
              <a:xfrm>
                <a:off x="2115694" y="2301587"/>
                <a:ext cx="2412754" cy="2679821"/>
              </a:xfrm>
              <a:custGeom>
                <a:avLst/>
                <a:gdLst>
                  <a:gd name="connsiteX0" fmla="*/ 2109942 w 2412754"/>
                  <a:gd name="connsiteY0" fmla="*/ 206086 h 2679821"/>
                  <a:gd name="connsiteX1" fmla="*/ 1805142 w 2412754"/>
                  <a:gd name="connsiteY1" fmla="*/ 358486 h 2679821"/>
                  <a:gd name="connsiteX2" fmla="*/ 1486488 w 2412754"/>
                  <a:gd name="connsiteY2" fmla="*/ 524740 h 2679821"/>
                  <a:gd name="connsiteX3" fmla="*/ 1181688 w 2412754"/>
                  <a:gd name="connsiteY3" fmla="*/ 483177 h 2679821"/>
                  <a:gd name="connsiteX4" fmla="*/ 987724 w 2412754"/>
                  <a:gd name="connsiteY4" fmla="*/ 372340 h 2679821"/>
                  <a:gd name="connsiteX5" fmla="*/ 696779 w 2412754"/>
                  <a:gd name="connsiteY5" fmla="*/ 206086 h 2679821"/>
                  <a:gd name="connsiteX6" fmla="*/ 475106 w 2412754"/>
                  <a:gd name="connsiteY6" fmla="*/ 25977 h 2679821"/>
                  <a:gd name="connsiteX7" fmla="*/ 322706 w 2412754"/>
                  <a:gd name="connsiteY7" fmla="*/ 53686 h 2679821"/>
                  <a:gd name="connsiteX8" fmla="*/ 114888 w 2412754"/>
                  <a:gd name="connsiteY8" fmla="*/ 510886 h 2679821"/>
                  <a:gd name="connsiteX9" fmla="*/ 4051 w 2412754"/>
                  <a:gd name="connsiteY9" fmla="*/ 1356013 h 2679821"/>
                  <a:gd name="connsiteX10" fmla="*/ 253433 w 2412754"/>
                  <a:gd name="connsiteY10" fmla="*/ 2201140 h 2679821"/>
                  <a:gd name="connsiteX11" fmla="*/ 849179 w 2412754"/>
                  <a:gd name="connsiteY11" fmla="*/ 2658340 h 2679821"/>
                  <a:gd name="connsiteX12" fmla="*/ 1472633 w 2412754"/>
                  <a:gd name="connsiteY12" fmla="*/ 2533649 h 2679821"/>
                  <a:gd name="connsiteX13" fmla="*/ 1999106 w 2412754"/>
                  <a:gd name="connsiteY13" fmla="*/ 1910195 h 2679821"/>
                  <a:gd name="connsiteX14" fmla="*/ 2262342 w 2412754"/>
                  <a:gd name="connsiteY14" fmla="*/ 1328304 h 2679821"/>
                  <a:gd name="connsiteX15" fmla="*/ 2387033 w 2412754"/>
                  <a:gd name="connsiteY15" fmla="*/ 760268 h 2679821"/>
                  <a:gd name="connsiteX16" fmla="*/ 2400888 w 2412754"/>
                  <a:gd name="connsiteY16" fmla="*/ 400049 h 2679821"/>
                  <a:gd name="connsiteX17" fmla="*/ 2248488 w 2412754"/>
                  <a:gd name="connsiteY17" fmla="*/ 289213 h 2679821"/>
                  <a:gd name="connsiteX18" fmla="*/ 2109942 w 2412754"/>
                  <a:gd name="connsiteY18" fmla="*/ 206086 h 2679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12754" h="2679821">
                    <a:moveTo>
                      <a:pt x="2109942" y="206086"/>
                    </a:moveTo>
                    <a:cubicBezTo>
                      <a:pt x="2036051" y="217631"/>
                      <a:pt x="1909051" y="305377"/>
                      <a:pt x="1805142" y="358486"/>
                    </a:cubicBezTo>
                    <a:cubicBezTo>
                      <a:pt x="1701233" y="411595"/>
                      <a:pt x="1590397" y="503958"/>
                      <a:pt x="1486488" y="524740"/>
                    </a:cubicBezTo>
                    <a:cubicBezTo>
                      <a:pt x="1382579" y="545522"/>
                      <a:pt x="1264815" y="508577"/>
                      <a:pt x="1181688" y="483177"/>
                    </a:cubicBezTo>
                    <a:cubicBezTo>
                      <a:pt x="1098561" y="457777"/>
                      <a:pt x="987724" y="372340"/>
                      <a:pt x="987724" y="372340"/>
                    </a:cubicBezTo>
                    <a:cubicBezTo>
                      <a:pt x="906906" y="326158"/>
                      <a:pt x="782215" y="263813"/>
                      <a:pt x="696779" y="206086"/>
                    </a:cubicBezTo>
                    <a:cubicBezTo>
                      <a:pt x="611343" y="148359"/>
                      <a:pt x="537451" y="51377"/>
                      <a:pt x="475106" y="25977"/>
                    </a:cubicBezTo>
                    <a:cubicBezTo>
                      <a:pt x="412761" y="577"/>
                      <a:pt x="382742" y="-27132"/>
                      <a:pt x="322706" y="53686"/>
                    </a:cubicBezTo>
                    <a:cubicBezTo>
                      <a:pt x="262670" y="134504"/>
                      <a:pt x="167997" y="293832"/>
                      <a:pt x="114888" y="510886"/>
                    </a:cubicBezTo>
                    <a:cubicBezTo>
                      <a:pt x="61779" y="727940"/>
                      <a:pt x="-19040" y="1074304"/>
                      <a:pt x="4051" y="1356013"/>
                    </a:cubicBezTo>
                    <a:cubicBezTo>
                      <a:pt x="27142" y="1637722"/>
                      <a:pt x="112578" y="1984086"/>
                      <a:pt x="253433" y="2201140"/>
                    </a:cubicBezTo>
                    <a:cubicBezTo>
                      <a:pt x="394288" y="2418194"/>
                      <a:pt x="645979" y="2602922"/>
                      <a:pt x="849179" y="2658340"/>
                    </a:cubicBezTo>
                    <a:cubicBezTo>
                      <a:pt x="1052379" y="2713758"/>
                      <a:pt x="1280978" y="2658340"/>
                      <a:pt x="1472633" y="2533649"/>
                    </a:cubicBezTo>
                    <a:cubicBezTo>
                      <a:pt x="1664288" y="2408958"/>
                      <a:pt x="1867488" y="2111086"/>
                      <a:pt x="1999106" y="1910195"/>
                    </a:cubicBezTo>
                    <a:cubicBezTo>
                      <a:pt x="2130724" y="1709304"/>
                      <a:pt x="2197688" y="1519958"/>
                      <a:pt x="2262342" y="1328304"/>
                    </a:cubicBezTo>
                    <a:cubicBezTo>
                      <a:pt x="2326996" y="1136650"/>
                      <a:pt x="2363942" y="914977"/>
                      <a:pt x="2387033" y="760268"/>
                    </a:cubicBezTo>
                    <a:cubicBezTo>
                      <a:pt x="2410124" y="605559"/>
                      <a:pt x="2423979" y="478558"/>
                      <a:pt x="2400888" y="400049"/>
                    </a:cubicBezTo>
                    <a:cubicBezTo>
                      <a:pt x="2377797" y="321540"/>
                      <a:pt x="2303906" y="321540"/>
                      <a:pt x="2248488" y="289213"/>
                    </a:cubicBezTo>
                    <a:cubicBezTo>
                      <a:pt x="2193070" y="256886"/>
                      <a:pt x="2183833" y="194541"/>
                      <a:pt x="2109942" y="206086"/>
                    </a:cubicBezTo>
                    <a:close/>
                  </a:path>
                </a:pathLst>
              </a:custGeom>
              <a:solidFill>
                <a:srgbClr val="F450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>
                    <a:srgbClr val="000000"/>
                  </a:buClr>
                </a:pPr>
                <a:endParaRPr lang="es-ES" sz="2394" kern="0">
                  <a:solidFill>
                    <a:srgbClr val="FFA3A4"/>
                  </a:solidFill>
                  <a:latin typeface="Arial"/>
                  <a:sym typeface="Arial"/>
                </a:endParaRPr>
              </a:p>
            </p:txBody>
          </p:sp>
          <p:sp>
            <p:nvSpPr>
              <p:cNvPr id="23" name="22 Forma libre"/>
              <p:cNvSpPr/>
              <p:nvPr/>
            </p:nvSpPr>
            <p:spPr>
              <a:xfrm>
                <a:off x="2543668" y="3394129"/>
                <a:ext cx="1529568" cy="527009"/>
              </a:xfrm>
              <a:custGeom>
                <a:avLst/>
                <a:gdLst>
                  <a:gd name="connsiteX0" fmla="*/ 5568 w 1529568"/>
                  <a:gd name="connsiteY0" fmla="*/ 235 h 527009"/>
                  <a:gd name="connsiteX1" fmla="*/ 476623 w 1529568"/>
                  <a:gd name="connsiteY1" fmla="*/ 318889 h 527009"/>
                  <a:gd name="connsiteX2" fmla="*/ 1030805 w 1529568"/>
                  <a:gd name="connsiteY2" fmla="*/ 374307 h 527009"/>
                  <a:gd name="connsiteX3" fmla="*/ 1529568 w 1529568"/>
                  <a:gd name="connsiteY3" fmla="*/ 41798 h 527009"/>
                  <a:gd name="connsiteX4" fmla="*/ 1529568 w 1529568"/>
                  <a:gd name="connsiteY4" fmla="*/ 41798 h 527009"/>
                  <a:gd name="connsiteX5" fmla="*/ 1169350 w 1529568"/>
                  <a:gd name="connsiteY5" fmla="*/ 402016 h 527009"/>
                  <a:gd name="connsiteX6" fmla="*/ 615168 w 1529568"/>
                  <a:gd name="connsiteY6" fmla="*/ 526707 h 527009"/>
                  <a:gd name="connsiteX7" fmla="*/ 241096 w 1529568"/>
                  <a:gd name="connsiteY7" fmla="*/ 374307 h 527009"/>
                  <a:gd name="connsiteX8" fmla="*/ 5568 w 1529568"/>
                  <a:gd name="connsiteY8" fmla="*/ 235 h 52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9568" h="527009">
                    <a:moveTo>
                      <a:pt x="5568" y="235"/>
                    </a:moveTo>
                    <a:cubicBezTo>
                      <a:pt x="44823" y="-9001"/>
                      <a:pt x="305750" y="256544"/>
                      <a:pt x="476623" y="318889"/>
                    </a:cubicBezTo>
                    <a:cubicBezTo>
                      <a:pt x="647496" y="381234"/>
                      <a:pt x="855314" y="420489"/>
                      <a:pt x="1030805" y="374307"/>
                    </a:cubicBezTo>
                    <a:cubicBezTo>
                      <a:pt x="1206296" y="328125"/>
                      <a:pt x="1529568" y="41798"/>
                      <a:pt x="1529568" y="41798"/>
                    </a:cubicBezTo>
                    <a:lnTo>
                      <a:pt x="1529568" y="41798"/>
                    </a:lnTo>
                    <a:cubicBezTo>
                      <a:pt x="1469532" y="101834"/>
                      <a:pt x="1321750" y="321198"/>
                      <a:pt x="1169350" y="402016"/>
                    </a:cubicBezTo>
                    <a:cubicBezTo>
                      <a:pt x="1016950" y="482834"/>
                      <a:pt x="769877" y="531325"/>
                      <a:pt x="615168" y="526707"/>
                    </a:cubicBezTo>
                    <a:cubicBezTo>
                      <a:pt x="460459" y="522089"/>
                      <a:pt x="338078" y="462052"/>
                      <a:pt x="241096" y="374307"/>
                    </a:cubicBezTo>
                    <a:cubicBezTo>
                      <a:pt x="144114" y="286562"/>
                      <a:pt x="-33687" y="9471"/>
                      <a:pt x="5568" y="23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>
                    <a:srgbClr val="000000"/>
                  </a:buClr>
                </a:pPr>
                <a:endParaRPr lang="es-ES" sz="2394" kern="0">
                  <a:solidFill>
                    <a:srgbClr val="FFA3A4"/>
                  </a:solidFill>
                  <a:latin typeface="Arial"/>
                  <a:sym typeface="Arial"/>
                </a:endParaRPr>
              </a:p>
            </p:txBody>
          </p:sp>
        </p:grpSp>
      </p:grpSp>
      <p:sp>
        <p:nvSpPr>
          <p:cNvPr id="24" name="33 Llamada rectangular redondeada">
            <a:extLst>
              <a:ext uri="{FF2B5EF4-FFF2-40B4-BE49-F238E27FC236}">
                <a16:creationId xmlns:a16="http://schemas.microsoft.com/office/drawing/2014/main" id="{D92C5801-95E9-4C26-ADBC-2C2CEF1A04C7}"/>
              </a:ext>
            </a:extLst>
          </p:cNvPr>
          <p:cNvSpPr/>
          <p:nvPr/>
        </p:nvSpPr>
        <p:spPr>
          <a:xfrm>
            <a:off x="1982900" y="413571"/>
            <a:ext cx="4796277" cy="1389594"/>
          </a:xfrm>
          <a:prstGeom prst="wedgeRoundRectCallout">
            <a:avLst>
              <a:gd name="adj1" fmla="val 64795"/>
              <a:gd name="adj2" fmla="val -976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3724" b="1" kern="0">
                <a:solidFill>
                  <a:srgbClr val="10475C"/>
                </a:solidFill>
                <a:latin typeface="Arial"/>
                <a:sym typeface="Arial"/>
              </a:rPr>
              <a:t>Ta đói và thèm rau củ quá!</a:t>
            </a:r>
            <a:endParaRPr lang="es-ES" sz="3724" b="1" kern="0" dirty="0">
              <a:solidFill>
                <a:srgbClr val="10475C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168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5CCBF36-6DF8-4B39-8928-BA53D2D60E3C}"/>
              </a:ext>
            </a:extLst>
          </p:cNvPr>
          <p:cNvSpPr/>
          <p:nvPr/>
        </p:nvSpPr>
        <p:spPr>
          <a:xfrm>
            <a:off x="5392934" y="291521"/>
            <a:ext cx="6685415" cy="1448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4000" b="1" kern="0">
                <a:solidFill>
                  <a:srgbClr val="FFFFFF"/>
                </a:solidFill>
                <a:latin typeface="Arial"/>
                <a:sym typeface="Arial"/>
              </a:rPr>
              <a:t>Vì sao hà mã vui vẻ đưa cún qua sông?</a:t>
            </a:r>
            <a:endParaRPr lang="es-ES" sz="40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F5B9187-7EAB-49D7-9913-91FFE937EABE}"/>
              </a:ext>
            </a:extLst>
          </p:cNvPr>
          <p:cNvSpPr/>
          <p:nvPr/>
        </p:nvSpPr>
        <p:spPr>
          <a:xfrm>
            <a:off x="6792751" y="5186337"/>
            <a:ext cx="4247015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Vì cún to lớn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F057796-D734-4F43-A521-4E11FF5AD2BD}"/>
              </a:ext>
            </a:extLst>
          </p:cNvPr>
          <p:cNvSpPr/>
          <p:nvPr/>
        </p:nvSpPr>
        <p:spPr>
          <a:xfrm>
            <a:off x="6305222" y="3770705"/>
            <a:ext cx="5871698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Vì cún lịch sự và lễ phép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A185A2-C6B8-4D82-AA47-888AF0DF18B9}"/>
              </a:ext>
            </a:extLst>
          </p:cNvPr>
          <p:cNvSpPr/>
          <p:nvPr/>
        </p:nvSpPr>
        <p:spPr>
          <a:xfrm>
            <a:off x="7106786" y="2004005"/>
            <a:ext cx="4551815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Vì cún xinh xắn</a:t>
            </a:r>
          </a:p>
        </p:txBody>
      </p:sp>
      <p:pic>
        <p:nvPicPr>
          <p:cNvPr id="27" name="Picture 2" descr="http://images.clipartpanda.com/aggressor-clipart-monster_mouth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52400"/>
            <a:ext cx="5962981" cy="6930310"/>
          </a:xfrm>
          <a:prstGeom prst="rect">
            <a:avLst/>
          </a:prstGeom>
          <a:noFill/>
          <a:effectLst>
            <a:outerShdw blurRad="76200" dist="241300" dir="1674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27 Grupo"/>
          <p:cNvGrpSpPr/>
          <p:nvPr/>
        </p:nvGrpSpPr>
        <p:grpSpPr>
          <a:xfrm>
            <a:off x="1349712" y="1508617"/>
            <a:ext cx="3209047" cy="3564255"/>
            <a:chOff x="2115694" y="2301587"/>
            <a:chExt cx="2412754" cy="2679821"/>
          </a:xfrm>
        </p:grpSpPr>
        <p:sp>
          <p:nvSpPr>
            <p:cNvPr id="29" name="28 Forma libre"/>
            <p:cNvSpPr/>
            <p:nvPr/>
          </p:nvSpPr>
          <p:spPr>
            <a:xfrm>
              <a:off x="2115694" y="2301587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0" name="29 Forma libre"/>
            <p:cNvSpPr/>
            <p:nvPr/>
          </p:nvSpPr>
          <p:spPr>
            <a:xfrm>
              <a:off x="2543668" y="3394129"/>
              <a:ext cx="1529568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35" name="34 Llamada rectangular redondeada"/>
          <p:cNvSpPr/>
          <p:nvPr/>
        </p:nvSpPr>
        <p:spPr>
          <a:xfrm>
            <a:off x="-1402" y="14233"/>
            <a:ext cx="2702225" cy="784972"/>
          </a:xfrm>
          <a:prstGeom prst="wedgeRoundRectCallout">
            <a:avLst>
              <a:gd name="adj1" fmla="val 26363"/>
              <a:gd name="adj2" fmla="val 80220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4000" b="1" kern="0" dirty="0">
                <a:solidFill>
                  <a:srgbClr val="10475C"/>
                </a:solidFill>
                <a:latin typeface="Arial"/>
                <a:sym typeface="Arial"/>
              </a:rPr>
              <a:t>YUMMY!</a:t>
            </a:r>
            <a:endParaRPr lang="es-ES" sz="4000" b="1" kern="0" dirty="0">
              <a:solidFill>
                <a:srgbClr val="10475C"/>
              </a:solidFill>
              <a:latin typeface="Arial"/>
              <a:sym typeface="Arial"/>
            </a:endParaRPr>
          </a:p>
        </p:txBody>
      </p:sp>
      <p:pic>
        <p:nvPicPr>
          <p:cNvPr id="44" name="Picture 15" descr="lettuce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009453" y="4894657"/>
            <a:ext cx="1360817" cy="125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890595">
            <a:off x="5295484" y="3334637"/>
            <a:ext cx="1490574" cy="13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1" name="30 Grupo"/>
          <p:cNvGrpSpPr/>
          <p:nvPr/>
        </p:nvGrpSpPr>
        <p:grpSpPr>
          <a:xfrm>
            <a:off x="1421517" y="1508615"/>
            <a:ext cx="3209047" cy="3564255"/>
            <a:chOff x="2187702" y="2229579"/>
            <a:chExt cx="2412754" cy="2679821"/>
          </a:xfrm>
        </p:grpSpPr>
        <p:sp>
          <p:nvSpPr>
            <p:cNvPr id="32" name="31 Forma libre"/>
            <p:cNvSpPr/>
            <p:nvPr/>
          </p:nvSpPr>
          <p:spPr>
            <a:xfrm>
              <a:off x="2187702" y="2229579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3" name="32 Forma libre"/>
            <p:cNvSpPr/>
            <p:nvPr/>
          </p:nvSpPr>
          <p:spPr>
            <a:xfrm>
              <a:off x="2749779" y="3325224"/>
              <a:ext cx="1165454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52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1659" y="2086244"/>
            <a:ext cx="912839" cy="79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52 Flecha derecha">
            <a:hlinkClick r:id="" action="ppaction://hlinkshowjump?jump=nextslide"/>
          </p:cNvPr>
          <p:cNvSpPr/>
          <p:nvPr/>
        </p:nvSpPr>
        <p:spPr>
          <a:xfrm>
            <a:off x="10748701" y="5820180"/>
            <a:ext cx="1428218" cy="957731"/>
          </a:xfrm>
          <a:prstGeom prst="rightArrow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2394" b="1" kern="0" dirty="0">
                <a:solidFill>
                  <a:srgbClr val="FFA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sym typeface="Arial"/>
              </a:rPr>
              <a:t>NEXT</a:t>
            </a:r>
            <a:endParaRPr lang="es-ES" sz="2394" b="1" kern="0" dirty="0">
              <a:solidFill>
                <a:srgbClr val="FFA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sym typeface="Arial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253839" y="-880791"/>
            <a:ext cx="1053505" cy="574639"/>
          </a:xfrm>
          <a:prstGeom prst="roundRect">
            <a:avLst/>
          </a:prstGeom>
          <a:noFill/>
          <a:ln>
            <a:solidFill>
              <a:srgbClr val="00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2660" b="1" kern="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sym typeface="Arial"/>
              </a:rPr>
              <a:t>1/15</a:t>
            </a:r>
            <a:endParaRPr lang="es-ES" sz="2660" b="1" kern="0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87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16 L -0.06592 -0.18819 C -0.08028 -0.22847 -0.10404 -0.25208 -0.1291 -0.25324 C -0.15769 -0.25856 -0.18236 -0.24143 -0.20181 -0.20162 L -0.29109 -0.03588 " pathEditMode="relative" rAng="300000" ptsTypes="AAAAA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19" y="-132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6" presetClass="exit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umm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35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BE1D929-6B24-4DA8-98F4-98A4EE2E3D73}"/>
              </a:ext>
            </a:extLst>
          </p:cNvPr>
          <p:cNvSpPr/>
          <p:nvPr/>
        </p:nvSpPr>
        <p:spPr>
          <a:xfrm>
            <a:off x="5392934" y="291521"/>
            <a:ext cx="6685415" cy="1448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3600" b="1" kern="0">
                <a:solidFill>
                  <a:srgbClr val="FFFFFF"/>
                </a:solidFill>
                <a:latin typeface="Arial"/>
                <a:sym typeface="Arial"/>
              </a:rPr>
              <a:t>Mai An Tiêm nhặt được hạt dưa hấu từ loại vật nào?</a:t>
            </a:r>
            <a:endParaRPr lang="es-ES" sz="36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E6A719E-96B9-4345-AC8A-E672C9E814E1}"/>
              </a:ext>
            </a:extLst>
          </p:cNvPr>
          <p:cNvSpPr/>
          <p:nvPr/>
        </p:nvSpPr>
        <p:spPr>
          <a:xfrm>
            <a:off x="6589828" y="5041235"/>
            <a:ext cx="3657600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Từ chim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F5E803D-09D3-42ED-A86C-497D0D16B679}"/>
              </a:ext>
            </a:extLst>
          </p:cNvPr>
          <p:cNvSpPr/>
          <p:nvPr/>
        </p:nvSpPr>
        <p:spPr>
          <a:xfrm>
            <a:off x="6673510" y="3522620"/>
            <a:ext cx="3657600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Từ cá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B7C1997-84C3-44A4-A3A9-83D1526473B3}"/>
              </a:ext>
            </a:extLst>
          </p:cNvPr>
          <p:cNvSpPr/>
          <p:nvPr/>
        </p:nvSpPr>
        <p:spPr>
          <a:xfrm>
            <a:off x="7098096" y="1965845"/>
            <a:ext cx="3657600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Từ thú dữ</a:t>
            </a:r>
          </a:p>
        </p:txBody>
      </p:sp>
      <p:pic>
        <p:nvPicPr>
          <p:cNvPr id="27" name="Picture 2" descr="http://images.clipartpanda.com/aggressor-clipart-monster_mouth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53" y="-104566"/>
            <a:ext cx="5962981" cy="6930310"/>
          </a:xfrm>
          <a:prstGeom prst="rect">
            <a:avLst/>
          </a:prstGeom>
          <a:noFill/>
          <a:effectLst>
            <a:outerShdw blurRad="76200" dist="241300" dir="1674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27 Grupo"/>
          <p:cNvGrpSpPr/>
          <p:nvPr/>
        </p:nvGrpSpPr>
        <p:grpSpPr>
          <a:xfrm>
            <a:off x="1388859" y="1556451"/>
            <a:ext cx="3209047" cy="3564255"/>
            <a:chOff x="2115694" y="2301587"/>
            <a:chExt cx="2412754" cy="2679821"/>
          </a:xfrm>
        </p:grpSpPr>
        <p:sp>
          <p:nvSpPr>
            <p:cNvPr id="29" name="28 Forma libre"/>
            <p:cNvSpPr/>
            <p:nvPr/>
          </p:nvSpPr>
          <p:spPr>
            <a:xfrm>
              <a:off x="2115694" y="2301587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0" name="29 Forma libre"/>
            <p:cNvSpPr/>
            <p:nvPr/>
          </p:nvSpPr>
          <p:spPr>
            <a:xfrm>
              <a:off x="2543668" y="3394129"/>
              <a:ext cx="1529568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35" name="34 Llamada rectangular redondeada"/>
          <p:cNvSpPr/>
          <p:nvPr/>
        </p:nvSpPr>
        <p:spPr>
          <a:xfrm>
            <a:off x="15081" y="0"/>
            <a:ext cx="2601324" cy="791560"/>
          </a:xfrm>
          <a:prstGeom prst="wedgeRoundRectCallout">
            <a:avLst>
              <a:gd name="adj1" fmla="val 26189"/>
              <a:gd name="adj2" fmla="val 107809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3600" b="1" kern="0" dirty="0">
                <a:solidFill>
                  <a:srgbClr val="10475C"/>
                </a:solidFill>
                <a:latin typeface="Arial"/>
                <a:sym typeface="Arial"/>
              </a:rPr>
              <a:t>YUMMY!</a:t>
            </a:r>
            <a:endParaRPr lang="es-ES" sz="3600" b="1" kern="0" dirty="0">
              <a:solidFill>
                <a:srgbClr val="10475C"/>
              </a:solidFill>
              <a:latin typeface="Arial"/>
              <a:sym typeface="Arial"/>
            </a:endParaRPr>
          </a:p>
        </p:txBody>
      </p:sp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2348" y="2865386"/>
            <a:ext cx="1175360" cy="169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6239" y="1475335"/>
            <a:ext cx="1305601" cy="1289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961940">
            <a:off x="6170547" y="4807867"/>
            <a:ext cx="732527" cy="13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1" name="30 Grupo"/>
          <p:cNvGrpSpPr/>
          <p:nvPr/>
        </p:nvGrpSpPr>
        <p:grpSpPr>
          <a:xfrm>
            <a:off x="1460664" y="1556449"/>
            <a:ext cx="3209047" cy="3564255"/>
            <a:chOff x="2187702" y="2229579"/>
            <a:chExt cx="2412754" cy="2679821"/>
          </a:xfrm>
        </p:grpSpPr>
        <p:sp>
          <p:nvSpPr>
            <p:cNvPr id="32" name="31 Forma libre"/>
            <p:cNvSpPr/>
            <p:nvPr/>
          </p:nvSpPr>
          <p:spPr>
            <a:xfrm>
              <a:off x="2187702" y="2229579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3" name="32 Forma libre"/>
            <p:cNvSpPr/>
            <p:nvPr/>
          </p:nvSpPr>
          <p:spPr>
            <a:xfrm>
              <a:off x="2749779" y="3325224"/>
              <a:ext cx="1165454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3" name="52 Flecha derecha">
            <a:hlinkClick r:id="" action="ppaction://hlinkshowjump?jump=nextslide"/>
          </p:cNvPr>
          <p:cNvSpPr/>
          <p:nvPr/>
        </p:nvSpPr>
        <p:spPr>
          <a:xfrm>
            <a:off x="10649414" y="5868014"/>
            <a:ext cx="1428218" cy="957731"/>
          </a:xfrm>
          <a:prstGeom prst="rightArrow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2394" b="1" kern="0" dirty="0">
                <a:solidFill>
                  <a:srgbClr val="FFA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sym typeface="Arial"/>
              </a:rPr>
              <a:t>NEXT</a:t>
            </a:r>
            <a:endParaRPr lang="es-ES" sz="2394" b="1" kern="0" dirty="0">
              <a:solidFill>
                <a:srgbClr val="FFA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853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2527E-6 0.00023 C -0.03655 -0.05602 -0.02584 -0.17848 -0.062 -0.2338 C -0.08471 -0.26945 -0.14985 -0.32755 -0.18757 -0.33033 C -0.22373 -0.34769 -0.27176 -0.32801 -0.29839 -0.30324 " pathEditMode="relative" rAng="300000" ptsTypes="AAAA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2" y="-1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6" presetClass="exit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umm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5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4098EA1-9E0F-41FA-9B9B-38830CF165F1}"/>
              </a:ext>
            </a:extLst>
          </p:cNvPr>
          <p:cNvSpPr/>
          <p:nvPr/>
        </p:nvSpPr>
        <p:spPr>
          <a:xfrm>
            <a:off x="5392934" y="291521"/>
            <a:ext cx="6685415" cy="14482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4000" b="1" kern="0">
                <a:solidFill>
                  <a:srgbClr val="FFFFFF"/>
                </a:solidFill>
                <a:latin typeface="Arial"/>
                <a:sym typeface="Arial"/>
              </a:rPr>
              <a:t>Đâu là đặc điểm của quả dưa hấu?</a:t>
            </a:r>
            <a:endParaRPr lang="es-ES" sz="40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E1C0CEE-8B33-4D5F-9725-FE6057887F33}"/>
              </a:ext>
            </a:extLst>
          </p:cNvPr>
          <p:cNvSpPr/>
          <p:nvPr/>
        </p:nvSpPr>
        <p:spPr>
          <a:xfrm>
            <a:off x="6792751" y="5186337"/>
            <a:ext cx="4247015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có vị chua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7DAB022-ACDB-4127-B30F-31150671DCED}"/>
              </a:ext>
            </a:extLst>
          </p:cNvPr>
          <p:cNvSpPr/>
          <p:nvPr/>
        </p:nvSpPr>
        <p:spPr>
          <a:xfrm>
            <a:off x="7328246" y="3768649"/>
            <a:ext cx="4852643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ruột đỏ, hạt đen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EF03B14-A1ED-4EAA-A4A2-2B8D11603376}"/>
              </a:ext>
            </a:extLst>
          </p:cNvPr>
          <p:cNvSpPr/>
          <p:nvPr/>
        </p:nvSpPr>
        <p:spPr>
          <a:xfrm>
            <a:off x="7106786" y="2004005"/>
            <a:ext cx="4551815" cy="957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4000" kern="0">
                <a:solidFill>
                  <a:srgbClr val="000000"/>
                </a:solidFill>
                <a:latin typeface="Arial"/>
                <a:sym typeface="Arial"/>
              </a:rPr>
              <a:t>vỏ màu đỏ</a:t>
            </a:r>
          </a:p>
        </p:txBody>
      </p:sp>
      <p:pic>
        <p:nvPicPr>
          <p:cNvPr id="27" name="Picture 2" descr="http://images.clipartpanda.com/aggressor-clipart-monster_mouth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86" y="233843"/>
            <a:ext cx="5962981" cy="6930310"/>
          </a:xfrm>
          <a:prstGeom prst="rect">
            <a:avLst/>
          </a:prstGeom>
          <a:noFill/>
          <a:effectLst>
            <a:outerShdw blurRad="76200" dist="241300" dir="1674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27 Grupo"/>
          <p:cNvGrpSpPr/>
          <p:nvPr/>
        </p:nvGrpSpPr>
        <p:grpSpPr>
          <a:xfrm>
            <a:off x="1871297" y="1894860"/>
            <a:ext cx="3209047" cy="3564255"/>
            <a:chOff x="2115694" y="2301587"/>
            <a:chExt cx="2412754" cy="2679821"/>
          </a:xfrm>
        </p:grpSpPr>
        <p:sp>
          <p:nvSpPr>
            <p:cNvPr id="29" name="28 Forma libre"/>
            <p:cNvSpPr/>
            <p:nvPr/>
          </p:nvSpPr>
          <p:spPr>
            <a:xfrm>
              <a:off x="2115694" y="2301587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0" name="29 Forma libre"/>
            <p:cNvSpPr/>
            <p:nvPr/>
          </p:nvSpPr>
          <p:spPr>
            <a:xfrm>
              <a:off x="2543668" y="3394129"/>
              <a:ext cx="1529568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35" name="34 Llamada rectangular redondeada"/>
          <p:cNvSpPr/>
          <p:nvPr/>
        </p:nvSpPr>
        <p:spPr>
          <a:xfrm>
            <a:off x="67273" y="65374"/>
            <a:ext cx="2972447" cy="784972"/>
          </a:xfrm>
          <a:prstGeom prst="wedgeRoundRectCallout">
            <a:avLst>
              <a:gd name="adj1" fmla="val 24452"/>
              <a:gd name="adj2" fmla="val 76742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3600" b="1" kern="0" dirty="0">
                <a:solidFill>
                  <a:srgbClr val="10475C"/>
                </a:solidFill>
                <a:latin typeface="Arial"/>
                <a:sym typeface="Arial"/>
              </a:rPr>
              <a:t>YUMMY!</a:t>
            </a:r>
            <a:endParaRPr lang="es-ES" sz="3600" b="1" kern="0" dirty="0">
              <a:solidFill>
                <a:srgbClr val="10475C"/>
              </a:solidFill>
              <a:latin typeface="Arial"/>
              <a:sym typeface="Arial"/>
            </a:endParaRPr>
          </a:p>
        </p:txBody>
      </p:sp>
      <p:pic>
        <p:nvPicPr>
          <p:cNvPr id="47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8761" y="3676984"/>
            <a:ext cx="1511104" cy="102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1" name="30 Grupo"/>
          <p:cNvGrpSpPr/>
          <p:nvPr/>
        </p:nvGrpSpPr>
        <p:grpSpPr>
          <a:xfrm>
            <a:off x="1943102" y="1894858"/>
            <a:ext cx="3209047" cy="3564255"/>
            <a:chOff x="2187702" y="2229579"/>
            <a:chExt cx="2412754" cy="2679821"/>
          </a:xfrm>
        </p:grpSpPr>
        <p:sp>
          <p:nvSpPr>
            <p:cNvPr id="32" name="31 Forma libre"/>
            <p:cNvSpPr/>
            <p:nvPr/>
          </p:nvSpPr>
          <p:spPr>
            <a:xfrm>
              <a:off x="2187702" y="2229579"/>
              <a:ext cx="2412754" cy="2679821"/>
            </a:xfrm>
            <a:custGeom>
              <a:avLst/>
              <a:gdLst>
                <a:gd name="connsiteX0" fmla="*/ 2109942 w 2412754"/>
                <a:gd name="connsiteY0" fmla="*/ 206086 h 2679821"/>
                <a:gd name="connsiteX1" fmla="*/ 1805142 w 2412754"/>
                <a:gd name="connsiteY1" fmla="*/ 358486 h 2679821"/>
                <a:gd name="connsiteX2" fmla="*/ 1486488 w 2412754"/>
                <a:gd name="connsiteY2" fmla="*/ 524740 h 2679821"/>
                <a:gd name="connsiteX3" fmla="*/ 1181688 w 2412754"/>
                <a:gd name="connsiteY3" fmla="*/ 483177 h 2679821"/>
                <a:gd name="connsiteX4" fmla="*/ 987724 w 2412754"/>
                <a:gd name="connsiteY4" fmla="*/ 372340 h 2679821"/>
                <a:gd name="connsiteX5" fmla="*/ 696779 w 2412754"/>
                <a:gd name="connsiteY5" fmla="*/ 206086 h 2679821"/>
                <a:gd name="connsiteX6" fmla="*/ 475106 w 2412754"/>
                <a:gd name="connsiteY6" fmla="*/ 25977 h 2679821"/>
                <a:gd name="connsiteX7" fmla="*/ 322706 w 2412754"/>
                <a:gd name="connsiteY7" fmla="*/ 53686 h 2679821"/>
                <a:gd name="connsiteX8" fmla="*/ 114888 w 2412754"/>
                <a:gd name="connsiteY8" fmla="*/ 510886 h 2679821"/>
                <a:gd name="connsiteX9" fmla="*/ 4051 w 2412754"/>
                <a:gd name="connsiteY9" fmla="*/ 1356013 h 2679821"/>
                <a:gd name="connsiteX10" fmla="*/ 253433 w 2412754"/>
                <a:gd name="connsiteY10" fmla="*/ 2201140 h 2679821"/>
                <a:gd name="connsiteX11" fmla="*/ 849179 w 2412754"/>
                <a:gd name="connsiteY11" fmla="*/ 2658340 h 2679821"/>
                <a:gd name="connsiteX12" fmla="*/ 1472633 w 2412754"/>
                <a:gd name="connsiteY12" fmla="*/ 2533649 h 2679821"/>
                <a:gd name="connsiteX13" fmla="*/ 1999106 w 2412754"/>
                <a:gd name="connsiteY13" fmla="*/ 1910195 h 2679821"/>
                <a:gd name="connsiteX14" fmla="*/ 2262342 w 2412754"/>
                <a:gd name="connsiteY14" fmla="*/ 1328304 h 2679821"/>
                <a:gd name="connsiteX15" fmla="*/ 2387033 w 2412754"/>
                <a:gd name="connsiteY15" fmla="*/ 760268 h 2679821"/>
                <a:gd name="connsiteX16" fmla="*/ 2400888 w 2412754"/>
                <a:gd name="connsiteY16" fmla="*/ 400049 h 2679821"/>
                <a:gd name="connsiteX17" fmla="*/ 2248488 w 2412754"/>
                <a:gd name="connsiteY17" fmla="*/ 289213 h 2679821"/>
                <a:gd name="connsiteX18" fmla="*/ 2109942 w 2412754"/>
                <a:gd name="connsiteY18" fmla="*/ 206086 h 267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754" h="2679821">
                  <a:moveTo>
                    <a:pt x="2109942" y="206086"/>
                  </a:moveTo>
                  <a:cubicBezTo>
                    <a:pt x="2036051" y="217631"/>
                    <a:pt x="1909051" y="305377"/>
                    <a:pt x="1805142" y="358486"/>
                  </a:cubicBezTo>
                  <a:cubicBezTo>
                    <a:pt x="1701233" y="411595"/>
                    <a:pt x="1590397" y="503958"/>
                    <a:pt x="1486488" y="524740"/>
                  </a:cubicBezTo>
                  <a:cubicBezTo>
                    <a:pt x="1382579" y="545522"/>
                    <a:pt x="1264815" y="508577"/>
                    <a:pt x="1181688" y="483177"/>
                  </a:cubicBezTo>
                  <a:cubicBezTo>
                    <a:pt x="1098561" y="457777"/>
                    <a:pt x="987724" y="372340"/>
                    <a:pt x="987724" y="372340"/>
                  </a:cubicBezTo>
                  <a:cubicBezTo>
                    <a:pt x="906906" y="326158"/>
                    <a:pt x="782215" y="263813"/>
                    <a:pt x="696779" y="206086"/>
                  </a:cubicBezTo>
                  <a:cubicBezTo>
                    <a:pt x="611343" y="148359"/>
                    <a:pt x="537451" y="51377"/>
                    <a:pt x="475106" y="25977"/>
                  </a:cubicBezTo>
                  <a:cubicBezTo>
                    <a:pt x="412761" y="577"/>
                    <a:pt x="382742" y="-27132"/>
                    <a:pt x="322706" y="53686"/>
                  </a:cubicBezTo>
                  <a:cubicBezTo>
                    <a:pt x="262670" y="134504"/>
                    <a:pt x="167997" y="293832"/>
                    <a:pt x="114888" y="510886"/>
                  </a:cubicBezTo>
                  <a:cubicBezTo>
                    <a:pt x="61779" y="727940"/>
                    <a:pt x="-19040" y="1074304"/>
                    <a:pt x="4051" y="1356013"/>
                  </a:cubicBezTo>
                  <a:cubicBezTo>
                    <a:pt x="27142" y="1637722"/>
                    <a:pt x="112578" y="1984086"/>
                    <a:pt x="253433" y="2201140"/>
                  </a:cubicBezTo>
                  <a:cubicBezTo>
                    <a:pt x="394288" y="2418194"/>
                    <a:pt x="645979" y="2602922"/>
                    <a:pt x="849179" y="2658340"/>
                  </a:cubicBezTo>
                  <a:cubicBezTo>
                    <a:pt x="1052379" y="2713758"/>
                    <a:pt x="1280978" y="2658340"/>
                    <a:pt x="1472633" y="2533649"/>
                  </a:cubicBezTo>
                  <a:cubicBezTo>
                    <a:pt x="1664288" y="2408958"/>
                    <a:pt x="1867488" y="2111086"/>
                    <a:pt x="1999106" y="1910195"/>
                  </a:cubicBezTo>
                  <a:cubicBezTo>
                    <a:pt x="2130724" y="1709304"/>
                    <a:pt x="2197688" y="1519958"/>
                    <a:pt x="2262342" y="1328304"/>
                  </a:cubicBezTo>
                  <a:cubicBezTo>
                    <a:pt x="2326996" y="1136650"/>
                    <a:pt x="2363942" y="914977"/>
                    <a:pt x="2387033" y="760268"/>
                  </a:cubicBezTo>
                  <a:cubicBezTo>
                    <a:pt x="2410124" y="605559"/>
                    <a:pt x="2423979" y="478558"/>
                    <a:pt x="2400888" y="400049"/>
                  </a:cubicBezTo>
                  <a:cubicBezTo>
                    <a:pt x="2377797" y="321540"/>
                    <a:pt x="2303906" y="321540"/>
                    <a:pt x="2248488" y="289213"/>
                  </a:cubicBezTo>
                  <a:cubicBezTo>
                    <a:pt x="2193070" y="256886"/>
                    <a:pt x="2183833" y="194541"/>
                    <a:pt x="2109942" y="206086"/>
                  </a:cubicBezTo>
                  <a:close/>
                </a:path>
              </a:pathLst>
            </a:custGeom>
            <a:solidFill>
              <a:srgbClr val="F450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  <p:sp>
          <p:nvSpPr>
            <p:cNvPr id="33" name="32 Forma libre"/>
            <p:cNvSpPr/>
            <p:nvPr/>
          </p:nvSpPr>
          <p:spPr>
            <a:xfrm>
              <a:off x="2749779" y="3325224"/>
              <a:ext cx="1165454" cy="527009"/>
            </a:xfrm>
            <a:custGeom>
              <a:avLst/>
              <a:gdLst>
                <a:gd name="connsiteX0" fmla="*/ 5568 w 1529568"/>
                <a:gd name="connsiteY0" fmla="*/ 235 h 527009"/>
                <a:gd name="connsiteX1" fmla="*/ 476623 w 1529568"/>
                <a:gd name="connsiteY1" fmla="*/ 318889 h 527009"/>
                <a:gd name="connsiteX2" fmla="*/ 1030805 w 1529568"/>
                <a:gd name="connsiteY2" fmla="*/ 374307 h 527009"/>
                <a:gd name="connsiteX3" fmla="*/ 1529568 w 1529568"/>
                <a:gd name="connsiteY3" fmla="*/ 41798 h 527009"/>
                <a:gd name="connsiteX4" fmla="*/ 1529568 w 1529568"/>
                <a:gd name="connsiteY4" fmla="*/ 41798 h 527009"/>
                <a:gd name="connsiteX5" fmla="*/ 1169350 w 1529568"/>
                <a:gd name="connsiteY5" fmla="*/ 402016 h 527009"/>
                <a:gd name="connsiteX6" fmla="*/ 615168 w 1529568"/>
                <a:gd name="connsiteY6" fmla="*/ 526707 h 527009"/>
                <a:gd name="connsiteX7" fmla="*/ 241096 w 1529568"/>
                <a:gd name="connsiteY7" fmla="*/ 374307 h 527009"/>
                <a:gd name="connsiteX8" fmla="*/ 5568 w 1529568"/>
                <a:gd name="connsiteY8" fmla="*/ 235 h 52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9568" h="527009">
                  <a:moveTo>
                    <a:pt x="5568" y="235"/>
                  </a:moveTo>
                  <a:cubicBezTo>
                    <a:pt x="44823" y="-9001"/>
                    <a:pt x="305750" y="256544"/>
                    <a:pt x="476623" y="318889"/>
                  </a:cubicBezTo>
                  <a:cubicBezTo>
                    <a:pt x="647496" y="381234"/>
                    <a:pt x="855314" y="420489"/>
                    <a:pt x="1030805" y="374307"/>
                  </a:cubicBezTo>
                  <a:cubicBezTo>
                    <a:pt x="1206296" y="328125"/>
                    <a:pt x="1529568" y="41798"/>
                    <a:pt x="1529568" y="41798"/>
                  </a:cubicBezTo>
                  <a:lnTo>
                    <a:pt x="1529568" y="41798"/>
                  </a:lnTo>
                  <a:cubicBezTo>
                    <a:pt x="1469532" y="101834"/>
                    <a:pt x="1321750" y="321198"/>
                    <a:pt x="1169350" y="402016"/>
                  </a:cubicBezTo>
                  <a:cubicBezTo>
                    <a:pt x="1016950" y="482834"/>
                    <a:pt x="769877" y="531325"/>
                    <a:pt x="615168" y="526707"/>
                  </a:cubicBezTo>
                  <a:cubicBezTo>
                    <a:pt x="460459" y="522089"/>
                    <a:pt x="338078" y="462052"/>
                    <a:pt x="241096" y="374307"/>
                  </a:cubicBezTo>
                  <a:cubicBezTo>
                    <a:pt x="144114" y="286562"/>
                    <a:pt x="-33687" y="9471"/>
                    <a:pt x="5568" y="23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s-ES" sz="2394" kern="0">
                <a:solidFill>
                  <a:srgbClr val="FFA3A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53" name="52 Flecha derecha">
            <a:hlinkClick r:id="" action="ppaction://hlinkshowjump?jump=nextslide"/>
          </p:cNvPr>
          <p:cNvSpPr/>
          <p:nvPr/>
        </p:nvSpPr>
        <p:spPr>
          <a:xfrm>
            <a:off x="10528359" y="5823329"/>
            <a:ext cx="1428218" cy="957731"/>
          </a:xfrm>
          <a:prstGeom prst="rightArrow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s-ES_tradnl" sz="2394" b="1" kern="0" dirty="0">
                <a:solidFill>
                  <a:srgbClr val="FFA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sym typeface="Arial"/>
              </a:rPr>
              <a:t>NEXT</a:t>
            </a:r>
            <a:endParaRPr lang="es-ES" sz="2394" b="1" kern="0" dirty="0">
              <a:solidFill>
                <a:srgbClr val="FFA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sym typeface="Arial"/>
            </a:endParaRPr>
          </a:p>
        </p:txBody>
      </p:sp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8677" y="4999083"/>
            <a:ext cx="1305601" cy="8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8677" y="2117898"/>
            <a:ext cx="1042707" cy="105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408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4377E-6 -0.00046 L -0.06905 -0.19792 C -0.08419 -0.23935 -0.12531 -0.2831 -0.15167 -0.29745 C -0.17804 -0.3118 -0.19266 -0.29861 -0.22699 -0.28403 C -0.27868 -0.26574 -0.29408 -0.20324 -0.32528 -0.10694 " pathEditMode="relative" rAng="1500000" ptsTypes="AAAAA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85" y="-12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6" presetClass="exit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umm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35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C73EE63-D610-4D54-AD57-469A6BB0B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1999" cy="7699512"/>
          </a:xfrm>
          <a:prstGeom prst="rect">
            <a:avLst/>
          </a:prstGeom>
        </p:spPr>
      </p:pic>
      <p:sp>
        <p:nvSpPr>
          <p:cNvPr id="14" name="文本框 22">
            <a:extLst>
              <a:ext uri="{FF2B5EF4-FFF2-40B4-BE49-F238E27FC236}">
                <a16:creationId xmlns:a16="http://schemas.microsoft.com/office/drawing/2014/main" id="{45B103D2-C1B2-4858-9DE1-957197353ADC}"/>
              </a:ext>
            </a:extLst>
          </p:cNvPr>
          <p:cNvSpPr txBox="1"/>
          <p:nvPr/>
        </p:nvSpPr>
        <p:spPr>
          <a:xfrm>
            <a:off x="4714327" y="1002225"/>
            <a:ext cx="3825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Nói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và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nghe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思源黑体 CN Bold" panose="020B0800000000000000" pitchFamily="34" charset="-122"/>
              <a:cs typeface="+mn-cs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:a16="http://schemas.microsoft.com/office/drawing/2014/main" id="{4AEE775C-168E-485E-ABF3-70F73CDBE3E5}"/>
              </a:ext>
            </a:extLst>
          </p:cNvPr>
          <p:cNvSpPr txBox="1"/>
          <p:nvPr/>
        </p:nvSpPr>
        <p:spPr>
          <a:xfrm>
            <a:off x="2159625" y="2068349"/>
            <a:ext cx="8176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MAI 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AN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思源黑体 CN Bold" panose="020B0800000000000000" pitchFamily="34" charset="-122"/>
                <a:cs typeface="+mn-cs"/>
              </a:rPr>
              <a:t>TIÊM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58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062E45-048A-419E-9D45-8BD91EBB25FB}"/>
              </a:ext>
            </a:extLst>
          </p:cNvPr>
          <p:cNvSpPr txBox="1"/>
          <p:nvPr/>
        </p:nvSpPr>
        <p:spPr>
          <a:xfrm>
            <a:off x="4615929" y="769073"/>
            <a:ext cx="494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44A0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200" b="1" dirty="0" err="1">
                <a:solidFill>
                  <a:srgbClr val="F44A0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endParaRPr lang="en-US" sz="3200" b="1" dirty="0">
              <a:solidFill>
                <a:srgbClr val="F44A0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0E139E8-9D77-482A-97F7-5FFA7E3CA43F}"/>
              </a:ext>
            </a:extLst>
          </p:cNvPr>
          <p:cNvGrpSpPr/>
          <p:nvPr/>
        </p:nvGrpSpPr>
        <p:grpSpPr>
          <a:xfrm>
            <a:off x="459068" y="74818"/>
            <a:ext cx="11538968" cy="753628"/>
            <a:chOff x="294783" y="915918"/>
            <a:chExt cx="11538968" cy="75362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C4B5B42-EA62-4ACE-830D-30C04A418252}"/>
                </a:ext>
              </a:extLst>
            </p:cNvPr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38" name="Google Shape;418;p36">
                <a:extLst>
                  <a:ext uri="{FF2B5EF4-FFF2-40B4-BE49-F238E27FC236}">
                    <a16:creationId xmlns:a16="http://schemas.microsoft.com/office/drawing/2014/main" id="{44AD94C4-7750-49E5-B18D-4FEDF05BBF14}"/>
                  </a:ext>
                </a:extLst>
              </p:cNvPr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39" name="Google Shape;423;p36">
                <a:extLst>
                  <a:ext uri="{FF2B5EF4-FFF2-40B4-BE49-F238E27FC236}">
                    <a16:creationId xmlns:a16="http://schemas.microsoft.com/office/drawing/2014/main" id="{089307F4-B399-473D-8942-FBDBDAB416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dirty="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463C42-380C-4F77-BA42-31CF131666CB}"/>
                </a:ext>
              </a:extLst>
            </p:cNvPr>
            <p:cNvSpPr txBox="1"/>
            <p:nvPr/>
          </p:nvSpPr>
          <p:spPr>
            <a:xfrm>
              <a:off x="863096" y="1025780"/>
              <a:ext cx="10970655" cy="643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4300"/>
                </a:lnSpc>
              </a:pP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Quan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sát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tên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sự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việc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từng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0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en-US" sz="30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72159ED4-0D53-45C8-9394-8E6BA38CC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752"/>
                    </a14:imgEffect>
                    <a14:imgEffect>
                      <a14:saturation sat="1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9409" y="1296807"/>
            <a:ext cx="3465514" cy="26823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F3029A-5FEE-4F1E-8D58-0D2BB118C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468"/>
                    </a14:imgEffect>
                    <a14:imgEffect>
                      <a14:saturation sat="16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2071" y="1204246"/>
            <a:ext cx="3785535" cy="28878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E9A231-60A3-424D-8E35-18E5D5F99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858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1287" y="3922140"/>
            <a:ext cx="3785535" cy="30039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0522F0-7001-4A79-83AA-3981CEDE41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000"/>
                    </a14:imgEffect>
                    <a14:imgEffect>
                      <a14:saturation sat="1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2071" y="3922140"/>
            <a:ext cx="4072710" cy="293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7AAD69D-C2B4-43AF-955E-AADABCF7267A}"/>
              </a:ext>
            </a:extLst>
          </p:cNvPr>
          <p:cNvSpPr txBox="1"/>
          <p:nvPr/>
        </p:nvSpPr>
        <p:spPr>
          <a:xfrm>
            <a:off x="4762898" y="1060010"/>
            <a:ext cx="6456069" cy="1296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nứa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phơi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tết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907921-8482-4EBE-859A-B26A80968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752"/>
                    </a14:imgEffect>
                    <a14:imgEffect>
                      <a14:saturation sat="16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316" y="81350"/>
            <a:ext cx="4204226" cy="32541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DCBD4C-5550-43E2-ABBB-9C6E4AC7F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468"/>
                    </a14:imgEffect>
                    <a14:imgEffect>
                      <a14:saturation sat="16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960" y="3429001"/>
            <a:ext cx="4388938" cy="33481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C9810C-35B8-4223-B072-3132D34DC0D4}"/>
              </a:ext>
            </a:extLst>
          </p:cNvPr>
          <p:cNvSpPr txBox="1"/>
          <p:nvPr/>
        </p:nvSpPr>
        <p:spPr>
          <a:xfrm>
            <a:off x="4762898" y="4032250"/>
            <a:ext cx="6456069" cy="1943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Mai An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qua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nhánh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Mai An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noProof="0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cát</a:t>
            </a:r>
            <a:r>
              <a:rPr lang="en-US" sz="2800" b="1" noProof="0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97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5358759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arly Childhood Center by Slidesgo">
  <a:themeElements>
    <a:clrScheme name="Simple Light">
      <a:dk1>
        <a:srgbClr val="33140B"/>
      </a:dk1>
      <a:lt1>
        <a:srgbClr val="FFFFFF"/>
      </a:lt1>
      <a:dk2>
        <a:srgbClr val="595959"/>
      </a:dk2>
      <a:lt2>
        <a:srgbClr val="EEEEEE"/>
      </a:lt2>
      <a:accent1>
        <a:srgbClr val="FFAF57"/>
      </a:accent1>
      <a:accent2>
        <a:srgbClr val="BCE98C"/>
      </a:accent2>
      <a:accent3>
        <a:srgbClr val="58E0F1"/>
      </a:accent3>
      <a:accent4>
        <a:srgbClr val="FFFFFF"/>
      </a:accent4>
      <a:accent5>
        <a:srgbClr val="F16FB1"/>
      </a:accent5>
      <a:accent6>
        <a:srgbClr val="E8493F"/>
      </a:accent6>
      <a:hlink>
        <a:srgbClr val="3314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351</Words>
  <Application>Microsoft Office PowerPoint</Application>
  <PresentationFormat>Widescreen</PresentationFormat>
  <Paragraphs>48</Paragraphs>
  <Slides>16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9" baseType="lpstr">
      <vt:lpstr>Arial</vt:lpstr>
      <vt:lpstr>Arial Rounded MT Bold</vt:lpstr>
      <vt:lpstr>Arial-Rounded</vt:lpstr>
      <vt:lpstr>Bebas Neue</vt:lpstr>
      <vt:lpstr>Calibri</vt:lpstr>
      <vt:lpstr>Calibri Light</vt:lpstr>
      <vt:lpstr>等线</vt:lpstr>
      <vt:lpstr>Dosis</vt:lpstr>
      <vt:lpstr>Fira Sans Condensed Medium</vt:lpstr>
      <vt:lpstr>Fira Sans Extra Condensed Medium</vt:lpstr>
      <vt:lpstr>iCiel Cadena</vt:lpstr>
      <vt:lpstr>iCiel Crocante</vt:lpstr>
      <vt:lpstr>iCiel Nabila</vt:lpstr>
      <vt:lpstr>Nunito</vt:lpstr>
      <vt:lpstr>Nunito Sans</vt:lpstr>
      <vt:lpstr>Quicksand</vt:lpstr>
      <vt:lpstr>Quicksand Light</vt:lpstr>
      <vt:lpstr>Source Sans Pro</vt:lpstr>
      <vt:lpstr>Titan One</vt:lpstr>
      <vt:lpstr>思源黑体 CN Bold</vt:lpstr>
      <vt:lpstr>Office Theme</vt:lpstr>
      <vt:lpstr>Early Childhood Center by Slidesgo</vt:lpstr>
      <vt:lpstr>Pre-K for Christian Schools: God Created Families to Love One Another by Slidesgo</vt:lpstr>
      <vt:lpstr>TIẾNG VIỆT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Admin</cp:lastModifiedBy>
  <cp:revision>71</cp:revision>
  <dcterms:created xsi:type="dcterms:W3CDTF">2021-12-11T14:51:10Z</dcterms:created>
  <dcterms:modified xsi:type="dcterms:W3CDTF">2023-04-10T16:44:14Z</dcterms:modified>
</cp:coreProperties>
</file>