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1"/>
    <p:sldMasterId id="2147483762" r:id="rId2"/>
    <p:sldMasterId id="2147483774" r:id="rId3"/>
    <p:sldMasterId id="2147483786" r:id="rId4"/>
    <p:sldMasterId id="2147483798" r:id="rId5"/>
  </p:sldMasterIdLst>
  <p:notesMasterIdLst>
    <p:notesMasterId r:id="rId31"/>
  </p:notesMasterIdLst>
  <p:sldIdLst>
    <p:sldId id="4152" r:id="rId6"/>
    <p:sldId id="4321" r:id="rId7"/>
    <p:sldId id="4322" r:id="rId8"/>
    <p:sldId id="4278" r:id="rId9"/>
    <p:sldId id="4277" r:id="rId10"/>
    <p:sldId id="4323" r:id="rId11"/>
    <p:sldId id="4324" r:id="rId12"/>
    <p:sldId id="4283" r:id="rId13"/>
    <p:sldId id="4284" r:id="rId14"/>
    <p:sldId id="4285" r:id="rId15"/>
    <p:sldId id="4307" r:id="rId16"/>
    <p:sldId id="4325" r:id="rId17"/>
    <p:sldId id="4308" r:id="rId18"/>
    <p:sldId id="4309" r:id="rId19"/>
    <p:sldId id="4310" r:id="rId20"/>
    <p:sldId id="4311" r:id="rId21"/>
    <p:sldId id="4312" r:id="rId22"/>
    <p:sldId id="4313" r:id="rId23"/>
    <p:sldId id="4314" r:id="rId24"/>
    <p:sldId id="4315" r:id="rId25"/>
    <p:sldId id="4316" r:id="rId26"/>
    <p:sldId id="4317" r:id="rId27"/>
    <p:sldId id="4318" r:id="rId28"/>
    <p:sldId id="4319" r:id="rId29"/>
    <p:sldId id="4320" r:id="rId30"/>
  </p:sldIdLst>
  <p:sldSz cx="12192000" cy="6858000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libri Light" panose="020F0302020204030204" pitchFamily="34" charset="0"/>
      <p:regular r:id="rId36"/>
      <p:italic r:id="rId37"/>
    </p:embeddedFont>
    <p:embeddedFont>
      <p:font typeface="Dancing Script" panose="020B0604020202020204" charset="0"/>
      <p:regular r:id="rId38"/>
      <p:bold r:id="rId39"/>
    </p:embeddedFont>
    <p:embeddedFont>
      <p:font typeface="Roboto" panose="02000000000000000000" pitchFamily="2" charset="0"/>
      <p:regular r:id="rId40"/>
      <p:bold r:id="rId41"/>
      <p:italic r:id="rId42"/>
      <p:boldItalic r:id="rId43"/>
    </p:embeddedFont>
    <p:embeddedFont>
      <p:font typeface="Roboto Black" panose="02000000000000000000" pitchFamily="2" charset="0"/>
      <p:bold r:id="rId44"/>
      <p:boldItalic r:id="rId45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18C6"/>
    <a:srgbClr val="FCAF19"/>
    <a:srgbClr val="37B449"/>
    <a:srgbClr val="16C0F2"/>
    <a:srgbClr val="FCE8F1"/>
    <a:srgbClr val="D4E8DE"/>
    <a:srgbClr val="FEF5E4"/>
    <a:srgbClr val="E5B4F2"/>
    <a:srgbClr val="CB6CE6"/>
    <a:srgbClr val="5A06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5490" autoAdjust="0"/>
  </p:normalViewPr>
  <p:slideViewPr>
    <p:cSldViewPr snapToGrid="0">
      <p:cViewPr varScale="1">
        <p:scale>
          <a:sx n="97" d="100"/>
          <a:sy n="97" d="100"/>
        </p:scale>
        <p:origin x="11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7" d="100"/>
          <a:sy n="47" d="100"/>
        </p:scale>
        <p:origin x="2784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8.fntdata"/><Relationship Id="rId21" Type="http://schemas.openxmlformats.org/officeDocument/2006/relationships/slide" Target="slides/slide16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5.fntdata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886C9A-2569-46F8-987B-630E79973BE1}" type="datetimeFigureOut">
              <a:rPr lang="vi-VN" smtClean="0"/>
              <a:t>24/10/2023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B516E-07DC-497B-9789-361D47A843F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3063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</a:t>
            </a:r>
            <a:r>
              <a:rPr lang="vi-VN"/>
              <a:t>nêu vấn đề:</a:t>
            </a:r>
            <a:r>
              <a:rPr lang="en-US"/>
              <a:t> cho HS miêu</a:t>
            </a:r>
            <a:r>
              <a:rPr lang="en-US" baseline="0"/>
              <a:t> tả hình ảnh, sau đó chốt lại:</a:t>
            </a:r>
            <a:r>
              <a:rPr lang="vi-VN"/>
              <a:t> hình ảnh bạn nam đang biểu diễn số 346; cột thứ nhất có 3 hạt đếm màu vàng, cột thứ hai có 4 hạt đếm màu nâu, cột thứ ba có 6 hạt đếm màu cam. Cột thứ nhất biểu diễn số trăm, cột thứ hai biểu diễn số chục, cột thứ ba biểu diễn số đơn vị.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0213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Giới</a:t>
            </a:r>
            <a:r>
              <a:rPr lang="en-US" dirty="0"/>
              <a:t> </a:t>
            </a:r>
            <a:r>
              <a:rPr lang="en-US" dirty="0" err="1"/>
              <a:t>thiệu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: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err="1"/>
              <a:t>hành</a:t>
            </a:r>
            <a:r>
              <a:rPr lang="en-US"/>
              <a:t> làm</a:t>
            </a:r>
            <a:r>
              <a:rPr lang="vi-VN"/>
              <a:t> </a:t>
            </a:r>
            <a:r>
              <a:rPr lang="en-US"/>
              <a:t>bàn</a:t>
            </a:r>
            <a:r>
              <a:rPr lang="en-US" baseline="0"/>
              <a:t> tính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5600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</a:t>
            </a:r>
            <a:r>
              <a:rPr lang="en-US" baseline="0" dirty="0"/>
              <a:t> </a:t>
            </a:r>
            <a:r>
              <a:rPr lang="en-US" baseline="0" dirty="0" err="1"/>
              <a:t>nêu</a:t>
            </a:r>
            <a:r>
              <a:rPr lang="en-US" baseline="0" dirty="0"/>
              <a:t> </a:t>
            </a:r>
            <a:r>
              <a:rPr lang="en-US" baseline="0" dirty="0" err="1"/>
              <a:t>yêu</a:t>
            </a:r>
            <a:r>
              <a:rPr lang="en-US" baseline="0" dirty="0"/>
              <a:t> </a:t>
            </a:r>
            <a:r>
              <a:rPr lang="en-US" baseline="0" dirty="0" err="1"/>
              <a:t>cầu</a:t>
            </a:r>
            <a:r>
              <a:rPr lang="en-US" baseline="0" dirty="0"/>
              <a:t> </a:t>
            </a:r>
            <a:r>
              <a:rPr lang="en-US" baseline="0" err="1"/>
              <a:t>sản</a:t>
            </a:r>
            <a:r>
              <a:rPr lang="en-US" baseline="0"/>
              <a:t> phẩm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83170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cho HS chia sẻ ý tưởng làm sản phẩm, gợi ý những cách làm sáng tạo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07910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HS thảo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luận thống nhất ý tưởng làm sản phẩm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87479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</a:t>
            </a:r>
            <a:r>
              <a:rPr lang="en-US" baseline="0"/>
              <a:t> </a:t>
            </a:r>
            <a:r>
              <a:rPr lang="vi-VN" baseline="0"/>
              <a:t>hướng dẫn HS hoàn thiện phiếu số </a:t>
            </a:r>
            <a:r>
              <a:rPr lang="en-US" baseline="0"/>
              <a:t>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64154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HS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err="1"/>
              <a:t>lại</a:t>
            </a:r>
            <a:r>
              <a:rPr lang="en-US"/>
              <a:t> dụng cụ và vật </a:t>
            </a:r>
            <a:r>
              <a:rPr lang="en-US" dirty="0" err="1"/>
              <a:t>liệu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phiếu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, </a:t>
            </a: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bổ</a:t>
            </a:r>
            <a:r>
              <a:rPr lang="en-US" dirty="0"/>
              <a:t> sung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phiếu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32429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sát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mẫu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,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trình</a:t>
            </a:r>
            <a:r>
              <a:rPr lang="en-US" dirty="0"/>
              <a:t> </a:t>
            </a:r>
            <a:r>
              <a:rPr lang="en-US" dirty="0" err="1"/>
              <a:t>bày</a:t>
            </a:r>
            <a:r>
              <a:rPr lang="en-US" dirty="0"/>
              <a:t> </a:t>
            </a:r>
            <a:r>
              <a:rPr lang="en-US" dirty="0" err="1"/>
              <a:t>mẫu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mình</a:t>
            </a:r>
            <a:r>
              <a:rPr lang="en-US" dirty="0"/>
              <a:t>.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đặt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thắc</a:t>
            </a:r>
            <a:r>
              <a:rPr lang="en-US" dirty="0"/>
              <a:t> </a:t>
            </a:r>
            <a:r>
              <a:rPr lang="en-US" dirty="0" err="1"/>
              <a:t>mắc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góp</a:t>
            </a:r>
            <a:r>
              <a:rPr lang="en-US" dirty="0"/>
              <a:t> ý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7740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gợi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làm: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có thể dùng hộp bìa carton hoặc gấp hộp, cắt dán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8057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gợi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làm: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dùng ống hút hoặc cuộn giấy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11196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hướng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dẫn HS: cắt ống hút hoặc giấy màu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0433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 dẫn dắt để HS nêu nguyện vọng muốn làm bàn tính để biểu diễn các số trong phạm vi 1000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34990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hướng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dẫn HS trang trí tùy thích bằng cách tô màu, vẽ hình, dán hình…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4783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Khuyến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40135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Cho HS chơi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50136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/>
              <a:t>HS xem các sản</a:t>
            </a:r>
            <a:r>
              <a:rPr lang="en-US" baseline="0"/>
              <a:t> phẩm </a:t>
            </a:r>
            <a:r>
              <a:rPr lang="en-US"/>
              <a:t>của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HS </a:t>
            </a:r>
            <a:r>
              <a:rPr lang="en-US" dirty="0" err="1"/>
              <a:t>đánh</a:t>
            </a:r>
            <a:r>
              <a:rPr lang="en-US" dirty="0"/>
              <a:t>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chí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.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err="1"/>
              <a:t>tặng</a:t>
            </a:r>
            <a:r>
              <a:rPr lang="en-US"/>
              <a:t> thêm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 </a:t>
            </a:r>
            <a:r>
              <a:rPr lang="en-US" dirty="0" err="1"/>
              <a:t>sáng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,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nhanh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hơn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4346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5721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</a:t>
            </a:r>
            <a:r>
              <a:rPr lang="en-US" baseline="0"/>
              <a:t> </a:t>
            </a:r>
            <a:r>
              <a:rPr lang="vi-VN" baseline="0"/>
              <a:t>hướng dẫn HS hoàn thiện phiếu số </a:t>
            </a:r>
            <a:r>
              <a:rPr lang="en-US" baseline="0"/>
              <a:t>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552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</a:t>
            </a:r>
            <a:r>
              <a:rPr lang="vi-VN"/>
              <a:t>nêu vấn đề:</a:t>
            </a:r>
            <a:r>
              <a:rPr lang="en-US"/>
              <a:t> </a:t>
            </a:r>
            <a:r>
              <a:rPr lang="vi-VN"/>
              <a:t>cột thứ nhất có </a:t>
            </a:r>
            <a:r>
              <a:rPr lang="en-US"/>
              <a:t>6</a:t>
            </a:r>
            <a:r>
              <a:rPr lang="vi-VN"/>
              <a:t> hạt đếm màu </a:t>
            </a:r>
            <a:r>
              <a:rPr lang="en-US"/>
              <a:t>xanh da trời</a:t>
            </a:r>
            <a:r>
              <a:rPr lang="vi-VN"/>
              <a:t>, cột thứ hai có 4 hạt đếm màu </a:t>
            </a:r>
            <a:r>
              <a:rPr lang="en-US"/>
              <a:t>xanh lá</a:t>
            </a:r>
            <a:r>
              <a:rPr lang="vi-VN"/>
              <a:t>, cột thứ ba có </a:t>
            </a:r>
            <a:r>
              <a:rPr lang="en-US"/>
              <a:t>3</a:t>
            </a:r>
            <a:r>
              <a:rPr lang="vi-VN"/>
              <a:t> hạt đếm màu cam. Cột thứ nhất biểu diễn số trăm, cột thứ hai biểu diễn số chục, cột thứ ba biểu diễn số đơn vị. </a:t>
            </a:r>
            <a:r>
              <a:rPr lang="en-US"/>
              <a:t>HS đọc số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7185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</a:t>
            </a:r>
            <a:r>
              <a:rPr lang="vi-VN"/>
              <a:t>nêu vấn đề:</a:t>
            </a:r>
            <a:r>
              <a:rPr lang="en-US"/>
              <a:t> </a:t>
            </a:r>
            <a:r>
              <a:rPr lang="vi-VN"/>
              <a:t>cột thứ nhất có </a:t>
            </a:r>
            <a:r>
              <a:rPr lang="en-US"/>
              <a:t>4</a:t>
            </a:r>
            <a:r>
              <a:rPr lang="vi-VN"/>
              <a:t> hạt đếm màu </a:t>
            </a:r>
            <a:r>
              <a:rPr lang="en-US"/>
              <a:t>xanh da trời</a:t>
            </a:r>
            <a:r>
              <a:rPr lang="vi-VN"/>
              <a:t>, cột thứ hai có </a:t>
            </a:r>
            <a:r>
              <a:rPr lang="en-US"/>
              <a:t>2</a:t>
            </a:r>
            <a:r>
              <a:rPr lang="vi-VN"/>
              <a:t> hạt đếm màu </a:t>
            </a:r>
            <a:r>
              <a:rPr lang="en-US"/>
              <a:t>xanh lá</a:t>
            </a:r>
            <a:r>
              <a:rPr lang="vi-VN"/>
              <a:t>, cột thứ ba có </a:t>
            </a:r>
            <a:r>
              <a:rPr lang="en-US"/>
              <a:t>7</a:t>
            </a:r>
            <a:r>
              <a:rPr lang="vi-VN"/>
              <a:t> hạt đếm màu cam. Cột thứ nhất biểu diễn số trăm, cột thứ hai biểu diễn số chục, cột thứ ba biểu diễn số đơn vị. </a:t>
            </a:r>
            <a:r>
              <a:rPr lang="en-US"/>
              <a:t>HS đọc số</a:t>
            </a:r>
            <a:endParaRPr lang="vi-VN"/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2755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</a:t>
            </a:r>
            <a:r>
              <a:rPr lang="vi-VN"/>
              <a:t>nêu vấn đề:</a:t>
            </a:r>
            <a:r>
              <a:rPr lang="en-US"/>
              <a:t> </a:t>
            </a:r>
            <a:r>
              <a:rPr lang="vi-VN"/>
              <a:t>cột thứ nhất có </a:t>
            </a:r>
            <a:r>
              <a:rPr lang="en-US"/>
              <a:t>5</a:t>
            </a:r>
            <a:r>
              <a:rPr lang="vi-VN"/>
              <a:t> hạt đếm màu </a:t>
            </a:r>
            <a:r>
              <a:rPr lang="en-US"/>
              <a:t>xanh da trời</a:t>
            </a:r>
            <a:r>
              <a:rPr lang="vi-VN"/>
              <a:t>, cột thứ hai có </a:t>
            </a:r>
            <a:r>
              <a:rPr lang="en-US"/>
              <a:t>5</a:t>
            </a:r>
            <a:r>
              <a:rPr lang="vi-VN"/>
              <a:t> hạt đếm màu </a:t>
            </a:r>
            <a:r>
              <a:rPr lang="en-US"/>
              <a:t>xanh lá</a:t>
            </a:r>
            <a:r>
              <a:rPr lang="vi-VN"/>
              <a:t>, cột thứ ba có </a:t>
            </a:r>
            <a:r>
              <a:rPr lang="en-US"/>
              <a:t>5</a:t>
            </a:r>
            <a:r>
              <a:rPr lang="vi-VN"/>
              <a:t> hạt đếm màu cam. Cột thứ nhất biểu diễn số trăm, cột thứ hai biểu diễn số chục, cột thứ ba biểu diễn số đơn vị. </a:t>
            </a:r>
            <a:r>
              <a:rPr lang="en-US"/>
              <a:t>HS đọc số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381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</a:t>
            </a:r>
            <a:r>
              <a:rPr lang="en-US" baseline="0"/>
              <a:t> </a:t>
            </a:r>
            <a:r>
              <a:rPr lang="vi-VN" baseline="0"/>
              <a:t>hướng dẫn HS hoàn thiện phiếu số </a:t>
            </a:r>
            <a:r>
              <a:rPr lang="en-US" baseline="0"/>
              <a:t>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43691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</a:t>
            </a:r>
            <a:r>
              <a:rPr lang="vi-VN"/>
              <a:t>yêu </a:t>
            </a:r>
            <a:r>
              <a:rPr lang="vi-VN" dirty="0"/>
              <a:t>cầu học phân công chuẩn bị nguyên, vật liệu cho buổi học sau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1600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Trong </a:t>
            </a:r>
            <a:r>
              <a:rPr lang="en-US" dirty="0" err="1"/>
              <a:t>quá</a:t>
            </a:r>
            <a:r>
              <a:rPr lang="en-US" dirty="0"/>
              <a:t> </a:t>
            </a:r>
            <a:r>
              <a:rPr lang="en-US" dirty="0" err="1"/>
              <a:t>trình</a:t>
            </a:r>
            <a:r>
              <a:rPr lang="en-US" dirty="0"/>
              <a:t> </a:t>
            </a:r>
            <a:r>
              <a:rPr lang="en-US" dirty="0" err="1"/>
              <a:t>dạy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, GV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xuyên</a:t>
            </a:r>
            <a:r>
              <a:rPr lang="en-US" dirty="0"/>
              <a:t> </a:t>
            </a:r>
            <a:r>
              <a:rPr lang="en-US" dirty="0" err="1"/>
              <a:t>khuyến</a:t>
            </a:r>
            <a:r>
              <a:rPr lang="en-US" dirty="0"/>
              <a:t> </a:t>
            </a:r>
            <a:r>
              <a:rPr lang="en-US" dirty="0" err="1"/>
              <a:t>khích</a:t>
            </a:r>
            <a:r>
              <a:rPr lang="en-US" dirty="0"/>
              <a:t> HS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khen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đúng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840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519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752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6003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580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3989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2775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1568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8830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65606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47165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709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03503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35770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38766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92796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58515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877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8263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31945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36441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42755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9870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2112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07104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58250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70495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26885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69346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62704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44329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2446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8458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7618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18790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91138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1078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2743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8308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77449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97993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14467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41394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95463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531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46672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39099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945555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8676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56451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1087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6897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3488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2367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366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8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242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7776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983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95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64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4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audio" Target="../media/audio1.wav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4.xml"/><Relationship Id="rId6" Type="http://schemas.microsoft.com/office/2007/relationships/hdphoto" Target="../media/hdphoto4.wdp"/><Relationship Id="rId5" Type="http://schemas.openxmlformats.org/officeDocument/2006/relationships/image" Target="../media/image16.png"/><Relationship Id="rId10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2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14.png"/><Relationship Id="rId15" Type="http://schemas.microsoft.com/office/2007/relationships/hdphoto" Target="../media/hdphoto6.wdp"/><Relationship Id="rId10" Type="http://schemas.openxmlformats.org/officeDocument/2006/relationships/image" Target="../media/image16.png"/><Relationship Id="rId4" Type="http://schemas.microsoft.com/office/2007/relationships/hdphoto" Target="../media/hdphoto1.wdp"/><Relationship Id="rId9" Type="http://schemas.openxmlformats.org/officeDocument/2006/relationships/image" Target="../media/image3.png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-82701"/>
            <a:ext cx="1844922" cy="1457893"/>
            <a:chOff x="223610" y="-30871"/>
            <a:chExt cx="2179893" cy="1594314"/>
          </a:xfrm>
        </p:grpSpPr>
        <p:sp>
          <p:nvSpPr>
            <p:cNvPr id="4" name="Oval 3"/>
            <p:cNvSpPr/>
            <p:nvPr/>
          </p:nvSpPr>
          <p:spPr>
            <a:xfrm>
              <a:off x="426720" y="152426"/>
              <a:ext cx="1859280" cy="12546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610" y="-30871"/>
              <a:ext cx="2179893" cy="1594314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DA14CBFD-2C6F-E4A0-F468-3C5C731B2275}"/>
              </a:ext>
            </a:extLst>
          </p:cNvPr>
          <p:cNvSpPr txBox="1"/>
          <p:nvPr/>
        </p:nvSpPr>
        <p:spPr>
          <a:xfrm>
            <a:off x="5190905" y="524342"/>
            <a:ext cx="20941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BÀI 11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B1500B4-2A13-B105-884B-9C3A22343CC6}"/>
              </a:ext>
            </a:extLst>
          </p:cNvPr>
          <p:cNvSpPr txBox="1"/>
          <p:nvPr/>
        </p:nvSpPr>
        <p:spPr>
          <a:xfrm>
            <a:off x="8671124" y="6396335"/>
            <a:ext cx="1058090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Tiết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1892" y="1542805"/>
            <a:ext cx="107026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6000" b="1">
                <a:solidFill>
                  <a:srgbClr val="0070C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THỰC HÀNH BIỂU DIỄN SỐ</a:t>
            </a:r>
          </a:p>
          <a:p>
            <a:pPr lvl="0" algn="ctr">
              <a:defRPr/>
            </a:pPr>
            <a:r>
              <a:rPr lang="vi-VN" altLang="zh-CN" sz="6000" b="1">
                <a:solidFill>
                  <a:srgbClr val="0070C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VỚI BÀN TÍNH</a:t>
            </a:r>
            <a:endParaRPr kumimoji="0" lang="en-US" altLang="zh-CN" sz="9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00FD96-2794-FD14-6CCF-719F88319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922" y="3507883"/>
            <a:ext cx="3970898" cy="311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23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729409" y="1868556"/>
            <a:ext cx="7656654" cy="308113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B6C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063" y="2634401"/>
            <a:ext cx="2398474" cy="39298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3036911" y="2871004"/>
            <a:ext cx="5856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TẠM BIỆT CÁC EM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41" y="199042"/>
            <a:ext cx="2521417" cy="184409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632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70833E-6 3.33333E-6 L -2.70833E-6 -0.07223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93964" y="152426"/>
            <a:ext cx="2092036" cy="13471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28" y="-45481"/>
            <a:ext cx="2336328" cy="1708727"/>
          </a:xfrm>
          <a:prstGeom prst="rect">
            <a:avLst/>
          </a:prstGeom>
          <a:ln>
            <a:noFill/>
          </a:ln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5B1500B4-2A13-B105-884B-9C3A22343CC6}"/>
              </a:ext>
            </a:extLst>
          </p:cNvPr>
          <p:cNvSpPr txBox="1"/>
          <p:nvPr/>
        </p:nvSpPr>
        <p:spPr>
          <a:xfrm>
            <a:off x="9801503" y="6078797"/>
            <a:ext cx="1231587" cy="461665"/>
          </a:xfrm>
          <a:prstGeom prst="rect">
            <a:avLst/>
          </a:prstGeom>
          <a:solidFill>
            <a:srgbClr val="FCE8F1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Tiết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2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14CBFD-2C6F-E4A0-F468-3C5C731B2275}"/>
              </a:ext>
            </a:extLst>
          </p:cNvPr>
          <p:cNvSpPr txBox="1"/>
          <p:nvPr/>
        </p:nvSpPr>
        <p:spPr>
          <a:xfrm>
            <a:off x="3274542" y="533632"/>
            <a:ext cx="14574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BÀI 11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764596" y="1401113"/>
            <a:ext cx="89971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THỰC HÀNH BIỂU DIỄN SỐ VỚI BÀN TÍNH</a:t>
            </a:r>
            <a:endParaRPr kumimoji="0" lang="en-US" altLang="zh-CN" sz="8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998866" y="3295859"/>
            <a:ext cx="4119824" cy="2757083"/>
            <a:chOff x="6509604" y="3026175"/>
            <a:chExt cx="3533775" cy="240998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667"/>
            <a:stretch/>
          </p:blipFill>
          <p:spPr>
            <a:xfrm>
              <a:off x="6509604" y="3026175"/>
              <a:ext cx="3533775" cy="2409983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6852976" y="4723796"/>
              <a:ext cx="793820" cy="471202"/>
            </a:xfrm>
            <a:prstGeom prst="rect">
              <a:avLst/>
            </a:prstGeom>
            <a:solidFill>
              <a:srgbClr val="16C0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Dancing Script" pitchFamily="2" charset="0"/>
                </a:rPr>
                <a:t>Trăm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879581" y="4723796"/>
              <a:ext cx="793820" cy="471202"/>
            </a:xfrm>
            <a:prstGeom prst="rect">
              <a:avLst/>
            </a:prstGeom>
            <a:solidFill>
              <a:srgbClr val="37B4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Dancing Script" pitchFamily="2" charset="0"/>
                </a:rPr>
                <a:t>Chục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876042" y="4755916"/>
              <a:ext cx="793820" cy="471202"/>
            </a:xfrm>
            <a:prstGeom prst="rect">
              <a:avLst/>
            </a:prstGeom>
            <a:solidFill>
              <a:srgbClr val="FCAF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>
                  <a:solidFill>
                    <a:schemeClr val="tx1"/>
                  </a:solidFill>
                  <a:latin typeface="Dancing Script" pitchFamily="2" charset="0"/>
                </a:rPr>
                <a:t>Đơn vị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838675" y="2863269"/>
            <a:ext cx="2871734" cy="3622262"/>
            <a:chOff x="8547541" y="2287924"/>
            <a:chExt cx="2871734" cy="3622262"/>
          </a:xfrm>
        </p:grpSpPr>
        <p:sp>
          <p:nvSpPr>
            <p:cNvPr id="15" name="Freeform 14"/>
            <p:cNvSpPr/>
            <p:nvPr/>
          </p:nvSpPr>
          <p:spPr>
            <a:xfrm rot="3911672" flipV="1">
              <a:off x="9511938" y="4038350"/>
              <a:ext cx="827822" cy="897694"/>
            </a:xfrm>
            <a:custGeom>
              <a:avLst/>
              <a:gdLst>
                <a:gd name="connsiteX0" fmla="*/ 509286 w 1018572"/>
                <a:gd name="connsiteY0" fmla="*/ 0 h 902825"/>
                <a:gd name="connsiteX1" fmla="*/ 660544 w 1018572"/>
                <a:gd name="connsiteY1" fmla="*/ 268138 h 902825"/>
                <a:gd name="connsiteX2" fmla="*/ 639093 w 1018572"/>
                <a:gd name="connsiteY2" fmla="*/ 264860 h 902825"/>
                <a:gd name="connsiteX3" fmla="*/ 440061 w 1018572"/>
                <a:gd name="connsiteY3" fmla="*/ 415514 h 902825"/>
                <a:gd name="connsiteX4" fmla="*/ 639093 w 1018572"/>
                <a:gd name="connsiteY4" fmla="*/ 566168 h 902825"/>
                <a:gd name="connsiteX5" fmla="*/ 779830 w 1018572"/>
                <a:gd name="connsiteY5" fmla="*/ 522043 h 902825"/>
                <a:gd name="connsiteX6" fmla="*/ 794489 w 1018572"/>
                <a:gd name="connsiteY6" fmla="*/ 505586 h 902825"/>
                <a:gd name="connsiteX7" fmla="*/ 1018572 w 1018572"/>
                <a:gd name="connsiteY7" fmla="*/ 902825 h 902825"/>
                <a:gd name="connsiteX8" fmla="*/ 0 w 1018572"/>
                <a:gd name="connsiteY8" fmla="*/ 902825 h 902825"/>
                <a:gd name="connsiteX9" fmla="*/ 509286 w 1018572"/>
                <a:gd name="connsiteY9" fmla="*/ 0 h 90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8572" h="902825">
                  <a:moveTo>
                    <a:pt x="509286" y="0"/>
                  </a:moveTo>
                  <a:lnTo>
                    <a:pt x="660544" y="268138"/>
                  </a:lnTo>
                  <a:lnTo>
                    <a:pt x="639093" y="264860"/>
                  </a:lnTo>
                  <a:cubicBezTo>
                    <a:pt x="529171" y="264860"/>
                    <a:pt x="440061" y="332310"/>
                    <a:pt x="440061" y="415514"/>
                  </a:cubicBezTo>
                  <a:cubicBezTo>
                    <a:pt x="440061" y="498718"/>
                    <a:pt x="529171" y="566168"/>
                    <a:pt x="639093" y="566168"/>
                  </a:cubicBezTo>
                  <a:cubicBezTo>
                    <a:pt x="694054" y="566168"/>
                    <a:pt x="743812" y="549306"/>
                    <a:pt x="779830" y="522043"/>
                  </a:cubicBezTo>
                  <a:lnTo>
                    <a:pt x="794489" y="505586"/>
                  </a:lnTo>
                  <a:lnTo>
                    <a:pt x="1018572" y="902825"/>
                  </a:lnTo>
                  <a:lnTo>
                    <a:pt x="0" y="902825"/>
                  </a:lnTo>
                  <a:lnTo>
                    <a:pt x="509286" y="0"/>
                  </a:lnTo>
                  <a:close/>
                </a:path>
              </a:pathLst>
            </a:custGeom>
            <a:solidFill>
              <a:srgbClr val="00B0F0">
                <a:alpha val="99000"/>
              </a:srgbClr>
            </a:solidFill>
            <a:ln>
              <a:noFill/>
            </a:ln>
            <a:scene3d>
              <a:camera prst="isometricOffAxis2Lef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 rot="3911672" flipV="1">
              <a:off x="10146766" y="3959859"/>
              <a:ext cx="827822" cy="897694"/>
            </a:xfrm>
            <a:custGeom>
              <a:avLst/>
              <a:gdLst>
                <a:gd name="connsiteX0" fmla="*/ 509286 w 1018572"/>
                <a:gd name="connsiteY0" fmla="*/ 0 h 902825"/>
                <a:gd name="connsiteX1" fmla="*/ 660544 w 1018572"/>
                <a:gd name="connsiteY1" fmla="*/ 268138 h 902825"/>
                <a:gd name="connsiteX2" fmla="*/ 639093 w 1018572"/>
                <a:gd name="connsiteY2" fmla="*/ 264860 h 902825"/>
                <a:gd name="connsiteX3" fmla="*/ 440061 w 1018572"/>
                <a:gd name="connsiteY3" fmla="*/ 415514 h 902825"/>
                <a:gd name="connsiteX4" fmla="*/ 639093 w 1018572"/>
                <a:gd name="connsiteY4" fmla="*/ 566168 h 902825"/>
                <a:gd name="connsiteX5" fmla="*/ 779830 w 1018572"/>
                <a:gd name="connsiteY5" fmla="*/ 522043 h 902825"/>
                <a:gd name="connsiteX6" fmla="*/ 794489 w 1018572"/>
                <a:gd name="connsiteY6" fmla="*/ 505586 h 902825"/>
                <a:gd name="connsiteX7" fmla="*/ 1018572 w 1018572"/>
                <a:gd name="connsiteY7" fmla="*/ 902825 h 902825"/>
                <a:gd name="connsiteX8" fmla="*/ 0 w 1018572"/>
                <a:gd name="connsiteY8" fmla="*/ 902825 h 902825"/>
                <a:gd name="connsiteX9" fmla="*/ 509286 w 1018572"/>
                <a:gd name="connsiteY9" fmla="*/ 0 h 90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8572" h="902825">
                  <a:moveTo>
                    <a:pt x="509286" y="0"/>
                  </a:moveTo>
                  <a:lnTo>
                    <a:pt x="660544" y="268138"/>
                  </a:lnTo>
                  <a:lnTo>
                    <a:pt x="639093" y="264860"/>
                  </a:lnTo>
                  <a:cubicBezTo>
                    <a:pt x="529171" y="264860"/>
                    <a:pt x="440061" y="332310"/>
                    <a:pt x="440061" y="415514"/>
                  </a:cubicBezTo>
                  <a:cubicBezTo>
                    <a:pt x="440061" y="498718"/>
                    <a:pt x="529171" y="566168"/>
                    <a:pt x="639093" y="566168"/>
                  </a:cubicBezTo>
                  <a:cubicBezTo>
                    <a:pt x="694054" y="566168"/>
                    <a:pt x="743812" y="549306"/>
                    <a:pt x="779830" y="522043"/>
                  </a:cubicBezTo>
                  <a:lnTo>
                    <a:pt x="794489" y="505586"/>
                  </a:lnTo>
                  <a:lnTo>
                    <a:pt x="1018572" y="902825"/>
                  </a:lnTo>
                  <a:lnTo>
                    <a:pt x="0" y="902825"/>
                  </a:lnTo>
                  <a:lnTo>
                    <a:pt x="509286" y="0"/>
                  </a:lnTo>
                  <a:close/>
                </a:path>
              </a:pathLst>
            </a:custGeom>
            <a:solidFill>
              <a:srgbClr val="DE18C6">
                <a:alpha val="99000"/>
              </a:srgbClr>
            </a:solidFill>
            <a:ln>
              <a:noFill/>
            </a:ln>
            <a:scene3d>
              <a:camera prst="isometricOffAxis2Lef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 rot="3911672" flipV="1">
              <a:off x="8922028" y="4038351"/>
              <a:ext cx="827822" cy="897694"/>
            </a:xfrm>
            <a:custGeom>
              <a:avLst/>
              <a:gdLst>
                <a:gd name="connsiteX0" fmla="*/ 509286 w 1018572"/>
                <a:gd name="connsiteY0" fmla="*/ 0 h 902825"/>
                <a:gd name="connsiteX1" fmla="*/ 660544 w 1018572"/>
                <a:gd name="connsiteY1" fmla="*/ 268138 h 902825"/>
                <a:gd name="connsiteX2" fmla="*/ 639093 w 1018572"/>
                <a:gd name="connsiteY2" fmla="*/ 264860 h 902825"/>
                <a:gd name="connsiteX3" fmla="*/ 440061 w 1018572"/>
                <a:gd name="connsiteY3" fmla="*/ 415514 h 902825"/>
                <a:gd name="connsiteX4" fmla="*/ 639093 w 1018572"/>
                <a:gd name="connsiteY4" fmla="*/ 566168 h 902825"/>
                <a:gd name="connsiteX5" fmla="*/ 779830 w 1018572"/>
                <a:gd name="connsiteY5" fmla="*/ 522043 h 902825"/>
                <a:gd name="connsiteX6" fmla="*/ 794489 w 1018572"/>
                <a:gd name="connsiteY6" fmla="*/ 505586 h 902825"/>
                <a:gd name="connsiteX7" fmla="*/ 1018572 w 1018572"/>
                <a:gd name="connsiteY7" fmla="*/ 902825 h 902825"/>
                <a:gd name="connsiteX8" fmla="*/ 0 w 1018572"/>
                <a:gd name="connsiteY8" fmla="*/ 902825 h 902825"/>
                <a:gd name="connsiteX9" fmla="*/ 509286 w 1018572"/>
                <a:gd name="connsiteY9" fmla="*/ 0 h 90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8572" h="902825">
                  <a:moveTo>
                    <a:pt x="509286" y="0"/>
                  </a:moveTo>
                  <a:lnTo>
                    <a:pt x="660544" y="268138"/>
                  </a:lnTo>
                  <a:lnTo>
                    <a:pt x="639093" y="264860"/>
                  </a:lnTo>
                  <a:cubicBezTo>
                    <a:pt x="529171" y="264860"/>
                    <a:pt x="440061" y="332310"/>
                    <a:pt x="440061" y="415514"/>
                  </a:cubicBezTo>
                  <a:cubicBezTo>
                    <a:pt x="440061" y="498718"/>
                    <a:pt x="529171" y="566168"/>
                    <a:pt x="639093" y="566168"/>
                  </a:cubicBezTo>
                  <a:cubicBezTo>
                    <a:pt x="694054" y="566168"/>
                    <a:pt x="743812" y="549306"/>
                    <a:pt x="779830" y="522043"/>
                  </a:cubicBezTo>
                  <a:lnTo>
                    <a:pt x="794489" y="505586"/>
                  </a:lnTo>
                  <a:lnTo>
                    <a:pt x="1018572" y="902825"/>
                  </a:lnTo>
                  <a:lnTo>
                    <a:pt x="0" y="902825"/>
                  </a:lnTo>
                  <a:lnTo>
                    <a:pt x="509286" y="0"/>
                  </a:lnTo>
                  <a:close/>
                </a:path>
              </a:pathLst>
            </a:custGeom>
            <a:solidFill>
              <a:srgbClr val="FFC000">
                <a:alpha val="99000"/>
              </a:srgbClr>
            </a:solidFill>
            <a:ln>
              <a:noFill/>
            </a:ln>
            <a:scene3d>
              <a:camera prst="isometricOffAxis2Lef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8547541" y="2287924"/>
              <a:ext cx="2871734" cy="3622262"/>
              <a:chOff x="8547541" y="2287924"/>
              <a:chExt cx="2871734" cy="3622262"/>
            </a:xfrm>
          </p:grpSpPr>
          <p:sp>
            <p:nvSpPr>
              <p:cNvPr id="24" name="Rectangle 23"/>
              <p:cNvSpPr/>
              <p:nvPr/>
            </p:nvSpPr>
            <p:spPr>
              <a:xfrm rot="20919182">
                <a:off x="8547541" y="3990951"/>
                <a:ext cx="2871734" cy="1919235"/>
              </a:xfrm>
              <a:prstGeom prst="rect">
                <a:avLst/>
              </a:prstGeom>
              <a:ln>
                <a:noFill/>
              </a:ln>
              <a:scene3d>
                <a:camera prst="isometricOffAxis2Top"/>
                <a:lightRig rig="threePt" dir="t"/>
              </a:scene3d>
              <a:sp3d>
                <a:bevelT prst="angle"/>
                <a:bevelB w="101600" h="5334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Can 24"/>
              <p:cNvSpPr/>
              <p:nvPr/>
            </p:nvSpPr>
            <p:spPr>
              <a:xfrm>
                <a:off x="9253961" y="2287924"/>
                <a:ext cx="231493" cy="2662644"/>
              </a:xfrm>
              <a:prstGeom prst="can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Can 25"/>
              <p:cNvSpPr/>
              <p:nvPr/>
            </p:nvSpPr>
            <p:spPr>
              <a:xfrm>
                <a:off x="9867661" y="2287924"/>
                <a:ext cx="231493" cy="2662644"/>
              </a:xfrm>
              <a:prstGeom prst="ca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Can 26"/>
              <p:cNvSpPr/>
              <p:nvPr/>
            </p:nvSpPr>
            <p:spPr>
              <a:xfrm>
                <a:off x="10495298" y="2287924"/>
                <a:ext cx="231493" cy="2662644"/>
              </a:xfrm>
              <a:prstGeom prst="can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Freeform 18"/>
            <p:cNvSpPr/>
            <p:nvPr/>
          </p:nvSpPr>
          <p:spPr>
            <a:xfrm rot="21091772">
              <a:off x="8775806" y="4322704"/>
              <a:ext cx="1012783" cy="733751"/>
            </a:xfrm>
            <a:custGeom>
              <a:avLst/>
              <a:gdLst>
                <a:gd name="connsiteX0" fmla="*/ 509286 w 1018572"/>
                <a:gd name="connsiteY0" fmla="*/ 0 h 902825"/>
                <a:gd name="connsiteX1" fmla="*/ 660544 w 1018572"/>
                <a:gd name="connsiteY1" fmla="*/ 268138 h 902825"/>
                <a:gd name="connsiteX2" fmla="*/ 639093 w 1018572"/>
                <a:gd name="connsiteY2" fmla="*/ 264860 h 902825"/>
                <a:gd name="connsiteX3" fmla="*/ 440061 w 1018572"/>
                <a:gd name="connsiteY3" fmla="*/ 415514 h 902825"/>
                <a:gd name="connsiteX4" fmla="*/ 639093 w 1018572"/>
                <a:gd name="connsiteY4" fmla="*/ 566168 h 902825"/>
                <a:gd name="connsiteX5" fmla="*/ 779830 w 1018572"/>
                <a:gd name="connsiteY5" fmla="*/ 522043 h 902825"/>
                <a:gd name="connsiteX6" fmla="*/ 794489 w 1018572"/>
                <a:gd name="connsiteY6" fmla="*/ 505586 h 902825"/>
                <a:gd name="connsiteX7" fmla="*/ 1018572 w 1018572"/>
                <a:gd name="connsiteY7" fmla="*/ 902825 h 902825"/>
                <a:gd name="connsiteX8" fmla="*/ 0 w 1018572"/>
                <a:gd name="connsiteY8" fmla="*/ 902825 h 902825"/>
                <a:gd name="connsiteX9" fmla="*/ 509286 w 1018572"/>
                <a:gd name="connsiteY9" fmla="*/ 0 h 90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8572" h="902825">
                  <a:moveTo>
                    <a:pt x="509286" y="0"/>
                  </a:moveTo>
                  <a:lnTo>
                    <a:pt x="660544" y="268138"/>
                  </a:lnTo>
                  <a:lnTo>
                    <a:pt x="639093" y="264860"/>
                  </a:lnTo>
                  <a:cubicBezTo>
                    <a:pt x="529171" y="264860"/>
                    <a:pt x="440061" y="332310"/>
                    <a:pt x="440061" y="415514"/>
                  </a:cubicBezTo>
                  <a:cubicBezTo>
                    <a:pt x="440061" y="498718"/>
                    <a:pt x="529171" y="566168"/>
                    <a:pt x="639093" y="566168"/>
                  </a:cubicBezTo>
                  <a:cubicBezTo>
                    <a:pt x="694054" y="566168"/>
                    <a:pt x="743812" y="549306"/>
                    <a:pt x="779830" y="522043"/>
                  </a:cubicBezTo>
                  <a:lnTo>
                    <a:pt x="794489" y="505586"/>
                  </a:lnTo>
                  <a:lnTo>
                    <a:pt x="1018572" y="902825"/>
                  </a:lnTo>
                  <a:lnTo>
                    <a:pt x="0" y="902825"/>
                  </a:lnTo>
                  <a:lnTo>
                    <a:pt x="509286" y="0"/>
                  </a:lnTo>
                  <a:close/>
                </a:path>
              </a:pathLst>
            </a:custGeom>
            <a:solidFill>
              <a:srgbClr val="FFC000">
                <a:alpha val="99000"/>
              </a:srgbClr>
            </a:solidFill>
            <a:ln>
              <a:noFill/>
            </a:ln>
            <a:scene3d>
              <a:camera prst="isometricTopUp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 rot="21091772">
              <a:off x="9365716" y="4322703"/>
              <a:ext cx="1012783" cy="733751"/>
            </a:xfrm>
            <a:custGeom>
              <a:avLst/>
              <a:gdLst>
                <a:gd name="connsiteX0" fmla="*/ 509286 w 1018572"/>
                <a:gd name="connsiteY0" fmla="*/ 0 h 902825"/>
                <a:gd name="connsiteX1" fmla="*/ 660544 w 1018572"/>
                <a:gd name="connsiteY1" fmla="*/ 268138 h 902825"/>
                <a:gd name="connsiteX2" fmla="*/ 639093 w 1018572"/>
                <a:gd name="connsiteY2" fmla="*/ 264860 h 902825"/>
                <a:gd name="connsiteX3" fmla="*/ 440061 w 1018572"/>
                <a:gd name="connsiteY3" fmla="*/ 415514 h 902825"/>
                <a:gd name="connsiteX4" fmla="*/ 639093 w 1018572"/>
                <a:gd name="connsiteY4" fmla="*/ 566168 h 902825"/>
                <a:gd name="connsiteX5" fmla="*/ 779830 w 1018572"/>
                <a:gd name="connsiteY5" fmla="*/ 522043 h 902825"/>
                <a:gd name="connsiteX6" fmla="*/ 794489 w 1018572"/>
                <a:gd name="connsiteY6" fmla="*/ 505586 h 902825"/>
                <a:gd name="connsiteX7" fmla="*/ 1018572 w 1018572"/>
                <a:gd name="connsiteY7" fmla="*/ 902825 h 902825"/>
                <a:gd name="connsiteX8" fmla="*/ 0 w 1018572"/>
                <a:gd name="connsiteY8" fmla="*/ 902825 h 902825"/>
                <a:gd name="connsiteX9" fmla="*/ 509286 w 1018572"/>
                <a:gd name="connsiteY9" fmla="*/ 0 h 90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8572" h="902825">
                  <a:moveTo>
                    <a:pt x="509286" y="0"/>
                  </a:moveTo>
                  <a:lnTo>
                    <a:pt x="660544" y="268138"/>
                  </a:lnTo>
                  <a:lnTo>
                    <a:pt x="639093" y="264860"/>
                  </a:lnTo>
                  <a:cubicBezTo>
                    <a:pt x="529171" y="264860"/>
                    <a:pt x="440061" y="332310"/>
                    <a:pt x="440061" y="415514"/>
                  </a:cubicBezTo>
                  <a:cubicBezTo>
                    <a:pt x="440061" y="498718"/>
                    <a:pt x="529171" y="566168"/>
                    <a:pt x="639093" y="566168"/>
                  </a:cubicBezTo>
                  <a:cubicBezTo>
                    <a:pt x="694054" y="566168"/>
                    <a:pt x="743812" y="549306"/>
                    <a:pt x="779830" y="522043"/>
                  </a:cubicBezTo>
                  <a:lnTo>
                    <a:pt x="794489" y="505586"/>
                  </a:lnTo>
                  <a:lnTo>
                    <a:pt x="1018572" y="902825"/>
                  </a:lnTo>
                  <a:lnTo>
                    <a:pt x="0" y="902825"/>
                  </a:lnTo>
                  <a:lnTo>
                    <a:pt x="509286" y="0"/>
                  </a:lnTo>
                  <a:close/>
                </a:path>
              </a:pathLst>
            </a:custGeom>
            <a:solidFill>
              <a:srgbClr val="00B0F0">
                <a:alpha val="99000"/>
              </a:srgbClr>
            </a:solidFill>
            <a:ln>
              <a:noFill/>
            </a:ln>
            <a:scene3d>
              <a:camera prst="isometricTopUp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 rot="21091772">
              <a:off x="10000544" y="4244212"/>
              <a:ext cx="1012783" cy="733751"/>
            </a:xfrm>
            <a:custGeom>
              <a:avLst/>
              <a:gdLst>
                <a:gd name="connsiteX0" fmla="*/ 509286 w 1018572"/>
                <a:gd name="connsiteY0" fmla="*/ 0 h 902825"/>
                <a:gd name="connsiteX1" fmla="*/ 660544 w 1018572"/>
                <a:gd name="connsiteY1" fmla="*/ 268138 h 902825"/>
                <a:gd name="connsiteX2" fmla="*/ 639093 w 1018572"/>
                <a:gd name="connsiteY2" fmla="*/ 264860 h 902825"/>
                <a:gd name="connsiteX3" fmla="*/ 440061 w 1018572"/>
                <a:gd name="connsiteY3" fmla="*/ 415514 h 902825"/>
                <a:gd name="connsiteX4" fmla="*/ 639093 w 1018572"/>
                <a:gd name="connsiteY4" fmla="*/ 566168 h 902825"/>
                <a:gd name="connsiteX5" fmla="*/ 779830 w 1018572"/>
                <a:gd name="connsiteY5" fmla="*/ 522043 h 902825"/>
                <a:gd name="connsiteX6" fmla="*/ 794489 w 1018572"/>
                <a:gd name="connsiteY6" fmla="*/ 505586 h 902825"/>
                <a:gd name="connsiteX7" fmla="*/ 1018572 w 1018572"/>
                <a:gd name="connsiteY7" fmla="*/ 902825 h 902825"/>
                <a:gd name="connsiteX8" fmla="*/ 0 w 1018572"/>
                <a:gd name="connsiteY8" fmla="*/ 902825 h 902825"/>
                <a:gd name="connsiteX9" fmla="*/ 509286 w 1018572"/>
                <a:gd name="connsiteY9" fmla="*/ 0 h 90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8572" h="902825">
                  <a:moveTo>
                    <a:pt x="509286" y="0"/>
                  </a:moveTo>
                  <a:lnTo>
                    <a:pt x="660544" y="268138"/>
                  </a:lnTo>
                  <a:lnTo>
                    <a:pt x="639093" y="264860"/>
                  </a:lnTo>
                  <a:cubicBezTo>
                    <a:pt x="529171" y="264860"/>
                    <a:pt x="440061" y="332310"/>
                    <a:pt x="440061" y="415514"/>
                  </a:cubicBezTo>
                  <a:cubicBezTo>
                    <a:pt x="440061" y="498718"/>
                    <a:pt x="529171" y="566168"/>
                    <a:pt x="639093" y="566168"/>
                  </a:cubicBezTo>
                  <a:cubicBezTo>
                    <a:pt x="694054" y="566168"/>
                    <a:pt x="743812" y="549306"/>
                    <a:pt x="779830" y="522043"/>
                  </a:cubicBezTo>
                  <a:lnTo>
                    <a:pt x="794489" y="505586"/>
                  </a:lnTo>
                  <a:lnTo>
                    <a:pt x="1018572" y="902825"/>
                  </a:lnTo>
                  <a:lnTo>
                    <a:pt x="0" y="902825"/>
                  </a:lnTo>
                  <a:lnTo>
                    <a:pt x="509286" y="0"/>
                  </a:lnTo>
                  <a:close/>
                </a:path>
              </a:pathLst>
            </a:custGeom>
            <a:solidFill>
              <a:srgbClr val="DE18C6">
                <a:alpha val="99000"/>
              </a:srgbClr>
            </a:solidFill>
            <a:ln>
              <a:noFill/>
            </a:ln>
            <a:scene3d>
              <a:camera prst="isometricTopUp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6572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DD3F7AA-6D04-AFE5-CC55-486FC8517FFC}"/>
              </a:ext>
            </a:extLst>
          </p:cNvPr>
          <p:cNvSpPr/>
          <p:nvPr/>
        </p:nvSpPr>
        <p:spPr>
          <a:xfrm>
            <a:off x="2800260" y="2646004"/>
            <a:ext cx="4879373" cy="373051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79547" y="3469177"/>
            <a:ext cx="48000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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Có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cột trăm, cột chục và cột đơn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vị.</a:t>
            </a:r>
            <a:endParaRPr kumimoji="0" lang="vi-VN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28" y="-45481"/>
            <a:ext cx="1947954" cy="1424681"/>
          </a:xfrm>
          <a:prstGeom prst="rect">
            <a:avLst/>
          </a:prstGeom>
          <a:ln>
            <a:noFill/>
          </a:ln>
        </p:spPr>
      </p:pic>
      <p:sp>
        <p:nvSpPr>
          <p:cNvPr id="117" name="TextBox 116"/>
          <p:cNvSpPr txBox="1"/>
          <p:nvPr/>
        </p:nvSpPr>
        <p:spPr>
          <a:xfrm>
            <a:off x="3167126" y="2916913"/>
            <a:ext cx="3858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TIÊU CHÍ SẢN PHẨM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6C091AB-5898-9845-DC2E-F39E1E97A781}"/>
              </a:ext>
            </a:extLst>
          </p:cNvPr>
          <p:cNvSpPr txBox="1"/>
          <p:nvPr/>
        </p:nvSpPr>
        <p:spPr>
          <a:xfrm>
            <a:off x="2279463" y="283062"/>
            <a:ext cx="72966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" panose="02000000000000000000" pitchFamily="2" charset="0"/>
              </a:rPr>
              <a:t>ĐỀ XUẤT Ý TƯỞNG VÀ CÁCH LÀM BÀN TÍNH BIỂU DIỄN 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" panose="02000000000000000000" pitchFamily="2" charset="0"/>
              </a:rPr>
              <a:t>SỐ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" panose="02000000000000000000" pitchFamily="2" charset="0"/>
              </a:rPr>
              <a:t>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651" y="2544428"/>
            <a:ext cx="2629055" cy="351149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39902" y="4511261"/>
            <a:ext cx="480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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Mỗi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cột có thể xếp được 9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hạt.</a:t>
            </a:r>
            <a:endParaRPr kumimoji="0" lang="vi-VN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39901" y="5208432"/>
            <a:ext cx="48000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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Sản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phẩm chắc chắn, sử dụng được nhiều lần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endParaRPr kumimoji="0" lang="vi-VN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F68017-15AF-001E-6D58-26800B9EB589}"/>
              </a:ext>
            </a:extLst>
          </p:cNvPr>
          <p:cNvSpPr txBox="1"/>
          <p:nvPr/>
        </p:nvSpPr>
        <p:spPr>
          <a:xfrm>
            <a:off x="3465878" y="1477917"/>
            <a:ext cx="5079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Thảo luận và chia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sẻ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ý tưởng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làm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bàn tính biểu diễn số theo tiêu chí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9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7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28" y="-45481"/>
            <a:ext cx="1947954" cy="1424681"/>
          </a:xfrm>
          <a:prstGeom prst="rect">
            <a:avLst/>
          </a:prstGeom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96A321-AC52-BF58-5300-23B266D7F782}"/>
              </a:ext>
            </a:extLst>
          </p:cNvPr>
          <p:cNvSpPr txBox="1"/>
          <p:nvPr/>
        </p:nvSpPr>
        <p:spPr>
          <a:xfrm>
            <a:off x="3972232" y="1543921"/>
            <a:ext cx="5192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Thảo luận và chia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sẻ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ý tưởng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làm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bàn tính biểu diễn số theo tiêu chí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6C091AB-5898-9845-DC2E-F39E1E97A781}"/>
              </a:ext>
            </a:extLst>
          </p:cNvPr>
          <p:cNvSpPr txBox="1"/>
          <p:nvPr/>
        </p:nvSpPr>
        <p:spPr>
          <a:xfrm>
            <a:off x="2279463" y="283062"/>
            <a:ext cx="72966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" panose="02000000000000000000" pitchFamily="2" charset="0"/>
              </a:rPr>
              <a:t>ĐỀ XUẤT Ý TƯỞNG VÀ CÁCH LÀM BÀN TÍNH BIỂU DIỄN 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" panose="02000000000000000000" pitchFamily="2" charset="0"/>
              </a:rPr>
              <a:t>SỐ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" panose="02000000000000000000" pitchFamily="2" charset="0"/>
              </a:rPr>
              <a:t>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08" y="1744077"/>
            <a:ext cx="4276749" cy="40437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591" y="2557357"/>
            <a:ext cx="4651601" cy="323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90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3822382" y="738703"/>
            <a:ext cx="45472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Lựa</a:t>
            </a:r>
            <a:r>
              <a:rPr kumimoji="0" lang="en-US" altLang="zh-CN" sz="240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chọn </a:t>
            </a:r>
            <a:r>
              <a:rPr kumimoji="0" lang="vi-VN" altLang="zh-CN" sz="24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ý tưởng và 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đề xuất </a:t>
            </a:r>
            <a:r>
              <a:rPr kumimoji="0" lang="vi-VN" altLang="zh-CN" sz="24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cách làm bàn tính biểu diễn số</a:t>
            </a:r>
            <a:endParaRPr kumimoji="0" lang="vi-VN" altLang="zh-CN" sz="2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28" y="-45481"/>
            <a:ext cx="1947954" cy="1424681"/>
          </a:xfrm>
          <a:prstGeom prst="rect">
            <a:avLst/>
          </a:prstGeom>
          <a:ln>
            <a:noFill/>
          </a:ln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ED07301C-D057-6113-F247-CC9077505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9177" y="2156840"/>
            <a:ext cx="2101661" cy="289101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772459" y="2315970"/>
            <a:ext cx="2250333" cy="3222930"/>
            <a:chOff x="985457" y="3172496"/>
            <a:chExt cx="2250333" cy="3222930"/>
          </a:xfrm>
        </p:grpSpPr>
        <p:sp>
          <p:nvSpPr>
            <p:cNvPr id="36" name="Freeform 35"/>
            <p:cNvSpPr/>
            <p:nvPr/>
          </p:nvSpPr>
          <p:spPr>
            <a:xfrm rot="9610865">
              <a:off x="2249837" y="4687306"/>
              <a:ext cx="879660" cy="679206"/>
            </a:xfrm>
            <a:custGeom>
              <a:avLst/>
              <a:gdLst>
                <a:gd name="connsiteX0" fmla="*/ 972444 w 1013055"/>
                <a:gd name="connsiteY0" fmla="*/ 84857 h 1289568"/>
                <a:gd name="connsiteX1" fmla="*/ 918124 w 1013055"/>
                <a:gd name="connsiteY1" fmla="*/ 170051 h 1289568"/>
                <a:gd name="connsiteX2" fmla="*/ 892556 w 1013055"/>
                <a:gd name="connsiteY2" fmla="*/ 167948 h 1289568"/>
                <a:gd name="connsiteX3" fmla="*/ 360648 w 1013055"/>
                <a:gd name="connsiteY3" fmla="*/ 601999 h 1289568"/>
                <a:gd name="connsiteX4" fmla="*/ 892556 w 1013055"/>
                <a:gd name="connsiteY4" fmla="*/ 1036050 h 1289568"/>
                <a:gd name="connsiteX5" fmla="*/ 957948 w 1013055"/>
                <a:gd name="connsiteY5" fmla="*/ 1030671 h 1289568"/>
                <a:gd name="connsiteX6" fmla="*/ 1013055 w 1013055"/>
                <a:gd name="connsiteY6" fmla="*/ 1092748 h 1289568"/>
                <a:gd name="connsiteX7" fmla="*/ 163465 w 1013055"/>
                <a:gd name="connsiteY7" fmla="*/ 1127618 h 1289568"/>
                <a:gd name="connsiteX8" fmla="*/ 145378 w 1013055"/>
                <a:gd name="connsiteY8" fmla="*/ 280011 h 1289568"/>
                <a:gd name="connsiteX9" fmla="*/ 972444 w 1013055"/>
                <a:gd name="connsiteY9" fmla="*/ 84857 h 128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3055" h="1289568">
                  <a:moveTo>
                    <a:pt x="972444" y="84857"/>
                  </a:moveTo>
                  <a:lnTo>
                    <a:pt x="918124" y="170051"/>
                  </a:lnTo>
                  <a:lnTo>
                    <a:pt x="892556" y="167948"/>
                  </a:lnTo>
                  <a:cubicBezTo>
                    <a:pt x="598792" y="167949"/>
                    <a:pt x="360649" y="362280"/>
                    <a:pt x="360648" y="601999"/>
                  </a:cubicBezTo>
                  <a:cubicBezTo>
                    <a:pt x="360649" y="841720"/>
                    <a:pt x="598792" y="1036050"/>
                    <a:pt x="892556" y="1036050"/>
                  </a:cubicBezTo>
                  <a:lnTo>
                    <a:pt x="957948" y="1030671"/>
                  </a:lnTo>
                  <a:lnTo>
                    <a:pt x="1013055" y="1092748"/>
                  </a:lnTo>
                  <a:cubicBezTo>
                    <a:pt x="761594" y="1341016"/>
                    <a:pt x="387086" y="1356388"/>
                    <a:pt x="163465" y="1127618"/>
                  </a:cubicBezTo>
                  <a:cubicBezTo>
                    <a:pt x="-47393" y="911906"/>
                    <a:pt x="-55151" y="548373"/>
                    <a:pt x="145378" y="280011"/>
                  </a:cubicBezTo>
                  <a:cubicBezTo>
                    <a:pt x="352037" y="3445"/>
                    <a:pt x="711666" y="-81413"/>
                    <a:pt x="972444" y="848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scene3d>
              <a:camera prst="isometricRightUp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 37"/>
            <p:cNvSpPr/>
            <p:nvPr/>
          </p:nvSpPr>
          <p:spPr>
            <a:xfrm rot="9610865">
              <a:off x="2214133" y="4108620"/>
              <a:ext cx="879660" cy="679206"/>
            </a:xfrm>
            <a:custGeom>
              <a:avLst/>
              <a:gdLst>
                <a:gd name="connsiteX0" fmla="*/ 972444 w 1013055"/>
                <a:gd name="connsiteY0" fmla="*/ 84857 h 1289568"/>
                <a:gd name="connsiteX1" fmla="*/ 918124 w 1013055"/>
                <a:gd name="connsiteY1" fmla="*/ 170051 h 1289568"/>
                <a:gd name="connsiteX2" fmla="*/ 892556 w 1013055"/>
                <a:gd name="connsiteY2" fmla="*/ 167948 h 1289568"/>
                <a:gd name="connsiteX3" fmla="*/ 360648 w 1013055"/>
                <a:gd name="connsiteY3" fmla="*/ 601999 h 1289568"/>
                <a:gd name="connsiteX4" fmla="*/ 892556 w 1013055"/>
                <a:gd name="connsiteY4" fmla="*/ 1036050 h 1289568"/>
                <a:gd name="connsiteX5" fmla="*/ 957948 w 1013055"/>
                <a:gd name="connsiteY5" fmla="*/ 1030671 h 1289568"/>
                <a:gd name="connsiteX6" fmla="*/ 1013055 w 1013055"/>
                <a:gd name="connsiteY6" fmla="*/ 1092748 h 1289568"/>
                <a:gd name="connsiteX7" fmla="*/ 163465 w 1013055"/>
                <a:gd name="connsiteY7" fmla="*/ 1127618 h 1289568"/>
                <a:gd name="connsiteX8" fmla="*/ 145378 w 1013055"/>
                <a:gd name="connsiteY8" fmla="*/ 280011 h 1289568"/>
                <a:gd name="connsiteX9" fmla="*/ 972444 w 1013055"/>
                <a:gd name="connsiteY9" fmla="*/ 84857 h 128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3055" h="1289568">
                  <a:moveTo>
                    <a:pt x="972444" y="84857"/>
                  </a:moveTo>
                  <a:lnTo>
                    <a:pt x="918124" y="170051"/>
                  </a:lnTo>
                  <a:lnTo>
                    <a:pt x="892556" y="167948"/>
                  </a:lnTo>
                  <a:cubicBezTo>
                    <a:pt x="598792" y="167949"/>
                    <a:pt x="360649" y="362280"/>
                    <a:pt x="360648" y="601999"/>
                  </a:cubicBezTo>
                  <a:cubicBezTo>
                    <a:pt x="360649" y="841720"/>
                    <a:pt x="598792" y="1036050"/>
                    <a:pt x="892556" y="1036050"/>
                  </a:cubicBezTo>
                  <a:lnTo>
                    <a:pt x="957948" y="1030671"/>
                  </a:lnTo>
                  <a:lnTo>
                    <a:pt x="1013055" y="1092748"/>
                  </a:lnTo>
                  <a:cubicBezTo>
                    <a:pt x="761594" y="1341016"/>
                    <a:pt x="387086" y="1356388"/>
                    <a:pt x="163465" y="1127618"/>
                  </a:cubicBezTo>
                  <a:cubicBezTo>
                    <a:pt x="-47393" y="911906"/>
                    <a:pt x="-55151" y="548373"/>
                    <a:pt x="145378" y="280011"/>
                  </a:cubicBezTo>
                  <a:cubicBezTo>
                    <a:pt x="352037" y="3445"/>
                    <a:pt x="711666" y="-81413"/>
                    <a:pt x="972444" y="848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scene3d>
              <a:camera prst="isometricRightUp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 32"/>
            <p:cNvSpPr/>
            <p:nvPr/>
          </p:nvSpPr>
          <p:spPr>
            <a:xfrm rot="9610865">
              <a:off x="1724399" y="4751512"/>
              <a:ext cx="879660" cy="679206"/>
            </a:xfrm>
            <a:custGeom>
              <a:avLst/>
              <a:gdLst>
                <a:gd name="connsiteX0" fmla="*/ 972444 w 1013055"/>
                <a:gd name="connsiteY0" fmla="*/ 84857 h 1289568"/>
                <a:gd name="connsiteX1" fmla="*/ 918124 w 1013055"/>
                <a:gd name="connsiteY1" fmla="*/ 170051 h 1289568"/>
                <a:gd name="connsiteX2" fmla="*/ 892556 w 1013055"/>
                <a:gd name="connsiteY2" fmla="*/ 167948 h 1289568"/>
                <a:gd name="connsiteX3" fmla="*/ 360648 w 1013055"/>
                <a:gd name="connsiteY3" fmla="*/ 601999 h 1289568"/>
                <a:gd name="connsiteX4" fmla="*/ 892556 w 1013055"/>
                <a:gd name="connsiteY4" fmla="*/ 1036050 h 1289568"/>
                <a:gd name="connsiteX5" fmla="*/ 957948 w 1013055"/>
                <a:gd name="connsiteY5" fmla="*/ 1030671 h 1289568"/>
                <a:gd name="connsiteX6" fmla="*/ 1013055 w 1013055"/>
                <a:gd name="connsiteY6" fmla="*/ 1092748 h 1289568"/>
                <a:gd name="connsiteX7" fmla="*/ 163465 w 1013055"/>
                <a:gd name="connsiteY7" fmla="*/ 1127618 h 1289568"/>
                <a:gd name="connsiteX8" fmla="*/ 145378 w 1013055"/>
                <a:gd name="connsiteY8" fmla="*/ 280011 h 1289568"/>
                <a:gd name="connsiteX9" fmla="*/ 972444 w 1013055"/>
                <a:gd name="connsiteY9" fmla="*/ 84857 h 128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3055" h="1289568">
                  <a:moveTo>
                    <a:pt x="972444" y="84857"/>
                  </a:moveTo>
                  <a:lnTo>
                    <a:pt x="918124" y="170051"/>
                  </a:lnTo>
                  <a:lnTo>
                    <a:pt x="892556" y="167948"/>
                  </a:lnTo>
                  <a:cubicBezTo>
                    <a:pt x="598792" y="167949"/>
                    <a:pt x="360649" y="362280"/>
                    <a:pt x="360648" y="601999"/>
                  </a:cubicBezTo>
                  <a:cubicBezTo>
                    <a:pt x="360649" y="841720"/>
                    <a:pt x="598792" y="1036050"/>
                    <a:pt x="892556" y="1036050"/>
                  </a:cubicBezTo>
                  <a:lnTo>
                    <a:pt x="957948" y="1030671"/>
                  </a:lnTo>
                  <a:lnTo>
                    <a:pt x="1013055" y="1092748"/>
                  </a:lnTo>
                  <a:cubicBezTo>
                    <a:pt x="761594" y="1341016"/>
                    <a:pt x="387086" y="1356388"/>
                    <a:pt x="163465" y="1127618"/>
                  </a:cubicBezTo>
                  <a:cubicBezTo>
                    <a:pt x="-47393" y="911906"/>
                    <a:pt x="-55151" y="548373"/>
                    <a:pt x="145378" y="280011"/>
                  </a:cubicBezTo>
                  <a:cubicBezTo>
                    <a:pt x="352037" y="3445"/>
                    <a:pt x="711666" y="-81413"/>
                    <a:pt x="972444" y="8485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scene3d>
              <a:camera prst="isometricRightUp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 rot="9610865">
              <a:off x="1179413" y="4624992"/>
              <a:ext cx="879660" cy="679206"/>
            </a:xfrm>
            <a:custGeom>
              <a:avLst/>
              <a:gdLst>
                <a:gd name="connsiteX0" fmla="*/ 972444 w 1013055"/>
                <a:gd name="connsiteY0" fmla="*/ 84857 h 1289568"/>
                <a:gd name="connsiteX1" fmla="*/ 918124 w 1013055"/>
                <a:gd name="connsiteY1" fmla="*/ 170051 h 1289568"/>
                <a:gd name="connsiteX2" fmla="*/ 892556 w 1013055"/>
                <a:gd name="connsiteY2" fmla="*/ 167948 h 1289568"/>
                <a:gd name="connsiteX3" fmla="*/ 360648 w 1013055"/>
                <a:gd name="connsiteY3" fmla="*/ 601999 h 1289568"/>
                <a:gd name="connsiteX4" fmla="*/ 892556 w 1013055"/>
                <a:gd name="connsiteY4" fmla="*/ 1036050 h 1289568"/>
                <a:gd name="connsiteX5" fmla="*/ 957948 w 1013055"/>
                <a:gd name="connsiteY5" fmla="*/ 1030671 h 1289568"/>
                <a:gd name="connsiteX6" fmla="*/ 1013055 w 1013055"/>
                <a:gd name="connsiteY6" fmla="*/ 1092748 h 1289568"/>
                <a:gd name="connsiteX7" fmla="*/ 163465 w 1013055"/>
                <a:gd name="connsiteY7" fmla="*/ 1127618 h 1289568"/>
                <a:gd name="connsiteX8" fmla="*/ 145378 w 1013055"/>
                <a:gd name="connsiteY8" fmla="*/ 280011 h 1289568"/>
                <a:gd name="connsiteX9" fmla="*/ 972444 w 1013055"/>
                <a:gd name="connsiteY9" fmla="*/ 84857 h 128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3055" h="1289568">
                  <a:moveTo>
                    <a:pt x="972444" y="84857"/>
                  </a:moveTo>
                  <a:lnTo>
                    <a:pt x="918124" y="170051"/>
                  </a:lnTo>
                  <a:lnTo>
                    <a:pt x="892556" y="167948"/>
                  </a:lnTo>
                  <a:cubicBezTo>
                    <a:pt x="598792" y="167949"/>
                    <a:pt x="360649" y="362280"/>
                    <a:pt x="360648" y="601999"/>
                  </a:cubicBezTo>
                  <a:cubicBezTo>
                    <a:pt x="360649" y="841720"/>
                    <a:pt x="598792" y="1036050"/>
                    <a:pt x="892556" y="1036050"/>
                  </a:cubicBezTo>
                  <a:lnTo>
                    <a:pt x="957948" y="1030671"/>
                  </a:lnTo>
                  <a:lnTo>
                    <a:pt x="1013055" y="1092748"/>
                  </a:lnTo>
                  <a:cubicBezTo>
                    <a:pt x="761594" y="1341016"/>
                    <a:pt x="387086" y="1356388"/>
                    <a:pt x="163465" y="1127618"/>
                  </a:cubicBezTo>
                  <a:cubicBezTo>
                    <a:pt x="-47393" y="911906"/>
                    <a:pt x="-55151" y="548373"/>
                    <a:pt x="145378" y="280011"/>
                  </a:cubicBezTo>
                  <a:cubicBezTo>
                    <a:pt x="352037" y="3445"/>
                    <a:pt x="711666" y="-81413"/>
                    <a:pt x="972444" y="84857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scene3d>
              <a:camera prst="isometricRightUp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 30"/>
            <p:cNvSpPr/>
            <p:nvPr/>
          </p:nvSpPr>
          <p:spPr>
            <a:xfrm rot="9610865">
              <a:off x="1239849" y="4115010"/>
              <a:ext cx="879660" cy="679206"/>
            </a:xfrm>
            <a:custGeom>
              <a:avLst/>
              <a:gdLst>
                <a:gd name="connsiteX0" fmla="*/ 972444 w 1013055"/>
                <a:gd name="connsiteY0" fmla="*/ 84857 h 1289568"/>
                <a:gd name="connsiteX1" fmla="*/ 918124 w 1013055"/>
                <a:gd name="connsiteY1" fmla="*/ 170051 h 1289568"/>
                <a:gd name="connsiteX2" fmla="*/ 892556 w 1013055"/>
                <a:gd name="connsiteY2" fmla="*/ 167948 h 1289568"/>
                <a:gd name="connsiteX3" fmla="*/ 360648 w 1013055"/>
                <a:gd name="connsiteY3" fmla="*/ 601999 h 1289568"/>
                <a:gd name="connsiteX4" fmla="*/ 892556 w 1013055"/>
                <a:gd name="connsiteY4" fmla="*/ 1036050 h 1289568"/>
                <a:gd name="connsiteX5" fmla="*/ 957948 w 1013055"/>
                <a:gd name="connsiteY5" fmla="*/ 1030671 h 1289568"/>
                <a:gd name="connsiteX6" fmla="*/ 1013055 w 1013055"/>
                <a:gd name="connsiteY6" fmla="*/ 1092748 h 1289568"/>
                <a:gd name="connsiteX7" fmla="*/ 163465 w 1013055"/>
                <a:gd name="connsiteY7" fmla="*/ 1127618 h 1289568"/>
                <a:gd name="connsiteX8" fmla="*/ 145378 w 1013055"/>
                <a:gd name="connsiteY8" fmla="*/ 280011 h 1289568"/>
                <a:gd name="connsiteX9" fmla="*/ 972444 w 1013055"/>
                <a:gd name="connsiteY9" fmla="*/ 84857 h 128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3055" h="1289568">
                  <a:moveTo>
                    <a:pt x="972444" y="84857"/>
                  </a:moveTo>
                  <a:lnTo>
                    <a:pt x="918124" y="170051"/>
                  </a:lnTo>
                  <a:lnTo>
                    <a:pt x="892556" y="167948"/>
                  </a:lnTo>
                  <a:cubicBezTo>
                    <a:pt x="598792" y="167949"/>
                    <a:pt x="360649" y="362280"/>
                    <a:pt x="360648" y="601999"/>
                  </a:cubicBezTo>
                  <a:cubicBezTo>
                    <a:pt x="360649" y="841720"/>
                    <a:pt x="598792" y="1036050"/>
                    <a:pt x="892556" y="1036050"/>
                  </a:cubicBezTo>
                  <a:lnTo>
                    <a:pt x="957948" y="1030671"/>
                  </a:lnTo>
                  <a:lnTo>
                    <a:pt x="1013055" y="1092748"/>
                  </a:lnTo>
                  <a:cubicBezTo>
                    <a:pt x="761594" y="1341016"/>
                    <a:pt x="387086" y="1356388"/>
                    <a:pt x="163465" y="1127618"/>
                  </a:cubicBezTo>
                  <a:cubicBezTo>
                    <a:pt x="-47393" y="911906"/>
                    <a:pt x="-55151" y="548373"/>
                    <a:pt x="145378" y="280011"/>
                  </a:cubicBezTo>
                  <a:cubicBezTo>
                    <a:pt x="352037" y="3445"/>
                    <a:pt x="711666" y="-81413"/>
                    <a:pt x="972444" y="84857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scene3d>
              <a:camera prst="isometricRightUp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 rot="9610865">
              <a:off x="1185290" y="4960778"/>
              <a:ext cx="879660" cy="679206"/>
            </a:xfrm>
            <a:custGeom>
              <a:avLst/>
              <a:gdLst>
                <a:gd name="connsiteX0" fmla="*/ 972444 w 1013055"/>
                <a:gd name="connsiteY0" fmla="*/ 84857 h 1289568"/>
                <a:gd name="connsiteX1" fmla="*/ 918124 w 1013055"/>
                <a:gd name="connsiteY1" fmla="*/ 170051 h 1289568"/>
                <a:gd name="connsiteX2" fmla="*/ 892556 w 1013055"/>
                <a:gd name="connsiteY2" fmla="*/ 167948 h 1289568"/>
                <a:gd name="connsiteX3" fmla="*/ 360648 w 1013055"/>
                <a:gd name="connsiteY3" fmla="*/ 601999 h 1289568"/>
                <a:gd name="connsiteX4" fmla="*/ 892556 w 1013055"/>
                <a:gd name="connsiteY4" fmla="*/ 1036050 h 1289568"/>
                <a:gd name="connsiteX5" fmla="*/ 957948 w 1013055"/>
                <a:gd name="connsiteY5" fmla="*/ 1030671 h 1289568"/>
                <a:gd name="connsiteX6" fmla="*/ 1013055 w 1013055"/>
                <a:gd name="connsiteY6" fmla="*/ 1092748 h 1289568"/>
                <a:gd name="connsiteX7" fmla="*/ 163465 w 1013055"/>
                <a:gd name="connsiteY7" fmla="*/ 1127618 h 1289568"/>
                <a:gd name="connsiteX8" fmla="*/ 145378 w 1013055"/>
                <a:gd name="connsiteY8" fmla="*/ 280011 h 1289568"/>
                <a:gd name="connsiteX9" fmla="*/ 972444 w 1013055"/>
                <a:gd name="connsiteY9" fmla="*/ 84857 h 128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3055" h="1289568">
                  <a:moveTo>
                    <a:pt x="972444" y="84857"/>
                  </a:moveTo>
                  <a:lnTo>
                    <a:pt x="918124" y="170051"/>
                  </a:lnTo>
                  <a:lnTo>
                    <a:pt x="892556" y="167948"/>
                  </a:lnTo>
                  <a:cubicBezTo>
                    <a:pt x="598792" y="167949"/>
                    <a:pt x="360649" y="362280"/>
                    <a:pt x="360648" y="601999"/>
                  </a:cubicBezTo>
                  <a:cubicBezTo>
                    <a:pt x="360649" y="841720"/>
                    <a:pt x="598792" y="1036050"/>
                    <a:pt x="892556" y="1036050"/>
                  </a:cubicBezTo>
                  <a:lnTo>
                    <a:pt x="957948" y="1030671"/>
                  </a:lnTo>
                  <a:lnTo>
                    <a:pt x="1013055" y="1092748"/>
                  </a:lnTo>
                  <a:cubicBezTo>
                    <a:pt x="761594" y="1341016"/>
                    <a:pt x="387086" y="1356388"/>
                    <a:pt x="163465" y="1127618"/>
                  </a:cubicBezTo>
                  <a:cubicBezTo>
                    <a:pt x="-47393" y="911906"/>
                    <a:pt x="-55151" y="548373"/>
                    <a:pt x="145378" y="280011"/>
                  </a:cubicBezTo>
                  <a:cubicBezTo>
                    <a:pt x="352037" y="3445"/>
                    <a:pt x="711666" y="-81413"/>
                    <a:pt x="972444" y="84857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scene3d>
              <a:camera prst="isometricRightUp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985457" y="3172496"/>
              <a:ext cx="2250333" cy="3222930"/>
              <a:chOff x="8547541" y="2287924"/>
              <a:chExt cx="2871734" cy="3622262"/>
            </a:xfrm>
          </p:grpSpPr>
          <p:sp>
            <p:nvSpPr>
              <p:cNvPr id="20" name="Rectangle 19"/>
              <p:cNvSpPr/>
              <p:nvPr/>
            </p:nvSpPr>
            <p:spPr>
              <a:xfrm rot="20919182">
                <a:off x="8547541" y="3990951"/>
                <a:ext cx="2871734" cy="1919235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  <a:scene3d>
                <a:camera prst="isometricOffAxis2Top"/>
                <a:lightRig rig="threePt" dir="t"/>
              </a:scene3d>
              <a:sp3d>
                <a:bevelT prst="angle"/>
                <a:bevelB w="101600" h="5334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Can 20"/>
              <p:cNvSpPr/>
              <p:nvPr/>
            </p:nvSpPr>
            <p:spPr>
              <a:xfrm>
                <a:off x="9253961" y="2287924"/>
                <a:ext cx="231493" cy="2662644"/>
              </a:xfrm>
              <a:prstGeom prst="can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Can 21"/>
              <p:cNvSpPr/>
              <p:nvPr/>
            </p:nvSpPr>
            <p:spPr>
              <a:xfrm>
                <a:off x="9867661" y="2287924"/>
                <a:ext cx="231493" cy="2662644"/>
              </a:xfrm>
              <a:prstGeom prst="can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Can 22"/>
              <p:cNvSpPr/>
              <p:nvPr/>
            </p:nvSpPr>
            <p:spPr>
              <a:xfrm>
                <a:off x="10495298" y="2287924"/>
                <a:ext cx="231493" cy="2662644"/>
              </a:xfrm>
              <a:prstGeom prst="can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" name="Freeform 24"/>
            <p:cNvSpPr/>
            <p:nvPr/>
          </p:nvSpPr>
          <p:spPr>
            <a:xfrm rot="19648725">
              <a:off x="1099188" y="5115846"/>
              <a:ext cx="879660" cy="679206"/>
            </a:xfrm>
            <a:custGeom>
              <a:avLst/>
              <a:gdLst>
                <a:gd name="connsiteX0" fmla="*/ 972444 w 1013055"/>
                <a:gd name="connsiteY0" fmla="*/ 84857 h 1289568"/>
                <a:gd name="connsiteX1" fmla="*/ 918124 w 1013055"/>
                <a:gd name="connsiteY1" fmla="*/ 170051 h 1289568"/>
                <a:gd name="connsiteX2" fmla="*/ 892556 w 1013055"/>
                <a:gd name="connsiteY2" fmla="*/ 167948 h 1289568"/>
                <a:gd name="connsiteX3" fmla="*/ 360648 w 1013055"/>
                <a:gd name="connsiteY3" fmla="*/ 601999 h 1289568"/>
                <a:gd name="connsiteX4" fmla="*/ 892556 w 1013055"/>
                <a:gd name="connsiteY4" fmla="*/ 1036050 h 1289568"/>
                <a:gd name="connsiteX5" fmla="*/ 957948 w 1013055"/>
                <a:gd name="connsiteY5" fmla="*/ 1030671 h 1289568"/>
                <a:gd name="connsiteX6" fmla="*/ 1013055 w 1013055"/>
                <a:gd name="connsiteY6" fmla="*/ 1092748 h 1289568"/>
                <a:gd name="connsiteX7" fmla="*/ 163465 w 1013055"/>
                <a:gd name="connsiteY7" fmla="*/ 1127618 h 1289568"/>
                <a:gd name="connsiteX8" fmla="*/ 145378 w 1013055"/>
                <a:gd name="connsiteY8" fmla="*/ 280011 h 1289568"/>
                <a:gd name="connsiteX9" fmla="*/ 972444 w 1013055"/>
                <a:gd name="connsiteY9" fmla="*/ 84857 h 128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3055" h="1289568">
                  <a:moveTo>
                    <a:pt x="972444" y="84857"/>
                  </a:moveTo>
                  <a:lnTo>
                    <a:pt x="918124" y="170051"/>
                  </a:lnTo>
                  <a:lnTo>
                    <a:pt x="892556" y="167948"/>
                  </a:lnTo>
                  <a:cubicBezTo>
                    <a:pt x="598792" y="167949"/>
                    <a:pt x="360649" y="362280"/>
                    <a:pt x="360648" y="601999"/>
                  </a:cubicBezTo>
                  <a:cubicBezTo>
                    <a:pt x="360649" y="841720"/>
                    <a:pt x="598792" y="1036050"/>
                    <a:pt x="892556" y="1036050"/>
                  </a:cubicBezTo>
                  <a:lnTo>
                    <a:pt x="957948" y="1030671"/>
                  </a:lnTo>
                  <a:lnTo>
                    <a:pt x="1013055" y="1092748"/>
                  </a:lnTo>
                  <a:cubicBezTo>
                    <a:pt x="761594" y="1341016"/>
                    <a:pt x="387086" y="1356388"/>
                    <a:pt x="163465" y="1127618"/>
                  </a:cubicBezTo>
                  <a:cubicBezTo>
                    <a:pt x="-47393" y="911906"/>
                    <a:pt x="-55151" y="548373"/>
                    <a:pt x="145378" y="280011"/>
                  </a:cubicBezTo>
                  <a:cubicBezTo>
                    <a:pt x="352037" y="3445"/>
                    <a:pt x="711666" y="-81413"/>
                    <a:pt x="972444" y="84857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scene3d>
              <a:camera prst="isometricTopUp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 29"/>
            <p:cNvSpPr/>
            <p:nvPr/>
          </p:nvSpPr>
          <p:spPr>
            <a:xfrm rot="19648725">
              <a:off x="1104717" y="4719626"/>
              <a:ext cx="879660" cy="679206"/>
            </a:xfrm>
            <a:custGeom>
              <a:avLst/>
              <a:gdLst>
                <a:gd name="connsiteX0" fmla="*/ 972444 w 1013055"/>
                <a:gd name="connsiteY0" fmla="*/ 84857 h 1289568"/>
                <a:gd name="connsiteX1" fmla="*/ 918124 w 1013055"/>
                <a:gd name="connsiteY1" fmla="*/ 170051 h 1289568"/>
                <a:gd name="connsiteX2" fmla="*/ 892556 w 1013055"/>
                <a:gd name="connsiteY2" fmla="*/ 167948 h 1289568"/>
                <a:gd name="connsiteX3" fmla="*/ 360648 w 1013055"/>
                <a:gd name="connsiteY3" fmla="*/ 601999 h 1289568"/>
                <a:gd name="connsiteX4" fmla="*/ 892556 w 1013055"/>
                <a:gd name="connsiteY4" fmla="*/ 1036050 h 1289568"/>
                <a:gd name="connsiteX5" fmla="*/ 957948 w 1013055"/>
                <a:gd name="connsiteY5" fmla="*/ 1030671 h 1289568"/>
                <a:gd name="connsiteX6" fmla="*/ 1013055 w 1013055"/>
                <a:gd name="connsiteY6" fmla="*/ 1092748 h 1289568"/>
                <a:gd name="connsiteX7" fmla="*/ 163465 w 1013055"/>
                <a:gd name="connsiteY7" fmla="*/ 1127618 h 1289568"/>
                <a:gd name="connsiteX8" fmla="*/ 145378 w 1013055"/>
                <a:gd name="connsiteY8" fmla="*/ 280011 h 1289568"/>
                <a:gd name="connsiteX9" fmla="*/ 972444 w 1013055"/>
                <a:gd name="connsiteY9" fmla="*/ 84857 h 128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3055" h="1289568">
                  <a:moveTo>
                    <a:pt x="972444" y="84857"/>
                  </a:moveTo>
                  <a:lnTo>
                    <a:pt x="918124" y="170051"/>
                  </a:lnTo>
                  <a:lnTo>
                    <a:pt x="892556" y="167948"/>
                  </a:lnTo>
                  <a:cubicBezTo>
                    <a:pt x="598792" y="167949"/>
                    <a:pt x="360649" y="362280"/>
                    <a:pt x="360648" y="601999"/>
                  </a:cubicBezTo>
                  <a:cubicBezTo>
                    <a:pt x="360649" y="841720"/>
                    <a:pt x="598792" y="1036050"/>
                    <a:pt x="892556" y="1036050"/>
                  </a:cubicBezTo>
                  <a:lnTo>
                    <a:pt x="957948" y="1030671"/>
                  </a:lnTo>
                  <a:lnTo>
                    <a:pt x="1013055" y="1092748"/>
                  </a:lnTo>
                  <a:cubicBezTo>
                    <a:pt x="761594" y="1341016"/>
                    <a:pt x="387086" y="1356388"/>
                    <a:pt x="163465" y="1127618"/>
                  </a:cubicBezTo>
                  <a:cubicBezTo>
                    <a:pt x="-47393" y="911906"/>
                    <a:pt x="-55151" y="548373"/>
                    <a:pt x="145378" y="280011"/>
                  </a:cubicBezTo>
                  <a:cubicBezTo>
                    <a:pt x="352037" y="3445"/>
                    <a:pt x="711666" y="-81413"/>
                    <a:pt x="972444" y="84857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scene3d>
              <a:camera prst="isometricTopUp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 31"/>
            <p:cNvSpPr/>
            <p:nvPr/>
          </p:nvSpPr>
          <p:spPr>
            <a:xfrm rot="19648725">
              <a:off x="1142895" y="4293559"/>
              <a:ext cx="879660" cy="679206"/>
            </a:xfrm>
            <a:custGeom>
              <a:avLst/>
              <a:gdLst>
                <a:gd name="connsiteX0" fmla="*/ 972444 w 1013055"/>
                <a:gd name="connsiteY0" fmla="*/ 84857 h 1289568"/>
                <a:gd name="connsiteX1" fmla="*/ 918124 w 1013055"/>
                <a:gd name="connsiteY1" fmla="*/ 170051 h 1289568"/>
                <a:gd name="connsiteX2" fmla="*/ 892556 w 1013055"/>
                <a:gd name="connsiteY2" fmla="*/ 167948 h 1289568"/>
                <a:gd name="connsiteX3" fmla="*/ 360648 w 1013055"/>
                <a:gd name="connsiteY3" fmla="*/ 601999 h 1289568"/>
                <a:gd name="connsiteX4" fmla="*/ 892556 w 1013055"/>
                <a:gd name="connsiteY4" fmla="*/ 1036050 h 1289568"/>
                <a:gd name="connsiteX5" fmla="*/ 957948 w 1013055"/>
                <a:gd name="connsiteY5" fmla="*/ 1030671 h 1289568"/>
                <a:gd name="connsiteX6" fmla="*/ 1013055 w 1013055"/>
                <a:gd name="connsiteY6" fmla="*/ 1092748 h 1289568"/>
                <a:gd name="connsiteX7" fmla="*/ 163465 w 1013055"/>
                <a:gd name="connsiteY7" fmla="*/ 1127618 h 1289568"/>
                <a:gd name="connsiteX8" fmla="*/ 145378 w 1013055"/>
                <a:gd name="connsiteY8" fmla="*/ 280011 h 1289568"/>
                <a:gd name="connsiteX9" fmla="*/ 972444 w 1013055"/>
                <a:gd name="connsiteY9" fmla="*/ 84857 h 128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3055" h="1289568">
                  <a:moveTo>
                    <a:pt x="972444" y="84857"/>
                  </a:moveTo>
                  <a:lnTo>
                    <a:pt x="918124" y="170051"/>
                  </a:lnTo>
                  <a:lnTo>
                    <a:pt x="892556" y="167948"/>
                  </a:lnTo>
                  <a:cubicBezTo>
                    <a:pt x="598792" y="167949"/>
                    <a:pt x="360649" y="362280"/>
                    <a:pt x="360648" y="601999"/>
                  </a:cubicBezTo>
                  <a:cubicBezTo>
                    <a:pt x="360649" y="841720"/>
                    <a:pt x="598792" y="1036050"/>
                    <a:pt x="892556" y="1036050"/>
                  </a:cubicBezTo>
                  <a:lnTo>
                    <a:pt x="957948" y="1030671"/>
                  </a:lnTo>
                  <a:lnTo>
                    <a:pt x="1013055" y="1092748"/>
                  </a:lnTo>
                  <a:cubicBezTo>
                    <a:pt x="761594" y="1341016"/>
                    <a:pt x="387086" y="1356388"/>
                    <a:pt x="163465" y="1127618"/>
                  </a:cubicBezTo>
                  <a:cubicBezTo>
                    <a:pt x="-47393" y="911906"/>
                    <a:pt x="-55151" y="548373"/>
                    <a:pt x="145378" y="280011"/>
                  </a:cubicBezTo>
                  <a:cubicBezTo>
                    <a:pt x="352037" y="3445"/>
                    <a:pt x="711666" y="-81413"/>
                    <a:pt x="972444" y="84857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scene3d>
              <a:camera prst="isometricTopUp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 33"/>
            <p:cNvSpPr/>
            <p:nvPr/>
          </p:nvSpPr>
          <p:spPr>
            <a:xfrm rot="19648725">
              <a:off x="1638297" y="4906580"/>
              <a:ext cx="879660" cy="679206"/>
            </a:xfrm>
            <a:custGeom>
              <a:avLst/>
              <a:gdLst>
                <a:gd name="connsiteX0" fmla="*/ 972444 w 1013055"/>
                <a:gd name="connsiteY0" fmla="*/ 84857 h 1289568"/>
                <a:gd name="connsiteX1" fmla="*/ 918124 w 1013055"/>
                <a:gd name="connsiteY1" fmla="*/ 170051 h 1289568"/>
                <a:gd name="connsiteX2" fmla="*/ 892556 w 1013055"/>
                <a:gd name="connsiteY2" fmla="*/ 167948 h 1289568"/>
                <a:gd name="connsiteX3" fmla="*/ 360648 w 1013055"/>
                <a:gd name="connsiteY3" fmla="*/ 601999 h 1289568"/>
                <a:gd name="connsiteX4" fmla="*/ 892556 w 1013055"/>
                <a:gd name="connsiteY4" fmla="*/ 1036050 h 1289568"/>
                <a:gd name="connsiteX5" fmla="*/ 957948 w 1013055"/>
                <a:gd name="connsiteY5" fmla="*/ 1030671 h 1289568"/>
                <a:gd name="connsiteX6" fmla="*/ 1013055 w 1013055"/>
                <a:gd name="connsiteY6" fmla="*/ 1092748 h 1289568"/>
                <a:gd name="connsiteX7" fmla="*/ 163465 w 1013055"/>
                <a:gd name="connsiteY7" fmla="*/ 1127618 h 1289568"/>
                <a:gd name="connsiteX8" fmla="*/ 145378 w 1013055"/>
                <a:gd name="connsiteY8" fmla="*/ 280011 h 1289568"/>
                <a:gd name="connsiteX9" fmla="*/ 972444 w 1013055"/>
                <a:gd name="connsiteY9" fmla="*/ 84857 h 128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3055" h="1289568">
                  <a:moveTo>
                    <a:pt x="972444" y="84857"/>
                  </a:moveTo>
                  <a:lnTo>
                    <a:pt x="918124" y="170051"/>
                  </a:lnTo>
                  <a:lnTo>
                    <a:pt x="892556" y="167948"/>
                  </a:lnTo>
                  <a:cubicBezTo>
                    <a:pt x="598792" y="167949"/>
                    <a:pt x="360649" y="362280"/>
                    <a:pt x="360648" y="601999"/>
                  </a:cubicBezTo>
                  <a:cubicBezTo>
                    <a:pt x="360649" y="841720"/>
                    <a:pt x="598792" y="1036050"/>
                    <a:pt x="892556" y="1036050"/>
                  </a:cubicBezTo>
                  <a:lnTo>
                    <a:pt x="957948" y="1030671"/>
                  </a:lnTo>
                  <a:lnTo>
                    <a:pt x="1013055" y="1092748"/>
                  </a:lnTo>
                  <a:cubicBezTo>
                    <a:pt x="761594" y="1341016"/>
                    <a:pt x="387086" y="1356388"/>
                    <a:pt x="163465" y="1127618"/>
                  </a:cubicBezTo>
                  <a:cubicBezTo>
                    <a:pt x="-47393" y="911906"/>
                    <a:pt x="-55151" y="548373"/>
                    <a:pt x="145378" y="280011"/>
                  </a:cubicBezTo>
                  <a:cubicBezTo>
                    <a:pt x="352037" y="3445"/>
                    <a:pt x="711666" y="-81413"/>
                    <a:pt x="972444" y="8485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scene3d>
              <a:camera prst="isometricTopUp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 36"/>
            <p:cNvSpPr/>
            <p:nvPr/>
          </p:nvSpPr>
          <p:spPr>
            <a:xfrm rot="19648725">
              <a:off x="2163735" y="4842374"/>
              <a:ext cx="879660" cy="679206"/>
            </a:xfrm>
            <a:custGeom>
              <a:avLst/>
              <a:gdLst>
                <a:gd name="connsiteX0" fmla="*/ 972444 w 1013055"/>
                <a:gd name="connsiteY0" fmla="*/ 84857 h 1289568"/>
                <a:gd name="connsiteX1" fmla="*/ 918124 w 1013055"/>
                <a:gd name="connsiteY1" fmla="*/ 170051 h 1289568"/>
                <a:gd name="connsiteX2" fmla="*/ 892556 w 1013055"/>
                <a:gd name="connsiteY2" fmla="*/ 167948 h 1289568"/>
                <a:gd name="connsiteX3" fmla="*/ 360648 w 1013055"/>
                <a:gd name="connsiteY3" fmla="*/ 601999 h 1289568"/>
                <a:gd name="connsiteX4" fmla="*/ 892556 w 1013055"/>
                <a:gd name="connsiteY4" fmla="*/ 1036050 h 1289568"/>
                <a:gd name="connsiteX5" fmla="*/ 957948 w 1013055"/>
                <a:gd name="connsiteY5" fmla="*/ 1030671 h 1289568"/>
                <a:gd name="connsiteX6" fmla="*/ 1013055 w 1013055"/>
                <a:gd name="connsiteY6" fmla="*/ 1092748 h 1289568"/>
                <a:gd name="connsiteX7" fmla="*/ 163465 w 1013055"/>
                <a:gd name="connsiteY7" fmla="*/ 1127618 h 1289568"/>
                <a:gd name="connsiteX8" fmla="*/ 145378 w 1013055"/>
                <a:gd name="connsiteY8" fmla="*/ 280011 h 1289568"/>
                <a:gd name="connsiteX9" fmla="*/ 972444 w 1013055"/>
                <a:gd name="connsiteY9" fmla="*/ 84857 h 128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3055" h="1289568">
                  <a:moveTo>
                    <a:pt x="972444" y="84857"/>
                  </a:moveTo>
                  <a:lnTo>
                    <a:pt x="918124" y="170051"/>
                  </a:lnTo>
                  <a:lnTo>
                    <a:pt x="892556" y="167948"/>
                  </a:lnTo>
                  <a:cubicBezTo>
                    <a:pt x="598792" y="167949"/>
                    <a:pt x="360649" y="362280"/>
                    <a:pt x="360648" y="601999"/>
                  </a:cubicBezTo>
                  <a:cubicBezTo>
                    <a:pt x="360649" y="841720"/>
                    <a:pt x="598792" y="1036050"/>
                    <a:pt x="892556" y="1036050"/>
                  </a:cubicBezTo>
                  <a:lnTo>
                    <a:pt x="957948" y="1030671"/>
                  </a:lnTo>
                  <a:lnTo>
                    <a:pt x="1013055" y="1092748"/>
                  </a:lnTo>
                  <a:cubicBezTo>
                    <a:pt x="761594" y="1341016"/>
                    <a:pt x="387086" y="1356388"/>
                    <a:pt x="163465" y="1127618"/>
                  </a:cubicBezTo>
                  <a:cubicBezTo>
                    <a:pt x="-47393" y="911906"/>
                    <a:pt x="-55151" y="548373"/>
                    <a:pt x="145378" y="280011"/>
                  </a:cubicBezTo>
                  <a:cubicBezTo>
                    <a:pt x="352037" y="3445"/>
                    <a:pt x="711666" y="-81413"/>
                    <a:pt x="972444" y="848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scene3d>
              <a:camera prst="isometricTopUp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 38"/>
            <p:cNvSpPr/>
            <p:nvPr/>
          </p:nvSpPr>
          <p:spPr>
            <a:xfrm rot="19648725">
              <a:off x="2104640" y="4262682"/>
              <a:ext cx="879660" cy="679206"/>
            </a:xfrm>
            <a:custGeom>
              <a:avLst/>
              <a:gdLst>
                <a:gd name="connsiteX0" fmla="*/ 972444 w 1013055"/>
                <a:gd name="connsiteY0" fmla="*/ 84857 h 1289568"/>
                <a:gd name="connsiteX1" fmla="*/ 918124 w 1013055"/>
                <a:gd name="connsiteY1" fmla="*/ 170051 h 1289568"/>
                <a:gd name="connsiteX2" fmla="*/ 892556 w 1013055"/>
                <a:gd name="connsiteY2" fmla="*/ 167948 h 1289568"/>
                <a:gd name="connsiteX3" fmla="*/ 360648 w 1013055"/>
                <a:gd name="connsiteY3" fmla="*/ 601999 h 1289568"/>
                <a:gd name="connsiteX4" fmla="*/ 892556 w 1013055"/>
                <a:gd name="connsiteY4" fmla="*/ 1036050 h 1289568"/>
                <a:gd name="connsiteX5" fmla="*/ 957948 w 1013055"/>
                <a:gd name="connsiteY5" fmla="*/ 1030671 h 1289568"/>
                <a:gd name="connsiteX6" fmla="*/ 1013055 w 1013055"/>
                <a:gd name="connsiteY6" fmla="*/ 1092748 h 1289568"/>
                <a:gd name="connsiteX7" fmla="*/ 163465 w 1013055"/>
                <a:gd name="connsiteY7" fmla="*/ 1127618 h 1289568"/>
                <a:gd name="connsiteX8" fmla="*/ 145378 w 1013055"/>
                <a:gd name="connsiteY8" fmla="*/ 280011 h 1289568"/>
                <a:gd name="connsiteX9" fmla="*/ 972444 w 1013055"/>
                <a:gd name="connsiteY9" fmla="*/ 84857 h 128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3055" h="1289568">
                  <a:moveTo>
                    <a:pt x="972444" y="84857"/>
                  </a:moveTo>
                  <a:lnTo>
                    <a:pt x="918124" y="170051"/>
                  </a:lnTo>
                  <a:lnTo>
                    <a:pt x="892556" y="167948"/>
                  </a:lnTo>
                  <a:cubicBezTo>
                    <a:pt x="598792" y="167949"/>
                    <a:pt x="360649" y="362280"/>
                    <a:pt x="360648" y="601999"/>
                  </a:cubicBezTo>
                  <a:cubicBezTo>
                    <a:pt x="360649" y="841720"/>
                    <a:pt x="598792" y="1036050"/>
                    <a:pt x="892556" y="1036050"/>
                  </a:cubicBezTo>
                  <a:lnTo>
                    <a:pt x="957948" y="1030671"/>
                  </a:lnTo>
                  <a:lnTo>
                    <a:pt x="1013055" y="1092748"/>
                  </a:lnTo>
                  <a:cubicBezTo>
                    <a:pt x="761594" y="1341016"/>
                    <a:pt x="387086" y="1356388"/>
                    <a:pt x="163465" y="1127618"/>
                  </a:cubicBezTo>
                  <a:cubicBezTo>
                    <a:pt x="-47393" y="911906"/>
                    <a:pt x="-55151" y="548373"/>
                    <a:pt x="145378" y="280011"/>
                  </a:cubicBezTo>
                  <a:cubicBezTo>
                    <a:pt x="352037" y="3445"/>
                    <a:pt x="711666" y="-81413"/>
                    <a:pt x="972444" y="848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scene3d>
              <a:camera prst="isometricTopUp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C007400-3394-9311-21CE-C67C6C533C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7371" y="2210852"/>
            <a:ext cx="4216217" cy="331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368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15"/>
          <p:cNvSpPr txBox="1"/>
          <p:nvPr/>
        </p:nvSpPr>
        <p:spPr>
          <a:xfrm>
            <a:off x="787700" y="1750537"/>
            <a:ext cx="3758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Vẽ ý tưởng của nhóm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6987" y="708680"/>
            <a:ext cx="5819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PHIẾU HỌC TẬP SỐ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04647" y="1589881"/>
            <a:ext cx="590630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sz="20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  <a:r>
              <a:rPr lang="vi-VN" altLang="zh-CN" sz="20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Bàn tính gồm những bộ phận nào?</a:t>
            </a:r>
          </a:p>
          <a:p>
            <a:pPr lvl="0">
              <a:defRPr/>
            </a:pP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………………………………………………………………………………</a:t>
            </a:r>
            <a:endParaRPr lang="en-US" altLang="zh-CN" sz="20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0">
              <a:defRPr/>
            </a:pPr>
            <a:r>
              <a:rPr lang="en-US" altLang="zh-CN" sz="20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  <a:r>
              <a:rPr lang="vi-VN" altLang="zh-CN" sz="20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Nhóm em sử dụng vật liệu </a:t>
            </a:r>
            <a:r>
              <a:rPr lang="en-US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gì </a:t>
            </a: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để làm bàn tính</a:t>
            </a:r>
            <a:r>
              <a:rPr lang="en-US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  <a:endParaRPr lang="vi-VN" altLang="zh-CN" sz="20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0">
              <a:defRPr/>
            </a:pP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Đế bàn tính …………………………………………………………</a:t>
            </a:r>
            <a:r>
              <a:rPr lang="en-US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…..</a:t>
            </a:r>
          </a:p>
          <a:p>
            <a:pPr lvl="0">
              <a:defRPr/>
            </a:pP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Trục bàn tính ………………………………………………………</a:t>
            </a:r>
            <a:r>
              <a:rPr lang="en-US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…..</a:t>
            </a:r>
          </a:p>
          <a:p>
            <a:pPr>
              <a:defRPr/>
            </a:pPr>
            <a:r>
              <a:rPr lang="en-US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 hình biểu diễn số</a:t>
            </a: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</a:t>
            </a:r>
            <a:r>
              <a:rPr lang="en-US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………..</a:t>
            </a:r>
          </a:p>
          <a:p>
            <a:pPr lvl="0">
              <a:defRPr/>
            </a:pPr>
            <a:r>
              <a:rPr lang="vi-VN" altLang="zh-CN" sz="20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3. </a:t>
            </a: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Bàn tính biểu diễn được số có mấy chữ số?</a:t>
            </a:r>
          </a:p>
          <a:p>
            <a:pPr lvl="0">
              <a:defRPr/>
            </a:pP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……………………………………………………………………………</a:t>
            </a:r>
            <a:r>
              <a:rPr lang="en-US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……..</a:t>
            </a:r>
          </a:p>
          <a:p>
            <a:pPr lvl="0">
              <a:defRPr/>
            </a:pPr>
            <a:r>
              <a:rPr lang="vi-VN" altLang="zh-CN" sz="20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4. </a:t>
            </a: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 dùng cách gì để trang trí cho bàn tính</a:t>
            </a:r>
            <a:r>
              <a:rPr lang="en-US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  <a:endParaRPr lang="vi-VN" altLang="zh-CN" sz="20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0">
              <a:defRPr/>
            </a:pP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………………………………………………………………………………</a:t>
            </a:r>
            <a:r>
              <a:rPr lang="en-US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</a:t>
            </a:r>
          </a:p>
          <a:p>
            <a:pPr lvl="0">
              <a:defRPr/>
            </a:pPr>
            <a:r>
              <a:rPr lang="vi-VN" altLang="zh-CN" sz="20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5. </a:t>
            </a: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Lợi ích của việc sử dụng bàn tính?</a:t>
            </a:r>
          </a:p>
          <a:p>
            <a:pPr lvl="0">
              <a:defRPr/>
            </a:pP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………………………………………………………………………………</a:t>
            </a:r>
            <a:r>
              <a:rPr lang="en-US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</a:t>
            </a:r>
            <a:endParaRPr lang="vi-VN" altLang="zh-CN" sz="20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0">
              <a:defRPr/>
            </a:pP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6. Mô tả ngắn gọn cách làm bàn tính</a:t>
            </a:r>
          </a:p>
          <a:p>
            <a:pPr lvl="0">
              <a:defRPr/>
            </a:pP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……………………………………………………………………………………</a:t>
            </a:r>
            <a:endParaRPr lang="en-US" altLang="zh-CN" sz="20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0">
              <a:defRPr/>
            </a:pPr>
            <a:r>
              <a:rPr lang="vi-VN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………………………………………………………………………</a:t>
            </a:r>
            <a:r>
              <a:rPr lang="en-US" altLang="zh-C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</a:t>
            </a:r>
            <a:endParaRPr lang="vi-VN" altLang="zh-CN" sz="20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28" y="-45481"/>
            <a:ext cx="2336328" cy="1708727"/>
          </a:xfrm>
          <a:prstGeom prst="rect">
            <a:avLst/>
          </a:prstGeom>
          <a:ln>
            <a:noFill/>
          </a:ln>
        </p:spPr>
      </p:pic>
      <p:sp>
        <p:nvSpPr>
          <p:cNvPr id="10" name="Cube 9">
            <a:extLst>
              <a:ext uri="{FF2B5EF4-FFF2-40B4-BE49-F238E27FC236}">
                <a16:creationId xmlns:a16="http://schemas.microsoft.com/office/drawing/2014/main" id="{F8241851-CD66-28C8-311C-4DBC70A8DDFA}"/>
              </a:ext>
            </a:extLst>
          </p:cNvPr>
          <p:cNvSpPr/>
          <p:nvPr/>
        </p:nvSpPr>
        <p:spPr>
          <a:xfrm>
            <a:off x="437668" y="4344802"/>
            <a:ext cx="4380970" cy="1287663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Cylinder 2">
            <a:extLst>
              <a:ext uri="{FF2B5EF4-FFF2-40B4-BE49-F238E27FC236}">
                <a16:creationId xmlns:a16="http://schemas.microsoft.com/office/drawing/2014/main" id="{E46047EB-29C1-D197-B691-C6BB3116ADD2}"/>
              </a:ext>
            </a:extLst>
          </p:cNvPr>
          <p:cNvSpPr/>
          <p:nvPr/>
        </p:nvSpPr>
        <p:spPr>
          <a:xfrm>
            <a:off x="1253484" y="2465060"/>
            <a:ext cx="216010" cy="1995220"/>
          </a:xfrm>
          <a:prstGeom prst="ca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Cylinder 3">
            <a:extLst>
              <a:ext uri="{FF2B5EF4-FFF2-40B4-BE49-F238E27FC236}">
                <a16:creationId xmlns:a16="http://schemas.microsoft.com/office/drawing/2014/main" id="{4AFF37E1-4729-D82D-0157-D11C906A09E8}"/>
              </a:ext>
            </a:extLst>
          </p:cNvPr>
          <p:cNvSpPr/>
          <p:nvPr/>
        </p:nvSpPr>
        <p:spPr>
          <a:xfrm>
            <a:off x="2450827" y="2465060"/>
            <a:ext cx="216010" cy="1995220"/>
          </a:xfrm>
          <a:prstGeom prst="ca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Cylinder 4">
            <a:extLst>
              <a:ext uri="{FF2B5EF4-FFF2-40B4-BE49-F238E27FC236}">
                <a16:creationId xmlns:a16="http://schemas.microsoft.com/office/drawing/2014/main" id="{6ABDAB13-4C24-D489-3B63-40FD8AB4596E}"/>
              </a:ext>
            </a:extLst>
          </p:cNvPr>
          <p:cNvSpPr/>
          <p:nvPr/>
        </p:nvSpPr>
        <p:spPr>
          <a:xfrm>
            <a:off x="3659444" y="2465061"/>
            <a:ext cx="216010" cy="1995220"/>
          </a:xfrm>
          <a:prstGeom prst="ca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E1FD9D-6A0B-D4B0-630B-9A43474BADCC}"/>
              </a:ext>
            </a:extLst>
          </p:cNvPr>
          <p:cNvSpPr txBox="1"/>
          <p:nvPr/>
        </p:nvSpPr>
        <p:spPr>
          <a:xfrm>
            <a:off x="843066" y="4921693"/>
            <a:ext cx="1036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Trăm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0B5DC0-C0DE-470E-BE88-24DA484D5718}"/>
              </a:ext>
            </a:extLst>
          </p:cNvPr>
          <p:cNvSpPr txBox="1"/>
          <p:nvPr/>
        </p:nvSpPr>
        <p:spPr>
          <a:xfrm>
            <a:off x="1954618" y="4921693"/>
            <a:ext cx="1424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Chục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B4F2E6-4585-EC24-5241-F8A03E5E9001}"/>
              </a:ext>
            </a:extLst>
          </p:cNvPr>
          <p:cNvSpPr txBox="1"/>
          <p:nvPr/>
        </p:nvSpPr>
        <p:spPr>
          <a:xfrm>
            <a:off x="3069269" y="4921693"/>
            <a:ext cx="1271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vị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Donut 3"/>
          <p:cNvSpPr/>
          <p:nvPr/>
        </p:nvSpPr>
        <p:spPr>
          <a:xfrm>
            <a:off x="1276015" y="5812062"/>
            <a:ext cx="865154" cy="773723"/>
          </a:xfrm>
          <a:prstGeom prst="donu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2713159" y="5853979"/>
            <a:ext cx="712219" cy="689891"/>
          </a:xfrm>
          <a:prstGeom prst="frame">
            <a:avLst>
              <a:gd name="adj1" fmla="val 29043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0EEADF-F242-4F8F-96FE-76601BA8159E}"/>
              </a:ext>
            </a:extLst>
          </p:cNvPr>
          <p:cNvSpPr txBox="1"/>
          <p:nvPr/>
        </p:nvSpPr>
        <p:spPr>
          <a:xfrm>
            <a:off x="5838825" y="1891031"/>
            <a:ext cx="550545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Bàn</a:t>
            </a:r>
            <a:r>
              <a:rPr kumimoji="0" lang="en-US" sz="20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tính gồm đế, trục và các hình biểu diễn số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50EEADF-F242-4F8F-96FE-76601BA8159E}"/>
              </a:ext>
            </a:extLst>
          </p:cNvPr>
          <p:cNvSpPr txBox="1"/>
          <p:nvPr/>
        </p:nvSpPr>
        <p:spPr>
          <a:xfrm>
            <a:off x="5561386" y="3712384"/>
            <a:ext cx="571621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Bàn</a:t>
            </a:r>
            <a:r>
              <a:rPr kumimoji="0" lang="en-US" sz="20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tính biểu diễn được số có một, hai, ba chữ số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0EEADF-F242-4F8F-96FE-76601BA8159E}"/>
              </a:ext>
            </a:extLst>
          </p:cNvPr>
          <p:cNvSpPr txBox="1"/>
          <p:nvPr/>
        </p:nvSpPr>
        <p:spPr>
          <a:xfrm>
            <a:off x="5722611" y="4356343"/>
            <a:ext cx="184685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Vẽ</a:t>
            </a:r>
            <a:r>
              <a:rPr kumimoji="0" lang="en-US" sz="20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và tô màu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50EEADF-F242-4F8F-96FE-76601BA8159E}"/>
              </a:ext>
            </a:extLst>
          </p:cNvPr>
          <p:cNvSpPr txBox="1"/>
          <p:nvPr/>
        </p:nvSpPr>
        <p:spPr>
          <a:xfrm>
            <a:off x="5754047" y="4953213"/>
            <a:ext cx="452744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Biễu</a:t>
            </a:r>
            <a:r>
              <a:rPr kumimoji="0" lang="en-US" sz="20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diễn số, viết và đọc số nhanh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005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7" grpId="0"/>
      <p:bldP spid="9" grpId="0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4" grpId="0" animBg="1"/>
      <p:bldP spid="5" grpId="0" animBg="1"/>
      <p:bldP spid="17" grpId="0"/>
      <p:bldP spid="18" grpId="0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71077" y="644997"/>
            <a:ext cx="6250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LÀM BÀN TÍNH BIỂU DIỄN SỐ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3376246" y="1778728"/>
            <a:ext cx="423175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Lựa chọn dụng cụ và vật liệu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0EEADF-F242-4F8F-96FE-76601BA8159E}"/>
              </a:ext>
            </a:extLst>
          </p:cNvPr>
          <p:cNvSpPr txBox="1"/>
          <p:nvPr/>
        </p:nvSpPr>
        <p:spPr>
          <a:xfrm>
            <a:off x="1939332" y="2415246"/>
            <a:ext cx="774727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út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màu, bút chì, kéo, ống hút, giấy bìa màu, keo dán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28" y="-45481"/>
            <a:ext cx="2336328" cy="1708727"/>
          </a:xfrm>
          <a:prstGeom prst="rect">
            <a:avLst/>
          </a:prstGeom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866" b="85489" l="9945" r="983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941" b="13099"/>
          <a:stretch/>
        </p:blipFill>
        <p:spPr>
          <a:xfrm>
            <a:off x="2286000" y="3333534"/>
            <a:ext cx="2505088" cy="2069562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AA9E7433-4C91-F330-2BC6-400801F8D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13" b="8998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698" y="3781931"/>
            <a:ext cx="1790243" cy="1621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2210E2-AFE1-878C-C378-54692377689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721" b="100000" l="22979" r="791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28" r="13090"/>
          <a:stretch/>
        </p:blipFill>
        <p:spPr>
          <a:xfrm>
            <a:off x="7441927" y="3444775"/>
            <a:ext cx="1091108" cy="14122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767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776888" y="1593744"/>
            <a:ext cx="839796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bàn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tính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biểu diễn số </a:t>
            </a: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theo 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cách của em hoặc nhóm em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79869" y="639346"/>
            <a:ext cx="59920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LÀM BÀN TÍNH BIỂU DIỄN SỐ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28" y="-45481"/>
            <a:ext cx="2336328" cy="1708727"/>
          </a:xfrm>
          <a:prstGeom prst="rect">
            <a:avLst/>
          </a:prstGeom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14B4394-3191-F81C-CF36-F03817FCC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95" y="4712399"/>
            <a:ext cx="3297643" cy="1856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9760AAC5-05FC-86CD-5983-5E4AA9970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114" y="4712399"/>
            <a:ext cx="3297643" cy="1856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220" y="1778410"/>
            <a:ext cx="4276749" cy="404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46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3001384" y="4301762"/>
            <a:ext cx="146651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 đế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01384" y="793135"/>
            <a:ext cx="6002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LÀM BÀN TÍNH BIỂU DIỄN SỐ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2758324" y="2539488"/>
            <a:ext cx="1271353" cy="1365783"/>
            <a:chOff x="5964581" y="1596496"/>
            <a:chExt cx="1271353" cy="1365783"/>
          </a:xfrm>
        </p:grpSpPr>
        <p:sp>
          <p:nvSpPr>
            <p:cNvPr id="20" name="Rectangle 34">
              <a:extLst>
                <a:ext uri="{FF2B5EF4-FFF2-40B4-BE49-F238E27FC236}">
                  <a16:creationId xmlns:a16="http://schemas.microsoft.com/office/drawing/2014/main" id="{727AB63F-DB34-3CBD-1690-0D28436EF066}"/>
                </a:ext>
              </a:extLst>
            </p:cNvPr>
            <p:cNvSpPr/>
            <p:nvPr/>
          </p:nvSpPr>
          <p:spPr>
            <a:xfrm rot="20386697">
              <a:off x="5964581" y="1596496"/>
              <a:ext cx="1271353" cy="1365783"/>
            </a:xfrm>
            <a:custGeom>
              <a:avLst/>
              <a:gdLst>
                <a:gd name="connsiteX0" fmla="*/ 0 w 1271353"/>
                <a:gd name="connsiteY0" fmla="*/ 0 h 1365548"/>
                <a:gd name="connsiteX1" fmla="*/ 1271353 w 1271353"/>
                <a:gd name="connsiteY1" fmla="*/ 0 h 1365548"/>
                <a:gd name="connsiteX2" fmla="*/ 1271353 w 1271353"/>
                <a:gd name="connsiteY2" fmla="*/ 1365548 h 1365548"/>
                <a:gd name="connsiteX3" fmla="*/ 0 w 1271353"/>
                <a:gd name="connsiteY3" fmla="*/ 1365548 h 1365548"/>
                <a:gd name="connsiteX4" fmla="*/ 0 w 1271353"/>
                <a:gd name="connsiteY4" fmla="*/ 0 h 1365548"/>
                <a:gd name="connsiteX0" fmla="*/ 0 w 1271353"/>
                <a:gd name="connsiteY0" fmla="*/ 0 h 1365548"/>
                <a:gd name="connsiteX1" fmla="*/ 1271353 w 1271353"/>
                <a:gd name="connsiteY1" fmla="*/ 0 h 1365548"/>
                <a:gd name="connsiteX2" fmla="*/ 1271353 w 1271353"/>
                <a:gd name="connsiteY2" fmla="*/ 1365548 h 1365548"/>
                <a:gd name="connsiteX3" fmla="*/ 408917 w 1271353"/>
                <a:gd name="connsiteY3" fmla="*/ 1355980 h 1365548"/>
                <a:gd name="connsiteX4" fmla="*/ 0 w 1271353"/>
                <a:gd name="connsiteY4" fmla="*/ 1365548 h 1365548"/>
                <a:gd name="connsiteX5" fmla="*/ 0 w 1271353"/>
                <a:gd name="connsiteY5" fmla="*/ 0 h 1365548"/>
                <a:gd name="connsiteX0" fmla="*/ 0 w 1271353"/>
                <a:gd name="connsiteY0" fmla="*/ 0 h 1365548"/>
                <a:gd name="connsiteX1" fmla="*/ 1271353 w 1271353"/>
                <a:gd name="connsiteY1" fmla="*/ 0 h 1365548"/>
                <a:gd name="connsiteX2" fmla="*/ 1271353 w 1271353"/>
                <a:gd name="connsiteY2" fmla="*/ 1365548 h 1365548"/>
                <a:gd name="connsiteX3" fmla="*/ 408917 w 1271353"/>
                <a:gd name="connsiteY3" fmla="*/ 1355980 h 1365548"/>
                <a:gd name="connsiteX4" fmla="*/ 0 w 1271353"/>
                <a:gd name="connsiteY4" fmla="*/ 1365548 h 1365548"/>
                <a:gd name="connsiteX5" fmla="*/ 0 w 1271353"/>
                <a:gd name="connsiteY5" fmla="*/ 0 h 1365548"/>
                <a:gd name="connsiteX0" fmla="*/ 0 w 1271353"/>
                <a:gd name="connsiteY0" fmla="*/ 0 h 1365783"/>
                <a:gd name="connsiteX1" fmla="*/ 1271353 w 1271353"/>
                <a:gd name="connsiteY1" fmla="*/ 0 h 1365783"/>
                <a:gd name="connsiteX2" fmla="*/ 1271353 w 1271353"/>
                <a:gd name="connsiteY2" fmla="*/ 1365548 h 1365783"/>
                <a:gd name="connsiteX3" fmla="*/ 925092 w 1271353"/>
                <a:gd name="connsiteY3" fmla="*/ 1308166 h 1365783"/>
                <a:gd name="connsiteX4" fmla="*/ 408917 w 1271353"/>
                <a:gd name="connsiteY4" fmla="*/ 1355980 h 1365783"/>
                <a:gd name="connsiteX5" fmla="*/ 0 w 1271353"/>
                <a:gd name="connsiteY5" fmla="*/ 1365548 h 1365783"/>
                <a:gd name="connsiteX6" fmla="*/ 0 w 1271353"/>
                <a:gd name="connsiteY6" fmla="*/ 0 h 136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71353" h="1365783">
                  <a:moveTo>
                    <a:pt x="0" y="0"/>
                  </a:moveTo>
                  <a:lnTo>
                    <a:pt x="1271353" y="0"/>
                  </a:lnTo>
                  <a:lnTo>
                    <a:pt x="1271353" y="1365548"/>
                  </a:lnTo>
                  <a:cubicBezTo>
                    <a:pt x="1128278" y="1370227"/>
                    <a:pt x="1068167" y="1303487"/>
                    <a:pt x="925092" y="1308166"/>
                  </a:cubicBezTo>
                  <a:lnTo>
                    <a:pt x="408917" y="1355980"/>
                  </a:lnTo>
                  <a:cubicBezTo>
                    <a:pt x="355573" y="1287750"/>
                    <a:pt x="136306" y="1362359"/>
                    <a:pt x="0" y="13655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5821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6155190" y="1822387"/>
              <a:ext cx="890133" cy="829031"/>
            </a:xfrm>
            <a:prstGeom prst="round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+mn-cs"/>
                </a:rPr>
                <a:t>1</a:t>
              </a: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28" y="-45481"/>
            <a:ext cx="2336328" cy="1708727"/>
          </a:xfrm>
          <a:prstGeom prst="rect">
            <a:avLst/>
          </a:prstGeom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9475FBB-B702-EF9C-224C-47D3F53F72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6548" y="2380235"/>
            <a:ext cx="3932518" cy="278233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C475B1B-325F-3CC3-2DAC-C9C4072AB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796" y="1695426"/>
            <a:ext cx="3694270" cy="327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62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34A6D69-6CBF-8A12-2B0C-BC060A6FEA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35" t="11537"/>
          <a:stretch/>
        </p:blipFill>
        <p:spPr>
          <a:xfrm>
            <a:off x="5507210" y="2777099"/>
            <a:ext cx="4773822" cy="33002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919860" y="4554318"/>
            <a:ext cx="443113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 các cột (trăm, chục, đơn vị)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23617" y="591373"/>
            <a:ext cx="6002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LÀM BÀN TÍNH BIỂU DIỄN SỐ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2606868" y="2701437"/>
            <a:ext cx="1271353" cy="1365783"/>
            <a:chOff x="5964581" y="1596496"/>
            <a:chExt cx="1271353" cy="1365783"/>
          </a:xfrm>
        </p:grpSpPr>
        <p:sp>
          <p:nvSpPr>
            <p:cNvPr id="20" name="Rectangle 34">
              <a:extLst>
                <a:ext uri="{FF2B5EF4-FFF2-40B4-BE49-F238E27FC236}">
                  <a16:creationId xmlns:a16="http://schemas.microsoft.com/office/drawing/2014/main" id="{727AB63F-DB34-3CBD-1690-0D28436EF066}"/>
                </a:ext>
              </a:extLst>
            </p:cNvPr>
            <p:cNvSpPr/>
            <p:nvPr/>
          </p:nvSpPr>
          <p:spPr>
            <a:xfrm rot="20386697">
              <a:off x="5964581" y="1596496"/>
              <a:ext cx="1271353" cy="1365783"/>
            </a:xfrm>
            <a:custGeom>
              <a:avLst/>
              <a:gdLst>
                <a:gd name="connsiteX0" fmla="*/ 0 w 1271353"/>
                <a:gd name="connsiteY0" fmla="*/ 0 h 1365548"/>
                <a:gd name="connsiteX1" fmla="*/ 1271353 w 1271353"/>
                <a:gd name="connsiteY1" fmla="*/ 0 h 1365548"/>
                <a:gd name="connsiteX2" fmla="*/ 1271353 w 1271353"/>
                <a:gd name="connsiteY2" fmla="*/ 1365548 h 1365548"/>
                <a:gd name="connsiteX3" fmla="*/ 0 w 1271353"/>
                <a:gd name="connsiteY3" fmla="*/ 1365548 h 1365548"/>
                <a:gd name="connsiteX4" fmla="*/ 0 w 1271353"/>
                <a:gd name="connsiteY4" fmla="*/ 0 h 1365548"/>
                <a:gd name="connsiteX0" fmla="*/ 0 w 1271353"/>
                <a:gd name="connsiteY0" fmla="*/ 0 h 1365548"/>
                <a:gd name="connsiteX1" fmla="*/ 1271353 w 1271353"/>
                <a:gd name="connsiteY1" fmla="*/ 0 h 1365548"/>
                <a:gd name="connsiteX2" fmla="*/ 1271353 w 1271353"/>
                <a:gd name="connsiteY2" fmla="*/ 1365548 h 1365548"/>
                <a:gd name="connsiteX3" fmla="*/ 408917 w 1271353"/>
                <a:gd name="connsiteY3" fmla="*/ 1355980 h 1365548"/>
                <a:gd name="connsiteX4" fmla="*/ 0 w 1271353"/>
                <a:gd name="connsiteY4" fmla="*/ 1365548 h 1365548"/>
                <a:gd name="connsiteX5" fmla="*/ 0 w 1271353"/>
                <a:gd name="connsiteY5" fmla="*/ 0 h 1365548"/>
                <a:gd name="connsiteX0" fmla="*/ 0 w 1271353"/>
                <a:gd name="connsiteY0" fmla="*/ 0 h 1365548"/>
                <a:gd name="connsiteX1" fmla="*/ 1271353 w 1271353"/>
                <a:gd name="connsiteY1" fmla="*/ 0 h 1365548"/>
                <a:gd name="connsiteX2" fmla="*/ 1271353 w 1271353"/>
                <a:gd name="connsiteY2" fmla="*/ 1365548 h 1365548"/>
                <a:gd name="connsiteX3" fmla="*/ 408917 w 1271353"/>
                <a:gd name="connsiteY3" fmla="*/ 1355980 h 1365548"/>
                <a:gd name="connsiteX4" fmla="*/ 0 w 1271353"/>
                <a:gd name="connsiteY4" fmla="*/ 1365548 h 1365548"/>
                <a:gd name="connsiteX5" fmla="*/ 0 w 1271353"/>
                <a:gd name="connsiteY5" fmla="*/ 0 h 1365548"/>
                <a:gd name="connsiteX0" fmla="*/ 0 w 1271353"/>
                <a:gd name="connsiteY0" fmla="*/ 0 h 1365783"/>
                <a:gd name="connsiteX1" fmla="*/ 1271353 w 1271353"/>
                <a:gd name="connsiteY1" fmla="*/ 0 h 1365783"/>
                <a:gd name="connsiteX2" fmla="*/ 1271353 w 1271353"/>
                <a:gd name="connsiteY2" fmla="*/ 1365548 h 1365783"/>
                <a:gd name="connsiteX3" fmla="*/ 925092 w 1271353"/>
                <a:gd name="connsiteY3" fmla="*/ 1308166 h 1365783"/>
                <a:gd name="connsiteX4" fmla="*/ 408917 w 1271353"/>
                <a:gd name="connsiteY4" fmla="*/ 1355980 h 1365783"/>
                <a:gd name="connsiteX5" fmla="*/ 0 w 1271353"/>
                <a:gd name="connsiteY5" fmla="*/ 1365548 h 1365783"/>
                <a:gd name="connsiteX6" fmla="*/ 0 w 1271353"/>
                <a:gd name="connsiteY6" fmla="*/ 0 h 136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71353" h="1365783">
                  <a:moveTo>
                    <a:pt x="0" y="0"/>
                  </a:moveTo>
                  <a:lnTo>
                    <a:pt x="1271353" y="0"/>
                  </a:lnTo>
                  <a:lnTo>
                    <a:pt x="1271353" y="1365548"/>
                  </a:lnTo>
                  <a:cubicBezTo>
                    <a:pt x="1128278" y="1370227"/>
                    <a:pt x="1068167" y="1303487"/>
                    <a:pt x="925092" y="1308166"/>
                  </a:cubicBezTo>
                  <a:lnTo>
                    <a:pt x="408917" y="1355980"/>
                  </a:lnTo>
                  <a:cubicBezTo>
                    <a:pt x="355573" y="1287750"/>
                    <a:pt x="136306" y="1362359"/>
                    <a:pt x="0" y="13655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5821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6155190" y="1822387"/>
              <a:ext cx="890133" cy="829031"/>
            </a:xfrm>
            <a:prstGeom prst="round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+mn-cs"/>
                </a:rPr>
                <a:t>2</a:t>
              </a: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28" y="-45481"/>
            <a:ext cx="2336328" cy="1708727"/>
          </a:xfrm>
          <a:prstGeom prst="rect">
            <a:avLst/>
          </a:prstGeom>
          <a:ln>
            <a:noFill/>
          </a:ln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4518CE6F-9B3D-93D6-C084-F66951877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657" y="1377910"/>
            <a:ext cx="2880927" cy="41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691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4431757" y="374699"/>
            <a:ext cx="30470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QUAN SÁT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682"/>
            <a:ext cx="1946787" cy="1423827"/>
          </a:xfrm>
          <a:prstGeom prst="rect">
            <a:avLst/>
          </a:prstGeom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091" y="2162313"/>
            <a:ext cx="6222340" cy="4219150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</p:pic>
      <p:sp>
        <p:nvSpPr>
          <p:cNvPr id="2" name="Rectangular Callout 1"/>
          <p:cNvSpPr/>
          <p:nvPr/>
        </p:nvSpPr>
        <p:spPr>
          <a:xfrm>
            <a:off x="6460219" y="1978344"/>
            <a:ext cx="2425627" cy="1612663"/>
          </a:xfrm>
          <a:custGeom>
            <a:avLst/>
            <a:gdLst>
              <a:gd name="connsiteX0" fmla="*/ 0 w 2241496"/>
              <a:gd name="connsiteY0" fmla="*/ 0 h 1075173"/>
              <a:gd name="connsiteX1" fmla="*/ 373583 w 2241496"/>
              <a:gd name="connsiteY1" fmla="*/ 0 h 1075173"/>
              <a:gd name="connsiteX2" fmla="*/ 373583 w 2241496"/>
              <a:gd name="connsiteY2" fmla="*/ 0 h 1075173"/>
              <a:gd name="connsiteX3" fmla="*/ 933957 w 2241496"/>
              <a:gd name="connsiteY3" fmla="*/ 0 h 1075173"/>
              <a:gd name="connsiteX4" fmla="*/ 2241496 w 2241496"/>
              <a:gd name="connsiteY4" fmla="*/ 0 h 1075173"/>
              <a:gd name="connsiteX5" fmla="*/ 2241496 w 2241496"/>
              <a:gd name="connsiteY5" fmla="*/ 627184 h 1075173"/>
              <a:gd name="connsiteX6" fmla="*/ 2241496 w 2241496"/>
              <a:gd name="connsiteY6" fmla="*/ 627184 h 1075173"/>
              <a:gd name="connsiteX7" fmla="*/ 2241496 w 2241496"/>
              <a:gd name="connsiteY7" fmla="*/ 895978 h 1075173"/>
              <a:gd name="connsiteX8" fmla="*/ 2241496 w 2241496"/>
              <a:gd name="connsiteY8" fmla="*/ 1075173 h 1075173"/>
              <a:gd name="connsiteX9" fmla="*/ 933957 w 2241496"/>
              <a:gd name="connsiteY9" fmla="*/ 1075173 h 1075173"/>
              <a:gd name="connsiteX10" fmla="*/ 422656 w 2241496"/>
              <a:gd name="connsiteY10" fmla="*/ 1450731 h 1075173"/>
              <a:gd name="connsiteX11" fmla="*/ 373583 w 2241496"/>
              <a:gd name="connsiteY11" fmla="*/ 1075173 h 1075173"/>
              <a:gd name="connsiteX12" fmla="*/ 0 w 2241496"/>
              <a:gd name="connsiteY12" fmla="*/ 1075173 h 1075173"/>
              <a:gd name="connsiteX13" fmla="*/ 0 w 2241496"/>
              <a:gd name="connsiteY13" fmla="*/ 895978 h 1075173"/>
              <a:gd name="connsiteX14" fmla="*/ 0 w 2241496"/>
              <a:gd name="connsiteY14" fmla="*/ 627184 h 1075173"/>
              <a:gd name="connsiteX15" fmla="*/ 0 w 2241496"/>
              <a:gd name="connsiteY15" fmla="*/ 627184 h 1075173"/>
              <a:gd name="connsiteX16" fmla="*/ 0 w 2241496"/>
              <a:gd name="connsiteY16" fmla="*/ 0 h 1075173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241496 w 2241496"/>
              <a:gd name="connsiteY6" fmla="*/ 627184 h 1450731"/>
              <a:gd name="connsiteX7" fmla="*/ 2241496 w 2241496"/>
              <a:gd name="connsiteY7" fmla="*/ 1075173 h 1450731"/>
              <a:gd name="connsiteX8" fmla="*/ 933957 w 2241496"/>
              <a:gd name="connsiteY8" fmla="*/ 1075173 h 1450731"/>
              <a:gd name="connsiteX9" fmla="*/ 422656 w 2241496"/>
              <a:gd name="connsiteY9" fmla="*/ 1450731 h 1450731"/>
              <a:gd name="connsiteX10" fmla="*/ 373583 w 2241496"/>
              <a:gd name="connsiteY10" fmla="*/ 1075173 h 1450731"/>
              <a:gd name="connsiteX11" fmla="*/ 0 w 2241496"/>
              <a:gd name="connsiteY11" fmla="*/ 1075173 h 1450731"/>
              <a:gd name="connsiteX12" fmla="*/ 0 w 2241496"/>
              <a:gd name="connsiteY12" fmla="*/ 895978 h 1450731"/>
              <a:gd name="connsiteX13" fmla="*/ 0 w 2241496"/>
              <a:gd name="connsiteY13" fmla="*/ 627184 h 1450731"/>
              <a:gd name="connsiteX14" fmla="*/ 0 w 2241496"/>
              <a:gd name="connsiteY14" fmla="*/ 627184 h 1450731"/>
              <a:gd name="connsiteX15" fmla="*/ 0 w 2241496"/>
              <a:gd name="connsiteY15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241496 w 2241496"/>
              <a:gd name="connsiteY6" fmla="*/ 627184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895978 h 1450731"/>
              <a:gd name="connsiteX12" fmla="*/ 0 w 2241496"/>
              <a:gd name="connsiteY12" fmla="*/ 627184 h 1450731"/>
              <a:gd name="connsiteX13" fmla="*/ 0 w 2241496"/>
              <a:gd name="connsiteY13" fmla="*/ 627184 h 1450731"/>
              <a:gd name="connsiteX14" fmla="*/ 0 w 2241496"/>
              <a:gd name="connsiteY14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71158 w 2241496"/>
              <a:gd name="connsiteY6" fmla="*/ 998973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895978 h 1450731"/>
              <a:gd name="connsiteX12" fmla="*/ 0 w 2241496"/>
              <a:gd name="connsiteY12" fmla="*/ 627184 h 1450731"/>
              <a:gd name="connsiteX13" fmla="*/ 0 w 2241496"/>
              <a:gd name="connsiteY13" fmla="*/ 627184 h 1450731"/>
              <a:gd name="connsiteX14" fmla="*/ 0 w 2241496"/>
              <a:gd name="connsiteY14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71158 w 2241496"/>
              <a:gd name="connsiteY6" fmla="*/ 998973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895978 h 1450731"/>
              <a:gd name="connsiteX12" fmla="*/ 0 w 2241496"/>
              <a:gd name="connsiteY12" fmla="*/ 627184 h 1450731"/>
              <a:gd name="connsiteX13" fmla="*/ 0 w 2241496"/>
              <a:gd name="connsiteY13" fmla="*/ 627184 h 1450731"/>
              <a:gd name="connsiteX14" fmla="*/ 0 w 2241496"/>
              <a:gd name="connsiteY14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895978 h 1450731"/>
              <a:gd name="connsiteX12" fmla="*/ 0 w 2241496"/>
              <a:gd name="connsiteY12" fmla="*/ 627184 h 1450731"/>
              <a:gd name="connsiteX13" fmla="*/ 0 w 2241496"/>
              <a:gd name="connsiteY13" fmla="*/ 627184 h 1450731"/>
              <a:gd name="connsiteX14" fmla="*/ 0 w 2241496"/>
              <a:gd name="connsiteY14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627184 h 1450731"/>
              <a:gd name="connsiteX12" fmla="*/ 0 w 2241496"/>
              <a:gd name="connsiteY12" fmla="*/ 627184 h 1450731"/>
              <a:gd name="connsiteX13" fmla="*/ 0 w 2241496"/>
              <a:gd name="connsiteY13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627184 h 1450731"/>
              <a:gd name="connsiteX11" fmla="*/ 0 w 2241496"/>
              <a:gd name="connsiteY11" fmla="*/ 627184 h 1450731"/>
              <a:gd name="connsiteX12" fmla="*/ 0 w 2241496"/>
              <a:gd name="connsiteY12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627184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03244 w 2241496"/>
              <a:gd name="connsiteY9" fmla="*/ 1105318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423824 w 2241496"/>
              <a:gd name="connsiteY9" fmla="*/ 1075173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554452 w 2241496"/>
              <a:gd name="connsiteY9" fmla="*/ 1045028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345448"/>
              <a:gd name="connsiteY0" fmla="*/ 0 h 1450731"/>
              <a:gd name="connsiteX1" fmla="*/ 373583 w 2345448"/>
              <a:gd name="connsiteY1" fmla="*/ 0 h 1450731"/>
              <a:gd name="connsiteX2" fmla="*/ 373583 w 2345448"/>
              <a:gd name="connsiteY2" fmla="*/ 0 h 1450731"/>
              <a:gd name="connsiteX3" fmla="*/ 933957 w 2345448"/>
              <a:gd name="connsiteY3" fmla="*/ 0 h 1450731"/>
              <a:gd name="connsiteX4" fmla="*/ 2241496 w 2345448"/>
              <a:gd name="connsiteY4" fmla="*/ 0 h 1450731"/>
              <a:gd name="connsiteX5" fmla="*/ 2241496 w 2345448"/>
              <a:gd name="connsiteY5" fmla="*/ 627184 h 1450731"/>
              <a:gd name="connsiteX6" fmla="*/ 2141013 w 2345448"/>
              <a:gd name="connsiteY6" fmla="*/ 978876 h 1450731"/>
              <a:gd name="connsiteX7" fmla="*/ 933957 w 2345448"/>
              <a:gd name="connsiteY7" fmla="*/ 1075173 h 1450731"/>
              <a:gd name="connsiteX8" fmla="*/ 422656 w 2345448"/>
              <a:gd name="connsiteY8" fmla="*/ 1450731 h 1450731"/>
              <a:gd name="connsiteX9" fmla="*/ 554452 w 2345448"/>
              <a:gd name="connsiteY9" fmla="*/ 1045028 h 1450731"/>
              <a:gd name="connsiteX10" fmla="*/ 0 w 2345448"/>
              <a:gd name="connsiteY10" fmla="*/ 787958 h 1450731"/>
              <a:gd name="connsiteX11" fmla="*/ 0 w 2345448"/>
              <a:gd name="connsiteY11" fmla="*/ 0 h 1450731"/>
              <a:gd name="connsiteX0" fmla="*/ 0 w 2342180"/>
              <a:gd name="connsiteY0" fmla="*/ 0 h 1450731"/>
              <a:gd name="connsiteX1" fmla="*/ 373583 w 2342180"/>
              <a:gd name="connsiteY1" fmla="*/ 0 h 1450731"/>
              <a:gd name="connsiteX2" fmla="*/ 373583 w 2342180"/>
              <a:gd name="connsiteY2" fmla="*/ 0 h 1450731"/>
              <a:gd name="connsiteX3" fmla="*/ 933957 w 2342180"/>
              <a:gd name="connsiteY3" fmla="*/ 0 h 1450731"/>
              <a:gd name="connsiteX4" fmla="*/ 2241496 w 2342180"/>
              <a:gd name="connsiteY4" fmla="*/ 0 h 1450731"/>
              <a:gd name="connsiteX5" fmla="*/ 2241496 w 2342180"/>
              <a:gd name="connsiteY5" fmla="*/ 627184 h 1450731"/>
              <a:gd name="connsiteX6" fmla="*/ 2141013 w 2342180"/>
              <a:gd name="connsiteY6" fmla="*/ 978876 h 1450731"/>
              <a:gd name="connsiteX7" fmla="*/ 933957 w 2342180"/>
              <a:gd name="connsiteY7" fmla="*/ 1075173 h 1450731"/>
              <a:gd name="connsiteX8" fmla="*/ 422656 w 2342180"/>
              <a:gd name="connsiteY8" fmla="*/ 1450731 h 1450731"/>
              <a:gd name="connsiteX9" fmla="*/ 554452 w 2342180"/>
              <a:gd name="connsiteY9" fmla="*/ 1045028 h 1450731"/>
              <a:gd name="connsiteX10" fmla="*/ 0 w 2342180"/>
              <a:gd name="connsiteY10" fmla="*/ 787958 h 1450731"/>
              <a:gd name="connsiteX11" fmla="*/ 0 w 2342180"/>
              <a:gd name="connsiteY11" fmla="*/ 0 h 1450731"/>
              <a:gd name="connsiteX0" fmla="*/ 0 w 2355819"/>
              <a:gd name="connsiteY0" fmla="*/ 0 h 1450731"/>
              <a:gd name="connsiteX1" fmla="*/ 373583 w 2355819"/>
              <a:gd name="connsiteY1" fmla="*/ 0 h 1450731"/>
              <a:gd name="connsiteX2" fmla="*/ 373583 w 2355819"/>
              <a:gd name="connsiteY2" fmla="*/ 0 h 1450731"/>
              <a:gd name="connsiteX3" fmla="*/ 933957 w 2355819"/>
              <a:gd name="connsiteY3" fmla="*/ 0 h 1450731"/>
              <a:gd name="connsiteX4" fmla="*/ 2241496 w 2355819"/>
              <a:gd name="connsiteY4" fmla="*/ 0 h 1450731"/>
              <a:gd name="connsiteX5" fmla="*/ 2141013 w 2355819"/>
              <a:gd name="connsiteY5" fmla="*/ 978876 h 1450731"/>
              <a:gd name="connsiteX6" fmla="*/ 933957 w 2355819"/>
              <a:gd name="connsiteY6" fmla="*/ 1075173 h 1450731"/>
              <a:gd name="connsiteX7" fmla="*/ 422656 w 2355819"/>
              <a:gd name="connsiteY7" fmla="*/ 1450731 h 1450731"/>
              <a:gd name="connsiteX8" fmla="*/ 554452 w 2355819"/>
              <a:gd name="connsiteY8" fmla="*/ 1045028 h 1450731"/>
              <a:gd name="connsiteX9" fmla="*/ 0 w 2355819"/>
              <a:gd name="connsiteY9" fmla="*/ 787958 h 1450731"/>
              <a:gd name="connsiteX10" fmla="*/ 0 w 2355819"/>
              <a:gd name="connsiteY10" fmla="*/ 0 h 1450731"/>
              <a:gd name="connsiteX0" fmla="*/ 0 w 2346125"/>
              <a:gd name="connsiteY0" fmla="*/ 0 h 1450731"/>
              <a:gd name="connsiteX1" fmla="*/ 373583 w 2346125"/>
              <a:gd name="connsiteY1" fmla="*/ 0 h 1450731"/>
              <a:gd name="connsiteX2" fmla="*/ 373583 w 2346125"/>
              <a:gd name="connsiteY2" fmla="*/ 0 h 1450731"/>
              <a:gd name="connsiteX3" fmla="*/ 933957 w 2346125"/>
              <a:gd name="connsiteY3" fmla="*/ 0 h 1450731"/>
              <a:gd name="connsiteX4" fmla="*/ 2241496 w 2346125"/>
              <a:gd name="connsiteY4" fmla="*/ 0 h 1450731"/>
              <a:gd name="connsiteX5" fmla="*/ 2110868 w 2346125"/>
              <a:gd name="connsiteY5" fmla="*/ 998973 h 1450731"/>
              <a:gd name="connsiteX6" fmla="*/ 933957 w 2346125"/>
              <a:gd name="connsiteY6" fmla="*/ 1075173 h 1450731"/>
              <a:gd name="connsiteX7" fmla="*/ 422656 w 2346125"/>
              <a:gd name="connsiteY7" fmla="*/ 1450731 h 1450731"/>
              <a:gd name="connsiteX8" fmla="*/ 554452 w 2346125"/>
              <a:gd name="connsiteY8" fmla="*/ 1045028 h 1450731"/>
              <a:gd name="connsiteX9" fmla="*/ 0 w 2346125"/>
              <a:gd name="connsiteY9" fmla="*/ 787958 h 1450731"/>
              <a:gd name="connsiteX10" fmla="*/ 0 w 2346125"/>
              <a:gd name="connsiteY10" fmla="*/ 0 h 1450731"/>
              <a:gd name="connsiteX0" fmla="*/ 0 w 2406659"/>
              <a:gd name="connsiteY0" fmla="*/ 0 h 1450731"/>
              <a:gd name="connsiteX1" fmla="*/ 373583 w 2406659"/>
              <a:gd name="connsiteY1" fmla="*/ 0 h 1450731"/>
              <a:gd name="connsiteX2" fmla="*/ 373583 w 2406659"/>
              <a:gd name="connsiteY2" fmla="*/ 0 h 1450731"/>
              <a:gd name="connsiteX3" fmla="*/ 933957 w 2406659"/>
              <a:gd name="connsiteY3" fmla="*/ 0 h 1450731"/>
              <a:gd name="connsiteX4" fmla="*/ 2241496 w 2406659"/>
              <a:gd name="connsiteY4" fmla="*/ 0 h 1450731"/>
              <a:gd name="connsiteX5" fmla="*/ 2110868 w 2406659"/>
              <a:gd name="connsiteY5" fmla="*/ 998973 h 1450731"/>
              <a:gd name="connsiteX6" fmla="*/ 933957 w 2406659"/>
              <a:gd name="connsiteY6" fmla="*/ 1075173 h 1450731"/>
              <a:gd name="connsiteX7" fmla="*/ 422656 w 2406659"/>
              <a:gd name="connsiteY7" fmla="*/ 1450731 h 1450731"/>
              <a:gd name="connsiteX8" fmla="*/ 554452 w 2406659"/>
              <a:gd name="connsiteY8" fmla="*/ 1045028 h 1450731"/>
              <a:gd name="connsiteX9" fmla="*/ 0 w 2406659"/>
              <a:gd name="connsiteY9" fmla="*/ 787958 h 1450731"/>
              <a:gd name="connsiteX10" fmla="*/ 0 w 2406659"/>
              <a:gd name="connsiteY10" fmla="*/ 0 h 1450731"/>
              <a:gd name="connsiteX0" fmla="*/ 0 w 2406659"/>
              <a:gd name="connsiteY0" fmla="*/ 116734 h 1567465"/>
              <a:gd name="connsiteX1" fmla="*/ 373583 w 2406659"/>
              <a:gd name="connsiteY1" fmla="*/ 116734 h 1567465"/>
              <a:gd name="connsiteX2" fmla="*/ 373583 w 2406659"/>
              <a:gd name="connsiteY2" fmla="*/ 116734 h 1567465"/>
              <a:gd name="connsiteX3" fmla="*/ 933957 w 2406659"/>
              <a:gd name="connsiteY3" fmla="*/ 116734 h 1567465"/>
              <a:gd name="connsiteX4" fmla="*/ 2241496 w 2406659"/>
              <a:gd name="connsiteY4" fmla="*/ 116734 h 1567465"/>
              <a:gd name="connsiteX5" fmla="*/ 2110868 w 2406659"/>
              <a:gd name="connsiteY5" fmla="*/ 1115707 h 1567465"/>
              <a:gd name="connsiteX6" fmla="*/ 933957 w 2406659"/>
              <a:gd name="connsiteY6" fmla="*/ 1191907 h 1567465"/>
              <a:gd name="connsiteX7" fmla="*/ 422656 w 2406659"/>
              <a:gd name="connsiteY7" fmla="*/ 1567465 h 1567465"/>
              <a:gd name="connsiteX8" fmla="*/ 554452 w 2406659"/>
              <a:gd name="connsiteY8" fmla="*/ 1161762 h 1567465"/>
              <a:gd name="connsiteX9" fmla="*/ 0 w 2406659"/>
              <a:gd name="connsiteY9" fmla="*/ 904692 h 1567465"/>
              <a:gd name="connsiteX10" fmla="*/ 0 w 2406659"/>
              <a:gd name="connsiteY10" fmla="*/ 116734 h 1567465"/>
              <a:gd name="connsiteX0" fmla="*/ 0 w 2406659"/>
              <a:gd name="connsiteY0" fmla="*/ 116734 h 1567465"/>
              <a:gd name="connsiteX1" fmla="*/ 373583 w 2406659"/>
              <a:gd name="connsiteY1" fmla="*/ 116734 h 1567465"/>
              <a:gd name="connsiteX2" fmla="*/ 933957 w 2406659"/>
              <a:gd name="connsiteY2" fmla="*/ 116734 h 1567465"/>
              <a:gd name="connsiteX3" fmla="*/ 2241496 w 2406659"/>
              <a:gd name="connsiteY3" fmla="*/ 116734 h 1567465"/>
              <a:gd name="connsiteX4" fmla="*/ 2110868 w 2406659"/>
              <a:gd name="connsiteY4" fmla="*/ 1115707 h 1567465"/>
              <a:gd name="connsiteX5" fmla="*/ 933957 w 2406659"/>
              <a:gd name="connsiteY5" fmla="*/ 1191907 h 1567465"/>
              <a:gd name="connsiteX6" fmla="*/ 422656 w 2406659"/>
              <a:gd name="connsiteY6" fmla="*/ 1567465 h 1567465"/>
              <a:gd name="connsiteX7" fmla="*/ 554452 w 2406659"/>
              <a:gd name="connsiteY7" fmla="*/ 1161762 h 1567465"/>
              <a:gd name="connsiteX8" fmla="*/ 0 w 2406659"/>
              <a:gd name="connsiteY8" fmla="*/ 904692 h 1567465"/>
              <a:gd name="connsiteX9" fmla="*/ 0 w 2406659"/>
              <a:gd name="connsiteY9" fmla="*/ 116734 h 1567465"/>
              <a:gd name="connsiteX0" fmla="*/ 0 w 2406659"/>
              <a:gd name="connsiteY0" fmla="*/ 58368 h 1509099"/>
              <a:gd name="connsiteX1" fmla="*/ 933957 w 2406659"/>
              <a:gd name="connsiteY1" fmla="*/ 58368 h 1509099"/>
              <a:gd name="connsiteX2" fmla="*/ 2241496 w 2406659"/>
              <a:gd name="connsiteY2" fmla="*/ 58368 h 1509099"/>
              <a:gd name="connsiteX3" fmla="*/ 2110868 w 2406659"/>
              <a:gd name="connsiteY3" fmla="*/ 1057341 h 1509099"/>
              <a:gd name="connsiteX4" fmla="*/ 933957 w 2406659"/>
              <a:gd name="connsiteY4" fmla="*/ 1133541 h 1509099"/>
              <a:gd name="connsiteX5" fmla="*/ 422656 w 2406659"/>
              <a:gd name="connsiteY5" fmla="*/ 1509099 h 1509099"/>
              <a:gd name="connsiteX6" fmla="*/ 554452 w 2406659"/>
              <a:gd name="connsiteY6" fmla="*/ 1103396 h 1509099"/>
              <a:gd name="connsiteX7" fmla="*/ 0 w 2406659"/>
              <a:gd name="connsiteY7" fmla="*/ 846326 h 1509099"/>
              <a:gd name="connsiteX8" fmla="*/ 0 w 2406659"/>
              <a:gd name="connsiteY8" fmla="*/ 58368 h 1509099"/>
              <a:gd name="connsiteX0" fmla="*/ 72159 w 2478818"/>
              <a:gd name="connsiteY0" fmla="*/ 100941 h 1551672"/>
              <a:gd name="connsiteX1" fmla="*/ 1046310 w 2478818"/>
              <a:gd name="connsiteY1" fmla="*/ 10506 h 1551672"/>
              <a:gd name="connsiteX2" fmla="*/ 2313655 w 2478818"/>
              <a:gd name="connsiteY2" fmla="*/ 100941 h 1551672"/>
              <a:gd name="connsiteX3" fmla="*/ 2183027 w 2478818"/>
              <a:gd name="connsiteY3" fmla="*/ 1099914 h 1551672"/>
              <a:gd name="connsiteX4" fmla="*/ 1006116 w 2478818"/>
              <a:gd name="connsiteY4" fmla="*/ 1176114 h 1551672"/>
              <a:gd name="connsiteX5" fmla="*/ 494815 w 2478818"/>
              <a:gd name="connsiteY5" fmla="*/ 1551672 h 1551672"/>
              <a:gd name="connsiteX6" fmla="*/ 626611 w 2478818"/>
              <a:gd name="connsiteY6" fmla="*/ 1145969 h 1551672"/>
              <a:gd name="connsiteX7" fmla="*/ 72159 w 2478818"/>
              <a:gd name="connsiteY7" fmla="*/ 888899 h 1551672"/>
              <a:gd name="connsiteX8" fmla="*/ 72159 w 2478818"/>
              <a:gd name="connsiteY8" fmla="*/ 100941 h 1551672"/>
              <a:gd name="connsiteX0" fmla="*/ 72159 w 2478818"/>
              <a:gd name="connsiteY0" fmla="*/ 105171 h 1555902"/>
              <a:gd name="connsiteX1" fmla="*/ 1046310 w 2478818"/>
              <a:gd name="connsiteY1" fmla="*/ 14736 h 1555902"/>
              <a:gd name="connsiteX2" fmla="*/ 2313655 w 2478818"/>
              <a:gd name="connsiteY2" fmla="*/ 105171 h 1555902"/>
              <a:gd name="connsiteX3" fmla="*/ 2183027 w 2478818"/>
              <a:gd name="connsiteY3" fmla="*/ 1104144 h 1555902"/>
              <a:gd name="connsiteX4" fmla="*/ 1006116 w 2478818"/>
              <a:gd name="connsiteY4" fmla="*/ 1180344 h 1555902"/>
              <a:gd name="connsiteX5" fmla="*/ 494815 w 2478818"/>
              <a:gd name="connsiteY5" fmla="*/ 1555902 h 1555902"/>
              <a:gd name="connsiteX6" fmla="*/ 626611 w 2478818"/>
              <a:gd name="connsiteY6" fmla="*/ 1150199 h 1555902"/>
              <a:gd name="connsiteX7" fmla="*/ 72159 w 2478818"/>
              <a:gd name="connsiteY7" fmla="*/ 893129 h 1555902"/>
              <a:gd name="connsiteX8" fmla="*/ 72159 w 2478818"/>
              <a:gd name="connsiteY8" fmla="*/ 105171 h 1555902"/>
              <a:gd name="connsiteX0" fmla="*/ 72159 w 2478818"/>
              <a:gd name="connsiteY0" fmla="*/ 113787 h 1564518"/>
              <a:gd name="connsiteX1" fmla="*/ 1046310 w 2478818"/>
              <a:gd name="connsiteY1" fmla="*/ 23352 h 1564518"/>
              <a:gd name="connsiteX2" fmla="*/ 2313655 w 2478818"/>
              <a:gd name="connsiteY2" fmla="*/ 113787 h 1564518"/>
              <a:gd name="connsiteX3" fmla="*/ 2183027 w 2478818"/>
              <a:gd name="connsiteY3" fmla="*/ 1112760 h 1564518"/>
              <a:gd name="connsiteX4" fmla="*/ 1006116 w 2478818"/>
              <a:gd name="connsiteY4" fmla="*/ 1188960 h 1564518"/>
              <a:gd name="connsiteX5" fmla="*/ 494815 w 2478818"/>
              <a:gd name="connsiteY5" fmla="*/ 1564518 h 1564518"/>
              <a:gd name="connsiteX6" fmla="*/ 626611 w 2478818"/>
              <a:gd name="connsiteY6" fmla="*/ 1158815 h 1564518"/>
              <a:gd name="connsiteX7" fmla="*/ 72159 w 2478818"/>
              <a:gd name="connsiteY7" fmla="*/ 901745 h 1564518"/>
              <a:gd name="connsiteX8" fmla="*/ 72159 w 2478818"/>
              <a:gd name="connsiteY8" fmla="*/ 113787 h 1564518"/>
              <a:gd name="connsiteX0" fmla="*/ 72159 w 2516316"/>
              <a:gd name="connsiteY0" fmla="*/ 113787 h 1564518"/>
              <a:gd name="connsiteX1" fmla="*/ 1046310 w 2516316"/>
              <a:gd name="connsiteY1" fmla="*/ 23352 h 1564518"/>
              <a:gd name="connsiteX2" fmla="*/ 2313655 w 2516316"/>
              <a:gd name="connsiteY2" fmla="*/ 113787 h 1564518"/>
              <a:gd name="connsiteX3" fmla="*/ 2183027 w 2516316"/>
              <a:gd name="connsiteY3" fmla="*/ 1112760 h 1564518"/>
              <a:gd name="connsiteX4" fmla="*/ 1006116 w 2516316"/>
              <a:gd name="connsiteY4" fmla="*/ 1188960 h 1564518"/>
              <a:gd name="connsiteX5" fmla="*/ 494815 w 2516316"/>
              <a:gd name="connsiteY5" fmla="*/ 1564518 h 1564518"/>
              <a:gd name="connsiteX6" fmla="*/ 626611 w 2516316"/>
              <a:gd name="connsiteY6" fmla="*/ 1158815 h 1564518"/>
              <a:gd name="connsiteX7" fmla="*/ 72159 w 2516316"/>
              <a:gd name="connsiteY7" fmla="*/ 901745 h 1564518"/>
              <a:gd name="connsiteX8" fmla="*/ 72159 w 2516316"/>
              <a:gd name="connsiteY8" fmla="*/ 113787 h 1564518"/>
              <a:gd name="connsiteX0" fmla="*/ 72159 w 2534152"/>
              <a:gd name="connsiteY0" fmla="*/ 113787 h 1564518"/>
              <a:gd name="connsiteX1" fmla="*/ 1046310 w 2534152"/>
              <a:gd name="connsiteY1" fmla="*/ 23352 h 1564518"/>
              <a:gd name="connsiteX2" fmla="*/ 2313655 w 2534152"/>
              <a:gd name="connsiteY2" fmla="*/ 113787 h 1564518"/>
              <a:gd name="connsiteX3" fmla="*/ 2183027 w 2534152"/>
              <a:gd name="connsiteY3" fmla="*/ 1112760 h 1564518"/>
              <a:gd name="connsiteX4" fmla="*/ 1006116 w 2534152"/>
              <a:gd name="connsiteY4" fmla="*/ 1188960 h 1564518"/>
              <a:gd name="connsiteX5" fmla="*/ 494815 w 2534152"/>
              <a:gd name="connsiteY5" fmla="*/ 1564518 h 1564518"/>
              <a:gd name="connsiteX6" fmla="*/ 626611 w 2534152"/>
              <a:gd name="connsiteY6" fmla="*/ 1158815 h 1564518"/>
              <a:gd name="connsiteX7" fmla="*/ 72159 w 2534152"/>
              <a:gd name="connsiteY7" fmla="*/ 901745 h 1564518"/>
              <a:gd name="connsiteX8" fmla="*/ 72159 w 2534152"/>
              <a:gd name="connsiteY8" fmla="*/ 113787 h 1564518"/>
              <a:gd name="connsiteX0" fmla="*/ 71416 w 2413103"/>
              <a:gd name="connsiteY0" fmla="*/ 161932 h 1612663"/>
              <a:gd name="connsiteX1" fmla="*/ 1035519 w 2413103"/>
              <a:gd name="connsiteY1" fmla="*/ 11206 h 1612663"/>
              <a:gd name="connsiteX2" fmla="*/ 2312912 w 2413103"/>
              <a:gd name="connsiteY2" fmla="*/ 161932 h 1612663"/>
              <a:gd name="connsiteX3" fmla="*/ 2182284 w 2413103"/>
              <a:gd name="connsiteY3" fmla="*/ 1160905 h 1612663"/>
              <a:gd name="connsiteX4" fmla="*/ 1005373 w 2413103"/>
              <a:gd name="connsiteY4" fmla="*/ 1237105 h 1612663"/>
              <a:gd name="connsiteX5" fmla="*/ 494072 w 2413103"/>
              <a:gd name="connsiteY5" fmla="*/ 1612663 h 1612663"/>
              <a:gd name="connsiteX6" fmla="*/ 625868 w 2413103"/>
              <a:gd name="connsiteY6" fmla="*/ 1206960 h 1612663"/>
              <a:gd name="connsiteX7" fmla="*/ 71416 w 2413103"/>
              <a:gd name="connsiteY7" fmla="*/ 949890 h 1612663"/>
              <a:gd name="connsiteX8" fmla="*/ 71416 w 2413103"/>
              <a:gd name="connsiteY8" fmla="*/ 161932 h 1612663"/>
              <a:gd name="connsiteX0" fmla="*/ 83940 w 2425627"/>
              <a:gd name="connsiteY0" fmla="*/ 161932 h 1612663"/>
              <a:gd name="connsiteX1" fmla="*/ 1048043 w 2425627"/>
              <a:gd name="connsiteY1" fmla="*/ 11206 h 1612663"/>
              <a:gd name="connsiteX2" fmla="*/ 2325436 w 2425627"/>
              <a:gd name="connsiteY2" fmla="*/ 161932 h 1612663"/>
              <a:gd name="connsiteX3" fmla="*/ 2194808 w 2425627"/>
              <a:gd name="connsiteY3" fmla="*/ 1160905 h 1612663"/>
              <a:gd name="connsiteX4" fmla="*/ 1017897 w 2425627"/>
              <a:gd name="connsiteY4" fmla="*/ 1237105 h 1612663"/>
              <a:gd name="connsiteX5" fmla="*/ 506596 w 2425627"/>
              <a:gd name="connsiteY5" fmla="*/ 1612663 h 1612663"/>
              <a:gd name="connsiteX6" fmla="*/ 638392 w 2425627"/>
              <a:gd name="connsiteY6" fmla="*/ 1206960 h 1612663"/>
              <a:gd name="connsiteX7" fmla="*/ 83940 w 2425627"/>
              <a:gd name="connsiteY7" fmla="*/ 949890 h 1612663"/>
              <a:gd name="connsiteX8" fmla="*/ 83940 w 2425627"/>
              <a:gd name="connsiteY8" fmla="*/ 161932 h 1612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25627" h="1612663">
                <a:moveTo>
                  <a:pt x="83940" y="161932"/>
                </a:moveTo>
                <a:cubicBezTo>
                  <a:pt x="244624" y="5485"/>
                  <a:pt x="625595" y="-18939"/>
                  <a:pt x="1048043" y="11206"/>
                </a:cubicBezTo>
                <a:cubicBezTo>
                  <a:pt x="1470491" y="41351"/>
                  <a:pt x="2134309" y="-29684"/>
                  <a:pt x="2325436" y="161932"/>
                </a:cubicBezTo>
                <a:cubicBezTo>
                  <a:pt x="2516563" y="353548"/>
                  <a:pt x="2412731" y="981710"/>
                  <a:pt x="2194808" y="1160905"/>
                </a:cubicBezTo>
                <a:cubicBezTo>
                  <a:pt x="1782407" y="1206401"/>
                  <a:pt x="1410201" y="1211705"/>
                  <a:pt x="1017897" y="1237105"/>
                </a:cubicBezTo>
                <a:lnTo>
                  <a:pt x="506596" y="1612663"/>
                </a:lnTo>
                <a:cubicBezTo>
                  <a:pt x="506985" y="1487477"/>
                  <a:pt x="638003" y="1332146"/>
                  <a:pt x="638392" y="1206960"/>
                </a:cubicBezTo>
                <a:cubicBezTo>
                  <a:pt x="513864" y="1111222"/>
                  <a:pt x="158226" y="1166208"/>
                  <a:pt x="83940" y="949890"/>
                </a:cubicBezTo>
                <a:cubicBezTo>
                  <a:pt x="33698" y="697286"/>
                  <a:pt x="-76744" y="318379"/>
                  <a:pt x="83940" y="161932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ular Callout 1"/>
          <p:cNvSpPr/>
          <p:nvPr/>
        </p:nvSpPr>
        <p:spPr>
          <a:xfrm>
            <a:off x="2160396" y="1808703"/>
            <a:ext cx="2857385" cy="1711965"/>
          </a:xfrm>
          <a:custGeom>
            <a:avLst/>
            <a:gdLst>
              <a:gd name="connsiteX0" fmla="*/ 0 w 2241496"/>
              <a:gd name="connsiteY0" fmla="*/ 0 h 1075173"/>
              <a:gd name="connsiteX1" fmla="*/ 373583 w 2241496"/>
              <a:gd name="connsiteY1" fmla="*/ 0 h 1075173"/>
              <a:gd name="connsiteX2" fmla="*/ 373583 w 2241496"/>
              <a:gd name="connsiteY2" fmla="*/ 0 h 1075173"/>
              <a:gd name="connsiteX3" fmla="*/ 933957 w 2241496"/>
              <a:gd name="connsiteY3" fmla="*/ 0 h 1075173"/>
              <a:gd name="connsiteX4" fmla="*/ 2241496 w 2241496"/>
              <a:gd name="connsiteY4" fmla="*/ 0 h 1075173"/>
              <a:gd name="connsiteX5" fmla="*/ 2241496 w 2241496"/>
              <a:gd name="connsiteY5" fmla="*/ 627184 h 1075173"/>
              <a:gd name="connsiteX6" fmla="*/ 2241496 w 2241496"/>
              <a:gd name="connsiteY6" fmla="*/ 627184 h 1075173"/>
              <a:gd name="connsiteX7" fmla="*/ 2241496 w 2241496"/>
              <a:gd name="connsiteY7" fmla="*/ 895978 h 1075173"/>
              <a:gd name="connsiteX8" fmla="*/ 2241496 w 2241496"/>
              <a:gd name="connsiteY8" fmla="*/ 1075173 h 1075173"/>
              <a:gd name="connsiteX9" fmla="*/ 933957 w 2241496"/>
              <a:gd name="connsiteY9" fmla="*/ 1075173 h 1075173"/>
              <a:gd name="connsiteX10" fmla="*/ 422656 w 2241496"/>
              <a:gd name="connsiteY10" fmla="*/ 1450731 h 1075173"/>
              <a:gd name="connsiteX11" fmla="*/ 373583 w 2241496"/>
              <a:gd name="connsiteY11" fmla="*/ 1075173 h 1075173"/>
              <a:gd name="connsiteX12" fmla="*/ 0 w 2241496"/>
              <a:gd name="connsiteY12" fmla="*/ 1075173 h 1075173"/>
              <a:gd name="connsiteX13" fmla="*/ 0 w 2241496"/>
              <a:gd name="connsiteY13" fmla="*/ 895978 h 1075173"/>
              <a:gd name="connsiteX14" fmla="*/ 0 w 2241496"/>
              <a:gd name="connsiteY14" fmla="*/ 627184 h 1075173"/>
              <a:gd name="connsiteX15" fmla="*/ 0 w 2241496"/>
              <a:gd name="connsiteY15" fmla="*/ 627184 h 1075173"/>
              <a:gd name="connsiteX16" fmla="*/ 0 w 2241496"/>
              <a:gd name="connsiteY16" fmla="*/ 0 h 1075173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241496 w 2241496"/>
              <a:gd name="connsiteY6" fmla="*/ 627184 h 1450731"/>
              <a:gd name="connsiteX7" fmla="*/ 2241496 w 2241496"/>
              <a:gd name="connsiteY7" fmla="*/ 1075173 h 1450731"/>
              <a:gd name="connsiteX8" fmla="*/ 933957 w 2241496"/>
              <a:gd name="connsiteY8" fmla="*/ 1075173 h 1450731"/>
              <a:gd name="connsiteX9" fmla="*/ 422656 w 2241496"/>
              <a:gd name="connsiteY9" fmla="*/ 1450731 h 1450731"/>
              <a:gd name="connsiteX10" fmla="*/ 373583 w 2241496"/>
              <a:gd name="connsiteY10" fmla="*/ 1075173 h 1450731"/>
              <a:gd name="connsiteX11" fmla="*/ 0 w 2241496"/>
              <a:gd name="connsiteY11" fmla="*/ 1075173 h 1450731"/>
              <a:gd name="connsiteX12" fmla="*/ 0 w 2241496"/>
              <a:gd name="connsiteY12" fmla="*/ 895978 h 1450731"/>
              <a:gd name="connsiteX13" fmla="*/ 0 w 2241496"/>
              <a:gd name="connsiteY13" fmla="*/ 627184 h 1450731"/>
              <a:gd name="connsiteX14" fmla="*/ 0 w 2241496"/>
              <a:gd name="connsiteY14" fmla="*/ 627184 h 1450731"/>
              <a:gd name="connsiteX15" fmla="*/ 0 w 2241496"/>
              <a:gd name="connsiteY15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241496 w 2241496"/>
              <a:gd name="connsiteY6" fmla="*/ 627184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895978 h 1450731"/>
              <a:gd name="connsiteX12" fmla="*/ 0 w 2241496"/>
              <a:gd name="connsiteY12" fmla="*/ 627184 h 1450731"/>
              <a:gd name="connsiteX13" fmla="*/ 0 w 2241496"/>
              <a:gd name="connsiteY13" fmla="*/ 627184 h 1450731"/>
              <a:gd name="connsiteX14" fmla="*/ 0 w 2241496"/>
              <a:gd name="connsiteY14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71158 w 2241496"/>
              <a:gd name="connsiteY6" fmla="*/ 998973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895978 h 1450731"/>
              <a:gd name="connsiteX12" fmla="*/ 0 w 2241496"/>
              <a:gd name="connsiteY12" fmla="*/ 627184 h 1450731"/>
              <a:gd name="connsiteX13" fmla="*/ 0 w 2241496"/>
              <a:gd name="connsiteY13" fmla="*/ 627184 h 1450731"/>
              <a:gd name="connsiteX14" fmla="*/ 0 w 2241496"/>
              <a:gd name="connsiteY14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71158 w 2241496"/>
              <a:gd name="connsiteY6" fmla="*/ 998973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895978 h 1450731"/>
              <a:gd name="connsiteX12" fmla="*/ 0 w 2241496"/>
              <a:gd name="connsiteY12" fmla="*/ 627184 h 1450731"/>
              <a:gd name="connsiteX13" fmla="*/ 0 w 2241496"/>
              <a:gd name="connsiteY13" fmla="*/ 627184 h 1450731"/>
              <a:gd name="connsiteX14" fmla="*/ 0 w 2241496"/>
              <a:gd name="connsiteY14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895978 h 1450731"/>
              <a:gd name="connsiteX12" fmla="*/ 0 w 2241496"/>
              <a:gd name="connsiteY12" fmla="*/ 627184 h 1450731"/>
              <a:gd name="connsiteX13" fmla="*/ 0 w 2241496"/>
              <a:gd name="connsiteY13" fmla="*/ 627184 h 1450731"/>
              <a:gd name="connsiteX14" fmla="*/ 0 w 2241496"/>
              <a:gd name="connsiteY14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627184 h 1450731"/>
              <a:gd name="connsiteX12" fmla="*/ 0 w 2241496"/>
              <a:gd name="connsiteY12" fmla="*/ 627184 h 1450731"/>
              <a:gd name="connsiteX13" fmla="*/ 0 w 2241496"/>
              <a:gd name="connsiteY13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627184 h 1450731"/>
              <a:gd name="connsiteX11" fmla="*/ 0 w 2241496"/>
              <a:gd name="connsiteY11" fmla="*/ 627184 h 1450731"/>
              <a:gd name="connsiteX12" fmla="*/ 0 w 2241496"/>
              <a:gd name="connsiteY12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627184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03244 w 2241496"/>
              <a:gd name="connsiteY9" fmla="*/ 1105318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423824 w 2241496"/>
              <a:gd name="connsiteY9" fmla="*/ 1075173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554452 w 2241496"/>
              <a:gd name="connsiteY9" fmla="*/ 1045028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345448"/>
              <a:gd name="connsiteY0" fmla="*/ 0 h 1450731"/>
              <a:gd name="connsiteX1" fmla="*/ 373583 w 2345448"/>
              <a:gd name="connsiteY1" fmla="*/ 0 h 1450731"/>
              <a:gd name="connsiteX2" fmla="*/ 373583 w 2345448"/>
              <a:gd name="connsiteY2" fmla="*/ 0 h 1450731"/>
              <a:gd name="connsiteX3" fmla="*/ 933957 w 2345448"/>
              <a:gd name="connsiteY3" fmla="*/ 0 h 1450731"/>
              <a:gd name="connsiteX4" fmla="*/ 2241496 w 2345448"/>
              <a:gd name="connsiteY4" fmla="*/ 0 h 1450731"/>
              <a:gd name="connsiteX5" fmla="*/ 2241496 w 2345448"/>
              <a:gd name="connsiteY5" fmla="*/ 627184 h 1450731"/>
              <a:gd name="connsiteX6" fmla="*/ 2141013 w 2345448"/>
              <a:gd name="connsiteY6" fmla="*/ 978876 h 1450731"/>
              <a:gd name="connsiteX7" fmla="*/ 933957 w 2345448"/>
              <a:gd name="connsiteY7" fmla="*/ 1075173 h 1450731"/>
              <a:gd name="connsiteX8" fmla="*/ 422656 w 2345448"/>
              <a:gd name="connsiteY8" fmla="*/ 1450731 h 1450731"/>
              <a:gd name="connsiteX9" fmla="*/ 554452 w 2345448"/>
              <a:gd name="connsiteY9" fmla="*/ 1045028 h 1450731"/>
              <a:gd name="connsiteX10" fmla="*/ 0 w 2345448"/>
              <a:gd name="connsiteY10" fmla="*/ 787958 h 1450731"/>
              <a:gd name="connsiteX11" fmla="*/ 0 w 2345448"/>
              <a:gd name="connsiteY11" fmla="*/ 0 h 1450731"/>
              <a:gd name="connsiteX0" fmla="*/ 0 w 2342180"/>
              <a:gd name="connsiteY0" fmla="*/ 0 h 1450731"/>
              <a:gd name="connsiteX1" fmla="*/ 373583 w 2342180"/>
              <a:gd name="connsiteY1" fmla="*/ 0 h 1450731"/>
              <a:gd name="connsiteX2" fmla="*/ 373583 w 2342180"/>
              <a:gd name="connsiteY2" fmla="*/ 0 h 1450731"/>
              <a:gd name="connsiteX3" fmla="*/ 933957 w 2342180"/>
              <a:gd name="connsiteY3" fmla="*/ 0 h 1450731"/>
              <a:gd name="connsiteX4" fmla="*/ 2241496 w 2342180"/>
              <a:gd name="connsiteY4" fmla="*/ 0 h 1450731"/>
              <a:gd name="connsiteX5" fmla="*/ 2241496 w 2342180"/>
              <a:gd name="connsiteY5" fmla="*/ 627184 h 1450731"/>
              <a:gd name="connsiteX6" fmla="*/ 2141013 w 2342180"/>
              <a:gd name="connsiteY6" fmla="*/ 978876 h 1450731"/>
              <a:gd name="connsiteX7" fmla="*/ 933957 w 2342180"/>
              <a:gd name="connsiteY7" fmla="*/ 1075173 h 1450731"/>
              <a:gd name="connsiteX8" fmla="*/ 422656 w 2342180"/>
              <a:gd name="connsiteY8" fmla="*/ 1450731 h 1450731"/>
              <a:gd name="connsiteX9" fmla="*/ 554452 w 2342180"/>
              <a:gd name="connsiteY9" fmla="*/ 1045028 h 1450731"/>
              <a:gd name="connsiteX10" fmla="*/ 0 w 2342180"/>
              <a:gd name="connsiteY10" fmla="*/ 787958 h 1450731"/>
              <a:gd name="connsiteX11" fmla="*/ 0 w 2342180"/>
              <a:gd name="connsiteY11" fmla="*/ 0 h 1450731"/>
              <a:gd name="connsiteX0" fmla="*/ 0 w 2355819"/>
              <a:gd name="connsiteY0" fmla="*/ 0 h 1450731"/>
              <a:gd name="connsiteX1" fmla="*/ 373583 w 2355819"/>
              <a:gd name="connsiteY1" fmla="*/ 0 h 1450731"/>
              <a:gd name="connsiteX2" fmla="*/ 373583 w 2355819"/>
              <a:gd name="connsiteY2" fmla="*/ 0 h 1450731"/>
              <a:gd name="connsiteX3" fmla="*/ 933957 w 2355819"/>
              <a:gd name="connsiteY3" fmla="*/ 0 h 1450731"/>
              <a:gd name="connsiteX4" fmla="*/ 2241496 w 2355819"/>
              <a:gd name="connsiteY4" fmla="*/ 0 h 1450731"/>
              <a:gd name="connsiteX5" fmla="*/ 2141013 w 2355819"/>
              <a:gd name="connsiteY5" fmla="*/ 978876 h 1450731"/>
              <a:gd name="connsiteX6" fmla="*/ 933957 w 2355819"/>
              <a:gd name="connsiteY6" fmla="*/ 1075173 h 1450731"/>
              <a:gd name="connsiteX7" fmla="*/ 422656 w 2355819"/>
              <a:gd name="connsiteY7" fmla="*/ 1450731 h 1450731"/>
              <a:gd name="connsiteX8" fmla="*/ 554452 w 2355819"/>
              <a:gd name="connsiteY8" fmla="*/ 1045028 h 1450731"/>
              <a:gd name="connsiteX9" fmla="*/ 0 w 2355819"/>
              <a:gd name="connsiteY9" fmla="*/ 787958 h 1450731"/>
              <a:gd name="connsiteX10" fmla="*/ 0 w 2355819"/>
              <a:gd name="connsiteY10" fmla="*/ 0 h 1450731"/>
              <a:gd name="connsiteX0" fmla="*/ 0 w 2346125"/>
              <a:gd name="connsiteY0" fmla="*/ 0 h 1450731"/>
              <a:gd name="connsiteX1" fmla="*/ 373583 w 2346125"/>
              <a:gd name="connsiteY1" fmla="*/ 0 h 1450731"/>
              <a:gd name="connsiteX2" fmla="*/ 373583 w 2346125"/>
              <a:gd name="connsiteY2" fmla="*/ 0 h 1450731"/>
              <a:gd name="connsiteX3" fmla="*/ 933957 w 2346125"/>
              <a:gd name="connsiteY3" fmla="*/ 0 h 1450731"/>
              <a:gd name="connsiteX4" fmla="*/ 2241496 w 2346125"/>
              <a:gd name="connsiteY4" fmla="*/ 0 h 1450731"/>
              <a:gd name="connsiteX5" fmla="*/ 2110868 w 2346125"/>
              <a:gd name="connsiteY5" fmla="*/ 998973 h 1450731"/>
              <a:gd name="connsiteX6" fmla="*/ 933957 w 2346125"/>
              <a:gd name="connsiteY6" fmla="*/ 1075173 h 1450731"/>
              <a:gd name="connsiteX7" fmla="*/ 422656 w 2346125"/>
              <a:gd name="connsiteY7" fmla="*/ 1450731 h 1450731"/>
              <a:gd name="connsiteX8" fmla="*/ 554452 w 2346125"/>
              <a:gd name="connsiteY8" fmla="*/ 1045028 h 1450731"/>
              <a:gd name="connsiteX9" fmla="*/ 0 w 2346125"/>
              <a:gd name="connsiteY9" fmla="*/ 787958 h 1450731"/>
              <a:gd name="connsiteX10" fmla="*/ 0 w 2346125"/>
              <a:gd name="connsiteY10" fmla="*/ 0 h 1450731"/>
              <a:gd name="connsiteX0" fmla="*/ 0 w 2406659"/>
              <a:gd name="connsiteY0" fmla="*/ 0 h 1450731"/>
              <a:gd name="connsiteX1" fmla="*/ 373583 w 2406659"/>
              <a:gd name="connsiteY1" fmla="*/ 0 h 1450731"/>
              <a:gd name="connsiteX2" fmla="*/ 373583 w 2406659"/>
              <a:gd name="connsiteY2" fmla="*/ 0 h 1450731"/>
              <a:gd name="connsiteX3" fmla="*/ 933957 w 2406659"/>
              <a:gd name="connsiteY3" fmla="*/ 0 h 1450731"/>
              <a:gd name="connsiteX4" fmla="*/ 2241496 w 2406659"/>
              <a:gd name="connsiteY4" fmla="*/ 0 h 1450731"/>
              <a:gd name="connsiteX5" fmla="*/ 2110868 w 2406659"/>
              <a:gd name="connsiteY5" fmla="*/ 998973 h 1450731"/>
              <a:gd name="connsiteX6" fmla="*/ 933957 w 2406659"/>
              <a:gd name="connsiteY6" fmla="*/ 1075173 h 1450731"/>
              <a:gd name="connsiteX7" fmla="*/ 422656 w 2406659"/>
              <a:gd name="connsiteY7" fmla="*/ 1450731 h 1450731"/>
              <a:gd name="connsiteX8" fmla="*/ 554452 w 2406659"/>
              <a:gd name="connsiteY8" fmla="*/ 1045028 h 1450731"/>
              <a:gd name="connsiteX9" fmla="*/ 0 w 2406659"/>
              <a:gd name="connsiteY9" fmla="*/ 787958 h 1450731"/>
              <a:gd name="connsiteX10" fmla="*/ 0 w 2406659"/>
              <a:gd name="connsiteY10" fmla="*/ 0 h 1450731"/>
              <a:gd name="connsiteX0" fmla="*/ 0 w 2406659"/>
              <a:gd name="connsiteY0" fmla="*/ 116734 h 1567465"/>
              <a:gd name="connsiteX1" fmla="*/ 373583 w 2406659"/>
              <a:gd name="connsiteY1" fmla="*/ 116734 h 1567465"/>
              <a:gd name="connsiteX2" fmla="*/ 373583 w 2406659"/>
              <a:gd name="connsiteY2" fmla="*/ 116734 h 1567465"/>
              <a:gd name="connsiteX3" fmla="*/ 933957 w 2406659"/>
              <a:gd name="connsiteY3" fmla="*/ 116734 h 1567465"/>
              <a:gd name="connsiteX4" fmla="*/ 2241496 w 2406659"/>
              <a:gd name="connsiteY4" fmla="*/ 116734 h 1567465"/>
              <a:gd name="connsiteX5" fmla="*/ 2110868 w 2406659"/>
              <a:gd name="connsiteY5" fmla="*/ 1115707 h 1567465"/>
              <a:gd name="connsiteX6" fmla="*/ 933957 w 2406659"/>
              <a:gd name="connsiteY6" fmla="*/ 1191907 h 1567465"/>
              <a:gd name="connsiteX7" fmla="*/ 422656 w 2406659"/>
              <a:gd name="connsiteY7" fmla="*/ 1567465 h 1567465"/>
              <a:gd name="connsiteX8" fmla="*/ 554452 w 2406659"/>
              <a:gd name="connsiteY8" fmla="*/ 1161762 h 1567465"/>
              <a:gd name="connsiteX9" fmla="*/ 0 w 2406659"/>
              <a:gd name="connsiteY9" fmla="*/ 904692 h 1567465"/>
              <a:gd name="connsiteX10" fmla="*/ 0 w 2406659"/>
              <a:gd name="connsiteY10" fmla="*/ 116734 h 1567465"/>
              <a:gd name="connsiteX0" fmla="*/ 0 w 2406659"/>
              <a:gd name="connsiteY0" fmla="*/ 116734 h 1567465"/>
              <a:gd name="connsiteX1" fmla="*/ 373583 w 2406659"/>
              <a:gd name="connsiteY1" fmla="*/ 116734 h 1567465"/>
              <a:gd name="connsiteX2" fmla="*/ 933957 w 2406659"/>
              <a:gd name="connsiteY2" fmla="*/ 116734 h 1567465"/>
              <a:gd name="connsiteX3" fmla="*/ 2241496 w 2406659"/>
              <a:gd name="connsiteY3" fmla="*/ 116734 h 1567465"/>
              <a:gd name="connsiteX4" fmla="*/ 2110868 w 2406659"/>
              <a:gd name="connsiteY4" fmla="*/ 1115707 h 1567465"/>
              <a:gd name="connsiteX5" fmla="*/ 933957 w 2406659"/>
              <a:gd name="connsiteY5" fmla="*/ 1191907 h 1567465"/>
              <a:gd name="connsiteX6" fmla="*/ 422656 w 2406659"/>
              <a:gd name="connsiteY6" fmla="*/ 1567465 h 1567465"/>
              <a:gd name="connsiteX7" fmla="*/ 554452 w 2406659"/>
              <a:gd name="connsiteY7" fmla="*/ 1161762 h 1567465"/>
              <a:gd name="connsiteX8" fmla="*/ 0 w 2406659"/>
              <a:gd name="connsiteY8" fmla="*/ 904692 h 1567465"/>
              <a:gd name="connsiteX9" fmla="*/ 0 w 2406659"/>
              <a:gd name="connsiteY9" fmla="*/ 116734 h 1567465"/>
              <a:gd name="connsiteX0" fmla="*/ 0 w 2406659"/>
              <a:gd name="connsiteY0" fmla="*/ 58368 h 1509099"/>
              <a:gd name="connsiteX1" fmla="*/ 933957 w 2406659"/>
              <a:gd name="connsiteY1" fmla="*/ 58368 h 1509099"/>
              <a:gd name="connsiteX2" fmla="*/ 2241496 w 2406659"/>
              <a:gd name="connsiteY2" fmla="*/ 58368 h 1509099"/>
              <a:gd name="connsiteX3" fmla="*/ 2110868 w 2406659"/>
              <a:gd name="connsiteY3" fmla="*/ 1057341 h 1509099"/>
              <a:gd name="connsiteX4" fmla="*/ 933957 w 2406659"/>
              <a:gd name="connsiteY4" fmla="*/ 1133541 h 1509099"/>
              <a:gd name="connsiteX5" fmla="*/ 422656 w 2406659"/>
              <a:gd name="connsiteY5" fmla="*/ 1509099 h 1509099"/>
              <a:gd name="connsiteX6" fmla="*/ 554452 w 2406659"/>
              <a:gd name="connsiteY6" fmla="*/ 1103396 h 1509099"/>
              <a:gd name="connsiteX7" fmla="*/ 0 w 2406659"/>
              <a:gd name="connsiteY7" fmla="*/ 846326 h 1509099"/>
              <a:gd name="connsiteX8" fmla="*/ 0 w 2406659"/>
              <a:gd name="connsiteY8" fmla="*/ 58368 h 1509099"/>
              <a:gd name="connsiteX0" fmla="*/ 72159 w 2478818"/>
              <a:gd name="connsiteY0" fmla="*/ 100941 h 1551672"/>
              <a:gd name="connsiteX1" fmla="*/ 1046310 w 2478818"/>
              <a:gd name="connsiteY1" fmla="*/ 10506 h 1551672"/>
              <a:gd name="connsiteX2" fmla="*/ 2313655 w 2478818"/>
              <a:gd name="connsiteY2" fmla="*/ 100941 h 1551672"/>
              <a:gd name="connsiteX3" fmla="*/ 2183027 w 2478818"/>
              <a:gd name="connsiteY3" fmla="*/ 1099914 h 1551672"/>
              <a:gd name="connsiteX4" fmla="*/ 1006116 w 2478818"/>
              <a:gd name="connsiteY4" fmla="*/ 1176114 h 1551672"/>
              <a:gd name="connsiteX5" fmla="*/ 494815 w 2478818"/>
              <a:gd name="connsiteY5" fmla="*/ 1551672 h 1551672"/>
              <a:gd name="connsiteX6" fmla="*/ 626611 w 2478818"/>
              <a:gd name="connsiteY6" fmla="*/ 1145969 h 1551672"/>
              <a:gd name="connsiteX7" fmla="*/ 72159 w 2478818"/>
              <a:gd name="connsiteY7" fmla="*/ 888899 h 1551672"/>
              <a:gd name="connsiteX8" fmla="*/ 72159 w 2478818"/>
              <a:gd name="connsiteY8" fmla="*/ 100941 h 1551672"/>
              <a:gd name="connsiteX0" fmla="*/ 72159 w 2478818"/>
              <a:gd name="connsiteY0" fmla="*/ 105171 h 1555902"/>
              <a:gd name="connsiteX1" fmla="*/ 1046310 w 2478818"/>
              <a:gd name="connsiteY1" fmla="*/ 14736 h 1555902"/>
              <a:gd name="connsiteX2" fmla="*/ 2313655 w 2478818"/>
              <a:gd name="connsiteY2" fmla="*/ 105171 h 1555902"/>
              <a:gd name="connsiteX3" fmla="*/ 2183027 w 2478818"/>
              <a:gd name="connsiteY3" fmla="*/ 1104144 h 1555902"/>
              <a:gd name="connsiteX4" fmla="*/ 1006116 w 2478818"/>
              <a:gd name="connsiteY4" fmla="*/ 1180344 h 1555902"/>
              <a:gd name="connsiteX5" fmla="*/ 494815 w 2478818"/>
              <a:gd name="connsiteY5" fmla="*/ 1555902 h 1555902"/>
              <a:gd name="connsiteX6" fmla="*/ 626611 w 2478818"/>
              <a:gd name="connsiteY6" fmla="*/ 1150199 h 1555902"/>
              <a:gd name="connsiteX7" fmla="*/ 72159 w 2478818"/>
              <a:gd name="connsiteY7" fmla="*/ 893129 h 1555902"/>
              <a:gd name="connsiteX8" fmla="*/ 72159 w 2478818"/>
              <a:gd name="connsiteY8" fmla="*/ 105171 h 1555902"/>
              <a:gd name="connsiteX0" fmla="*/ 72159 w 2478818"/>
              <a:gd name="connsiteY0" fmla="*/ 113787 h 1564518"/>
              <a:gd name="connsiteX1" fmla="*/ 1046310 w 2478818"/>
              <a:gd name="connsiteY1" fmla="*/ 23352 h 1564518"/>
              <a:gd name="connsiteX2" fmla="*/ 2313655 w 2478818"/>
              <a:gd name="connsiteY2" fmla="*/ 113787 h 1564518"/>
              <a:gd name="connsiteX3" fmla="*/ 2183027 w 2478818"/>
              <a:gd name="connsiteY3" fmla="*/ 1112760 h 1564518"/>
              <a:gd name="connsiteX4" fmla="*/ 1006116 w 2478818"/>
              <a:gd name="connsiteY4" fmla="*/ 1188960 h 1564518"/>
              <a:gd name="connsiteX5" fmla="*/ 494815 w 2478818"/>
              <a:gd name="connsiteY5" fmla="*/ 1564518 h 1564518"/>
              <a:gd name="connsiteX6" fmla="*/ 626611 w 2478818"/>
              <a:gd name="connsiteY6" fmla="*/ 1158815 h 1564518"/>
              <a:gd name="connsiteX7" fmla="*/ 72159 w 2478818"/>
              <a:gd name="connsiteY7" fmla="*/ 901745 h 1564518"/>
              <a:gd name="connsiteX8" fmla="*/ 72159 w 2478818"/>
              <a:gd name="connsiteY8" fmla="*/ 113787 h 1564518"/>
              <a:gd name="connsiteX0" fmla="*/ 72159 w 2516316"/>
              <a:gd name="connsiteY0" fmla="*/ 113787 h 1564518"/>
              <a:gd name="connsiteX1" fmla="*/ 1046310 w 2516316"/>
              <a:gd name="connsiteY1" fmla="*/ 23352 h 1564518"/>
              <a:gd name="connsiteX2" fmla="*/ 2313655 w 2516316"/>
              <a:gd name="connsiteY2" fmla="*/ 113787 h 1564518"/>
              <a:gd name="connsiteX3" fmla="*/ 2183027 w 2516316"/>
              <a:gd name="connsiteY3" fmla="*/ 1112760 h 1564518"/>
              <a:gd name="connsiteX4" fmla="*/ 1006116 w 2516316"/>
              <a:gd name="connsiteY4" fmla="*/ 1188960 h 1564518"/>
              <a:gd name="connsiteX5" fmla="*/ 494815 w 2516316"/>
              <a:gd name="connsiteY5" fmla="*/ 1564518 h 1564518"/>
              <a:gd name="connsiteX6" fmla="*/ 626611 w 2516316"/>
              <a:gd name="connsiteY6" fmla="*/ 1158815 h 1564518"/>
              <a:gd name="connsiteX7" fmla="*/ 72159 w 2516316"/>
              <a:gd name="connsiteY7" fmla="*/ 901745 h 1564518"/>
              <a:gd name="connsiteX8" fmla="*/ 72159 w 2516316"/>
              <a:gd name="connsiteY8" fmla="*/ 113787 h 1564518"/>
              <a:gd name="connsiteX0" fmla="*/ 72159 w 2534152"/>
              <a:gd name="connsiteY0" fmla="*/ 113787 h 1564518"/>
              <a:gd name="connsiteX1" fmla="*/ 1046310 w 2534152"/>
              <a:gd name="connsiteY1" fmla="*/ 23352 h 1564518"/>
              <a:gd name="connsiteX2" fmla="*/ 2313655 w 2534152"/>
              <a:gd name="connsiteY2" fmla="*/ 113787 h 1564518"/>
              <a:gd name="connsiteX3" fmla="*/ 2183027 w 2534152"/>
              <a:gd name="connsiteY3" fmla="*/ 1112760 h 1564518"/>
              <a:gd name="connsiteX4" fmla="*/ 1006116 w 2534152"/>
              <a:gd name="connsiteY4" fmla="*/ 1188960 h 1564518"/>
              <a:gd name="connsiteX5" fmla="*/ 494815 w 2534152"/>
              <a:gd name="connsiteY5" fmla="*/ 1564518 h 1564518"/>
              <a:gd name="connsiteX6" fmla="*/ 626611 w 2534152"/>
              <a:gd name="connsiteY6" fmla="*/ 1158815 h 1564518"/>
              <a:gd name="connsiteX7" fmla="*/ 72159 w 2534152"/>
              <a:gd name="connsiteY7" fmla="*/ 901745 h 1564518"/>
              <a:gd name="connsiteX8" fmla="*/ 72159 w 2534152"/>
              <a:gd name="connsiteY8" fmla="*/ 113787 h 1564518"/>
              <a:gd name="connsiteX0" fmla="*/ 71416 w 2413103"/>
              <a:gd name="connsiteY0" fmla="*/ 161932 h 1612663"/>
              <a:gd name="connsiteX1" fmla="*/ 1035519 w 2413103"/>
              <a:gd name="connsiteY1" fmla="*/ 11206 h 1612663"/>
              <a:gd name="connsiteX2" fmla="*/ 2312912 w 2413103"/>
              <a:gd name="connsiteY2" fmla="*/ 161932 h 1612663"/>
              <a:gd name="connsiteX3" fmla="*/ 2182284 w 2413103"/>
              <a:gd name="connsiteY3" fmla="*/ 1160905 h 1612663"/>
              <a:gd name="connsiteX4" fmla="*/ 1005373 w 2413103"/>
              <a:gd name="connsiteY4" fmla="*/ 1237105 h 1612663"/>
              <a:gd name="connsiteX5" fmla="*/ 494072 w 2413103"/>
              <a:gd name="connsiteY5" fmla="*/ 1612663 h 1612663"/>
              <a:gd name="connsiteX6" fmla="*/ 625868 w 2413103"/>
              <a:gd name="connsiteY6" fmla="*/ 1206960 h 1612663"/>
              <a:gd name="connsiteX7" fmla="*/ 71416 w 2413103"/>
              <a:gd name="connsiteY7" fmla="*/ 949890 h 1612663"/>
              <a:gd name="connsiteX8" fmla="*/ 71416 w 2413103"/>
              <a:gd name="connsiteY8" fmla="*/ 161932 h 1612663"/>
              <a:gd name="connsiteX0" fmla="*/ 83940 w 2425627"/>
              <a:gd name="connsiteY0" fmla="*/ 161932 h 1612663"/>
              <a:gd name="connsiteX1" fmla="*/ 1048043 w 2425627"/>
              <a:gd name="connsiteY1" fmla="*/ 11206 h 1612663"/>
              <a:gd name="connsiteX2" fmla="*/ 2325436 w 2425627"/>
              <a:gd name="connsiteY2" fmla="*/ 161932 h 1612663"/>
              <a:gd name="connsiteX3" fmla="*/ 2194808 w 2425627"/>
              <a:gd name="connsiteY3" fmla="*/ 1160905 h 1612663"/>
              <a:gd name="connsiteX4" fmla="*/ 1017897 w 2425627"/>
              <a:gd name="connsiteY4" fmla="*/ 1237105 h 1612663"/>
              <a:gd name="connsiteX5" fmla="*/ 506596 w 2425627"/>
              <a:gd name="connsiteY5" fmla="*/ 1612663 h 1612663"/>
              <a:gd name="connsiteX6" fmla="*/ 638392 w 2425627"/>
              <a:gd name="connsiteY6" fmla="*/ 1206960 h 1612663"/>
              <a:gd name="connsiteX7" fmla="*/ 83940 w 2425627"/>
              <a:gd name="connsiteY7" fmla="*/ 949890 h 1612663"/>
              <a:gd name="connsiteX8" fmla="*/ 83940 w 2425627"/>
              <a:gd name="connsiteY8" fmla="*/ 161932 h 1612663"/>
              <a:gd name="connsiteX0" fmla="*/ 83940 w 2425627"/>
              <a:gd name="connsiteY0" fmla="*/ 161932 h 1672953"/>
              <a:gd name="connsiteX1" fmla="*/ 1048043 w 2425627"/>
              <a:gd name="connsiteY1" fmla="*/ 11206 h 1672953"/>
              <a:gd name="connsiteX2" fmla="*/ 2325436 w 2425627"/>
              <a:gd name="connsiteY2" fmla="*/ 161932 h 1672953"/>
              <a:gd name="connsiteX3" fmla="*/ 2194808 w 2425627"/>
              <a:gd name="connsiteY3" fmla="*/ 1160905 h 1672953"/>
              <a:gd name="connsiteX4" fmla="*/ 1017897 w 2425627"/>
              <a:gd name="connsiteY4" fmla="*/ 1237105 h 1672953"/>
              <a:gd name="connsiteX5" fmla="*/ 1019062 w 2425627"/>
              <a:gd name="connsiteY5" fmla="*/ 1672953 h 1672953"/>
              <a:gd name="connsiteX6" fmla="*/ 638392 w 2425627"/>
              <a:gd name="connsiteY6" fmla="*/ 1206960 h 1672953"/>
              <a:gd name="connsiteX7" fmla="*/ 83940 w 2425627"/>
              <a:gd name="connsiteY7" fmla="*/ 949890 h 1672953"/>
              <a:gd name="connsiteX8" fmla="*/ 83940 w 2425627"/>
              <a:gd name="connsiteY8" fmla="*/ 161932 h 1672953"/>
              <a:gd name="connsiteX0" fmla="*/ 83940 w 2425627"/>
              <a:gd name="connsiteY0" fmla="*/ 161932 h 1672953"/>
              <a:gd name="connsiteX1" fmla="*/ 1048043 w 2425627"/>
              <a:gd name="connsiteY1" fmla="*/ 11206 h 1672953"/>
              <a:gd name="connsiteX2" fmla="*/ 2325436 w 2425627"/>
              <a:gd name="connsiteY2" fmla="*/ 161932 h 1672953"/>
              <a:gd name="connsiteX3" fmla="*/ 2194808 w 2425627"/>
              <a:gd name="connsiteY3" fmla="*/ 1160905 h 1672953"/>
              <a:gd name="connsiteX4" fmla="*/ 1017897 w 2425627"/>
              <a:gd name="connsiteY4" fmla="*/ 1237105 h 1672953"/>
              <a:gd name="connsiteX5" fmla="*/ 1019062 w 2425627"/>
              <a:gd name="connsiteY5" fmla="*/ 1672953 h 1672953"/>
              <a:gd name="connsiteX6" fmla="*/ 638392 w 2425627"/>
              <a:gd name="connsiteY6" fmla="*/ 1206960 h 1672953"/>
              <a:gd name="connsiteX7" fmla="*/ 83940 w 2425627"/>
              <a:gd name="connsiteY7" fmla="*/ 949890 h 1672953"/>
              <a:gd name="connsiteX8" fmla="*/ 83940 w 2425627"/>
              <a:gd name="connsiteY8" fmla="*/ 161932 h 1672953"/>
              <a:gd name="connsiteX0" fmla="*/ 83940 w 2425627"/>
              <a:gd name="connsiteY0" fmla="*/ 161932 h 1672953"/>
              <a:gd name="connsiteX1" fmla="*/ 1048043 w 2425627"/>
              <a:gd name="connsiteY1" fmla="*/ 11206 h 1672953"/>
              <a:gd name="connsiteX2" fmla="*/ 2325436 w 2425627"/>
              <a:gd name="connsiteY2" fmla="*/ 161932 h 1672953"/>
              <a:gd name="connsiteX3" fmla="*/ 2194808 w 2425627"/>
              <a:gd name="connsiteY3" fmla="*/ 1160905 h 1672953"/>
              <a:gd name="connsiteX4" fmla="*/ 1017897 w 2425627"/>
              <a:gd name="connsiteY4" fmla="*/ 1237105 h 1672953"/>
              <a:gd name="connsiteX5" fmla="*/ 1019062 w 2425627"/>
              <a:gd name="connsiteY5" fmla="*/ 1672953 h 1672953"/>
              <a:gd name="connsiteX6" fmla="*/ 638392 w 2425627"/>
              <a:gd name="connsiteY6" fmla="*/ 1206960 h 1672953"/>
              <a:gd name="connsiteX7" fmla="*/ 83940 w 2425627"/>
              <a:gd name="connsiteY7" fmla="*/ 949890 h 1672953"/>
              <a:gd name="connsiteX8" fmla="*/ 83940 w 2425627"/>
              <a:gd name="connsiteY8" fmla="*/ 161932 h 1672953"/>
              <a:gd name="connsiteX0" fmla="*/ 83940 w 2425627"/>
              <a:gd name="connsiteY0" fmla="*/ 161932 h 1642808"/>
              <a:gd name="connsiteX1" fmla="*/ 1048043 w 2425627"/>
              <a:gd name="connsiteY1" fmla="*/ 11206 h 1642808"/>
              <a:gd name="connsiteX2" fmla="*/ 2325436 w 2425627"/>
              <a:gd name="connsiteY2" fmla="*/ 161932 h 1642808"/>
              <a:gd name="connsiteX3" fmla="*/ 2194808 w 2425627"/>
              <a:gd name="connsiteY3" fmla="*/ 1160905 h 1642808"/>
              <a:gd name="connsiteX4" fmla="*/ 1017897 w 2425627"/>
              <a:gd name="connsiteY4" fmla="*/ 1237105 h 1642808"/>
              <a:gd name="connsiteX5" fmla="*/ 1169787 w 2425627"/>
              <a:gd name="connsiteY5" fmla="*/ 1642808 h 1642808"/>
              <a:gd name="connsiteX6" fmla="*/ 638392 w 2425627"/>
              <a:gd name="connsiteY6" fmla="*/ 1206960 h 1642808"/>
              <a:gd name="connsiteX7" fmla="*/ 83940 w 2425627"/>
              <a:gd name="connsiteY7" fmla="*/ 949890 h 1642808"/>
              <a:gd name="connsiteX8" fmla="*/ 83940 w 2425627"/>
              <a:gd name="connsiteY8" fmla="*/ 161932 h 1642808"/>
              <a:gd name="connsiteX0" fmla="*/ 83940 w 2425627"/>
              <a:gd name="connsiteY0" fmla="*/ 161932 h 1642808"/>
              <a:gd name="connsiteX1" fmla="*/ 1048043 w 2425627"/>
              <a:gd name="connsiteY1" fmla="*/ 11206 h 1642808"/>
              <a:gd name="connsiteX2" fmla="*/ 2325436 w 2425627"/>
              <a:gd name="connsiteY2" fmla="*/ 161932 h 1642808"/>
              <a:gd name="connsiteX3" fmla="*/ 2194808 w 2425627"/>
              <a:gd name="connsiteY3" fmla="*/ 1160905 h 1642808"/>
              <a:gd name="connsiteX4" fmla="*/ 1017897 w 2425627"/>
              <a:gd name="connsiteY4" fmla="*/ 1237105 h 1642808"/>
              <a:gd name="connsiteX5" fmla="*/ 1169787 w 2425627"/>
              <a:gd name="connsiteY5" fmla="*/ 1642808 h 1642808"/>
              <a:gd name="connsiteX6" fmla="*/ 638392 w 2425627"/>
              <a:gd name="connsiteY6" fmla="*/ 1206960 h 1642808"/>
              <a:gd name="connsiteX7" fmla="*/ 83940 w 2425627"/>
              <a:gd name="connsiteY7" fmla="*/ 949890 h 1642808"/>
              <a:gd name="connsiteX8" fmla="*/ 83940 w 2425627"/>
              <a:gd name="connsiteY8" fmla="*/ 161932 h 1642808"/>
              <a:gd name="connsiteX0" fmla="*/ 83940 w 2425627"/>
              <a:gd name="connsiteY0" fmla="*/ 161932 h 1642808"/>
              <a:gd name="connsiteX1" fmla="*/ 1048043 w 2425627"/>
              <a:gd name="connsiteY1" fmla="*/ 11206 h 1642808"/>
              <a:gd name="connsiteX2" fmla="*/ 2325436 w 2425627"/>
              <a:gd name="connsiteY2" fmla="*/ 161932 h 1642808"/>
              <a:gd name="connsiteX3" fmla="*/ 2194808 w 2425627"/>
              <a:gd name="connsiteY3" fmla="*/ 1160905 h 1642808"/>
              <a:gd name="connsiteX4" fmla="*/ 1017897 w 2425627"/>
              <a:gd name="connsiteY4" fmla="*/ 1237105 h 1642808"/>
              <a:gd name="connsiteX5" fmla="*/ 1169787 w 2425627"/>
              <a:gd name="connsiteY5" fmla="*/ 1642808 h 1642808"/>
              <a:gd name="connsiteX6" fmla="*/ 638392 w 2425627"/>
              <a:gd name="connsiteY6" fmla="*/ 1206960 h 1642808"/>
              <a:gd name="connsiteX7" fmla="*/ 83940 w 2425627"/>
              <a:gd name="connsiteY7" fmla="*/ 949890 h 1642808"/>
              <a:gd name="connsiteX8" fmla="*/ 83940 w 2425627"/>
              <a:gd name="connsiteY8" fmla="*/ 161932 h 1642808"/>
              <a:gd name="connsiteX0" fmla="*/ 83940 w 2432221"/>
              <a:gd name="connsiteY0" fmla="*/ 161932 h 1642808"/>
              <a:gd name="connsiteX1" fmla="*/ 1048043 w 2432221"/>
              <a:gd name="connsiteY1" fmla="*/ 11206 h 1642808"/>
              <a:gd name="connsiteX2" fmla="*/ 2325436 w 2432221"/>
              <a:gd name="connsiteY2" fmla="*/ 161932 h 1642808"/>
              <a:gd name="connsiteX3" fmla="*/ 2194808 w 2432221"/>
              <a:gd name="connsiteY3" fmla="*/ 1160905 h 1642808"/>
              <a:gd name="connsiteX4" fmla="*/ 867172 w 2432221"/>
              <a:gd name="connsiteY4" fmla="*/ 1247153 h 1642808"/>
              <a:gd name="connsiteX5" fmla="*/ 1169787 w 2432221"/>
              <a:gd name="connsiteY5" fmla="*/ 1642808 h 1642808"/>
              <a:gd name="connsiteX6" fmla="*/ 638392 w 2432221"/>
              <a:gd name="connsiteY6" fmla="*/ 1206960 h 1642808"/>
              <a:gd name="connsiteX7" fmla="*/ 83940 w 2432221"/>
              <a:gd name="connsiteY7" fmla="*/ 949890 h 1642808"/>
              <a:gd name="connsiteX8" fmla="*/ 83940 w 2432221"/>
              <a:gd name="connsiteY8" fmla="*/ 161932 h 1642808"/>
              <a:gd name="connsiteX0" fmla="*/ 83940 w 2432221"/>
              <a:gd name="connsiteY0" fmla="*/ 161932 h 1622711"/>
              <a:gd name="connsiteX1" fmla="*/ 1048043 w 2432221"/>
              <a:gd name="connsiteY1" fmla="*/ 11206 h 1622711"/>
              <a:gd name="connsiteX2" fmla="*/ 2325436 w 2432221"/>
              <a:gd name="connsiteY2" fmla="*/ 161932 h 1622711"/>
              <a:gd name="connsiteX3" fmla="*/ 2194808 w 2432221"/>
              <a:gd name="connsiteY3" fmla="*/ 1160905 h 1622711"/>
              <a:gd name="connsiteX4" fmla="*/ 867172 w 2432221"/>
              <a:gd name="connsiteY4" fmla="*/ 1247153 h 1622711"/>
              <a:gd name="connsiteX5" fmla="*/ 1159738 w 2432221"/>
              <a:gd name="connsiteY5" fmla="*/ 1622711 h 1622711"/>
              <a:gd name="connsiteX6" fmla="*/ 638392 w 2432221"/>
              <a:gd name="connsiteY6" fmla="*/ 1206960 h 1622711"/>
              <a:gd name="connsiteX7" fmla="*/ 83940 w 2432221"/>
              <a:gd name="connsiteY7" fmla="*/ 949890 h 1622711"/>
              <a:gd name="connsiteX8" fmla="*/ 83940 w 2432221"/>
              <a:gd name="connsiteY8" fmla="*/ 161932 h 1622711"/>
              <a:gd name="connsiteX0" fmla="*/ 83940 w 2405923"/>
              <a:gd name="connsiteY0" fmla="*/ 161932 h 1622711"/>
              <a:gd name="connsiteX1" fmla="*/ 1048043 w 2405923"/>
              <a:gd name="connsiteY1" fmla="*/ 11206 h 1622711"/>
              <a:gd name="connsiteX2" fmla="*/ 2325436 w 2405923"/>
              <a:gd name="connsiteY2" fmla="*/ 161932 h 1622711"/>
              <a:gd name="connsiteX3" fmla="*/ 2194808 w 2405923"/>
              <a:gd name="connsiteY3" fmla="*/ 1160905 h 1622711"/>
              <a:gd name="connsiteX4" fmla="*/ 1550460 w 2405923"/>
              <a:gd name="connsiteY4" fmla="*/ 1196911 h 1622711"/>
              <a:gd name="connsiteX5" fmla="*/ 1159738 w 2405923"/>
              <a:gd name="connsiteY5" fmla="*/ 1622711 h 1622711"/>
              <a:gd name="connsiteX6" fmla="*/ 638392 w 2405923"/>
              <a:gd name="connsiteY6" fmla="*/ 1206960 h 1622711"/>
              <a:gd name="connsiteX7" fmla="*/ 83940 w 2405923"/>
              <a:gd name="connsiteY7" fmla="*/ 949890 h 1622711"/>
              <a:gd name="connsiteX8" fmla="*/ 83940 w 2405923"/>
              <a:gd name="connsiteY8" fmla="*/ 161932 h 1622711"/>
              <a:gd name="connsiteX0" fmla="*/ 83940 w 2405923"/>
              <a:gd name="connsiteY0" fmla="*/ 161932 h 1622711"/>
              <a:gd name="connsiteX1" fmla="*/ 1048043 w 2405923"/>
              <a:gd name="connsiteY1" fmla="*/ 11206 h 1622711"/>
              <a:gd name="connsiteX2" fmla="*/ 2325436 w 2405923"/>
              <a:gd name="connsiteY2" fmla="*/ 161932 h 1622711"/>
              <a:gd name="connsiteX3" fmla="*/ 2194808 w 2405923"/>
              <a:gd name="connsiteY3" fmla="*/ 1160905 h 1622711"/>
              <a:gd name="connsiteX4" fmla="*/ 1550460 w 2405923"/>
              <a:gd name="connsiteY4" fmla="*/ 1196911 h 1622711"/>
              <a:gd name="connsiteX5" fmla="*/ 1159738 w 2405923"/>
              <a:gd name="connsiteY5" fmla="*/ 1622711 h 1622711"/>
              <a:gd name="connsiteX6" fmla="*/ 1301583 w 2405923"/>
              <a:gd name="connsiteY6" fmla="*/ 1196912 h 1622711"/>
              <a:gd name="connsiteX7" fmla="*/ 83940 w 2405923"/>
              <a:gd name="connsiteY7" fmla="*/ 949890 h 1622711"/>
              <a:gd name="connsiteX8" fmla="*/ 83940 w 2405923"/>
              <a:gd name="connsiteY8" fmla="*/ 161932 h 1622711"/>
              <a:gd name="connsiteX0" fmla="*/ 83940 w 2405923"/>
              <a:gd name="connsiteY0" fmla="*/ 161932 h 1502130"/>
              <a:gd name="connsiteX1" fmla="*/ 1048043 w 2405923"/>
              <a:gd name="connsiteY1" fmla="*/ 11206 h 1502130"/>
              <a:gd name="connsiteX2" fmla="*/ 2325436 w 2405923"/>
              <a:gd name="connsiteY2" fmla="*/ 161932 h 1502130"/>
              <a:gd name="connsiteX3" fmla="*/ 2194808 w 2405923"/>
              <a:gd name="connsiteY3" fmla="*/ 1160905 h 1502130"/>
              <a:gd name="connsiteX4" fmla="*/ 1550460 w 2405923"/>
              <a:gd name="connsiteY4" fmla="*/ 1196911 h 1502130"/>
              <a:gd name="connsiteX5" fmla="*/ 1451140 w 2405923"/>
              <a:gd name="connsiteY5" fmla="*/ 1502130 h 1502130"/>
              <a:gd name="connsiteX6" fmla="*/ 1301583 w 2405923"/>
              <a:gd name="connsiteY6" fmla="*/ 1196912 h 1502130"/>
              <a:gd name="connsiteX7" fmla="*/ 83940 w 2405923"/>
              <a:gd name="connsiteY7" fmla="*/ 949890 h 1502130"/>
              <a:gd name="connsiteX8" fmla="*/ 83940 w 2405923"/>
              <a:gd name="connsiteY8" fmla="*/ 161932 h 1502130"/>
              <a:gd name="connsiteX0" fmla="*/ 83940 w 2405923"/>
              <a:gd name="connsiteY0" fmla="*/ 161932 h 1542323"/>
              <a:gd name="connsiteX1" fmla="*/ 1048043 w 2405923"/>
              <a:gd name="connsiteY1" fmla="*/ 11206 h 1542323"/>
              <a:gd name="connsiteX2" fmla="*/ 2325436 w 2405923"/>
              <a:gd name="connsiteY2" fmla="*/ 161932 h 1542323"/>
              <a:gd name="connsiteX3" fmla="*/ 2194808 w 2405923"/>
              <a:gd name="connsiteY3" fmla="*/ 1160905 h 1542323"/>
              <a:gd name="connsiteX4" fmla="*/ 1550460 w 2405923"/>
              <a:gd name="connsiteY4" fmla="*/ 1196911 h 1542323"/>
              <a:gd name="connsiteX5" fmla="*/ 1913364 w 2405923"/>
              <a:gd name="connsiteY5" fmla="*/ 1542323 h 1542323"/>
              <a:gd name="connsiteX6" fmla="*/ 1301583 w 2405923"/>
              <a:gd name="connsiteY6" fmla="*/ 1196912 h 1542323"/>
              <a:gd name="connsiteX7" fmla="*/ 83940 w 2405923"/>
              <a:gd name="connsiteY7" fmla="*/ 949890 h 1542323"/>
              <a:gd name="connsiteX8" fmla="*/ 83940 w 2405923"/>
              <a:gd name="connsiteY8" fmla="*/ 161932 h 1542323"/>
              <a:gd name="connsiteX0" fmla="*/ 83940 w 2405923"/>
              <a:gd name="connsiteY0" fmla="*/ 161932 h 1542323"/>
              <a:gd name="connsiteX1" fmla="*/ 1048043 w 2405923"/>
              <a:gd name="connsiteY1" fmla="*/ 11206 h 1542323"/>
              <a:gd name="connsiteX2" fmla="*/ 2325436 w 2405923"/>
              <a:gd name="connsiteY2" fmla="*/ 161932 h 1542323"/>
              <a:gd name="connsiteX3" fmla="*/ 2194808 w 2405923"/>
              <a:gd name="connsiteY3" fmla="*/ 1160905 h 1542323"/>
              <a:gd name="connsiteX4" fmla="*/ 1550460 w 2405923"/>
              <a:gd name="connsiteY4" fmla="*/ 1196911 h 1542323"/>
              <a:gd name="connsiteX5" fmla="*/ 1913364 w 2405923"/>
              <a:gd name="connsiteY5" fmla="*/ 1542323 h 1542323"/>
              <a:gd name="connsiteX6" fmla="*/ 1301583 w 2405923"/>
              <a:gd name="connsiteY6" fmla="*/ 1196912 h 1542323"/>
              <a:gd name="connsiteX7" fmla="*/ 83940 w 2405923"/>
              <a:gd name="connsiteY7" fmla="*/ 949890 h 1542323"/>
              <a:gd name="connsiteX8" fmla="*/ 83940 w 2405923"/>
              <a:gd name="connsiteY8" fmla="*/ 161932 h 1542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05923" h="1542323">
                <a:moveTo>
                  <a:pt x="83940" y="161932"/>
                </a:moveTo>
                <a:cubicBezTo>
                  <a:pt x="244624" y="5485"/>
                  <a:pt x="625595" y="-18939"/>
                  <a:pt x="1048043" y="11206"/>
                </a:cubicBezTo>
                <a:cubicBezTo>
                  <a:pt x="1470491" y="41351"/>
                  <a:pt x="2134309" y="-29684"/>
                  <a:pt x="2325436" y="161932"/>
                </a:cubicBezTo>
                <a:cubicBezTo>
                  <a:pt x="2516563" y="353548"/>
                  <a:pt x="2323971" y="988409"/>
                  <a:pt x="2194808" y="1160905"/>
                </a:cubicBezTo>
                <a:cubicBezTo>
                  <a:pt x="2065645" y="1333402"/>
                  <a:pt x="1942764" y="1171511"/>
                  <a:pt x="1550460" y="1196911"/>
                </a:cubicBezTo>
                <a:cubicBezTo>
                  <a:pt x="1550848" y="1342194"/>
                  <a:pt x="1561284" y="1236266"/>
                  <a:pt x="1913364" y="1542323"/>
                </a:cubicBezTo>
                <a:cubicBezTo>
                  <a:pt x="1974043" y="1427186"/>
                  <a:pt x="1220807" y="1553210"/>
                  <a:pt x="1301583" y="1196912"/>
                </a:cubicBezTo>
                <a:cubicBezTo>
                  <a:pt x="1177055" y="1101174"/>
                  <a:pt x="158226" y="1166208"/>
                  <a:pt x="83940" y="949890"/>
                </a:cubicBezTo>
                <a:cubicBezTo>
                  <a:pt x="33698" y="697286"/>
                  <a:pt x="-76744" y="318379"/>
                  <a:pt x="83940" y="161932"/>
                </a:cubicBezTo>
                <a:close/>
              </a:path>
            </a:pathLst>
          </a:custGeom>
          <a:solidFill>
            <a:srgbClr val="E5B4F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460219" y="2323011"/>
            <a:ext cx="2398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Mình có số 346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9719" y="1928585"/>
            <a:ext cx="2398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Số 346 gồm 3 trăm,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 chục và 6 đơn vị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55480" y="1131807"/>
            <a:ext cx="6130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Hãy miêu tả hình ảnh em quan sát được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824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2" grpId="0" animBg="1"/>
      <p:bldP spid="10" grpId="0" animBg="1"/>
      <p:bldP spid="13" grpId="0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7797630" y="4469077"/>
            <a:ext cx="288718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 các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hạt đếm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01384" y="793135"/>
            <a:ext cx="6002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LÀM BÀN TÍNH BIỂU DIỄN SỐ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8453786" y="2522137"/>
            <a:ext cx="1271353" cy="1365783"/>
            <a:chOff x="5964581" y="1596496"/>
            <a:chExt cx="1271353" cy="1365783"/>
          </a:xfrm>
        </p:grpSpPr>
        <p:sp>
          <p:nvSpPr>
            <p:cNvPr id="20" name="Rectangle 34">
              <a:extLst>
                <a:ext uri="{FF2B5EF4-FFF2-40B4-BE49-F238E27FC236}">
                  <a16:creationId xmlns:a16="http://schemas.microsoft.com/office/drawing/2014/main" id="{727AB63F-DB34-3CBD-1690-0D28436EF066}"/>
                </a:ext>
              </a:extLst>
            </p:cNvPr>
            <p:cNvSpPr/>
            <p:nvPr/>
          </p:nvSpPr>
          <p:spPr>
            <a:xfrm rot="20386697">
              <a:off x="5964581" y="1596496"/>
              <a:ext cx="1271353" cy="1365783"/>
            </a:xfrm>
            <a:custGeom>
              <a:avLst/>
              <a:gdLst>
                <a:gd name="connsiteX0" fmla="*/ 0 w 1271353"/>
                <a:gd name="connsiteY0" fmla="*/ 0 h 1365548"/>
                <a:gd name="connsiteX1" fmla="*/ 1271353 w 1271353"/>
                <a:gd name="connsiteY1" fmla="*/ 0 h 1365548"/>
                <a:gd name="connsiteX2" fmla="*/ 1271353 w 1271353"/>
                <a:gd name="connsiteY2" fmla="*/ 1365548 h 1365548"/>
                <a:gd name="connsiteX3" fmla="*/ 0 w 1271353"/>
                <a:gd name="connsiteY3" fmla="*/ 1365548 h 1365548"/>
                <a:gd name="connsiteX4" fmla="*/ 0 w 1271353"/>
                <a:gd name="connsiteY4" fmla="*/ 0 h 1365548"/>
                <a:gd name="connsiteX0" fmla="*/ 0 w 1271353"/>
                <a:gd name="connsiteY0" fmla="*/ 0 h 1365548"/>
                <a:gd name="connsiteX1" fmla="*/ 1271353 w 1271353"/>
                <a:gd name="connsiteY1" fmla="*/ 0 h 1365548"/>
                <a:gd name="connsiteX2" fmla="*/ 1271353 w 1271353"/>
                <a:gd name="connsiteY2" fmla="*/ 1365548 h 1365548"/>
                <a:gd name="connsiteX3" fmla="*/ 408917 w 1271353"/>
                <a:gd name="connsiteY3" fmla="*/ 1355980 h 1365548"/>
                <a:gd name="connsiteX4" fmla="*/ 0 w 1271353"/>
                <a:gd name="connsiteY4" fmla="*/ 1365548 h 1365548"/>
                <a:gd name="connsiteX5" fmla="*/ 0 w 1271353"/>
                <a:gd name="connsiteY5" fmla="*/ 0 h 1365548"/>
                <a:gd name="connsiteX0" fmla="*/ 0 w 1271353"/>
                <a:gd name="connsiteY0" fmla="*/ 0 h 1365548"/>
                <a:gd name="connsiteX1" fmla="*/ 1271353 w 1271353"/>
                <a:gd name="connsiteY1" fmla="*/ 0 h 1365548"/>
                <a:gd name="connsiteX2" fmla="*/ 1271353 w 1271353"/>
                <a:gd name="connsiteY2" fmla="*/ 1365548 h 1365548"/>
                <a:gd name="connsiteX3" fmla="*/ 408917 w 1271353"/>
                <a:gd name="connsiteY3" fmla="*/ 1355980 h 1365548"/>
                <a:gd name="connsiteX4" fmla="*/ 0 w 1271353"/>
                <a:gd name="connsiteY4" fmla="*/ 1365548 h 1365548"/>
                <a:gd name="connsiteX5" fmla="*/ 0 w 1271353"/>
                <a:gd name="connsiteY5" fmla="*/ 0 h 1365548"/>
                <a:gd name="connsiteX0" fmla="*/ 0 w 1271353"/>
                <a:gd name="connsiteY0" fmla="*/ 0 h 1365783"/>
                <a:gd name="connsiteX1" fmla="*/ 1271353 w 1271353"/>
                <a:gd name="connsiteY1" fmla="*/ 0 h 1365783"/>
                <a:gd name="connsiteX2" fmla="*/ 1271353 w 1271353"/>
                <a:gd name="connsiteY2" fmla="*/ 1365548 h 1365783"/>
                <a:gd name="connsiteX3" fmla="*/ 925092 w 1271353"/>
                <a:gd name="connsiteY3" fmla="*/ 1308166 h 1365783"/>
                <a:gd name="connsiteX4" fmla="*/ 408917 w 1271353"/>
                <a:gd name="connsiteY4" fmla="*/ 1355980 h 1365783"/>
                <a:gd name="connsiteX5" fmla="*/ 0 w 1271353"/>
                <a:gd name="connsiteY5" fmla="*/ 1365548 h 1365783"/>
                <a:gd name="connsiteX6" fmla="*/ 0 w 1271353"/>
                <a:gd name="connsiteY6" fmla="*/ 0 h 136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71353" h="1365783">
                  <a:moveTo>
                    <a:pt x="0" y="0"/>
                  </a:moveTo>
                  <a:lnTo>
                    <a:pt x="1271353" y="0"/>
                  </a:lnTo>
                  <a:lnTo>
                    <a:pt x="1271353" y="1365548"/>
                  </a:lnTo>
                  <a:cubicBezTo>
                    <a:pt x="1128278" y="1370227"/>
                    <a:pt x="1068167" y="1303487"/>
                    <a:pt x="925092" y="1308166"/>
                  </a:cubicBezTo>
                  <a:lnTo>
                    <a:pt x="408917" y="1355980"/>
                  </a:lnTo>
                  <a:cubicBezTo>
                    <a:pt x="355573" y="1287750"/>
                    <a:pt x="136306" y="1362359"/>
                    <a:pt x="0" y="13655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5821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6155190" y="1822387"/>
              <a:ext cx="890133" cy="829031"/>
            </a:xfrm>
            <a:prstGeom prst="round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+mn-cs"/>
                </a:rPr>
                <a:t>3</a:t>
              </a:r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28" y="-45481"/>
            <a:ext cx="2336328" cy="1708727"/>
          </a:xfrm>
          <a:prstGeom prst="rect">
            <a:avLst/>
          </a:prstGeom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224FEC-D46A-4B24-4C02-9384EC4DB9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250435" y="971829"/>
            <a:ext cx="3696569" cy="600276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B98DB680-C59F-07D6-CB3F-3047C0F5A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192" y="2989607"/>
            <a:ext cx="2913697" cy="1967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3878AE30-8914-86C4-9860-3BC27976C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8115">
            <a:off x="3581535" y="2532053"/>
            <a:ext cx="3536952" cy="242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28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6361281" y="4614608"/>
            <a:ext cx="419347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Trang trí, hoàn thiện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 phẩm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91819" y="483741"/>
            <a:ext cx="6002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LÀM BÀN TÍNH BIỂU DIỄN SỐ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7822340" y="2821319"/>
            <a:ext cx="1271353" cy="1365783"/>
            <a:chOff x="5964581" y="1596496"/>
            <a:chExt cx="1271353" cy="1365783"/>
          </a:xfrm>
        </p:grpSpPr>
        <p:sp>
          <p:nvSpPr>
            <p:cNvPr id="20" name="Rectangle 34">
              <a:extLst>
                <a:ext uri="{FF2B5EF4-FFF2-40B4-BE49-F238E27FC236}">
                  <a16:creationId xmlns:a16="http://schemas.microsoft.com/office/drawing/2014/main" id="{727AB63F-DB34-3CBD-1690-0D28436EF066}"/>
                </a:ext>
              </a:extLst>
            </p:cNvPr>
            <p:cNvSpPr/>
            <p:nvPr/>
          </p:nvSpPr>
          <p:spPr>
            <a:xfrm rot="20386697">
              <a:off x="5964581" y="1596496"/>
              <a:ext cx="1271353" cy="1365783"/>
            </a:xfrm>
            <a:custGeom>
              <a:avLst/>
              <a:gdLst>
                <a:gd name="connsiteX0" fmla="*/ 0 w 1271353"/>
                <a:gd name="connsiteY0" fmla="*/ 0 h 1365548"/>
                <a:gd name="connsiteX1" fmla="*/ 1271353 w 1271353"/>
                <a:gd name="connsiteY1" fmla="*/ 0 h 1365548"/>
                <a:gd name="connsiteX2" fmla="*/ 1271353 w 1271353"/>
                <a:gd name="connsiteY2" fmla="*/ 1365548 h 1365548"/>
                <a:gd name="connsiteX3" fmla="*/ 0 w 1271353"/>
                <a:gd name="connsiteY3" fmla="*/ 1365548 h 1365548"/>
                <a:gd name="connsiteX4" fmla="*/ 0 w 1271353"/>
                <a:gd name="connsiteY4" fmla="*/ 0 h 1365548"/>
                <a:gd name="connsiteX0" fmla="*/ 0 w 1271353"/>
                <a:gd name="connsiteY0" fmla="*/ 0 h 1365548"/>
                <a:gd name="connsiteX1" fmla="*/ 1271353 w 1271353"/>
                <a:gd name="connsiteY1" fmla="*/ 0 h 1365548"/>
                <a:gd name="connsiteX2" fmla="*/ 1271353 w 1271353"/>
                <a:gd name="connsiteY2" fmla="*/ 1365548 h 1365548"/>
                <a:gd name="connsiteX3" fmla="*/ 408917 w 1271353"/>
                <a:gd name="connsiteY3" fmla="*/ 1355980 h 1365548"/>
                <a:gd name="connsiteX4" fmla="*/ 0 w 1271353"/>
                <a:gd name="connsiteY4" fmla="*/ 1365548 h 1365548"/>
                <a:gd name="connsiteX5" fmla="*/ 0 w 1271353"/>
                <a:gd name="connsiteY5" fmla="*/ 0 h 1365548"/>
                <a:gd name="connsiteX0" fmla="*/ 0 w 1271353"/>
                <a:gd name="connsiteY0" fmla="*/ 0 h 1365548"/>
                <a:gd name="connsiteX1" fmla="*/ 1271353 w 1271353"/>
                <a:gd name="connsiteY1" fmla="*/ 0 h 1365548"/>
                <a:gd name="connsiteX2" fmla="*/ 1271353 w 1271353"/>
                <a:gd name="connsiteY2" fmla="*/ 1365548 h 1365548"/>
                <a:gd name="connsiteX3" fmla="*/ 408917 w 1271353"/>
                <a:gd name="connsiteY3" fmla="*/ 1355980 h 1365548"/>
                <a:gd name="connsiteX4" fmla="*/ 0 w 1271353"/>
                <a:gd name="connsiteY4" fmla="*/ 1365548 h 1365548"/>
                <a:gd name="connsiteX5" fmla="*/ 0 w 1271353"/>
                <a:gd name="connsiteY5" fmla="*/ 0 h 1365548"/>
                <a:gd name="connsiteX0" fmla="*/ 0 w 1271353"/>
                <a:gd name="connsiteY0" fmla="*/ 0 h 1365783"/>
                <a:gd name="connsiteX1" fmla="*/ 1271353 w 1271353"/>
                <a:gd name="connsiteY1" fmla="*/ 0 h 1365783"/>
                <a:gd name="connsiteX2" fmla="*/ 1271353 w 1271353"/>
                <a:gd name="connsiteY2" fmla="*/ 1365548 h 1365783"/>
                <a:gd name="connsiteX3" fmla="*/ 925092 w 1271353"/>
                <a:gd name="connsiteY3" fmla="*/ 1308166 h 1365783"/>
                <a:gd name="connsiteX4" fmla="*/ 408917 w 1271353"/>
                <a:gd name="connsiteY4" fmla="*/ 1355980 h 1365783"/>
                <a:gd name="connsiteX5" fmla="*/ 0 w 1271353"/>
                <a:gd name="connsiteY5" fmla="*/ 1365548 h 1365783"/>
                <a:gd name="connsiteX6" fmla="*/ 0 w 1271353"/>
                <a:gd name="connsiteY6" fmla="*/ 0 h 136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71353" h="1365783">
                  <a:moveTo>
                    <a:pt x="0" y="0"/>
                  </a:moveTo>
                  <a:lnTo>
                    <a:pt x="1271353" y="0"/>
                  </a:lnTo>
                  <a:lnTo>
                    <a:pt x="1271353" y="1365548"/>
                  </a:lnTo>
                  <a:cubicBezTo>
                    <a:pt x="1128278" y="1370227"/>
                    <a:pt x="1068167" y="1303487"/>
                    <a:pt x="925092" y="1308166"/>
                  </a:cubicBezTo>
                  <a:lnTo>
                    <a:pt x="408917" y="1355980"/>
                  </a:lnTo>
                  <a:cubicBezTo>
                    <a:pt x="355573" y="1287750"/>
                    <a:pt x="136306" y="1362359"/>
                    <a:pt x="0" y="13655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5821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6155190" y="1822387"/>
              <a:ext cx="890133" cy="829031"/>
            </a:xfrm>
            <a:prstGeom prst="round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+mn-cs"/>
                </a:rPr>
                <a:t>4</a:t>
              </a:r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28" y="-45481"/>
            <a:ext cx="2336328" cy="1708727"/>
          </a:xfrm>
          <a:prstGeom prst="rect">
            <a:avLst/>
          </a:prstGeom>
          <a:ln>
            <a:noFill/>
          </a:ln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012867C8-3FB1-62DF-CA04-4BB307F44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877" y="2170573"/>
            <a:ext cx="3697119" cy="341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840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474442" y="6161711"/>
            <a:ext cx="833556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Nếu không đảm bảo theo đúng tiêu chí, em hãy làm lại nhé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43585" y="577038"/>
            <a:ext cx="7746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KIỂM TRA VÀ ĐIỀU CHỈNH SẢN PHẨM</a:t>
            </a:r>
            <a:endParaRPr lang="vi-VN" altLang="zh-CN" sz="3200" b="1" dirty="0">
              <a:solidFill>
                <a:srgbClr val="002060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D233B94-431C-F8F6-CCE2-E290E8032016}"/>
              </a:ext>
            </a:extLst>
          </p:cNvPr>
          <p:cNvGrpSpPr/>
          <p:nvPr/>
        </p:nvGrpSpPr>
        <p:grpSpPr>
          <a:xfrm rot="157239">
            <a:off x="673968" y="2209843"/>
            <a:ext cx="3798044" cy="3731509"/>
            <a:chOff x="1333523" y="3165658"/>
            <a:chExt cx="2634916" cy="3272962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D2D1B78-3A81-C09B-9053-48169FD8BC63}"/>
                </a:ext>
              </a:extLst>
            </p:cNvPr>
            <p:cNvSpPr/>
            <p:nvPr/>
          </p:nvSpPr>
          <p:spPr>
            <a:xfrm rot="271670">
              <a:off x="1333523" y="3165658"/>
              <a:ext cx="2634916" cy="3272962"/>
            </a:xfrm>
            <a:prstGeom prst="rect">
              <a:avLst/>
            </a:prstGeom>
            <a:solidFill>
              <a:srgbClr val="F5CC1A"/>
            </a:solidFill>
            <a:ln w="1270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659A2BF-CCB1-C081-3A53-99BE5FCA7716}"/>
                </a:ext>
              </a:extLst>
            </p:cNvPr>
            <p:cNvSpPr/>
            <p:nvPr/>
          </p:nvSpPr>
          <p:spPr>
            <a:xfrm>
              <a:off x="1339444" y="3188072"/>
              <a:ext cx="2623093" cy="3228714"/>
            </a:xfrm>
            <a:prstGeom prst="rect">
              <a:avLst/>
            </a:prstGeom>
            <a:solidFill>
              <a:schemeClr val="bg1"/>
            </a:solidFill>
            <a:ln w="12700">
              <a:noFill/>
              <a:prstDash val="sysDot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ECF5BD5-B8F5-F376-9542-522909C9F4B2}"/>
                </a:ext>
              </a:extLst>
            </p:cNvPr>
            <p:cNvSpPr/>
            <p:nvPr/>
          </p:nvSpPr>
          <p:spPr>
            <a:xfrm>
              <a:off x="1886651" y="3320472"/>
              <a:ext cx="161693" cy="161693"/>
            </a:xfrm>
            <a:prstGeom prst="ellipse">
              <a:avLst/>
            </a:prstGeom>
            <a:gradFill flip="none" rotWithShape="1">
              <a:gsLst>
                <a:gs pos="100000">
                  <a:schemeClr val="bg2">
                    <a:lumMod val="25000"/>
                  </a:schemeClr>
                </a:gs>
                <a:gs pos="37000">
                  <a:schemeClr val="bg2">
                    <a:lumMod val="75000"/>
                  </a:schemeClr>
                </a:gs>
                <a:gs pos="17000">
                  <a:schemeClr val="bg2">
                    <a:lumMod val="90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36C158C-0B05-5AB4-7A04-38C82D918E11}"/>
                </a:ext>
              </a:extLst>
            </p:cNvPr>
            <p:cNvSpPr/>
            <p:nvPr/>
          </p:nvSpPr>
          <p:spPr>
            <a:xfrm>
              <a:off x="2210832" y="3320472"/>
              <a:ext cx="161693" cy="161693"/>
            </a:xfrm>
            <a:prstGeom prst="ellipse">
              <a:avLst/>
            </a:prstGeom>
            <a:gradFill flip="none" rotWithShape="1">
              <a:gsLst>
                <a:gs pos="100000">
                  <a:schemeClr val="bg2">
                    <a:lumMod val="25000"/>
                  </a:schemeClr>
                </a:gs>
                <a:gs pos="37000">
                  <a:schemeClr val="bg2">
                    <a:lumMod val="75000"/>
                  </a:schemeClr>
                </a:gs>
                <a:gs pos="17000">
                  <a:schemeClr val="bg2">
                    <a:lumMod val="90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DF423A6-B5AD-5EE3-EC2E-47263CEBA323}"/>
                </a:ext>
              </a:extLst>
            </p:cNvPr>
            <p:cNvSpPr/>
            <p:nvPr/>
          </p:nvSpPr>
          <p:spPr>
            <a:xfrm>
              <a:off x="2549840" y="3320472"/>
              <a:ext cx="161693" cy="161693"/>
            </a:xfrm>
            <a:prstGeom prst="ellipse">
              <a:avLst/>
            </a:prstGeom>
            <a:gradFill flip="none" rotWithShape="1">
              <a:gsLst>
                <a:gs pos="100000">
                  <a:schemeClr val="bg2">
                    <a:lumMod val="25000"/>
                  </a:schemeClr>
                </a:gs>
                <a:gs pos="37000">
                  <a:schemeClr val="bg2">
                    <a:lumMod val="75000"/>
                  </a:schemeClr>
                </a:gs>
                <a:gs pos="17000">
                  <a:schemeClr val="bg2">
                    <a:lumMod val="90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B6EAA61-40A3-CA8E-D1AE-5FD8B8DB3B09}"/>
                </a:ext>
              </a:extLst>
            </p:cNvPr>
            <p:cNvSpPr/>
            <p:nvPr/>
          </p:nvSpPr>
          <p:spPr>
            <a:xfrm>
              <a:off x="2920371" y="3320472"/>
              <a:ext cx="161693" cy="161693"/>
            </a:xfrm>
            <a:prstGeom prst="ellipse">
              <a:avLst/>
            </a:prstGeom>
            <a:gradFill flip="none" rotWithShape="1">
              <a:gsLst>
                <a:gs pos="100000">
                  <a:schemeClr val="bg2">
                    <a:lumMod val="25000"/>
                  </a:schemeClr>
                </a:gs>
                <a:gs pos="37000">
                  <a:schemeClr val="bg2">
                    <a:lumMod val="75000"/>
                  </a:schemeClr>
                </a:gs>
                <a:gs pos="17000">
                  <a:schemeClr val="bg2">
                    <a:lumMod val="90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187B842-28C4-1103-335E-421DC67FFD1D}"/>
                </a:ext>
              </a:extLst>
            </p:cNvPr>
            <p:cNvSpPr/>
            <p:nvPr/>
          </p:nvSpPr>
          <p:spPr>
            <a:xfrm>
              <a:off x="3291363" y="3320472"/>
              <a:ext cx="161693" cy="161693"/>
            </a:xfrm>
            <a:prstGeom prst="ellipse">
              <a:avLst/>
            </a:prstGeom>
            <a:gradFill flip="none" rotWithShape="1">
              <a:gsLst>
                <a:gs pos="100000">
                  <a:schemeClr val="bg2">
                    <a:lumMod val="25000"/>
                  </a:schemeClr>
                </a:gs>
                <a:gs pos="37000">
                  <a:schemeClr val="bg2">
                    <a:lumMod val="75000"/>
                  </a:schemeClr>
                </a:gs>
                <a:gs pos="17000">
                  <a:schemeClr val="bg2">
                    <a:lumMod val="90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 rot="168687">
            <a:off x="743290" y="3206210"/>
            <a:ext cx="35697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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Có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cột trăm, cột chục và cột đơn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vị.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 algn="just">
              <a:defRPr/>
            </a:pPr>
            <a:r>
              <a:rPr lang="vi-VN" sz="2400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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Mỗi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cột có thể xếp được 9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hạt.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 algn="just">
              <a:defRPr/>
            </a:pPr>
            <a:r>
              <a:rPr lang="vi-VN" sz="2400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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Sản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phẩm chắc chắn, sử dụng được nhiều lần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28" y="-45481"/>
            <a:ext cx="2336328" cy="1708727"/>
          </a:xfrm>
          <a:prstGeom prst="rect">
            <a:avLst/>
          </a:prstGeom>
          <a:ln>
            <a:noFill/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555" y="2006747"/>
            <a:ext cx="4651601" cy="323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76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2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856065" y="396172"/>
            <a:ext cx="5990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TRÒ CHƠI “AI NHANH AI ĐÚNG”</a:t>
            </a:r>
            <a:endParaRPr kumimoji="0" lang="vi-VN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41DB83-D054-CF12-4B55-518560228FD8}"/>
              </a:ext>
            </a:extLst>
          </p:cNvPr>
          <p:cNvSpPr txBox="1"/>
          <p:nvPr/>
        </p:nvSpPr>
        <p:spPr>
          <a:xfrm>
            <a:off x="5298217" y="1413505"/>
            <a:ext cx="18703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Cách </a:t>
            </a:r>
            <a:r>
              <a:rPr kumimoji="0" lang="vi-VN" sz="24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chơi: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258A5F-F16B-3B33-33E4-EA32681A0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163" y="2049864"/>
            <a:ext cx="4895694" cy="3489519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41DB83-D054-CF12-4B55-518560228FD8}"/>
              </a:ext>
            </a:extLst>
          </p:cNvPr>
          <p:cNvSpPr txBox="1"/>
          <p:nvPr/>
        </p:nvSpPr>
        <p:spPr>
          <a:xfrm>
            <a:off x="259279" y="2052194"/>
            <a:ext cx="3137064" cy="830997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Một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bạn làm quản trò, nêu một số bất kì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41DB83-D054-CF12-4B55-518560228FD8}"/>
              </a:ext>
            </a:extLst>
          </p:cNvPr>
          <p:cNvSpPr txBox="1"/>
          <p:nvPr/>
        </p:nvSpPr>
        <p:spPr>
          <a:xfrm>
            <a:off x="259279" y="3231059"/>
            <a:ext cx="3137064" cy="2308324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Các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nhóm thể hiện số đó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trên bàn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tính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của nhóm mình và nói số đó gồm mấy trăm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ấy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chục, mấy đơn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vị.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41DB83-D054-CF12-4B55-518560228FD8}"/>
              </a:ext>
            </a:extLst>
          </p:cNvPr>
          <p:cNvSpPr txBox="1"/>
          <p:nvPr/>
        </p:nvSpPr>
        <p:spPr>
          <a:xfrm>
            <a:off x="8755687" y="2467692"/>
            <a:ext cx="3205626" cy="120032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Nhóm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nào làm đúng và nhanh nhất thì được 2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điểm.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41DB83-D054-CF12-4B55-518560228FD8}"/>
              </a:ext>
            </a:extLst>
          </p:cNvPr>
          <p:cNvSpPr txBox="1"/>
          <p:nvPr/>
        </p:nvSpPr>
        <p:spPr>
          <a:xfrm>
            <a:off x="8755687" y="4092760"/>
            <a:ext cx="3205626" cy="120032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Sau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 lần chơi, nhóm nào được nhiều điểm nhất thì chiến thắng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21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 animBg="1"/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28" y="-45481"/>
            <a:ext cx="2336328" cy="1708727"/>
          </a:xfrm>
          <a:prstGeom prst="rect">
            <a:avLst/>
          </a:prstGeom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534EB20-3629-582C-BD6D-9FDDBC7409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137374"/>
            <a:ext cx="8042677" cy="523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6B2FFF-8232-BAAB-3D98-0B4DE62D038A}"/>
              </a:ext>
            </a:extLst>
          </p:cNvPr>
          <p:cNvSpPr txBox="1"/>
          <p:nvPr/>
        </p:nvSpPr>
        <p:spPr>
          <a:xfrm>
            <a:off x="3261360" y="3247013"/>
            <a:ext cx="2834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Có cột trăm, cột chục và cột đơn </a:t>
            </a:r>
            <a:r>
              <a:rPr kumimoji="0" lang="vi-VN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vị.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808A16-3E12-5EBA-CBEF-37412333F6BE}"/>
              </a:ext>
            </a:extLst>
          </p:cNvPr>
          <p:cNvSpPr txBox="1"/>
          <p:nvPr/>
        </p:nvSpPr>
        <p:spPr>
          <a:xfrm>
            <a:off x="3261359" y="4170343"/>
            <a:ext cx="3008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Mỗi cột có </a:t>
            </a:r>
            <a:r>
              <a:rPr kumimoji="0" lang="vi-VN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thể xếp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kumimoji="0" lang="vi-VN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được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 </a:t>
            </a:r>
            <a:r>
              <a:rPr kumimoji="0" lang="vi-VN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hạt.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4F7DD4-69C9-4287-1BAD-BDD01D5E8650}"/>
              </a:ext>
            </a:extLst>
          </p:cNvPr>
          <p:cNvSpPr txBox="1"/>
          <p:nvPr/>
        </p:nvSpPr>
        <p:spPr>
          <a:xfrm>
            <a:off x="3261359" y="5271328"/>
            <a:ext cx="3008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Sản phẩm chắc chắn, sử dụng được nhiều lần</a:t>
            </a:r>
            <a:r>
              <a:rPr kumimoji="0" lang="vi-VN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23488" y="337155"/>
            <a:ext cx="7746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ĐÁNH GIÁ </a:t>
            </a:r>
            <a:r>
              <a:rPr lang="vi-VN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SẢN PHẨM</a:t>
            </a:r>
            <a:endParaRPr lang="vi-VN" altLang="zh-CN" sz="3200" b="1" dirty="0">
              <a:solidFill>
                <a:srgbClr val="002060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23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034" y="2522362"/>
            <a:ext cx="2398474" cy="39298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3008775" y="3129188"/>
            <a:ext cx="5856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TẠM BIỆT CÁC EM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28" y="-45481"/>
            <a:ext cx="2336328" cy="1708727"/>
          </a:xfrm>
          <a:prstGeom prst="rect">
            <a:avLst/>
          </a:prstGeom>
          <a:ln>
            <a:noFill/>
          </a:ln>
        </p:spPr>
      </p:pic>
      <p:sp>
        <p:nvSpPr>
          <p:cNvPr id="3" name="Frame 2"/>
          <p:cNvSpPr/>
          <p:nvPr/>
        </p:nvSpPr>
        <p:spPr>
          <a:xfrm>
            <a:off x="2069960" y="2230734"/>
            <a:ext cx="7275007" cy="2823587"/>
          </a:xfrm>
          <a:prstGeom prst="frame">
            <a:avLst>
              <a:gd name="adj1" fmla="val 71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71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04167E-6 1.85185E-6 L 1.04167E-6 -0.07222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4473157" y="491563"/>
            <a:ext cx="30470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QUAN SÁT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99" y="0"/>
            <a:ext cx="1946787" cy="1423827"/>
          </a:xfrm>
          <a:prstGeom prst="rect">
            <a:avLst/>
          </a:prstGeom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8" t="14556" r="28628" b="19473"/>
          <a:stretch/>
        </p:blipFill>
        <p:spPr>
          <a:xfrm flipH="1">
            <a:off x="1244761" y="3520449"/>
            <a:ext cx="2232421" cy="3163860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963" y="3230758"/>
            <a:ext cx="1436365" cy="203970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1064" y="1579895"/>
            <a:ext cx="4633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ác bạn đang dùng dụng cụ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gì để biểu diễn các số có ba chữ số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1633" y="2550172"/>
            <a:ext cx="37209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</a:t>
            </a:r>
            <a:r>
              <a:rPr lang="vi-VN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ác bạn </a:t>
            </a: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dùng bàn tính để biểu diễn số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Freeform 11"/>
          <p:cNvSpPr/>
          <p:nvPr/>
        </p:nvSpPr>
        <p:spPr>
          <a:xfrm flipH="1">
            <a:off x="7172086" y="817225"/>
            <a:ext cx="3568148" cy="2566248"/>
          </a:xfrm>
          <a:custGeom>
            <a:avLst/>
            <a:gdLst>
              <a:gd name="connsiteX0" fmla="*/ 1371092 w 2127584"/>
              <a:gd name="connsiteY0" fmla="*/ 733384 h 1910879"/>
              <a:gd name="connsiteX1" fmla="*/ 1353361 w 2127584"/>
              <a:gd name="connsiteY1" fmla="*/ 749462 h 1910879"/>
              <a:gd name="connsiteX2" fmla="*/ 1382925 w 2127584"/>
              <a:gd name="connsiteY2" fmla="*/ 740285 h 1910879"/>
              <a:gd name="connsiteX3" fmla="*/ 1373322 w 2127584"/>
              <a:gd name="connsiteY3" fmla="*/ 735224 h 1910879"/>
              <a:gd name="connsiteX4" fmla="*/ 1598047 w 2127584"/>
              <a:gd name="connsiteY4" fmla="*/ 0 h 1910879"/>
              <a:gd name="connsiteX5" fmla="*/ 1999981 w 2127584"/>
              <a:gd name="connsiteY5" fmla="*/ 401934 h 1910879"/>
              <a:gd name="connsiteX6" fmla="*/ 1968395 w 2127584"/>
              <a:gd name="connsiteY6" fmla="*/ 558385 h 1910879"/>
              <a:gd name="connsiteX7" fmla="*/ 1956248 w 2127584"/>
              <a:gd name="connsiteY7" fmla="*/ 580764 h 1910879"/>
              <a:gd name="connsiteX8" fmla="*/ 1957044 w 2127584"/>
              <a:gd name="connsiteY8" fmla="*/ 581015 h 1910879"/>
              <a:gd name="connsiteX9" fmla="*/ 2127584 w 2127584"/>
              <a:gd name="connsiteY9" fmla="*/ 842388 h 1910879"/>
              <a:gd name="connsiteX10" fmla="*/ 1904630 w 2127584"/>
              <a:gd name="connsiteY10" fmla="*/ 1120290 h 1910879"/>
              <a:gd name="connsiteX11" fmla="*/ 1891195 w 2127584"/>
              <a:gd name="connsiteY11" fmla="*/ 1121666 h 1910879"/>
              <a:gd name="connsiteX12" fmla="*/ 1891637 w 2127584"/>
              <a:gd name="connsiteY12" fmla="*/ 1126052 h 1910879"/>
              <a:gd name="connsiteX13" fmla="*/ 1489703 w 2127584"/>
              <a:gd name="connsiteY13" fmla="*/ 1527986 h 1910879"/>
              <a:gd name="connsiteX14" fmla="*/ 1370180 w 2127584"/>
              <a:gd name="connsiteY14" fmla="*/ 1509916 h 1910879"/>
              <a:gd name="connsiteX15" fmla="*/ 1369361 w 2127584"/>
              <a:gd name="connsiteY15" fmla="*/ 1509593 h 1910879"/>
              <a:gd name="connsiteX16" fmla="*/ 1362845 w 2127584"/>
              <a:gd name="connsiteY16" fmla="*/ 1530830 h 1910879"/>
              <a:gd name="connsiteX17" fmla="*/ 969667 w 2127584"/>
              <a:gd name="connsiteY17" fmla="*/ 1910879 h 1910879"/>
              <a:gd name="connsiteX18" fmla="*/ 1114498 w 2127584"/>
              <a:gd name="connsiteY18" fmla="*/ 1509222 h 1910879"/>
              <a:gd name="connsiteX19" fmla="*/ 1111039 w 2127584"/>
              <a:gd name="connsiteY19" fmla="*/ 1470460 h 1910879"/>
              <a:gd name="connsiteX20" fmla="*/ 1065609 w 2127584"/>
              <a:gd name="connsiteY20" fmla="*/ 1484719 h 1910879"/>
              <a:gd name="connsiteX21" fmla="*/ 915568 w 2127584"/>
              <a:gd name="connsiteY21" fmla="*/ 1502789 h 1910879"/>
              <a:gd name="connsiteX22" fmla="*/ 450658 w 2127584"/>
              <a:gd name="connsiteY22" fmla="*/ 1257306 h 1910879"/>
              <a:gd name="connsiteX23" fmla="*/ 449956 w 2127584"/>
              <a:gd name="connsiteY23" fmla="*/ 1255505 h 1910879"/>
              <a:gd name="connsiteX24" fmla="*/ 401934 w 2127584"/>
              <a:gd name="connsiteY24" fmla="*/ 1260346 h 1910879"/>
              <a:gd name="connsiteX25" fmla="*/ 0 w 2127584"/>
              <a:gd name="connsiteY25" fmla="*/ 858412 h 1910879"/>
              <a:gd name="connsiteX26" fmla="*/ 401934 w 2127584"/>
              <a:gd name="connsiteY26" fmla="*/ 456478 h 1910879"/>
              <a:gd name="connsiteX27" fmla="*/ 421282 w 2127584"/>
              <a:gd name="connsiteY27" fmla="*/ 458429 h 1910879"/>
              <a:gd name="connsiteX28" fmla="*/ 429064 w 2127584"/>
              <a:gd name="connsiteY28" fmla="*/ 400679 h 1910879"/>
              <a:gd name="connsiteX29" fmla="*/ 955369 w 2127584"/>
              <a:gd name="connsiteY29" fmla="*/ 79749 h 1910879"/>
              <a:gd name="connsiteX30" fmla="*/ 1255734 w 2127584"/>
              <a:gd name="connsiteY30" fmla="*/ 148393 h 1910879"/>
              <a:gd name="connsiteX31" fmla="*/ 1277465 w 2127584"/>
              <a:gd name="connsiteY31" fmla="*/ 161808 h 1910879"/>
              <a:gd name="connsiteX32" fmla="*/ 1313837 w 2127584"/>
              <a:gd name="connsiteY32" fmla="*/ 117724 h 1910879"/>
              <a:gd name="connsiteX33" fmla="*/ 1598047 w 2127584"/>
              <a:gd name="connsiteY33" fmla="*/ 0 h 191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127584" h="1910879">
                <a:moveTo>
                  <a:pt x="1371092" y="733384"/>
                </a:moveTo>
                <a:lnTo>
                  <a:pt x="1353361" y="749462"/>
                </a:lnTo>
                <a:lnTo>
                  <a:pt x="1382925" y="740285"/>
                </a:lnTo>
                <a:lnTo>
                  <a:pt x="1373322" y="735224"/>
                </a:lnTo>
                <a:close/>
                <a:moveTo>
                  <a:pt x="1598047" y="0"/>
                </a:moveTo>
                <a:cubicBezTo>
                  <a:pt x="1820029" y="0"/>
                  <a:pt x="1999981" y="179952"/>
                  <a:pt x="1999981" y="401934"/>
                </a:cubicBezTo>
                <a:cubicBezTo>
                  <a:pt x="1999981" y="457430"/>
                  <a:pt x="1988734" y="510298"/>
                  <a:pt x="1968395" y="558385"/>
                </a:cubicBezTo>
                <a:lnTo>
                  <a:pt x="1956248" y="580764"/>
                </a:lnTo>
                <a:lnTo>
                  <a:pt x="1957044" y="581015"/>
                </a:lnTo>
                <a:cubicBezTo>
                  <a:pt x="2057263" y="624078"/>
                  <a:pt x="2127584" y="724890"/>
                  <a:pt x="2127584" y="842388"/>
                </a:cubicBezTo>
                <a:cubicBezTo>
                  <a:pt x="2127584" y="979469"/>
                  <a:pt x="2031870" y="1093840"/>
                  <a:pt x="1904630" y="1120290"/>
                </a:cubicBezTo>
                <a:lnTo>
                  <a:pt x="1891195" y="1121666"/>
                </a:lnTo>
                <a:lnTo>
                  <a:pt x="1891637" y="1126052"/>
                </a:lnTo>
                <a:cubicBezTo>
                  <a:pt x="1891637" y="1348034"/>
                  <a:pt x="1711685" y="1527986"/>
                  <a:pt x="1489703" y="1527986"/>
                </a:cubicBezTo>
                <a:cubicBezTo>
                  <a:pt x="1448082" y="1527986"/>
                  <a:pt x="1407938" y="1521660"/>
                  <a:pt x="1370180" y="1509916"/>
                </a:cubicBezTo>
                <a:lnTo>
                  <a:pt x="1369361" y="1509593"/>
                </a:lnTo>
                <a:lnTo>
                  <a:pt x="1362845" y="1530830"/>
                </a:lnTo>
                <a:cubicBezTo>
                  <a:pt x="1264247" y="1804026"/>
                  <a:pt x="1066150" y="1755580"/>
                  <a:pt x="969667" y="1910879"/>
                </a:cubicBezTo>
                <a:cubicBezTo>
                  <a:pt x="969875" y="1754168"/>
                  <a:pt x="1107257" y="1680830"/>
                  <a:pt x="1114498" y="1509222"/>
                </a:cubicBezTo>
                <a:lnTo>
                  <a:pt x="1111039" y="1470460"/>
                </a:lnTo>
                <a:lnTo>
                  <a:pt x="1065609" y="1484719"/>
                </a:lnTo>
                <a:cubicBezTo>
                  <a:pt x="1018211" y="1496463"/>
                  <a:pt x="967817" y="1502789"/>
                  <a:pt x="915568" y="1502789"/>
                </a:cubicBezTo>
                <a:cubicBezTo>
                  <a:pt x="706572" y="1502789"/>
                  <a:pt x="527255" y="1401566"/>
                  <a:pt x="450658" y="1257306"/>
                </a:cubicBezTo>
                <a:lnTo>
                  <a:pt x="449956" y="1255505"/>
                </a:lnTo>
                <a:lnTo>
                  <a:pt x="401934" y="1260346"/>
                </a:lnTo>
                <a:cubicBezTo>
                  <a:pt x="179952" y="1260346"/>
                  <a:pt x="0" y="1080394"/>
                  <a:pt x="0" y="858412"/>
                </a:cubicBezTo>
                <a:cubicBezTo>
                  <a:pt x="0" y="636430"/>
                  <a:pt x="179952" y="456478"/>
                  <a:pt x="401934" y="456478"/>
                </a:cubicBezTo>
                <a:lnTo>
                  <a:pt x="421282" y="458429"/>
                </a:lnTo>
                <a:lnTo>
                  <a:pt x="429064" y="400679"/>
                </a:lnTo>
                <a:cubicBezTo>
                  <a:pt x="479157" y="217525"/>
                  <a:pt x="695758" y="79749"/>
                  <a:pt x="955369" y="79749"/>
                </a:cubicBezTo>
                <a:cubicBezTo>
                  <a:pt x="1066631" y="79749"/>
                  <a:pt x="1169993" y="105055"/>
                  <a:pt x="1255734" y="148393"/>
                </a:cubicBezTo>
                <a:lnTo>
                  <a:pt x="1277465" y="161808"/>
                </a:lnTo>
                <a:lnTo>
                  <a:pt x="1313837" y="117724"/>
                </a:lnTo>
                <a:cubicBezTo>
                  <a:pt x="1386573" y="44988"/>
                  <a:pt x="1487056" y="0"/>
                  <a:pt x="1598047" y="0"/>
                </a:cubicBezTo>
                <a:close/>
              </a:path>
            </a:pathLst>
          </a:custGeom>
          <a:solidFill>
            <a:srgbClr val="6F7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30173" y="1423827"/>
            <a:ext cx="30519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40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Chúng mình cũng</a:t>
            </a:r>
          </a:p>
          <a:p>
            <a:pPr lvl="0" algn="ctr">
              <a:defRPr/>
            </a:pPr>
            <a:r>
              <a:rPr lang="vi-VN" sz="240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một chiếc bàn</a:t>
            </a:r>
          </a:p>
          <a:p>
            <a:pPr lvl="0" algn="ctr">
              <a:defRPr/>
            </a:pPr>
            <a:r>
              <a:rPr lang="vi-VN" sz="240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tính như vậy đi!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30005" y="3757268"/>
            <a:ext cx="5404430" cy="240065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vi-VN" altLang="zh-CN" sz="24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Dụng cụ đảm bảo các yêu cầu sau: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vi-VN" altLang="zh-CN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anose="05000000000000000000" pitchFamily="2" charset="2"/>
              </a:rPr>
              <a:t>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Có cột trăm, cột chục và cột đơn vị.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vi-VN" altLang="zh-CN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anose="05000000000000000000" pitchFamily="2" charset="2"/>
              </a:rPr>
              <a:t>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Mỗi cột có thể xếp được 9 hạt.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vi-VN" altLang="zh-CN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anose="05000000000000000000" pitchFamily="2" charset="2"/>
              </a:rPr>
              <a:t>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Sản phẩm chắc chắn, sử dụng được nhiều lần.</a:t>
            </a:r>
          </a:p>
        </p:txBody>
      </p:sp>
    </p:spTree>
    <p:extLst>
      <p:ext uri="{BB962C8B-B14F-4D97-AF65-F5344CB8AC3E}">
        <p14:creationId xmlns:p14="http://schemas.microsoft.com/office/powerpoint/2010/main" val="284671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13" grpId="0"/>
      <p:bldP spid="11" grpId="0"/>
      <p:bldP spid="12" grpId="0" animBg="1"/>
      <p:bldP spid="14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D2C991E-6382-D924-1FEC-3D370B89B662}"/>
              </a:ext>
            </a:extLst>
          </p:cNvPr>
          <p:cNvSpPr/>
          <p:nvPr/>
        </p:nvSpPr>
        <p:spPr>
          <a:xfrm>
            <a:off x="1359291" y="1839336"/>
            <a:ext cx="9500259" cy="481267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6987" y="708680"/>
            <a:ext cx="5819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PHIẾU HỌC TẬP SỐ 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28" y="-45481"/>
            <a:ext cx="2336328" cy="1708727"/>
          </a:xfrm>
          <a:prstGeom prst="rect">
            <a:avLst/>
          </a:prstGeom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996" y="2528550"/>
            <a:ext cx="7209524" cy="379047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783224" y="2014009"/>
            <a:ext cx="6525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 hãy biểu diễn các số sau trên bàn tính</a:t>
            </a:r>
            <a:endParaRPr kumimoji="0" lang="vi-VN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994409" y="3323613"/>
            <a:ext cx="1041470" cy="533731"/>
            <a:chOff x="2994409" y="2848171"/>
            <a:chExt cx="1041470" cy="1009173"/>
          </a:xfrm>
        </p:grpSpPr>
        <p:sp>
          <p:nvSpPr>
            <p:cNvPr id="3" name="Flowchart: Connector 2"/>
            <p:cNvSpPr/>
            <p:nvPr/>
          </p:nvSpPr>
          <p:spPr>
            <a:xfrm>
              <a:off x="2994409" y="3693013"/>
              <a:ext cx="164331" cy="164331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lowchart: Connector 17"/>
            <p:cNvSpPr/>
            <p:nvPr/>
          </p:nvSpPr>
          <p:spPr>
            <a:xfrm>
              <a:off x="2994409" y="3522189"/>
              <a:ext cx="164331" cy="164331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lowchart: Connector 21"/>
            <p:cNvSpPr/>
            <p:nvPr/>
          </p:nvSpPr>
          <p:spPr>
            <a:xfrm>
              <a:off x="3432979" y="3693013"/>
              <a:ext cx="164331" cy="164331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lowchart: Connector 22"/>
            <p:cNvSpPr/>
            <p:nvPr/>
          </p:nvSpPr>
          <p:spPr>
            <a:xfrm>
              <a:off x="3432979" y="3522189"/>
              <a:ext cx="164331" cy="164331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lowchart: Connector 23"/>
            <p:cNvSpPr/>
            <p:nvPr/>
          </p:nvSpPr>
          <p:spPr>
            <a:xfrm>
              <a:off x="3432979" y="3363805"/>
              <a:ext cx="164331" cy="164331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lowchart: Connector 24"/>
            <p:cNvSpPr/>
            <p:nvPr/>
          </p:nvSpPr>
          <p:spPr>
            <a:xfrm>
              <a:off x="3432979" y="3192981"/>
              <a:ext cx="164331" cy="164331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lowchart: Connector 25"/>
            <p:cNvSpPr/>
            <p:nvPr/>
          </p:nvSpPr>
          <p:spPr>
            <a:xfrm>
              <a:off x="3432979" y="3018995"/>
              <a:ext cx="164331" cy="164331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lowchart: Connector 26"/>
            <p:cNvSpPr/>
            <p:nvPr/>
          </p:nvSpPr>
          <p:spPr>
            <a:xfrm>
              <a:off x="3432979" y="2848171"/>
              <a:ext cx="164331" cy="164331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lowchart: Connector 27"/>
            <p:cNvSpPr/>
            <p:nvPr/>
          </p:nvSpPr>
          <p:spPr>
            <a:xfrm>
              <a:off x="3871548" y="3693013"/>
              <a:ext cx="164331" cy="164331"/>
            </a:xfrm>
            <a:prstGeom prst="flowChartConnector">
              <a:avLst/>
            </a:prstGeom>
            <a:solidFill>
              <a:srgbClr val="DE1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lowchart: Connector 28"/>
            <p:cNvSpPr/>
            <p:nvPr/>
          </p:nvSpPr>
          <p:spPr>
            <a:xfrm>
              <a:off x="3871548" y="3522189"/>
              <a:ext cx="164331" cy="164331"/>
            </a:xfrm>
            <a:prstGeom prst="flowChartConnector">
              <a:avLst/>
            </a:prstGeom>
            <a:solidFill>
              <a:srgbClr val="DE1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lowchart: Connector 29"/>
            <p:cNvSpPr/>
            <p:nvPr/>
          </p:nvSpPr>
          <p:spPr>
            <a:xfrm>
              <a:off x="3871548" y="3363805"/>
              <a:ext cx="164331" cy="164331"/>
            </a:xfrm>
            <a:prstGeom prst="flowChartConnector">
              <a:avLst/>
            </a:prstGeom>
            <a:solidFill>
              <a:srgbClr val="DE1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5506520" y="3429000"/>
            <a:ext cx="1041470" cy="413513"/>
            <a:chOff x="2994409" y="3029283"/>
            <a:chExt cx="1041470" cy="828061"/>
          </a:xfrm>
        </p:grpSpPr>
        <p:sp>
          <p:nvSpPr>
            <p:cNvPr id="58" name="Flowchart: Connector 57"/>
            <p:cNvSpPr/>
            <p:nvPr/>
          </p:nvSpPr>
          <p:spPr>
            <a:xfrm>
              <a:off x="2994409" y="3693013"/>
              <a:ext cx="164331" cy="164331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lowchart: Connector 58"/>
            <p:cNvSpPr/>
            <p:nvPr/>
          </p:nvSpPr>
          <p:spPr>
            <a:xfrm>
              <a:off x="2994409" y="3522189"/>
              <a:ext cx="164331" cy="164331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lowchart: Connector 59"/>
            <p:cNvSpPr/>
            <p:nvPr/>
          </p:nvSpPr>
          <p:spPr>
            <a:xfrm>
              <a:off x="3432979" y="3693013"/>
              <a:ext cx="164331" cy="164331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lowchart: Connector 60"/>
            <p:cNvSpPr/>
            <p:nvPr/>
          </p:nvSpPr>
          <p:spPr>
            <a:xfrm>
              <a:off x="3432979" y="3522189"/>
              <a:ext cx="164331" cy="164331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lowchart: Connector 65"/>
            <p:cNvSpPr/>
            <p:nvPr/>
          </p:nvSpPr>
          <p:spPr>
            <a:xfrm>
              <a:off x="3871548" y="3693013"/>
              <a:ext cx="164331" cy="164331"/>
            </a:xfrm>
            <a:prstGeom prst="flowChartConnector">
              <a:avLst/>
            </a:prstGeom>
            <a:solidFill>
              <a:srgbClr val="DE1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lowchart: Connector 66"/>
            <p:cNvSpPr/>
            <p:nvPr/>
          </p:nvSpPr>
          <p:spPr>
            <a:xfrm>
              <a:off x="3871548" y="3522189"/>
              <a:ext cx="164331" cy="164331"/>
            </a:xfrm>
            <a:prstGeom prst="flowChartConnector">
              <a:avLst/>
            </a:prstGeom>
            <a:solidFill>
              <a:srgbClr val="DE1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lowchart: Connector 67"/>
            <p:cNvSpPr/>
            <p:nvPr/>
          </p:nvSpPr>
          <p:spPr>
            <a:xfrm>
              <a:off x="3871548" y="3363805"/>
              <a:ext cx="164331" cy="164331"/>
            </a:xfrm>
            <a:prstGeom prst="flowChartConnector">
              <a:avLst/>
            </a:prstGeom>
            <a:solidFill>
              <a:srgbClr val="DE1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Flowchart: Connector 117"/>
            <p:cNvSpPr/>
            <p:nvPr/>
          </p:nvSpPr>
          <p:spPr>
            <a:xfrm>
              <a:off x="2994409" y="3348203"/>
              <a:ext cx="164331" cy="164331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Flowchart: Connector 118"/>
            <p:cNvSpPr/>
            <p:nvPr/>
          </p:nvSpPr>
          <p:spPr>
            <a:xfrm>
              <a:off x="3871548" y="3187667"/>
              <a:ext cx="164331" cy="164331"/>
            </a:xfrm>
            <a:prstGeom prst="flowChartConnector">
              <a:avLst/>
            </a:prstGeom>
            <a:solidFill>
              <a:srgbClr val="DE1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Flowchart: Connector 119"/>
            <p:cNvSpPr/>
            <p:nvPr/>
          </p:nvSpPr>
          <p:spPr>
            <a:xfrm>
              <a:off x="3871548" y="3029283"/>
              <a:ext cx="164331" cy="164331"/>
            </a:xfrm>
            <a:prstGeom prst="flowChartConnector">
              <a:avLst/>
            </a:prstGeom>
            <a:solidFill>
              <a:srgbClr val="DE1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8048729" y="3508093"/>
            <a:ext cx="1041471" cy="320106"/>
            <a:chOff x="2994408" y="3181934"/>
            <a:chExt cx="1041471" cy="675410"/>
          </a:xfrm>
        </p:grpSpPr>
        <p:sp>
          <p:nvSpPr>
            <p:cNvPr id="70" name="Flowchart: Connector 69"/>
            <p:cNvSpPr/>
            <p:nvPr/>
          </p:nvSpPr>
          <p:spPr>
            <a:xfrm>
              <a:off x="2994409" y="3693013"/>
              <a:ext cx="164331" cy="164331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lowchart: Connector 70"/>
            <p:cNvSpPr/>
            <p:nvPr/>
          </p:nvSpPr>
          <p:spPr>
            <a:xfrm>
              <a:off x="2994409" y="3522189"/>
              <a:ext cx="164331" cy="164331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lowchart: Connector 71"/>
            <p:cNvSpPr/>
            <p:nvPr/>
          </p:nvSpPr>
          <p:spPr>
            <a:xfrm>
              <a:off x="3432979" y="3693013"/>
              <a:ext cx="164331" cy="164331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lowchart: Connector 72"/>
            <p:cNvSpPr/>
            <p:nvPr/>
          </p:nvSpPr>
          <p:spPr>
            <a:xfrm>
              <a:off x="3432979" y="3522189"/>
              <a:ext cx="164331" cy="164331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lowchart: Connector 73"/>
            <p:cNvSpPr/>
            <p:nvPr/>
          </p:nvSpPr>
          <p:spPr>
            <a:xfrm>
              <a:off x="3432979" y="3363805"/>
              <a:ext cx="164331" cy="164331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lowchart: Connector 77"/>
            <p:cNvSpPr/>
            <p:nvPr/>
          </p:nvSpPr>
          <p:spPr>
            <a:xfrm>
              <a:off x="3871548" y="3693013"/>
              <a:ext cx="164331" cy="164331"/>
            </a:xfrm>
            <a:prstGeom prst="flowChartConnector">
              <a:avLst/>
            </a:prstGeom>
            <a:solidFill>
              <a:srgbClr val="DE1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lowchart: Connector 78"/>
            <p:cNvSpPr/>
            <p:nvPr/>
          </p:nvSpPr>
          <p:spPr>
            <a:xfrm>
              <a:off x="3871548" y="3522189"/>
              <a:ext cx="164331" cy="164331"/>
            </a:xfrm>
            <a:prstGeom prst="flowChartConnector">
              <a:avLst/>
            </a:prstGeom>
            <a:solidFill>
              <a:srgbClr val="DE1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Flowchart: Connector 120"/>
            <p:cNvSpPr/>
            <p:nvPr/>
          </p:nvSpPr>
          <p:spPr>
            <a:xfrm>
              <a:off x="2994408" y="3352758"/>
              <a:ext cx="164331" cy="164331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Flowchart: Connector 121"/>
            <p:cNvSpPr/>
            <p:nvPr/>
          </p:nvSpPr>
          <p:spPr>
            <a:xfrm>
              <a:off x="2994408" y="3181934"/>
              <a:ext cx="164331" cy="164331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2955236" y="5302250"/>
            <a:ext cx="1031422" cy="387082"/>
            <a:chOff x="3004457" y="3202252"/>
            <a:chExt cx="1031422" cy="655092"/>
          </a:xfrm>
        </p:grpSpPr>
        <p:sp>
          <p:nvSpPr>
            <p:cNvPr id="83" name="Flowchart: Connector 82"/>
            <p:cNvSpPr/>
            <p:nvPr/>
          </p:nvSpPr>
          <p:spPr>
            <a:xfrm>
              <a:off x="3004457" y="3693013"/>
              <a:ext cx="164331" cy="164331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lowchart: Connector 84"/>
            <p:cNvSpPr/>
            <p:nvPr/>
          </p:nvSpPr>
          <p:spPr>
            <a:xfrm>
              <a:off x="3432979" y="3693013"/>
              <a:ext cx="164331" cy="164331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lowchart: Connector 85"/>
            <p:cNvSpPr/>
            <p:nvPr/>
          </p:nvSpPr>
          <p:spPr>
            <a:xfrm>
              <a:off x="3432979" y="3522189"/>
              <a:ext cx="164331" cy="164331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lowchart: Connector 86"/>
            <p:cNvSpPr/>
            <p:nvPr/>
          </p:nvSpPr>
          <p:spPr>
            <a:xfrm>
              <a:off x="3432979" y="3363805"/>
              <a:ext cx="164331" cy="164331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lowchart: Connector 90"/>
            <p:cNvSpPr/>
            <p:nvPr/>
          </p:nvSpPr>
          <p:spPr>
            <a:xfrm>
              <a:off x="3871548" y="3693013"/>
              <a:ext cx="164331" cy="164331"/>
            </a:xfrm>
            <a:prstGeom prst="flowChartConnector">
              <a:avLst/>
            </a:prstGeom>
            <a:solidFill>
              <a:srgbClr val="DE1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Flowchart: Connector 91"/>
            <p:cNvSpPr/>
            <p:nvPr/>
          </p:nvSpPr>
          <p:spPr>
            <a:xfrm>
              <a:off x="3871548" y="3522189"/>
              <a:ext cx="164331" cy="164331"/>
            </a:xfrm>
            <a:prstGeom prst="flowChartConnector">
              <a:avLst/>
            </a:prstGeom>
            <a:solidFill>
              <a:srgbClr val="DE1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Flowchart: Connector 92"/>
            <p:cNvSpPr/>
            <p:nvPr/>
          </p:nvSpPr>
          <p:spPr>
            <a:xfrm>
              <a:off x="3871548" y="3363805"/>
              <a:ext cx="164331" cy="164331"/>
            </a:xfrm>
            <a:prstGeom prst="flowChartConnector">
              <a:avLst/>
            </a:prstGeom>
            <a:solidFill>
              <a:srgbClr val="DE1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Flowchart: Connector 122"/>
            <p:cNvSpPr/>
            <p:nvPr/>
          </p:nvSpPr>
          <p:spPr>
            <a:xfrm>
              <a:off x="3857183" y="3202252"/>
              <a:ext cx="164331" cy="164331"/>
            </a:xfrm>
            <a:prstGeom prst="flowChartConnector">
              <a:avLst/>
            </a:prstGeom>
            <a:solidFill>
              <a:srgbClr val="DE1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5471339" y="5397709"/>
            <a:ext cx="1041470" cy="319855"/>
            <a:chOff x="2994409" y="3363805"/>
            <a:chExt cx="1041470" cy="493539"/>
          </a:xfrm>
        </p:grpSpPr>
        <p:sp>
          <p:nvSpPr>
            <p:cNvPr id="95" name="Flowchart: Connector 94"/>
            <p:cNvSpPr/>
            <p:nvPr/>
          </p:nvSpPr>
          <p:spPr>
            <a:xfrm>
              <a:off x="2994409" y="3693013"/>
              <a:ext cx="164331" cy="164331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Flowchart: Connector 95"/>
            <p:cNvSpPr/>
            <p:nvPr/>
          </p:nvSpPr>
          <p:spPr>
            <a:xfrm>
              <a:off x="2994409" y="3522189"/>
              <a:ext cx="164331" cy="164331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lowchart: Connector 96"/>
            <p:cNvSpPr/>
            <p:nvPr/>
          </p:nvSpPr>
          <p:spPr>
            <a:xfrm>
              <a:off x="3432979" y="3693013"/>
              <a:ext cx="164331" cy="164331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Flowchart: Connector 97"/>
            <p:cNvSpPr/>
            <p:nvPr/>
          </p:nvSpPr>
          <p:spPr>
            <a:xfrm>
              <a:off x="3432979" y="3522189"/>
              <a:ext cx="164331" cy="164331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lowchart: Connector 98"/>
            <p:cNvSpPr/>
            <p:nvPr/>
          </p:nvSpPr>
          <p:spPr>
            <a:xfrm>
              <a:off x="3432979" y="3363805"/>
              <a:ext cx="164331" cy="164331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Flowchart: Connector 102"/>
            <p:cNvSpPr/>
            <p:nvPr/>
          </p:nvSpPr>
          <p:spPr>
            <a:xfrm>
              <a:off x="3871548" y="3693013"/>
              <a:ext cx="164331" cy="164331"/>
            </a:xfrm>
            <a:prstGeom prst="flowChartConnector">
              <a:avLst/>
            </a:prstGeom>
            <a:solidFill>
              <a:srgbClr val="DE1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Flowchart: Connector 103"/>
            <p:cNvSpPr/>
            <p:nvPr/>
          </p:nvSpPr>
          <p:spPr>
            <a:xfrm>
              <a:off x="3871548" y="3522189"/>
              <a:ext cx="164331" cy="164331"/>
            </a:xfrm>
            <a:prstGeom prst="flowChartConnector">
              <a:avLst/>
            </a:prstGeom>
            <a:solidFill>
              <a:srgbClr val="DE1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Flowchart: Connector 104"/>
            <p:cNvSpPr/>
            <p:nvPr/>
          </p:nvSpPr>
          <p:spPr>
            <a:xfrm>
              <a:off x="3871548" y="3363805"/>
              <a:ext cx="164331" cy="164331"/>
            </a:xfrm>
            <a:prstGeom prst="flowChartConnector">
              <a:avLst/>
            </a:prstGeom>
            <a:solidFill>
              <a:srgbClr val="DE1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8037985" y="5232400"/>
            <a:ext cx="1012804" cy="479026"/>
            <a:chOff x="2992931" y="3019869"/>
            <a:chExt cx="1012804" cy="837475"/>
          </a:xfrm>
        </p:grpSpPr>
        <p:sp>
          <p:nvSpPr>
            <p:cNvPr id="107" name="Flowchart: Connector 106"/>
            <p:cNvSpPr/>
            <p:nvPr/>
          </p:nvSpPr>
          <p:spPr>
            <a:xfrm>
              <a:off x="2994409" y="3693013"/>
              <a:ext cx="164331" cy="164331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Flowchart: Connector 107"/>
            <p:cNvSpPr/>
            <p:nvPr/>
          </p:nvSpPr>
          <p:spPr>
            <a:xfrm>
              <a:off x="2994409" y="3522189"/>
              <a:ext cx="164331" cy="164331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lowchart: Connector 108"/>
            <p:cNvSpPr/>
            <p:nvPr/>
          </p:nvSpPr>
          <p:spPr>
            <a:xfrm>
              <a:off x="3432979" y="3693013"/>
              <a:ext cx="164331" cy="164331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lowchart: Connector 109"/>
            <p:cNvSpPr/>
            <p:nvPr/>
          </p:nvSpPr>
          <p:spPr>
            <a:xfrm>
              <a:off x="3432979" y="3522189"/>
              <a:ext cx="164331" cy="164331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lowchart: Connector 110"/>
            <p:cNvSpPr/>
            <p:nvPr/>
          </p:nvSpPr>
          <p:spPr>
            <a:xfrm>
              <a:off x="3432979" y="3363805"/>
              <a:ext cx="164331" cy="164331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Flowchart: Connector 111"/>
            <p:cNvSpPr/>
            <p:nvPr/>
          </p:nvSpPr>
          <p:spPr>
            <a:xfrm>
              <a:off x="3432979" y="3192981"/>
              <a:ext cx="164331" cy="164331"/>
            </a:xfrm>
            <a:prstGeom prst="flowChartConnecto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Flowchart: Connector 114"/>
            <p:cNvSpPr/>
            <p:nvPr/>
          </p:nvSpPr>
          <p:spPr>
            <a:xfrm>
              <a:off x="3841404" y="3693013"/>
              <a:ext cx="164331" cy="164331"/>
            </a:xfrm>
            <a:prstGeom prst="flowChartConnector">
              <a:avLst/>
            </a:prstGeom>
            <a:solidFill>
              <a:srgbClr val="DE1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Flowchart: Connector 123"/>
            <p:cNvSpPr/>
            <p:nvPr/>
          </p:nvSpPr>
          <p:spPr>
            <a:xfrm>
              <a:off x="2992931" y="3362078"/>
              <a:ext cx="164331" cy="164331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Flowchart: Connector 124"/>
            <p:cNvSpPr/>
            <p:nvPr/>
          </p:nvSpPr>
          <p:spPr>
            <a:xfrm>
              <a:off x="2992931" y="3191254"/>
              <a:ext cx="164331" cy="164331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Flowchart: Connector 125"/>
            <p:cNvSpPr/>
            <p:nvPr/>
          </p:nvSpPr>
          <p:spPr>
            <a:xfrm>
              <a:off x="2992931" y="3019869"/>
              <a:ext cx="164331" cy="164331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48946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783601" y="1999622"/>
            <a:ext cx="3964056" cy="4019341"/>
            <a:chOff x="1783601" y="1999622"/>
            <a:chExt cx="3581400" cy="375763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7" name="Rectangle 6"/>
            <p:cNvSpPr/>
            <p:nvPr/>
          </p:nvSpPr>
          <p:spPr>
            <a:xfrm>
              <a:off x="1783601" y="1999622"/>
              <a:ext cx="3581400" cy="669232"/>
            </a:xfrm>
            <a:prstGeom prst="rect">
              <a:avLst/>
            </a:prstGeom>
            <a:solidFill>
              <a:srgbClr val="FEF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3601" y="2661632"/>
              <a:ext cx="3581400" cy="3095625"/>
            </a:xfrm>
            <a:prstGeom prst="rect">
              <a:avLst/>
            </a:prstGeom>
          </p:spPr>
        </p:pic>
      </p:grpSp>
      <p:sp>
        <p:nvSpPr>
          <p:cNvPr id="117" name="TextBox 116"/>
          <p:cNvSpPr txBox="1"/>
          <p:nvPr/>
        </p:nvSpPr>
        <p:spPr>
          <a:xfrm>
            <a:off x="4382722" y="357843"/>
            <a:ext cx="4138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NÓI (THEO MẪU)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684"/>
            <a:ext cx="1946787" cy="1423827"/>
          </a:xfrm>
          <a:prstGeom prst="rect">
            <a:avLst/>
          </a:prstGeom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13855" y="3710031"/>
            <a:ext cx="2070764" cy="2725966"/>
          </a:xfrm>
          <a:prstGeom prst="rect">
            <a:avLst/>
          </a:prstGeom>
        </p:spPr>
      </p:pic>
      <p:sp>
        <p:nvSpPr>
          <p:cNvPr id="11" name="Rectangular Callout 1"/>
          <p:cNvSpPr/>
          <p:nvPr/>
        </p:nvSpPr>
        <p:spPr>
          <a:xfrm flipH="1">
            <a:off x="6983603" y="2661632"/>
            <a:ext cx="3088165" cy="1612663"/>
          </a:xfrm>
          <a:custGeom>
            <a:avLst/>
            <a:gdLst>
              <a:gd name="connsiteX0" fmla="*/ 0 w 2241496"/>
              <a:gd name="connsiteY0" fmla="*/ 0 h 1075173"/>
              <a:gd name="connsiteX1" fmla="*/ 373583 w 2241496"/>
              <a:gd name="connsiteY1" fmla="*/ 0 h 1075173"/>
              <a:gd name="connsiteX2" fmla="*/ 373583 w 2241496"/>
              <a:gd name="connsiteY2" fmla="*/ 0 h 1075173"/>
              <a:gd name="connsiteX3" fmla="*/ 933957 w 2241496"/>
              <a:gd name="connsiteY3" fmla="*/ 0 h 1075173"/>
              <a:gd name="connsiteX4" fmla="*/ 2241496 w 2241496"/>
              <a:gd name="connsiteY4" fmla="*/ 0 h 1075173"/>
              <a:gd name="connsiteX5" fmla="*/ 2241496 w 2241496"/>
              <a:gd name="connsiteY5" fmla="*/ 627184 h 1075173"/>
              <a:gd name="connsiteX6" fmla="*/ 2241496 w 2241496"/>
              <a:gd name="connsiteY6" fmla="*/ 627184 h 1075173"/>
              <a:gd name="connsiteX7" fmla="*/ 2241496 w 2241496"/>
              <a:gd name="connsiteY7" fmla="*/ 895978 h 1075173"/>
              <a:gd name="connsiteX8" fmla="*/ 2241496 w 2241496"/>
              <a:gd name="connsiteY8" fmla="*/ 1075173 h 1075173"/>
              <a:gd name="connsiteX9" fmla="*/ 933957 w 2241496"/>
              <a:gd name="connsiteY9" fmla="*/ 1075173 h 1075173"/>
              <a:gd name="connsiteX10" fmla="*/ 422656 w 2241496"/>
              <a:gd name="connsiteY10" fmla="*/ 1450731 h 1075173"/>
              <a:gd name="connsiteX11" fmla="*/ 373583 w 2241496"/>
              <a:gd name="connsiteY11" fmla="*/ 1075173 h 1075173"/>
              <a:gd name="connsiteX12" fmla="*/ 0 w 2241496"/>
              <a:gd name="connsiteY12" fmla="*/ 1075173 h 1075173"/>
              <a:gd name="connsiteX13" fmla="*/ 0 w 2241496"/>
              <a:gd name="connsiteY13" fmla="*/ 895978 h 1075173"/>
              <a:gd name="connsiteX14" fmla="*/ 0 w 2241496"/>
              <a:gd name="connsiteY14" fmla="*/ 627184 h 1075173"/>
              <a:gd name="connsiteX15" fmla="*/ 0 w 2241496"/>
              <a:gd name="connsiteY15" fmla="*/ 627184 h 1075173"/>
              <a:gd name="connsiteX16" fmla="*/ 0 w 2241496"/>
              <a:gd name="connsiteY16" fmla="*/ 0 h 1075173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241496 w 2241496"/>
              <a:gd name="connsiteY6" fmla="*/ 627184 h 1450731"/>
              <a:gd name="connsiteX7" fmla="*/ 2241496 w 2241496"/>
              <a:gd name="connsiteY7" fmla="*/ 1075173 h 1450731"/>
              <a:gd name="connsiteX8" fmla="*/ 933957 w 2241496"/>
              <a:gd name="connsiteY8" fmla="*/ 1075173 h 1450731"/>
              <a:gd name="connsiteX9" fmla="*/ 422656 w 2241496"/>
              <a:gd name="connsiteY9" fmla="*/ 1450731 h 1450731"/>
              <a:gd name="connsiteX10" fmla="*/ 373583 w 2241496"/>
              <a:gd name="connsiteY10" fmla="*/ 1075173 h 1450731"/>
              <a:gd name="connsiteX11" fmla="*/ 0 w 2241496"/>
              <a:gd name="connsiteY11" fmla="*/ 1075173 h 1450731"/>
              <a:gd name="connsiteX12" fmla="*/ 0 w 2241496"/>
              <a:gd name="connsiteY12" fmla="*/ 895978 h 1450731"/>
              <a:gd name="connsiteX13" fmla="*/ 0 w 2241496"/>
              <a:gd name="connsiteY13" fmla="*/ 627184 h 1450731"/>
              <a:gd name="connsiteX14" fmla="*/ 0 w 2241496"/>
              <a:gd name="connsiteY14" fmla="*/ 627184 h 1450731"/>
              <a:gd name="connsiteX15" fmla="*/ 0 w 2241496"/>
              <a:gd name="connsiteY15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241496 w 2241496"/>
              <a:gd name="connsiteY6" fmla="*/ 627184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895978 h 1450731"/>
              <a:gd name="connsiteX12" fmla="*/ 0 w 2241496"/>
              <a:gd name="connsiteY12" fmla="*/ 627184 h 1450731"/>
              <a:gd name="connsiteX13" fmla="*/ 0 w 2241496"/>
              <a:gd name="connsiteY13" fmla="*/ 627184 h 1450731"/>
              <a:gd name="connsiteX14" fmla="*/ 0 w 2241496"/>
              <a:gd name="connsiteY14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71158 w 2241496"/>
              <a:gd name="connsiteY6" fmla="*/ 998973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895978 h 1450731"/>
              <a:gd name="connsiteX12" fmla="*/ 0 w 2241496"/>
              <a:gd name="connsiteY12" fmla="*/ 627184 h 1450731"/>
              <a:gd name="connsiteX13" fmla="*/ 0 w 2241496"/>
              <a:gd name="connsiteY13" fmla="*/ 627184 h 1450731"/>
              <a:gd name="connsiteX14" fmla="*/ 0 w 2241496"/>
              <a:gd name="connsiteY14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71158 w 2241496"/>
              <a:gd name="connsiteY6" fmla="*/ 998973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895978 h 1450731"/>
              <a:gd name="connsiteX12" fmla="*/ 0 w 2241496"/>
              <a:gd name="connsiteY12" fmla="*/ 627184 h 1450731"/>
              <a:gd name="connsiteX13" fmla="*/ 0 w 2241496"/>
              <a:gd name="connsiteY13" fmla="*/ 627184 h 1450731"/>
              <a:gd name="connsiteX14" fmla="*/ 0 w 2241496"/>
              <a:gd name="connsiteY14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895978 h 1450731"/>
              <a:gd name="connsiteX12" fmla="*/ 0 w 2241496"/>
              <a:gd name="connsiteY12" fmla="*/ 627184 h 1450731"/>
              <a:gd name="connsiteX13" fmla="*/ 0 w 2241496"/>
              <a:gd name="connsiteY13" fmla="*/ 627184 h 1450731"/>
              <a:gd name="connsiteX14" fmla="*/ 0 w 2241496"/>
              <a:gd name="connsiteY14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627184 h 1450731"/>
              <a:gd name="connsiteX12" fmla="*/ 0 w 2241496"/>
              <a:gd name="connsiteY12" fmla="*/ 627184 h 1450731"/>
              <a:gd name="connsiteX13" fmla="*/ 0 w 2241496"/>
              <a:gd name="connsiteY13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627184 h 1450731"/>
              <a:gd name="connsiteX11" fmla="*/ 0 w 2241496"/>
              <a:gd name="connsiteY11" fmla="*/ 627184 h 1450731"/>
              <a:gd name="connsiteX12" fmla="*/ 0 w 2241496"/>
              <a:gd name="connsiteY12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627184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03244 w 2241496"/>
              <a:gd name="connsiteY9" fmla="*/ 1105318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423824 w 2241496"/>
              <a:gd name="connsiteY9" fmla="*/ 1075173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554452 w 2241496"/>
              <a:gd name="connsiteY9" fmla="*/ 1045028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345448"/>
              <a:gd name="connsiteY0" fmla="*/ 0 h 1450731"/>
              <a:gd name="connsiteX1" fmla="*/ 373583 w 2345448"/>
              <a:gd name="connsiteY1" fmla="*/ 0 h 1450731"/>
              <a:gd name="connsiteX2" fmla="*/ 373583 w 2345448"/>
              <a:gd name="connsiteY2" fmla="*/ 0 h 1450731"/>
              <a:gd name="connsiteX3" fmla="*/ 933957 w 2345448"/>
              <a:gd name="connsiteY3" fmla="*/ 0 h 1450731"/>
              <a:gd name="connsiteX4" fmla="*/ 2241496 w 2345448"/>
              <a:gd name="connsiteY4" fmla="*/ 0 h 1450731"/>
              <a:gd name="connsiteX5" fmla="*/ 2241496 w 2345448"/>
              <a:gd name="connsiteY5" fmla="*/ 627184 h 1450731"/>
              <a:gd name="connsiteX6" fmla="*/ 2141013 w 2345448"/>
              <a:gd name="connsiteY6" fmla="*/ 978876 h 1450731"/>
              <a:gd name="connsiteX7" fmla="*/ 933957 w 2345448"/>
              <a:gd name="connsiteY7" fmla="*/ 1075173 h 1450731"/>
              <a:gd name="connsiteX8" fmla="*/ 422656 w 2345448"/>
              <a:gd name="connsiteY8" fmla="*/ 1450731 h 1450731"/>
              <a:gd name="connsiteX9" fmla="*/ 554452 w 2345448"/>
              <a:gd name="connsiteY9" fmla="*/ 1045028 h 1450731"/>
              <a:gd name="connsiteX10" fmla="*/ 0 w 2345448"/>
              <a:gd name="connsiteY10" fmla="*/ 787958 h 1450731"/>
              <a:gd name="connsiteX11" fmla="*/ 0 w 2345448"/>
              <a:gd name="connsiteY11" fmla="*/ 0 h 1450731"/>
              <a:gd name="connsiteX0" fmla="*/ 0 w 2342180"/>
              <a:gd name="connsiteY0" fmla="*/ 0 h 1450731"/>
              <a:gd name="connsiteX1" fmla="*/ 373583 w 2342180"/>
              <a:gd name="connsiteY1" fmla="*/ 0 h 1450731"/>
              <a:gd name="connsiteX2" fmla="*/ 373583 w 2342180"/>
              <a:gd name="connsiteY2" fmla="*/ 0 h 1450731"/>
              <a:gd name="connsiteX3" fmla="*/ 933957 w 2342180"/>
              <a:gd name="connsiteY3" fmla="*/ 0 h 1450731"/>
              <a:gd name="connsiteX4" fmla="*/ 2241496 w 2342180"/>
              <a:gd name="connsiteY4" fmla="*/ 0 h 1450731"/>
              <a:gd name="connsiteX5" fmla="*/ 2241496 w 2342180"/>
              <a:gd name="connsiteY5" fmla="*/ 627184 h 1450731"/>
              <a:gd name="connsiteX6" fmla="*/ 2141013 w 2342180"/>
              <a:gd name="connsiteY6" fmla="*/ 978876 h 1450731"/>
              <a:gd name="connsiteX7" fmla="*/ 933957 w 2342180"/>
              <a:gd name="connsiteY7" fmla="*/ 1075173 h 1450731"/>
              <a:gd name="connsiteX8" fmla="*/ 422656 w 2342180"/>
              <a:gd name="connsiteY8" fmla="*/ 1450731 h 1450731"/>
              <a:gd name="connsiteX9" fmla="*/ 554452 w 2342180"/>
              <a:gd name="connsiteY9" fmla="*/ 1045028 h 1450731"/>
              <a:gd name="connsiteX10" fmla="*/ 0 w 2342180"/>
              <a:gd name="connsiteY10" fmla="*/ 787958 h 1450731"/>
              <a:gd name="connsiteX11" fmla="*/ 0 w 2342180"/>
              <a:gd name="connsiteY11" fmla="*/ 0 h 1450731"/>
              <a:gd name="connsiteX0" fmla="*/ 0 w 2355819"/>
              <a:gd name="connsiteY0" fmla="*/ 0 h 1450731"/>
              <a:gd name="connsiteX1" fmla="*/ 373583 w 2355819"/>
              <a:gd name="connsiteY1" fmla="*/ 0 h 1450731"/>
              <a:gd name="connsiteX2" fmla="*/ 373583 w 2355819"/>
              <a:gd name="connsiteY2" fmla="*/ 0 h 1450731"/>
              <a:gd name="connsiteX3" fmla="*/ 933957 w 2355819"/>
              <a:gd name="connsiteY3" fmla="*/ 0 h 1450731"/>
              <a:gd name="connsiteX4" fmla="*/ 2241496 w 2355819"/>
              <a:gd name="connsiteY4" fmla="*/ 0 h 1450731"/>
              <a:gd name="connsiteX5" fmla="*/ 2141013 w 2355819"/>
              <a:gd name="connsiteY5" fmla="*/ 978876 h 1450731"/>
              <a:gd name="connsiteX6" fmla="*/ 933957 w 2355819"/>
              <a:gd name="connsiteY6" fmla="*/ 1075173 h 1450731"/>
              <a:gd name="connsiteX7" fmla="*/ 422656 w 2355819"/>
              <a:gd name="connsiteY7" fmla="*/ 1450731 h 1450731"/>
              <a:gd name="connsiteX8" fmla="*/ 554452 w 2355819"/>
              <a:gd name="connsiteY8" fmla="*/ 1045028 h 1450731"/>
              <a:gd name="connsiteX9" fmla="*/ 0 w 2355819"/>
              <a:gd name="connsiteY9" fmla="*/ 787958 h 1450731"/>
              <a:gd name="connsiteX10" fmla="*/ 0 w 2355819"/>
              <a:gd name="connsiteY10" fmla="*/ 0 h 1450731"/>
              <a:gd name="connsiteX0" fmla="*/ 0 w 2346125"/>
              <a:gd name="connsiteY0" fmla="*/ 0 h 1450731"/>
              <a:gd name="connsiteX1" fmla="*/ 373583 w 2346125"/>
              <a:gd name="connsiteY1" fmla="*/ 0 h 1450731"/>
              <a:gd name="connsiteX2" fmla="*/ 373583 w 2346125"/>
              <a:gd name="connsiteY2" fmla="*/ 0 h 1450731"/>
              <a:gd name="connsiteX3" fmla="*/ 933957 w 2346125"/>
              <a:gd name="connsiteY3" fmla="*/ 0 h 1450731"/>
              <a:gd name="connsiteX4" fmla="*/ 2241496 w 2346125"/>
              <a:gd name="connsiteY4" fmla="*/ 0 h 1450731"/>
              <a:gd name="connsiteX5" fmla="*/ 2110868 w 2346125"/>
              <a:gd name="connsiteY5" fmla="*/ 998973 h 1450731"/>
              <a:gd name="connsiteX6" fmla="*/ 933957 w 2346125"/>
              <a:gd name="connsiteY6" fmla="*/ 1075173 h 1450731"/>
              <a:gd name="connsiteX7" fmla="*/ 422656 w 2346125"/>
              <a:gd name="connsiteY7" fmla="*/ 1450731 h 1450731"/>
              <a:gd name="connsiteX8" fmla="*/ 554452 w 2346125"/>
              <a:gd name="connsiteY8" fmla="*/ 1045028 h 1450731"/>
              <a:gd name="connsiteX9" fmla="*/ 0 w 2346125"/>
              <a:gd name="connsiteY9" fmla="*/ 787958 h 1450731"/>
              <a:gd name="connsiteX10" fmla="*/ 0 w 2346125"/>
              <a:gd name="connsiteY10" fmla="*/ 0 h 1450731"/>
              <a:gd name="connsiteX0" fmla="*/ 0 w 2406659"/>
              <a:gd name="connsiteY0" fmla="*/ 0 h 1450731"/>
              <a:gd name="connsiteX1" fmla="*/ 373583 w 2406659"/>
              <a:gd name="connsiteY1" fmla="*/ 0 h 1450731"/>
              <a:gd name="connsiteX2" fmla="*/ 373583 w 2406659"/>
              <a:gd name="connsiteY2" fmla="*/ 0 h 1450731"/>
              <a:gd name="connsiteX3" fmla="*/ 933957 w 2406659"/>
              <a:gd name="connsiteY3" fmla="*/ 0 h 1450731"/>
              <a:gd name="connsiteX4" fmla="*/ 2241496 w 2406659"/>
              <a:gd name="connsiteY4" fmla="*/ 0 h 1450731"/>
              <a:gd name="connsiteX5" fmla="*/ 2110868 w 2406659"/>
              <a:gd name="connsiteY5" fmla="*/ 998973 h 1450731"/>
              <a:gd name="connsiteX6" fmla="*/ 933957 w 2406659"/>
              <a:gd name="connsiteY6" fmla="*/ 1075173 h 1450731"/>
              <a:gd name="connsiteX7" fmla="*/ 422656 w 2406659"/>
              <a:gd name="connsiteY7" fmla="*/ 1450731 h 1450731"/>
              <a:gd name="connsiteX8" fmla="*/ 554452 w 2406659"/>
              <a:gd name="connsiteY8" fmla="*/ 1045028 h 1450731"/>
              <a:gd name="connsiteX9" fmla="*/ 0 w 2406659"/>
              <a:gd name="connsiteY9" fmla="*/ 787958 h 1450731"/>
              <a:gd name="connsiteX10" fmla="*/ 0 w 2406659"/>
              <a:gd name="connsiteY10" fmla="*/ 0 h 1450731"/>
              <a:gd name="connsiteX0" fmla="*/ 0 w 2406659"/>
              <a:gd name="connsiteY0" fmla="*/ 116734 h 1567465"/>
              <a:gd name="connsiteX1" fmla="*/ 373583 w 2406659"/>
              <a:gd name="connsiteY1" fmla="*/ 116734 h 1567465"/>
              <a:gd name="connsiteX2" fmla="*/ 373583 w 2406659"/>
              <a:gd name="connsiteY2" fmla="*/ 116734 h 1567465"/>
              <a:gd name="connsiteX3" fmla="*/ 933957 w 2406659"/>
              <a:gd name="connsiteY3" fmla="*/ 116734 h 1567465"/>
              <a:gd name="connsiteX4" fmla="*/ 2241496 w 2406659"/>
              <a:gd name="connsiteY4" fmla="*/ 116734 h 1567465"/>
              <a:gd name="connsiteX5" fmla="*/ 2110868 w 2406659"/>
              <a:gd name="connsiteY5" fmla="*/ 1115707 h 1567465"/>
              <a:gd name="connsiteX6" fmla="*/ 933957 w 2406659"/>
              <a:gd name="connsiteY6" fmla="*/ 1191907 h 1567465"/>
              <a:gd name="connsiteX7" fmla="*/ 422656 w 2406659"/>
              <a:gd name="connsiteY7" fmla="*/ 1567465 h 1567465"/>
              <a:gd name="connsiteX8" fmla="*/ 554452 w 2406659"/>
              <a:gd name="connsiteY8" fmla="*/ 1161762 h 1567465"/>
              <a:gd name="connsiteX9" fmla="*/ 0 w 2406659"/>
              <a:gd name="connsiteY9" fmla="*/ 904692 h 1567465"/>
              <a:gd name="connsiteX10" fmla="*/ 0 w 2406659"/>
              <a:gd name="connsiteY10" fmla="*/ 116734 h 1567465"/>
              <a:gd name="connsiteX0" fmla="*/ 0 w 2406659"/>
              <a:gd name="connsiteY0" fmla="*/ 116734 h 1567465"/>
              <a:gd name="connsiteX1" fmla="*/ 373583 w 2406659"/>
              <a:gd name="connsiteY1" fmla="*/ 116734 h 1567465"/>
              <a:gd name="connsiteX2" fmla="*/ 933957 w 2406659"/>
              <a:gd name="connsiteY2" fmla="*/ 116734 h 1567465"/>
              <a:gd name="connsiteX3" fmla="*/ 2241496 w 2406659"/>
              <a:gd name="connsiteY3" fmla="*/ 116734 h 1567465"/>
              <a:gd name="connsiteX4" fmla="*/ 2110868 w 2406659"/>
              <a:gd name="connsiteY4" fmla="*/ 1115707 h 1567465"/>
              <a:gd name="connsiteX5" fmla="*/ 933957 w 2406659"/>
              <a:gd name="connsiteY5" fmla="*/ 1191907 h 1567465"/>
              <a:gd name="connsiteX6" fmla="*/ 422656 w 2406659"/>
              <a:gd name="connsiteY6" fmla="*/ 1567465 h 1567465"/>
              <a:gd name="connsiteX7" fmla="*/ 554452 w 2406659"/>
              <a:gd name="connsiteY7" fmla="*/ 1161762 h 1567465"/>
              <a:gd name="connsiteX8" fmla="*/ 0 w 2406659"/>
              <a:gd name="connsiteY8" fmla="*/ 904692 h 1567465"/>
              <a:gd name="connsiteX9" fmla="*/ 0 w 2406659"/>
              <a:gd name="connsiteY9" fmla="*/ 116734 h 1567465"/>
              <a:gd name="connsiteX0" fmla="*/ 0 w 2406659"/>
              <a:gd name="connsiteY0" fmla="*/ 58368 h 1509099"/>
              <a:gd name="connsiteX1" fmla="*/ 933957 w 2406659"/>
              <a:gd name="connsiteY1" fmla="*/ 58368 h 1509099"/>
              <a:gd name="connsiteX2" fmla="*/ 2241496 w 2406659"/>
              <a:gd name="connsiteY2" fmla="*/ 58368 h 1509099"/>
              <a:gd name="connsiteX3" fmla="*/ 2110868 w 2406659"/>
              <a:gd name="connsiteY3" fmla="*/ 1057341 h 1509099"/>
              <a:gd name="connsiteX4" fmla="*/ 933957 w 2406659"/>
              <a:gd name="connsiteY4" fmla="*/ 1133541 h 1509099"/>
              <a:gd name="connsiteX5" fmla="*/ 422656 w 2406659"/>
              <a:gd name="connsiteY5" fmla="*/ 1509099 h 1509099"/>
              <a:gd name="connsiteX6" fmla="*/ 554452 w 2406659"/>
              <a:gd name="connsiteY6" fmla="*/ 1103396 h 1509099"/>
              <a:gd name="connsiteX7" fmla="*/ 0 w 2406659"/>
              <a:gd name="connsiteY7" fmla="*/ 846326 h 1509099"/>
              <a:gd name="connsiteX8" fmla="*/ 0 w 2406659"/>
              <a:gd name="connsiteY8" fmla="*/ 58368 h 1509099"/>
              <a:gd name="connsiteX0" fmla="*/ 72159 w 2478818"/>
              <a:gd name="connsiteY0" fmla="*/ 100941 h 1551672"/>
              <a:gd name="connsiteX1" fmla="*/ 1046310 w 2478818"/>
              <a:gd name="connsiteY1" fmla="*/ 10506 h 1551672"/>
              <a:gd name="connsiteX2" fmla="*/ 2313655 w 2478818"/>
              <a:gd name="connsiteY2" fmla="*/ 100941 h 1551672"/>
              <a:gd name="connsiteX3" fmla="*/ 2183027 w 2478818"/>
              <a:gd name="connsiteY3" fmla="*/ 1099914 h 1551672"/>
              <a:gd name="connsiteX4" fmla="*/ 1006116 w 2478818"/>
              <a:gd name="connsiteY4" fmla="*/ 1176114 h 1551672"/>
              <a:gd name="connsiteX5" fmla="*/ 494815 w 2478818"/>
              <a:gd name="connsiteY5" fmla="*/ 1551672 h 1551672"/>
              <a:gd name="connsiteX6" fmla="*/ 626611 w 2478818"/>
              <a:gd name="connsiteY6" fmla="*/ 1145969 h 1551672"/>
              <a:gd name="connsiteX7" fmla="*/ 72159 w 2478818"/>
              <a:gd name="connsiteY7" fmla="*/ 888899 h 1551672"/>
              <a:gd name="connsiteX8" fmla="*/ 72159 w 2478818"/>
              <a:gd name="connsiteY8" fmla="*/ 100941 h 1551672"/>
              <a:gd name="connsiteX0" fmla="*/ 72159 w 2478818"/>
              <a:gd name="connsiteY0" fmla="*/ 105171 h 1555902"/>
              <a:gd name="connsiteX1" fmla="*/ 1046310 w 2478818"/>
              <a:gd name="connsiteY1" fmla="*/ 14736 h 1555902"/>
              <a:gd name="connsiteX2" fmla="*/ 2313655 w 2478818"/>
              <a:gd name="connsiteY2" fmla="*/ 105171 h 1555902"/>
              <a:gd name="connsiteX3" fmla="*/ 2183027 w 2478818"/>
              <a:gd name="connsiteY3" fmla="*/ 1104144 h 1555902"/>
              <a:gd name="connsiteX4" fmla="*/ 1006116 w 2478818"/>
              <a:gd name="connsiteY4" fmla="*/ 1180344 h 1555902"/>
              <a:gd name="connsiteX5" fmla="*/ 494815 w 2478818"/>
              <a:gd name="connsiteY5" fmla="*/ 1555902 h 1555902"/>
              <a:gd name="connsiteX6" fmla="*/ 626611 w 2478818"/>
              <a:gd name="connsiteY6" fmla="*/ 1150199 h 1555902"/>
              <a:gd name="connsiteX7" fmla="*/ 72159 w 2478818"/>
              <a:gd name="connsiteY7" fmla="*/ 893129 h 1555902"/>
              <a:gd name="connsiteX8" fmla="*/ 72159 w 2478818"/>
              <a:gd name="connsiteY8" fmla="*/ 105171 h 1555902"/>
              <a:gd name="connsiteX0" fmla="*/ 72159 w 2478818"/>
              <a:gd name="connsiteY0" fmla="*/ 113787 h 1564518"/>
              <a:gd name="connsiteX1" fmla="*/ 1046310 w 2478818"/>
              <a:gd name="connsiteY1" fmla="*/ 23352 h 1564518"/>
              <a:gd name="connsiteX2" fmla="*/ 2313655 w 2478818"/>
              <a:gd name="connsiteY2" fmla="*/ 113787 h 1564518"/>
              <a:gd name="connsiteX3" fmla="*/ 2183027 w 2478818"/>
              <a:gd name="connsiteY3" fmla="*/ 1112760 h 1564518"/>
              <a:gd name="connsiteX4" fmla="*/ 1006116 w 2478818"/>
              <a:gd name="connsiteY4" fmla="*/ 1188960 h 1564518"/>
              <a:gd name="connsiteX5" fmla="*/ 494815 w 2478818"/>
              <a:gd name="connsiteY5" fmla="*/ 1564518 h 1564518"/>
              <a:gd name="connsiteX6" fmla="*/ 626611 w 2478818"/>
              <a:gd name="connsiteY6" fmla="*/ 1158815 h 1564518"/>
              <a:gd name="connsiteX7" fmla="*/ 72159 w 2478818"/>
              <a:gd name="connsiteY7" fmla="*/ 901745 h 1564518"/>
              <a:gd name="connsiteX8" fmla="*/ 72159 w 2478818"/>
              <a:gd name="connsiteY8" fmla="*/ 113787 h 1564518"/>
              <a:gd name="connsiteX0" fmla="*/ 72159 w 2516316"/>
              <a:gd name="connsiteY0" fmla="*/ 113787 h 1564518"/>
              <a:gd name="connsiteX1" fmla="*/ 1046310 w 2516316"/>
              <a:gd name="connsiteY1" fmla="*/ 23352 h 1564518"/>
              <a:gd name="connsiteX2" fmla="*/ 2313655 w 2516316"/>
              <a:gd name="connsiteY2" fmla="*/ 113787 h 1564518"/>
              <a:gd name="connsiteX3" fmla="*/ 2183027 w 2516316"/>
              <a:gd name="connsiteY3" fmla="*/ 1112760 h 1564518"/>
              <a:gd name="connsiteX4" fmla="*/ 1006116 w 2516316"/>
              <a:gd name="connsiteY4" fmla="*/ 1188960 h 1564518"/>
              <a:gd name="connsiteX5" fmla="*/ 494815 w 2516316"/>
              <a:gd name="connsiteY5" fmla="*/ 1564518 h 1564518"/>
              <a:gd name="connsiteX6" fmla="*/ 626611 w 2516316"/>
              <a:gd name="connsiteY6" fmla="*/ 1158815 h 1564518"/>
              <a:gd name="connsiteX7" fmla="*/ 72159 w 2516316"/>
              <a:gd name="connsiteY7" fmla="*/ 901745 h 1564518"/>
              <a:gd name="connsiteX8" fmla="*/ 72159 w 2516316"/>
              <a:gd name="connsiteY8" fmla="*/ 113787 h 1564518"/>
              <a:gd name="connsiteX0" fmla="*/ 72159 w 2534152"/>
              <a:gd name="connsiteY0" fmla="*/ 113787 h 1564518"/>
              <a:gd name="connsiteX1" fmla="*/ 1046310 w 2534152"/>
              <a:gd name="connsiteY1" fmla="*/ 23352 h 1564518"/>
              <a:gd name="connsiteX2" fmla="*/ 2313655 w 2534152"/>
              <a:gd name="connsiteY2" fmla="*/ 113787 h 1564518"/>
              <a:gd name="connsiteX3" fmla="*/ 2183027 w 2534152"/>
              <a:gd name="connsiteY3" fmla="*/ 1112760 h 1564518"/>
              <a:gd name="connsiteX4" fmla="*/ 1006116 w 2534152"/>
              <a:gd name="connsiteY4" fmla="*/ 1188960 h 1564518"/>
              <a:gd name="connsiteX5" fmla="*/ 494815 w 2534152"/>
              <a:gd name="connsiteY5" fmla="*/ 1564518 h 1564518"/>
              <a:gd name="connsiteX6" fmla="*/ 626611 w 2534152"/>
              <a:gd name="connsiteY6" fmla="*/ 1158815 h 1564518"/>
              <a:gd name="connsiteX7" fmla="*/ 72159 w 2534152"/>
              <a:gd name="connsiteY7" fmla="*/ 901745 h 1564518"/>
              <a:gd name="connsiteX8" fmla="*/ 72159 w 2534152"/>
              <a:gd name="connsiteY8" fmla="*/ 113787 h 1564518"/>
              <a:gd name="connsiteX0" fmla="*/ 71416 w 2413103"/>
              <a:gd name="connsiteY0" fmla="*/ 161932 h 1612663"/>
              <a:gd name="connsiteX1" fmla="*/ 1035519 w 2413103"/>
              <a:gd name="connsiteY1" fmla="*/ 11206 h 1612663"/>
              <a:gd name="connsiteX2" fmla="*/ 2312912 w 2413103"/>
              <a:gd name="connsiteY2" fmla="*/ 161932 h 1612663"/>
              <a:gd name="connsiteX3" fmla="*/ 2182284 w 2413103"/>
              <a:gd name="connsiteY3" fmla="*/ 1160905 h 1612663"/>
              <a:gd name="connsiteX4" fmla="*/ 1005373 w 2413103"/>
              <a:gd name="connsiteY4" fmla="*/ 1237105 h 1612663"/>
              <a:gd name="connsiteX5" fmla="*/ 494072 w 2413103"/>
              <a:gd name="connsiteY5" fmla="*/ 1612663 h 1612663"/>
              <a:gd name="connsiteX6" fmla="*/ 625868 w 2413103"/>
              <a:gd name="connsiteY6" fmla="*/ 1206960 h 1612663"/>
              <a:gd name="connsiteX7" fmla="*/ 71416 w 2413103"/>
              <a:gd name="connsiteY7" fmla="*/ 949890 h 1612663"/>
              <a:gd name="connsiteX8" fmla="*/ 71416 w 2413103"/>
              <a:gd name="connsiteY8" fmla="*/ 161932 h 1612663"/>
              <a:gd name="connsiteX0" fmla="*/ 83940 w 2425627"/>
              <a:gd name="connsiteY0" fmla="*/ 161932 h 1612663"/>
              <a:gd name="connsiteX1" fmla="*/ 1048043 w 2425627"/>
              <a:gd name="connsiteY1" fmla="*/ 11206 h 1612663"/>
              <a:gd name="connsiteX2" fmla="*/ 2325436 w 2425627"/>
              <a:gd name="connsiteY2" fmla="*/ 161932 h 1612663"/>
              <a:gd name="connsiteX3" fmla="*/ 2194808 w 2425627"/>
              <a:gd name="connsiteY3" fmla="*/ 1160905 h 1612663"/>
              <a:gd name="connsiteX4" fmla="*/ 1017897 w 2425627"/>
              <a:gd name="connsiteY4" fmla="*/ 1237105 h 1612663"/>
              <a:gd name="connsiteX5" fmla="*/ 506596 w 2425627"/>
              <a:gd name="connsiteY5" fmla="*/ 1612663 h 1612663"/>
              <a:gd name="connsiteX6" fmla="*/ 638392 w 2425627"/>
              <a:gd name="connsiteY6" fmla="*/ 1206960 h 1612663"/>
              <a:gd name="connsiteX7" fmla="*/ 83940 w 2425627"/>
              <a:gd name="connsiteY7" fmla="*/ 949890 h 1612663"/>
              <a:gd name="connsiteX8" fmla="*/ 83940 w 2425627"/>
              <a:gd name="connsiteY8" fmla="*/ 161932 h 1612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25627" h="1612663">
                <a:moveTo>
                  <a:pt x="83940" y="161932"/>
                </a:moveTo>
                <a:cubicBezTo>
                  <a:pt x="244624" y="5485"/>
                  <a:pt x="625595" y="-18939"/>
                  <a:pt x="1048043" y="11206"/>
                </a:cubicBezTo>
                <a:cubicBezTo>
                  <a:pt x="1470491" y="41351"/>
                  <a:pt x="2134309" y="-29684"/>
                  <a:pt x="2325436" y="161932"/>
                </a:cubicBezTo>
                <a:cubicBezTo>
                  <a:pt x="2516563" y="353548"/>
                  <a:pt x="2412731" y="981710"/>
                  <a:pt x="2194808" y="1160905"/>
                </a:cubicBezTo>
                <a:cubicBezTo>
                  <a:pt x="1782407" y="1206401"/>
                  <a:pt x="1410201" y="1211705"/>
                  <a:pt x="1017897" y="1237105"/>
                </a:cubicBezTo>
                <a:lnTo>
                  <a:pt x="506596" y="1612663"/>
                </a:lnTo>
                <a:cubicBezTo>
                  <a:pt x="506985" y="1487477"/>
                  <a:pt x="638003" y="1332146"/>
                  <a:pt x="638392" y="1206960"/>
                </a:cubicBezTo>
                <a:cubicBezTo>
                  <a:pt x="513864" y="1111222"/>
                  <a:pt x="158226" y="1166208"/>
                  <a:pt x="83940" y="949890"/>
                </a:cubicBezTo>
                <a:cubicBezTo>
                  <a:pt x="33698" y="697286"/>
                  <a:pt x="-76744" y="318379"/>
                  <a:pt x="83940" y="161932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171834" y="2867798"/>
            <a:ext cx="2899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Số 643 gồm 6 trăm,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 chục và 3 đơn vị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52652" y="2068053"/>
            <a:ext cx="695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6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83827" y="2068053"/>
            <a:ext cx="695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4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79082" y="2074608"/>
            <a:ext cx="695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3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8415" y="1269799"/>
            <a:ext cx="6263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 hãy đếm số hạt trong mỗi cột nhé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033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11" grpId="0" animBg="1"/>
      <p:bldP spid="12" grpId="0"/>
      <p:bldP spid="15" grpId="0"/>
      <p:bldP spid="16" grpId="0"/>
      <p:bldP spid="17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762647" y="1930865"/>
            <a:ext cx="3806654" cy="4242314"/>
            <a:chOff x="1762647" y="1930865"/>
            <a:chExt cx="3806654" cy="4242314"/>
          </a:xfrm>
        </p:grpSpPr>
        <p:sp>
          <p:nvSpPr>
            <p:cNvPr id="5" name="Rectangle 4"/>
            <p:cNvSpPr/>
            <p:nvPr/>
          </p:nvSpPr>
          <p:spPr>
            <a:xfrm>
              <a:off x="1762647" y="1930865"/>
              <a:ext cx="3806653" cy="510883"/>
            </a:xfrm>
            <a:prstGeom prst="rect">
              <a:avLst/>
            </a:prstGeom>
            <a:solidFill>
              <a:srgbClr val="D4E8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/>
            <a:srcRect t="1155"/>
            <a:stretch/>
          </p:blipFill>
          <p:spPr>
            <a:xfrm>
              <a:off x="1762648" y="2441748"/>
              <a:ext cx="3806653" cy="3731431"/>
            </a:xfrm>
            <a:prstGeom prst="rect">
              <a:avLst/>
            </a:prstGeom>
          </p:spPr>
        </p:pic>
      </p:grpSp>
      <p:sp>
        <p:nvSpPr>
          <p:cNvPr id="117" name="TextBox 116"/>
          <p:cNvSpPr txBox="1"/>
          <p:nvPr/>
        </p:nvSpPr>
        <p:spPr>
          <a:xfrm>
            <a:off x="4382722" y="357843"/>
            <a:ext cx="4138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NÓI (THEO MẪU)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73" y="-73659"/>
            <a:ext cx="1792520" cy="1311000"/>
          </a:xfrm>
          <a:prstGeom prst="rect">
            <a:avLst/>
          </a:prstGeom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13855" y="3710031"/>
            <a:ext cx="2070764" cy="2725966"/>
          </a:xfrm>
          <a:prstGeom prst="rect">
            <a:avLst/>
          </a:prstGeom>
        </p:spPr>
      </p:pic>
      <p:sp>
        <p:nvSpPr>
          <p:cNvPr id="11" name="Rectangular Callout 1"/>
          <p:cNvSpPr/>
          <p:nvPr/>
        </p:nvSpPr>
        <p:spPr>
          <a:xfrm flipH="1">
            <a:off x="6983603" y="2661632"/>
            <a:ext cx="3088165" cy="1612663"/>
          </a:xfrm>
          <a:custGeom>
            <a:avLst/>
            <a:gdLst>
              <a:gd name="connsiteX0" fmla="*/ 0 w 2241496"/>
              <a:gd name="connsiteY0" fmla="*/ 0 h 1075173"/>
              <a:gd name="connsiteX1" fmla="*/ 373583 w 2241496"/>
              <a:gd name="connsiteY1" fmla="*/ 0 h 1075173"/>
              <a:gd name="connsiteX2" fmla="*/ 373583 w 2241496"/>
              <a:gd name="connsiteY2" fmla="*/ 0 h 1075173"/>
              <a:gd name="connsiteX3" fmla="*/ 933957 w 2241496"/>
              <a:gd name="connsiteY3" fmla="*/ 0 h 1075173"/>
              <a:gd name="connsiteX4" fmla="*/ 2241496 w 2241496"/>
              <a:gd name="connsiteY4" fmla="*/ 0 h 1075173"/>
              <a:gd name="connsiteX5" fmla="*/ 2241496 w 2241496"/>
              <a:gd name="connsiteY5" fmla="*/ 627184 h 1075173"/>
              <a:gd name="connsiteX6" fmla="*/ 2241496 w 2241496"/>
              <a:gd name="connsiteY6" fmla="*/ 627184 h 1075173"/>
              <a:gd name="connsiteX7" fmla="*/ 2241496 w 2241496"/>
              <a:gd name="connsiteY7" fmla="*/ 895978 h 1075173"/>
              <a:gd name="connsiteX8" fmla="*/ 2241496 w 2241496"/>
              <a:gd name="connsiteY8" fmla="*/ 1075173 h 1075173"/>
              <a:gd name="connsiteX9" fmla="*/ 933957 w 2241496"/>
              <a:gd name="connsiteY9" fmla="*/ 1075173 h 1075173"/>
              <a:gd name="connsiteX10" fmla="*/ 422656 w 2241496"/>
              <a:gd name="connsiteY10" fmla="*/ 1450731 h 1075173"/>
              <a:gd name="connsiteX11" fmla="*/ 373583 w 2241496"/>
              <a:gd name="connsiteY11" fmla="*/ 1075173 h 1075173"/>
              <a:gd name="connsiteX12" fmla="*/ 0 w 2241496"/>
              <a:gd name="connsiteY12" fmla="*/ 1075173 h 1075173"/>
              <a:gd name="connsiteX13" fmla="*/ 0 w 2241496"/>
              <a:gd name="connsiteY13" fmla="*/ 895978 h 1075173"/>
              <a:gd name="connsiteX14" fmla="*/ 0 w 2241496"/>
              <a:gd name="connsiteY14" fmla="*/ 627184 h 1075173"/>
              <a:gd name="connsiteX15" fmla="*/ 0 w 2241496"/>
              <a:gd name="connsiteY15" fmla="*/ 627184 h 1075173"/>
              <a:gd name="connsiteX16" fmla="*/ 0 w 2241496"/>
              <a:gd name="connsiteY16" fmla="*/ 0 h 1075173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241496 w 2241496"/>
              <a:gd name="connsiteY6" fmla="*/ 627184 h 1450731"/>
              <a:gd name="connsiteX7" fmla="*/ 2241496 w 2241496"/>
              <a:gd name="connsiteY7" fmla="*/ 1075173 h 1450731"/>
              <a:gd name="connsiteX8" fmla="*/ 933957 w 2241496"/>
              <a:gd name="connsiteY8" fmla="*/ 1075173 h 1450731"/>
              <a:gd name="connsiteX9" fmla="*/ 422656 w 2241496"/>
              <a:gd name="connsiteY9" fmla="*/ 1450731 h 1450731"/>
              <a:gd name="connsiteX10" fmla="*/ 373583 w 2241496"/>
              <a:gd name="connsiteY10" fmla="*/ 1075173 h 1450731"/>
              <a:gd name="connsiteX11" fmla="*/ 0 w 2241496"/>
              <a:gd name="connsiteY11" fmla="*/ 1075173 h 1450731"/>
              <a:gd name="connsiteX12" fmla="*/ 0 w 2241496"/>
              <a:gd name="connsiteY12" fmla="*/ 895978 h 1450731"/>
              <a:gd name="connsiteX13" fmla="*/ 0 w 2241496"/>
              <a:gd name="connsiteY13" fmla="*/ 627184 h 1450731"/>
              <a:gd name="connsiteX14" fmla="*/ 0 w 2241496"/>
              <a:gd name="connsiteY14" fmla="*/ 627184 h 1450731"/>
              <a:gd name="connsiteX15" fmla="*/ 0 w 2241496"/>
              <a:gd name="connsiteY15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241496 w 2241496"/>
              <a:gd name="connsiteY6" fmla="*/ 627184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895978 h 1450731"/>
              <a:gd name="connsiteX12" fmla="*/ 0 w 2241496"/>
              <a:gd name="connsiteY12" fmla="*/ 627184 h 1450731"/>
              <a:gd name="connsiteX13" fmla="*/ 0 w 2241496"/>
              <a:gd name="connsiteY13" fmla="*/ 627184 h 1450731"/>
              <a:gd name="connsiteX14" fmla="*/ 0 w 2241496"/>
              <a:gd name="connsiteY14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71158 w 2241496"/>
              <a:gd name="connsiteY6" fmla="*/ 998973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895978 h 1450731"/>
              <a:gd name="connsiteX12" fmla="*/ 0 w 2241496"/>
              <a:gd name="connsiteY12" fmla="*/ 627184 h 1450731"/>
              <a:gd name="connsiteX13" fmla="*/ 0 w 2241496"/>
              <a:gd name="connsiteY13" fmla="*/ 627184 h 1450731"/>
              <a:gd name="connsiteX14" fmla="*/ 0 w 2241496"/>
              <a:gd name="connsiteY14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71158 w 2241496"/>
              <a:gd name="connsiteY6" fmla="*/ 998973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895978 h 1450731"/>
              <a:gd name="connsiteX12" fmla="*/ 0 w 2241496"/>
              <a:gd name="connsiteY12" fmla="*/ 627184 h 1450731"/>
              <a:gd name="connsiteX13" fmla="*/ 0 w 2241496"/>
              <a:gd name="connsiteY13" fmla="*/ 627184 h 1450731"/>
              <a:gd name="connsiteX14" fmla="*/ 0 w 2241496"/>
              <a:gd name="connsiteY14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895978 h 1450731"/>
              <a:gd name="connsiteX12" fmla="*/ 0 w 2241496"/>
              <a:gd name="connsiteY12" fmla="*/ 627184 h 1450731"/>
              <a:gd name="connsiteX13" fmla="*/ 0 w 2241496"/>
              <a:gd name="connsiteY13" fmla="*/ 627184 h 1450731"/>
              <a:gd name="connsiteX14" fmla="*/ 0 w 2241496"/>
              <a:gd name="connsiteY14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627184 h 1450731"/>
              <a:gd name="connsiteX12" fmla="*/ 0 w 2241496"/>
              <a:gd name="connsiteY12" fmla="*/ 627184 h 1450731"/>
              <a:gd name="connsiteX13" fmla="*/ 0 w 2241496"/>
              <a:gd name="connsiteY13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627184 h 1450731"/>
              <a:gd name="connsiteX11" fmla="*/ 0 w 2241496"/>
              <a:gd name="connsiteY11" fmla="*/ 627184 h 1450731"/>
              <a:gd name="connsiteX12" fmla="*/ 0 w 2241496"/>
              <a:gd name="connsiteY12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627184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03244 w 2241496"/>
              <a:gd name="connsiteY9" fmla="*/ 1105318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423824 w 2241496"/>
              <a:gd name="connsiteY9" fmla="*/ 1075173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554452 w 2241496"/>
              <a:gd name="connsiteY9" fmla="*/ 1045028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345448"/>
              <a:gd name="connsiteY0" fmla="*/ 0 h 1450731"/>
              <a:gd name="connsiteX1" fmla="*/ 373583 w 2345448"/>
              <a:gd name="connsiteY1" fmla="*/ 0 h 1450731"/>
              <a:gd name="connsiteX2" fmla="*/ 373583 w 2345448"/>
              <a:gd name="connsiteY2" fmla="*/ 0 h 1450731"/>
              <a:gd name="connsiteX3" fmla="*/ 933957 w 2345448"/>
              <a:gd name="connsiteY3" fmla="*/ 0 h 1450731"/>
              <a:gd name="connsiteX4" fmla="*/ 2241496 w 2345448"/>
              <a:gd name="connsiteY4" fmla="*/ 0 h 1450731"/>
              <a:gd name="connsiteX5" fmla="*/ 2241496 w 2345448"/>
              <a:gd name="connsiteY5" fmla="*/ 627184 h 1450731"/>
              <a:gd name="connsiteX6" fmla="*/ 2141013 w 2345448"/>
              <a:gd name="connsiteY6" fmla="*/ 978876 h 1450731"/>
              <a:gd name="connsiteX7" fmla="*/ 933957 w 2345448"/>
              <a:gd name="connsiteY7" fmla="*/ 1075173 h 1450731"/>
              <a:gd name="connsiteX8" fmla="*/ 422656 w 2345448"/>
              <a:gd name="connsiteY8" fmla="*/ 1450731 h 1450731"/>
              <a:gd name="connsiteX9" fmla="*/ 554452 w 2345448"/>
              <a:gd name="connsiteY9" fmla="*/ 1045028 h 1450731"/>
              <a:gd name="connsiteX10" fmla="*/ 0 w 2345448"/>
              <a:gd name="connsiteY10" fmla="*/ 787958 h 1450731"/>
              <a:gd name="connsiteX11" fmla="*/ 0 w 2345448"/>
              <a:gd name="connsiteY11" fmla="*/ 0 h 1450731"/>
              <a:gd name="connsiteX0" fmla="*/ 0 w 2342180"/>
              <a:gd name="connsiteY0" fmla="*/ 0 h 1450731"/>
              <a:gd name="connsiteX1" fmla="*/ 373583 w 2342180"/>
              <a:gd name="connsiteY1" fmla="*/ 0 h 1450731"/>
              <a:gd name="connsiteX2" fmla="*/ 373583 w 2342180"/>
              <a:gd name="connsiteY2" fmla="*/ 0 h 1450731"/>
              <a:gd name="connsiteX3" fmla="*/ 933957 w 2342180"/>
              <a:gd name="connsiteY3" fmla="*/ 0 h 1450731"/>
              <a:gd name="connsiteX4" fmla="*/ 2241496 w 2342180"/>
              <a:gd name="connsiteY4" fmla="*/ 0 h 1450731"/>
              <a:gd name="connsiteX5" fmla="*/ 2241496 w 2342180"/>
              <a:gd name="connsiteY5" fmla="*/ 627184 h 1450731"/>
              <a:gd name="connsiteX6" fmla="*/ 2141013 w 2342180"/>
              <a:gd name="connsiteY6" fmla="*/ 978876 h 1450731"/>
              <a:gd name="connsiteX7" fmla="*/ 933957 w 2342180"/>
              <a:gd name="connsiteY7" fmla="*/ 1075173 h 1450731"/>
              <a:gd name="connsiteX8" fmla="*/ 422656 w 2342180"/>
              <a:gd name="connsiteY8" fmla="*/ 1450731 h 1450731"/>
              <a:gd name="connsiteX9" fmla="*/ 554452 w 2342180"/>
              <a:gd name="connsiteY9" fmla="*/ 1045028 h 1450731"/>
              <a:gd name="connsiteX10" fmla="*/ 0 w 2342180"/>
              <a:gd name="connsiteY10" fmla="*/ 787958 h 1450731"/>
              <a:gd name="connsiteX11" fmla="*/ 0 w 2342180"/>
              <a:gd name="connsiteY11" fmla="*/ 0 h 1450731"/>
              <a:gd name="connsiteX0" fmla="*/ 0 w 2355819"/>
              <a:gd name="connsiteY0" fmla="*/ 0 h 1450731"/>
              <a:gd name="connsiteX1" fmla="*/ 373583 w 2355819"/>
              <a:gd name="connsiteY1" fmla="*/ 0 h 1450731"/>
              <a:gd name="connsiteX2" fmla="*/ 373583 w 2355819"/>
              <a:gd name="connsiteY2" fmla="*/ 0 h 1450731"/>
              <a:gd name="connsiteX3" fmla="*/ 933957 w 2355819"/>
              <a:gd name="connsiteY3" fmla="*/ 0 h 1450731"/>
              <a:gd name="connsiteX4" fmla="*/ 2241496 w 2355819"/>
              <a:gd name="connsiteY4" fmla="*/ 0 h 1450731"/>
              <a:gd name="connsiteX5" fmla="*/ 2141013 w 2355819"/>
              <a:gd name="connsiteY5" fmla="*/ 978876 h 1450731"/>
              <a:gd name="connsiteX6" fmla="*/ 933957 w 2355819"/>
              <a:gd name="connsiteY6" fmla="*/ 1075173 h 1450731"/>
              <a:gd name="connsiteX7" fmla="*/ 422656 w 2355819"/>
              <a:gd name="connsiteY7" fmla="*/ 1450731 h 1450731"/>
              <a:gd name="connsiteX8" fmla="*/ 554452 w 2355819"/>
              <a:gd name="connsiteY8" fmla="*/ 1045028 h 1450731"/>
              <a:gd name="connsiteX9" fmla="*/ 0 w 2355819"/>
              <a:gd name="connsiteY9" fmla="*/ 787958 h 1450731"/>
              <a:gd name="connsiteX10" fmla="*/ 0 w 2355819"/>
              <a:gd name="connsiteY10" fmla="*/ 0 h 1450731"/>
              <a:gd name="connsiteX0" fmla="*/ 0 w 2346125"/>
              <a:gd name="connsiteY0" fmla="*/ 0 h 1450731"/>
              <a:gd name="connsiteX1" fmla="*/ 373583 w 2346125"/>
              <a:gd name="connsiteY1" fmla="*/ 0 h 1450731"/>
              <a:gd name="connsiteX2" fmla="*/ 373583 w 2346125"/>
              <a:gd name="connsiteY2" fmla="*/ 0 h 1450731"/>
              <a:gd name="connsiteX3" fmla="*/ 933957 w 2346125"/>
              <a:gd name="connsiteY3" fmla="*/ 0 h 1450731"/>
              <a:gd name="connsiteX4" fmla="*/ 2241496 w 2346125"/>
              <a:gd name="connsiteY4" fmla="*/ 0 h 1450731"/>
              <a:gd name="connsiteX5" fmla="*/ 2110868 w 2346125"/>
              <a:gd name="connsiteY5" fmla="*/ 998973 h 1450731"/>
              <a:gd name="connsiteX6" fmla="*/ 933957 w 2346125"/>
              <a:gd name="connsiteY6" fmla="*/ 1075173 h 1450731"/>
              <a:gd name="connsiteX7" fmla="*/ 422656 w 2346125"/>
              <a:gd name="connsiteY7" fmla="*/ 1450731 h 1450731"/>
              <a:gd name="connsiteX8" fmla="*/ 554452 w 2346125"/>
              <a:gd name="connsiteY8" fmla="*/ 1045028 h 1450731"/>
              <a:gd name="connsiteX9" fmla="*/ 0 w 2346125"/>
              <a:gd name="connsiteY9" fmla="*/ 787958 h 1450731"/>
              <a:gd name="connsiteX10" fmla="*/ 0 w 2346125"/>
              <a:gd name="connsiteY10" fmla="*/ 0 h 1450731"/>
              <a:gd name="connsiteX0" fmla="*/ 0 w 2406659"/>
              <a:gd name="connsiteY0" fmla="*/ 0 h 1450731"/>
              <a:gd name="connsiteX1" fmla="*/ 373583 w 2406659"/>
              <a:gd name="connsiteY1" fmla="*/ 0 h 1450731"/>
              <a:gd name="connsiteX2" fmla="*/ 373583 w 2406659"/>
              <a:gd name="connsiteY2" fmla="*/ 0 h 1450731"/>
              <a:gd name="connsiteX3" fmla="*/ 933957 w 2406659"/>
              <a:gd name="connsiteY3" fmla="*/ 0 h 1450731"/>
              <a:gd name="connsiteX4" fmla="*/ 2241496 w 2406659"/>
              <a:gd name="connsiteY4" fmla="*/ 0 h 1450731"/>
              <a:gd name="connsiteX5" fmla="*/ 2110868 w 2406659"/>
              <a:gd name="connsiteY5" fmla="*/ 998973 h 1450731"/>
              <a:gd name="connsiteX6" fmla="*/ 933957 w 2406659"/>
              <a:gd name="connsiteY6" fmla="*/ 1075173 h 1450731"/>
              <a:gd name="connsiteX7" fmla="*/ 422656 w 2406659"/>
              <a:gd name="connsiteY7" fmla="*/ 1450731 h 1450731"/>
              <a:gd name="connsiteX8" fmla="*/ 554452 w 2406659"/>
              <a:gd name="connsiteY8" fmla="*/ 1045028 h 1450731"/>
              <a:gd name="connsiteX9" fmla="*/ 0 w 2406659"/>
              <a:gd name="connsiteY9" fmla="*/ 787958 h 1450731"/>
              <a:gd name="connsiteX10" fmla="*/ 0 w 2406659"/>
              <a:gd name="connsiteY10" fmla="*/ 0 h 1450731"/>
              <a:gd name="connsiteX0" fmla="*/ 0 w 2406659"/>
              <a:gd name="connsiteY0" fmla="*/ 116734 h 1567465"/>
              <a:gd name="connsiteX1" fmla="*/ 373583 w 2406659"/>
              <a:gd name="connsiteY1" fmla="*/ 116734 h 1567465"/>
              <a:gd name="connsiteX2" fmla="*/ 373583 w 2406659"/>
              <a:gd name="connsiteY2" fmla="*/ 116734 h 1567465"/>
              <a:gd name="connsiteX3" fmla="*/ 933957 w 2406659"/>
              <a:gd name="connsiteY3" fmla="*/ 116734 h 1567465"/>
              <a:gd name="connsiteX4" fmla="*/ 2241496 w 2406659"/>
              <a:gd name="connsiteY4" fmla="*/ 116734 h 1567465"/>
              <a:gd name="connsiteX5" fmla="*/ 2110868 w 2406659"/>
              <a:gd name="connsiteY5" fmla="*/ 1115707 h 1567465"/>
              <a:gd name="connsiteX6" fmla="*/ 933957 w 2406659"/>
              <a:gd name="connsiteY6" fmla="*/ 1191907 h 1567465"/>
              <a:gd name="connsiteX7" fmla="*/ 422656 w 2406659"/>
              <a:gd name="connsiteY7" fmla="*/ 1567465 h 1567465"/>
              <a:gd name="connsiteX8" fmla="*/ 554452 w 2406659"/>
              <a:gd name="connsiteY8" fmla="*/ 1161762 h 1567465"/>
              <a:gd name="connsiteX9" fmla="*/ 0 w 2406659"/>
              <a:gd name="connsiteY9" fmla="*/ 904692 h 1567465"/>
              <a:gd name="connsiteX10" fmla="*/ 0 w 2406659"/>
              <a:gd name="connsiteY10" fmla="*/ 116734 h 1567465"/>
              <a:gd name="connsiteX0" fmla="*/ 0 w 2406659"/>
              <a:gd name="connsiteY0" fmla="*/ 116734 h 1567465"/>
              <a:gd name="connsiteX1" fmla="*/ 373583 w 2406659"/>
              <a:gd name="connsiteY1" fmla="*/ 116734 h 1567465"/>
              <a:gd name="connsiteX2" fmla="*/ 933957 w 2406659"/>
              <a:gd name="connsiteY2" fmla="*/ 116734 h 1567465"/>
              <a:gd name="connsiteX3" fmla="*/ 2241496 w 2406659"/>
              <a:gd name="connsiteY3" fmla="*/ 116734 h 1567465"/>
              <a:gd name="connsiteX4" fmla="*/ 2110868 w 2406659"/>
              <a:gd name="connsiteY4" fmla="*/ 1115707 h 1567465"/>
              <a:gd name="connsiteX5" fmla="*/ 933957 w 2406659"/>
              <a:gd name="connsiteY5" fmla="*/ 1191907 h 1567465"/>
              <a:gd name="connsiteX6" fmla="*/ 422656 w 2406659"/>
              <a:gd name="connsiteY6" fmla="*/ 1567465 h 1567465"/>
              <a:gd name="connsiteX7" fmla="*/ 554452 w 2406659"/>
              <a:gd name="connsiteY7" fmla="*/ 1161762 h 1567465"/>
              <a:gd name="connsiteX8" fmla="*/ 0 w 2406659"/>
              <a:gd name="connsiteY8" fmla="*/ 904692 h 1567465"/>
              <a:gd name="connsiteX9" fmla="*/ 0 w 2406659"/>
              <a:gd name="connsiteY9" fmla="*/ 116734 h 1567465"/>
              <a:gd name="connsiteX0" fmla="*/ 0 w 2406659"/>
              <a:gd name="connsiteY0" fmla="*/ 58368 h 1509099"/>
              <a:gd name="connsiteX1" fmla="*/ 933957 w 2406659"/>
              <a:gd name="connsiteY1" fmla="*/ 58368 h 1509099"/>
              <a:gd name="connsiteX2" fmla="*/ 2241496 w 2406659"/>
              <a:gd name="connsiteY2" fmla="*/ 58368 h 1509099"/>
              <a:gd name="connsiteX3" fmla="*/ 2110868 w 2406659"/>
              <a:gd name="connsiteY3" fmla="*/ 1057341 h 1509099"/>
              <a:gd name="connsiteX4" fmla="*/ 933957 w 2406659"/>
              <a:gd name="connsiteY4" fmla="*/ 1133541 h 1509099"/>
              <a:gd name="connsiteX5" fmla="*/ 422656 w 2406659"/>
              <a:gd name="connsiteY5" fmla="*/ 1509099 h 1509099"/>
              <a:gd name="connsiteX6" fmla="*/ 554452 w 2406659"/>
              <a:gd name="connsiteY6" fmla="*/ 1103396 h 1509099"/>
              <a:gd name="connsiteX7" fmla="*/ 0 w 2406659"/>
              <a:gd name="connsiteY7" fmla="*/ 846326 h 1509099"/>
              <a:gd name="connsiteX8" fmla="*/ 0 w 2406659"/>
              <a:gd name="connsiteY8" fmla="*/ 58368 h 1509099"/>
              <a:gd name="connsiteX0" fmla="*/ 72159 w 2478818"/>
              <a:gd name="connsiteY0" fmla="*/ 100941 h 1551672"/>
              <a:gd name="connsiteX1" fmla="*/ 1046310 w 2478818"/>
              <a:gd name="connsiteY1" fmla="*/ 10506 h 1551672"/>
              <a:gd name="connsiteX2" fmla="*/ 2313655 w 2478818"/>
              <a:gd name="connsiteY2" fmla="*/ 100941 h 1551672"/>
              <a:gd name="connsiteX3" fmla="*/ 2183027 w 2478818"/>
              <a:gd name="connsiteY3" fmla="*/ 1099914 h 1551672"/>
              <a:gd name="connsiteX4" fmla="*/ 1006116 w 2478818"/>
              <a:gd name="connsiteY4" fmla="*/ 1176114 h 1551672"/>
              <a:gd name="connsiteX5" fmla="*/ 494815 w 2478818"/>
              <a:gd name="connsiteY5" fmla="*/ 1551672 h 1551672"/>
              <a:gd name="connsiteX6" fmla="*/ 626611 w 2478818"/>
              <a:gd name="connsiteY6" fmla="*/ 1145969 h 1551672"/>
              <a:gd name="connsiteX7" fmla="*/ 72159 w 2478818"/>
              <a:gd name="connsiteY7" fmla="*/ 888899 h 1551672"/>
              <a:gd name="connsiteX8" fmla="*/ 72159 w 2478818"/>
              <a:gd name="connsiteY8" fmla="*/ 100941 h 1551672"/>
              <a:gd name="connsiteX0" fmla="*/ 72159 w 2478818"/>
              <a:gd name="connsiteY0" fmla="*/ 105171 h 1555902"/>
              <a:gd name="connsiteX1" fmla="*/ 1046310 w 2478818"/>
              <a:gd name="connsiteY1" fmla="*/ 14736 h 1555902"/>
              <a:gd name="connsiteX2" fmla="*/ 2313655 w 2478818"/>
              <a:gd name="connsiteY2" fmla="*/ 105171 h 1555902"/>
              <a:gd name="connsiteX3" fmla="*/ 2183027 w 2478818"/>
              <a:gd name="connsiteY3" fmla="*/ 1104144 h 1555902"/>
              <a:gd name="connsiteX4" fmla="*/ 1006116 w 2478818"/>
              <a:gd name="connsiteY4" fmla="*/ 1180344 h 1555902"/>
              <a:gd name="connsiteX5" fmla="*/ 494815 w 2478818"/>
              <a:gd name="connsiteY5" fmla="*/ 1555902 h 1555902"/>
              <a:gd name="connsiteX6" fmla="*/ 626611 w 2478818"/>
              <a:gd name="connsiteY6" fmla="*/ 1150199 h 1555902"/>
              <a:gd name="connsiteX7" fmla="*/ 72159 w 2478818"/>
              <a:gd name="connsiteY7" fmla="*/ 893129 h 1555902"/>
              <a:gd name="connsiteX8" fmla="*/ 72159 w 2478818"/>
              <a:gd name="connsiteY8" fmla="*/ 105171 h 1555902"/>
              <a:gd name="connsiteX0" fmla="*/ 72159 w 2478818"/>
              <a:gd name="connsiteY0" fmla="*/ 113787 h 1564518"/>
              <a:gd name="connsiteX1" fmla="*/ 1046310 w 2478818"/>
              <a:gd name="connsiteY1" fmla="*/ 23352 h 1564518"/>
              <a:gd name="connsiteX2" fmla="*/ 2313655 w 2478818"/>
              <a:gd name="connsiteY2" fmla="*/ 113787 h 1564518"/>
              <a:gd name="connsiteX3" fmla="*/ 2183027 w 2478818"/>
              <a:gd name="connsiteY3" fmla="*/ 1112760 h 1564518"/>
              <a:gd name="connsiteX4" fmla="*/ 1006116 w 2478818"/>
              <a:gd name="connsiteY4" fmla="*/ 1188960 h 1564518"/>
              <a:gd name="connsiteX5" fmla="*/ 494815 w 2478818"/>
              <a:gd name="connsiteY5" fmla="*/ 1564518 h 1564518"/>
              <a:gd name="connsiteX6" fmla="*/ 626611 w 2478818"/>
              <a:gd name="connsiteY6" fmla="*/ 1158815 h 1564518"/>
              <a:gd name="connsiteX7" fmla="*/ 72159 w 2478818"/>
              <a:gd name="connsiteY7" fmla="*/ 901745 h 1564518"/>
              <a:gd name="connsiteX8" fmla="*/ 72159 w 2478818"/>
              <a:gd name="connsiteY8" fmla="*/ 113787 h 1564518"/>
              <a:gd name="connsiteX0" fmla="*/ 72159 w 2516316"/>
              <a:gd name="connsiteY0" fmla="*/ 113787 h 1564518"/>
              <a:gd name="connsiteX1" fmla="*/ 1046310 w 2516316"/>
              <a:gd name="connsiteY1" fmla="*/ 23352 h 1564518"/>
              <a:gd name="connsiteX2" fmla="*/ 2313655 w 2516316"/>
              <a:gd name="connsiteY2" fmla="*/ 113787 h 1564518"/>
              <a:gd name="connsiteX3" fmla="*/ 2183027 w 2516316"/>
              <a:gd name="connsiteY3" fmla="*/ 1112760 h 1564518"/>
              <a:gd name="connsiteX4" fmla="*/ 1006116 w 2516316"/>
              <a:gd name="connsiteY4" fmla="*/ 1188960 h 1564518"/>
              <a:gd name="connsiteX5" fmla="*/ 494815 w 2516316"/>
              <a:gd name="connsiteY5" fmla="*/ 1564518 h 1564518"/>
              <a:gd name="connsiteX6" fmla="*/ 626611 w 2516316"/>
              <a:gd name="connsiteY6" fmla="*/ 1158815 h 1564518"/>
              <a:gd name="connsiteX7" fmla="*/ 72159 w 2516316"/>
              <a:gd name="connsiteY7" fmla="*/ 901745 h 1564518"/>
              <a:gd name="connsiteX8" fmla="*/ 72159 w 2516316"/>
              <a:gd name="connsiteY8" fmla="*/ 113787 h 1564518"/>
              <a:gd name="connsiteX0" fmla="*/ 72159 w 2534152"/>
              <a:gd name="connsiteY0" fmla="*/ 113787 h 1564518"/>
              <a:gd name="connsiteX1" fmla="*/ 1046310 w 2534152"/>
              <a:gd name="connsiteY1" fmla="*/ 23352 h 1564518"/>
              <a:gd name="connsiteX2" fmla="*/ 2313655 w 2534152"/>
              <a:gd name="connsiteY2" fmla="*/ 113787 h 1564518"/>
              <a:gd name="connsiteX3" fmla="*/ 2183027 w 2534152"/>
              <a:gd name="connsiteY3" fmla="*/ 1112760 h 1564518"/>
              <a:gd name="connsiteX4" fmla="*/ 1006116 w 2534152"/>
              <a:gd name="connsiteY4" fmla="*/ 1188960 h 1564518"/>
              <a:gd name="connsiteX5" fmla="*/ 494815 w 2534152"/>
              <a:gd name="connsiteY5" fmla="*/ 1564518 h 1564518"/>
              <a:gd name="connsiteX6" fmla="*/ 626611 w 2534152"/>
              <a:gd name="connsiteY6" fmla="*/ 1158815 h 1564518"/>
              <a:gd name="connsiteX7" fmla="*/ 72159 w 2534152"/>
              <a:gd name="connsiteY7" fmla="*/ 901745 h 1564518"/>
              <a:gd name="connsiteX8" fmla="*/ 72159 w 2534152"/>
              <a:gd name="connsiteY8" fmla="*/ 113787 h 1564518"/>
              <a:gd name="connsiteX0" fmla="*/ 71416 w 2413103"/>
              <a:gd name="connsiteY0" fmla="*/ 161932 h 1612663"/>
              <a:gd name="connsiteX1" fmla="*/ 1035519 w 2413103"/>
              <a:gd name="connsiteY1" fmla="*/ 11206 h 1612663"/>
              <a:gd name="connsiteX2" fmla="*/ 2312912 w 2413103"/>
              <a:gd name="connsiteY2" fmla="*/ 161932 h 1612663"/>
              <a:gd name="connsiteX3" fmla="*/ 2182284 w 2413103"/>
              <a:gd name="connsiteY3" fmla="*/ 1160905 h 1612663"/>
              <a:gd name="connsiteX4" fmla="*/ 1005373 w 2413103"/>
              <a:gd name="connsiteY4" fmla="*/ 1237105 h 1612663"/>
              <a:gd name="connsiteX5" fmla="*/ 494072 w 2413103"/>
              <a:gd name="connsiteY5" fmla="*/ 1612663 h 1612663"/>
              <a:gd name="connsiteX6" fmla="*/ 625868 w 2413103"/>
              <a:gd name="connsiteY6" fmla="*/ 1206960 h 1612663"/>
              <a:gd name="connsiteX7" fmla="*/ 71416 w 2413103"/>
              <a:gd name="connsiteY7" fmla="*/ 949890 h 1612663"/>
              <a:gd name="connsiteX8" fmla="*/ 71416 w 2413103"/>
              <a:gd name="connsiteY8" fmla="*/ 161932 h 1612663"/>
              <a:gd name="connsiteX0" fmla="*/ 83940 w 2425627"/>
              <a:gd name="connsiteY0" fmla="*/ 161932 h 1612663"/>
              <a:gd name="connsiteX1" fmla="*/ 1048043 w 2425627"/>
              <a:gd name="connsiteY1" fmla="*/ 11206 h 1612663"/>
              <a:gd name="connsiteX2" fmla="*/ 2325436 w 2425627"/>
              <a:gd name="connsiteY2" fmla="*/ 161932 h 1612663"/>
              <a:gd name="connsiteX3" fmla="*/ 2194808 w 2425627"/>
              <a:gd name="connsiteY3" fmla="*/ 1160905 h 1612663"/>
              <a:gd name="connsiteX4" fmla="*/ 1017897 w 2425627"/>
              <a:gd name="connsiteY4" fmla="*/ 1237105 h 1612663"/>
              <a:gd name="connsiteX5" fmla="*/ 506596 w 2425627"/>
              <a:gd name="connsiteY5" fmla="*/ 1612663 h 1612663"/>
              <a:gd name="connsiteX6" fmla="*/ 638392 w 2425627"/>
              <a:gd name="connsiteY6" fmla="*/ 1206960 h 1612663"/>
              <a:gd name="connsiteX7" fmla="*/ 83940 w 2425627"/>
              <a:gd name="connsiteY7" fmla="*/ 949890 h 1612663"/>
              <a:gd name="connsiteX8" fmla="*/ 83940 w 2425627"/>
              <a:gd name="connsiteY8" fmla="*/ 161932 h 1612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25627" h="1612663">
                <a:moveTo>
                  <a:pt x="83940" y="161932"/>
                </a:moveTo>
                <a:cubicBezTo>
                  <a:pt x="244624" y="5485"/>
                  <a:pt x="625595" y="-18939"/>
                  <a:pt x="1048043" y="11206"/>
                </a:cubicBezTo>
                <a:cubicBezTo>
                  <a:pt x="1470491" y="41351"/>
                  <a:pt x="2134309" y="-29684"/>
                  <a:pt x="2325436" y="161932"/>
                </a:cubicBezTo>
                <a:cubicBezTo>
                  <a:pt x="2516563" y="353548"/>
                  <a:pt x="2412731" y="981710"/>
                  <a:pt x="2194808" y="1160905"/>
                </a:cubicBezTo>
                <a:cubicBezTo>
                  <a:pt x="1782407" y="1206401"/>
                  <a:pt x="1410201" y="1211705"/>
                  <a:pt x="1017897" y="1237105"/>
                </a:cubicBezTo>
                <a:lnTo>
                  <a:pt x="506596" y="1612663"/>
                </a:lnTo>
                <a:cubicBezTo>
                  <a:pt x="506985" y="1487477"/>
                  <a:pt x="638003" y="1332146"/>
                  <a:pt x="638392" y="1206960"/>
                </a:cubicBezTo>
                <a:cubicBezTo>
                  <a:pt x="513864" y="1111222"/>
                  <a:pt x="158226" y="1166208"/>
                  <a:pt x="83940" y="949890"/>
                </a:cubicBezTo>
                <a:cubicBezTo>
                  <a:pt x="33698" y="697286"/>
                  <a:pt x="-76744" y="318379"/>
                  <a:pt x="83940" y="161932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171833" y="2879034"/>
            <a:ext cx="2899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Số 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427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gồm 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trăm,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2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chục và 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7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đơn vị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88449" y="2076857"/>
            <a:ext cx="695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4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26587" y="2076857"/>
            <a:ext cx="695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2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52578" y="2073705"/>
            <a:ext cx="695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7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8415" y="1269799"/>
            <a:ext cx="6263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 hãy đếm số hạt trong mỗi cột nhé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83877" y="5521595"/>
            <a:ext cx="896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427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562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11" grpId="0" animBg="1"/>
      <p:bldP spid="12" grpId="0"/>
      <p:bldP spid="15" grpId="0"/>
      <p:bldP spid="16" grpId="0"/>
      <p:bldP spid="17" grpId="0"/>
      <p:bldP spid="14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674063" y="2084079"/>
            <a:ext cx="3800475" cy="4099500"/>
            <a:chOff x="1674063" y="2084079"/>
            <a:chExt cx="3800475" cy="4099500"/>
          </a:xfrm>
        </p:grpSpPr>
        <p:sp>
          <p:nvSpPr>
            <p:cNvPr id="5" name="Rectangle 4"/>
            <p:cNvSpPr/>
            <p:nvPr/>
          </p:nvSpPr>
          <p:spPr>
            <a:xfrm>
              <a:off x="1674063" y="2084079"/>
              <a:ext cx="3800475" cy="584775"/>
            </a:xfrm>
            <a:prstGeom prst="rect">
              <a:avLst/>
            </a:prstGeom>
            <a:solidFill>
              <a:srgbClr val="FCE8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74063" y="2668854"/>
              <a:ext cx="3800475" cy="3514725"/>
            </a:xfrm>
            <a:prstGeom prst="rect">
              <a:avLst/>
            </a:prstGeom>
          </p:spPr>
        </p:pic>
      </p:grpSp>
      <p:sp>
        <p:nvSpPr>
          <p:cNvPr id="117" name="TextBox 116"/>
          <p:cNvSpPr txBox="1"/>
          <p:nvPr/>
        </p:nvSpPr>
        <p:spPr>
          <a:xfrm>
            <a:off x="4382722" y="357843"/>
            <a:ext cx="4138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NÓI (THEO MẪU)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684"/>
            <a:ext cx="1946787" cy="1423827"/>
          </a:xfrm>
          <a:prstGeom prst="rect">
            <a:avLst/>
          </a:prstGeom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13855" y="3710031"/>
            <a:ext cx="2070764" cy="2725966"/>
          </a:xfrm>
          <a:prstGeom prst="rect">
            <a:avLst/>
          </a:prstGeom>
        </p:spPr>
      </p:pic>
      <p:sp>
        <p:nvSpPr>
          <p:cNvPr id="11" name="Rectangular Callout 1"/>
          <p:cNvSpPr/>
          <p:nvPr/>
        </p:nvSpPr>
        <p:spPr>
          <a:xfrm flipH="1">
            <a:off x="6983603" y="2661632"/>
            <a:ext cx="3088165" cy="1612663"/>
          </a:xfrm>
          <a:custGeom>
            <a:avLst/>
            <a:gdLst>
              <a:gd name="connsiteX0" fmla="*/ 0 w 2241496"/>
              <a:gd name="connsiteY0" fmla="*/ 0 h 1075173"/>
              <a:gd name="connsiteX1" fmla="*/ 373583 w 2241496"/>
              <a:gd name="connsiteY1" fmla="*/ 0 h 1075173"/>
              <a:gd name="connsiteX2" fmla="*/ 373583 w 2241496"/>
              <a:gd name="connsiteY2" fmla="*/ 0 h 1075173"/>
              <a:gd name="connsiteX3" fmla="*/ 933957 w 2241496"/>
              <a:gd name="connsiteY3" fmla="*/ 0 h 1075173"/>
              <a:gd name="connsiteX4" fmla="*/ 2241496 w 2241496"/>
              <a:gd name="connsiteY4" fmla="*/ 0 h 1075173"/>
              <a:gd name="connsiteX5" fmla="*/ 2241496 w 2241496"/>
              <a:gd name="connsiteY5" fmla="*/ 627184 h 1075173"/>
              <a:gd name="connsiteX6" fmla="*/ 2241496 w 2241496"/>
              <a:gd name="connsiteY6" fmla="*/ 627184 h 1075173"/>
              <a:gd name="connsiteX7" fmla="*/ 2241496 w 2241496"/>
              <a:gd name="connsiteY7" fmla="*/ 895978 h 1075173"/>
              <a:gd name="connsiteX8" fmla="*/ 2241496 w 2241496"/>
              <a:gd name="connsiteY8" fmla="*/ 1075173 h 1075173"/>
              <a:gd name="connsiteX9" fmla="*/ 933957 w 2241496"/>
              <a:gd name="connsiteY9" fmla="*/ 1075173 h 1075173"/>
              <a:gd name="connsiteX10" fmla="*/ 422656 w 2241496"/>
              <a:gd name="connsiteY10" fmla="*/ 1450731 h 1075173"/>
              <a:gd name="connsiteX11" fmla="*/ 373583 w 2241496"/>
              <a:gd name="connsiteY11" fmla="*/ 1075173 h 1075173"/>
              <a:gd name="connsiteX12" fmla="*/ 0 w 2241496"/>
              <a:gd name="connsiteY12" fmla="*/ 1075173 h 1075173"/>
              <a:gd name="connsiteX13" fmla="*/ 0 w 2241496"/>
              <a:gd name="connsiteY13" fmla="*/ 895978 h 1075173"/>
              <a:gd name="connsiteX14" fmla="*/ 0 w 2241496"/>
              <a:gd name="connsiteY14" fmla="*/ 627184 h 1075173"/>
              <a:gd name="connsiteX15" fmla="*/ 0 w 2241496"/>
              <a:gd name="connsiteY15" fmla="*/ 627184 h 1075173"/>
              <a:gd name="connsiteX16" fmla="*/ 0 w 2241496"/>
              <a:gd name="connsiteY16" fmla="*/ 0 h 1075173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241496 w 2241496"/>
              <a:gd name="connsiteY6" fmla="*/ 627184 h 1450731"/>
              <a:gd name="connsiteX7" fmla="*/ 2241496 w 2241496"/>
              <a:gd name="connsiteY7" fmla="*/ 1075173 h 1450731"/>
              <a:gd name="connsiteX8" fmla="*/ 933957 w 2241496"/>
              <a:gd name="connsiteY8" fmla="*/ 1075173 h 1450731"/>
              <a:gd name="connsiteX9" fmla="*/ 422656 w 2241496"/>
              <a:gd name="connsiteY9" fmla="*/ 1450731 h 1450731"/>
              <a:gd name="connsiteX10" fmla="*/ 373583 w 2241496"/>
              <a:gd name="connsiteY10" fmla="*/ 1075173 h 1450731"/>
              <a:gd name="connsiteX11" fmla="*/ 0 w 2241496"/>
              <a:gd name="connsiteY11" fmla="*/ 1075173 h 1450731"/>
              <a:gd name="connsiteX12" fmla="*/ 0 w 2241496"/>
              <a:gd name="connsiteY12" fmla="*/ 895978 h 1450731"/>
              <a:gd name="connsiteX13" fmla="*/ 0 w 2241496"/>
              <a:gd name="connsiteY13" fmla="*/ 627184 h 1450731"/>
              <a:gd name="connsiteX14" fmla="*/ 0 w 2241496"/>
              <a:gd name="connsiteY14" fmla="*/ 627184 h 1450731"/>
              <a:gd name="connsiteX15" fmla="*/ 0 w 2241496"/>
              <a:gd name="connsiteY15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241496 w 2241496"/>
              <a:gd name="connsiteY6" fmla="*/ 627184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895978 h 1450731"/>
              <a:gd name="connsiteX12" fmla="*/ 0 w 2241496"/>
              <a:gd name="connsiteY12" fmla="*/ 627184 h 1450731"/>
              <a:gd name="connsiteX13" fmla="*/ 0 w 2241496"/>
              <a:gd name="connsiteY13" fmla="*/ 627184 h 1450731"/>
              <a:gd name="connsiteX14" fmla="*/ 0 w 2241496"/>
              <a:gd name="connsiteY14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71158 w 2241496"/>
              <a:gd name="connsiteY6" fmla="*/ 998973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895978 h 1450731"/>
              <a:gd name="connsiteX12" fmla="*/ 0 w 2241496"/>
              <a:gd name="connsiteY12" fmla="*/ 627184 h 1450731"/>
              <a:gd name="connsiteX13" fmla="*/ 0 w 2241496"/>
              <a:gd name="connsiteY13" fmla="*/ 627184 h 1450731"/>
              <a:gd name="connsiteX14" fmla="*/ 0 w 2241496"/>
              <a:gd name="connsiteY14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71158 w 2241496"/>
              <a:gd name="connsiteY6" fmla="*/ 998973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895978 h 1450731"/>
              <a:gd name="connsiteX12" fmla="*/ 0 w 2241496"/>
              <a:gd name="connsiteY12" fmla="*/ 627184 h 1450731"/>
              <a:gd name="connsiteX13" fmla="*/ 0 w 2241496"/>
              <a:gd name="connsiteY13" fmla="*/ 627184 h 1450731"/>
              <a:gd name="connsiteX14" fmla="*/ 0 w 2241496"/>
              <a:gd name="connsiteY14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895978 h 1450731"/>
              <a:gd name="connsiteX12" fmla="*/ 0 w 2241496"/>
              <a:gd name="connsiteY12" fmla="*/ 627184 h 1450731"/>
              <a:gd name="connsiteX13" fmla="*/ 0 w 2241496"/>
              <a:gd name="connsiteY13" fmla="*/ 627184 h 1450731"/>
              <a:gd name="connsiteX14" fmla="*/ 0 w 2241496"/>
              <a:gd name="connsiteY14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1075173 h 1450731"/>
              <a:gd name="connsiteX11" fmla="*/ 0 w 2241496"/>
              <a:gd name="connsiteY11" fmla="*/ 627184 h 1450731"/>
              <a:gd name="connsiteX12" fmla="*/ 0 w 2241496"/>
              <a:gd name="connsiteY12" fmla="*/ 627184 h 1450731"/>
              <a:gd name="connsiteX13" fmla="*/ 0 w 2241496"/>
              <a:gd name="connsiteY13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627184 h 1450731"/>
              <a:gd name="connsiteX11" fmla="*/ 0 w 2241496"/>
              <a:gd name="connsiteY11" fmla="*/ 627184 h 1450731"/>
              <a:gd name="connsiteX12" fmla="*/ 0 w 2241496"/>
              <a:gd name="connsiteY12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627184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73583 w 2241496"/>
              <a:gd name="connsiteY9" fmla="*/ 1075173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303244 w 2241496"/>
              <a:gd name="connsiteY9" fmla="*/ 1105318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423824 w 2241496"/>
              <a:gd name="connsiteY9" fmla="*/ 1075173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241496"/>
              <a:gd name="connsiteY0" fmla="*/ 0 h 1450731"/>
              <a:gd name="connsiteX1" fmla="*/ 373583 w 2241496"/>
              <a:gd name="connsiteY1" fmla="*/ 0 h 1450731"/>
              <a:gd name="connsiteX2" fmla="*/ 373583 w 2241496"/>
              <a:gd name="connsiteY2" fmla="*/ 0 h 1450731"/>
              <a:gd name="connsiteX3" fmla="*/ 933957 w 2241496"/>
              <a:gd name="connsiteY3" fmla="*/ 0 h 1450731"/>
              <a:gd name="connsiteX4" fmla="*/ 2241496 w 2241496"/>
              <a:gd name="connsiteY4" fmla="*/ 0 h 1450731"/>
              <a:gd name="connsiteX5" fmla="*/ 2241496 w 2241496"/>
              <a:gd name="connsiteY5" fmla="*/ 627184 h 1450731"/>
              <a:gd name="connsiteX6" fmla="*/ 2141013 w 2241496"/>
              <a:gd name="connsiteY6" fmla="*/ 978876 h 1450731"/>
              <a:gd name="connsiteX7" fmla="*/ 933957 w 2241496"/>
              <a:gd name="connsiteY7" fmla="*/ 1075173 h 1450731"/>
              <a:gd name="connsiteX8" fmla="*/ 422656 w 2241496"/>
              <a:gd name="connsiteY8" fmla="*/ 1450731 h 1450731"/>
              <a:gd name="connsiteX9" fmla="*/ 554452 w 2241496"/>
              <a:gd name="connsiteY9" fmla="*/ 1045028 h 1450731"/>
              <a:gd name="connsiteX10" fmla="*/ 0 w 2241496"/>
              <a:gd name="connsiteY10" fmla="*/ 787958 h 1450731"/>
              <a:gd name="connsiteX11" fmla="*/ 0 w 2241496"/>
              <a:gd name="connsiteY11" fmla="*/ 0 h 1450731"/>
              <a:gd name="connsiteX0" fmla="*/ 0 w 2345448"/>
              <a:gd name="connsiteY0" fmla="*/ 0 h 1450731"/>
              <a:gd name="connsiteX1" fmla="*/ 373583 w 2345448"/>
              <a:gd name="connsiteY1" fmla="*/ 0 h 1450731"/>
              <a:gd name="connsiteX2" fmla="*/ 373583 w 2345448"/>
              <a:gd name="connsiteY2" fmla="*/ 0 h 1450731"/>
              <a:gd name="connsiteX3" fmla="*/ 933957 w 2345448"/>
              <a:gd name="connsiteY3" fmla="*/ 0 h 1450731"/>
              <a:gd name="connsiteX4" fmla="*/ 2241496 w 2345448"/>
              <a:gd name="connsiteY4" fmla="*/ 0 h 1450731"/>
              <a:gd name="connsiteX5" fmla="*/ 2241496 w 2345448"/>
              <a:gd name="connsiteY5" fmla="*/ 627184 h 1450731"/>
              <a:gd name="connsiteX6" fmla="*/ 2141013 w 2345448"/>
              <a:gd name="connsiteY6" fmla="*/ 978876 h 1450731"/>
              <a:gd name="connsiteX7" fmla="*/ 933957 w 2345448"/>
              <a:gd name="connsiteY7" fmla="*/ 1075173 h 1450731"/>
              <a:gd name="connsiteX8" fmla="*/ 422656 w 2345448"/>
              <a:gd name="connsiteY8" fmla="*/ 1450731 h 1450731"/>
              <a:gd name="connsiteX9" fmla="*/ 554452 w 2345448"/>
              <a:gd name="connsiteY9" fmla="*/ 1045028 h 1450731"/>
              <a:gd name="connsiteX10" fmla="*/ 0 w 2345448"/>
              <a:gd name="connsiteY10" fmla="*/ 787958 h 1450731"/>
              <a:gd name="connsiteX11" fmla="*/ 0 w 2345448"/>
              <a:gd name="connsiteY11" fmla="*/ 0 h 1450731"/>
              <a:gd name="connsiteX0" fmla="*/ 0 w 2342180"/>
              <a:gd name="connsiteY0" fmla="*/ 0 h 1450731"/>
              <a:gd name="connsiteX1" fmla="*/ 373583 w 2342180"/>
              <a:gd name="connsiteY1" fmla="*/ 0 h 1450731"/>
              <a:gd name="connsiteX2" fmla="*/ 373583 w 2342180"/>
              <a:gd name="connsiteY2" fmla="*/ 0 h 1450731"/>
              <a:gd name="connsiteX3" fmla="*/ 933957 w 2342180"/>
              <a:gd name="connsiteY3" fmla="*/ 0 h 1450731"/>
              <a:gd name="connsiteX4" fmla="*/ 2241496 w 2342180"/>
              <a:gd name="connsiteY4" fmla="*/ 0 h 1450731"/>
              <a:gd name="connsiteX5" fmla="*/ 2241496 w 2342180"/>
              <a:gd name="connsiteY5" fmla="*/ 627184 h 1450731"/>
              <a:gd name="connsiteX6" fmla="*/ 2141013 w 2342180"/>
              <a:gd name="connsiteY6" fmla="*/ 978876 h 1450731"/>
              <a:gd name="connsiteX7" fmla="*/ 933957 w 2342180"/>
              <a:gd name="connsiteY7" fmla="*/ 1075173 h 1450731"/>
              <a:gd name="connsiteX8" fmla="*/ 422656 w 2342180"/>
              <a:gd name="connsiteY8" fmla="*/ 1450731 h 1450731"/>
              <a:gd name="connsiteX9" fmla="*/ 554452 w 2342180"/>
              <a:gd name="connsiteY9" fmla="*/ 1045028 h 1450731"/>
              <a:gd name="connsiteX10" fmla="*/ 0 w 2342180"/>
              <a:gd name="connsiteY10" fmla="*/ 787958 h 1450731"/>
              <a:gd name="connsiteX11" fmla="*/ 0 w 2342180"/>
              <a:gd name="connsiteY11" fmla="*/ 0 h 1450731"/>
              <a:gd name="connsiteX0" fmla="*/ 0 w 2355819"/>
              <a:gd name="connsiteY0" fmla="*/ 0 h 1450731"/>
              <a:gd name="connsiteX1" fmla="*/ 373583 w 2355819"/>
              <a:gd name="connsiteY1" fmla="*/ 0 h 1450731"/>
              <a:gd name="connsiteX2" fmla="*/ 373583 w 2355819"/>
              <a:gd name="connsiteY2" fmla="*/ 0 h 1450731"/>
              <a:gd name="connsiteX3" fmla="*/ 933957 w 2355819"/>
              <a:gd name="connsiteY3" fmla="*/ 0 h 1450731"/>
              <a:gd name="connsiteX4" fmla="*/ 2241496 w 2355819"/>
              <a:gd name="connsiteY4" fmla="*/ 0 h 1450731"/>
              <a:gd name="connsiteX5" fmla="*/ 2141013 w 2355819"/>
              <a:gd name="connsiteY5" fmla="*/ 978876 h 1450731"/>
              <a:gd name="connsiteX6" fmla="*/ 933957 w 2355819"/>
              <a:gd name="connsiteY6" fmla="*/ 1075173 h 1450731"/>
              <a:gd name="connsiteX7" fmla="*/ 422656 w 2355819"/>
              <a:gd name="connsiteY7" fmla="*/ 1450731 h 1450731"/>
              <a:gd name="connsiteX8" fmla="*/ 554452 w 2355819"/>
              <a:gd name="connsiteY8" fmla="*/ 1045028 h 1450731"/>
              <a:gd name="connsiteX9" fmla="*/ 0 w 2355819"/>
              <a:gd name="connsiteY9" fmla="*/ 787958 h 1450731"/>
              <a:gd name="connsiteX10" fmla="*/ 0 w 2355819"/>
              <a:gd name="connsiteY10" fmla="*/ 0 h 1450731"/>
              <a:gd name="connsiteX0" fmla="*/ 0 w 2346125"/>
              <a:gd name="connsiteY0" fmla="*/ 0 h 1450731"/>
              <a:gd name="connsiteX1" fmla="*/ 373583 w 2346125"/>
              <a:gd name="connsiteY1" fmla="*/ 0 h 1450731"/>
              <a:gd name="connsiteX2" fmla="*/ 373583 w 2346125"/>
              <a:gd name="connsiteY2" fmla="*/ 0 h 1450731"/>
              <a:gd name="connsiteX3" fmla="*/ 933957 w 2346125"/>
              <a:gd name="connsiteY3" fmla="*/ 0 h 1450731"/>
              <a:gd name="connsiteX4" fmla="*/ 2241496 w 2346125"/>
              <a:gd name="connsiteY4" fmla="*/ 0 h 1450731"/>
              <a:gd name="connsiteX5" fmla="*/ 2110868 w 2346125"/>
              <a:gd name="connsiteY5" fmla="*/ 998973 h 1450731"/>
              <a:gd name="connsiteX6" fmla="*/ 933957 w 2346125"/>
              <a:gd name="connsiteY6" fmla="*/ 1075173 h 1450731"/>
              <a:gd name="connsiteX7" fmla="*/ 422656 w 2346125"/>
              <a:gd name="connsiteY7" fmla="*/ 1450731 h 1450731"/>
              <a:gd name="connsiteX8" fmla="*/ 554452 w 2346125"/>
              <a:gd name="connsiteY8" fmla="*/ 1045028 h 1450731"/>
              <a:gd name="connsiteX9" fmla="*/ 0 w 2346125"/>
              <a:gd name="connsiteY9" fmla="*/ 787958 h 1450731"/>
              <a:gd name="connsiteX10" fmla="*/ 0 w 2346125"/>
              <a:gd name="connsiteY10" fmla="*/ 0 h 1450731"/>
              <a:gd name="connsiteX0" fmla="*/ 0 w 2406659"/>
              <a:gd name="connsiteY0" fmla="*/ 0 h 1450731"/>
              <a:gd name="connsiteX1" fmla="*/ 373583 w 2406659"/>
              <a:gd name="connsiteY1" fmla="*/ 0 h 1450731"/>
              <a:gd name="connsiteX2" fmla="*/ 373583 w 2406659"/>
              <a:gd name="connsiteY2" fmla="*/ 0 h 1450731"/>
              <a:gd name="connsiteX3" fmla="*/ 933957 w 2406659"/>
              <a:gd name="connsiteY3" fmla="*/ 0 h 1450731"/>
              <a:gd name="connsiteX4" fmla="*/ 2241496 w 2406659"/>
              <a:gd name="connsiteY4" fmla="*/ 0 h 1450731"/>
              <a:gd name="connsiteX5" fmla="*/ 2110868 w 2406659"/>
              <a:gd name="connsiteY5" fmla="*/ 998973 h 1450731"/>
              <a:gd name="connsiteX6" fmla="*/ 933957 w 2406659"/>
              <a:gd name="connsiteY6" fmla="*/ 1075173 h 1450731"/>
              <a:gd name="connsiteX7" fmla="*/ 422656 w 2406659"/>
              <a:gd name="connsiteY7" fmla="*/ 1450731 h 1450731"/>
              <a:gd name="connsiteX8" fmla="*/ 554452 w 2406659"/>
              <a:gd name="connsiteY8" fmla="*/ 1045028 h 1450731"/>
              <a:gd name="connsiteX9" fmla="*/ 0 w 2406659"/>
              <a:gd name="connsiteY9" fmla="*/ 787958 h 1450731"/>
              <a:gd name="connsiteX10" fmla="*/ 0 w 2406659"/>
              <a:gd name="connsiteY10" fmla="*/ 0 h 1450731"/>
              <a:gd name="connsiteX0" fmla="*/ 0 w 2406659"/>
              <a:gd name="connsiteY0" fmla="*/ 116734 h 1567465"/>
              <a:gd name="connsiteX1" fmla="*/ 373583 w 2406659"/>
              <a:gd name="connsiteY1" fmla="*/ 116734 h 1567465"/>
              <a:gd name="connsiteX2" fmla="*/ 373583 w 2406659"/>
              <a:gd name="connsiteY2" fmla="*/ 116734 h 1567465"/>
              <a:gd name="connsiteX3" fmla="*/ 933957 w 2406659"/>
              <a:gd name="connsiteY3" fmla="*/ 116734 h 1567465"/>
              <a:gd name="connsiteX4" fmla="*/ 2241496 w 2406659"/>
              <a:gd name="connsiteY4" fmla="*/ 116734 h 1567465"/>
              <a:gd name="connsiteX5" fmla="*/ 2110868 w 2406659"/>
              <a:gd name="connsiteY5" fmla="*/ 1115707 h 1567465"/>
              <a:gd name="connsiteX6" fmla="*/ 933957 w 2406659"/>
              <a:gd name="connsiteY6" fmla="*/ 1191907 h 1567465"/>
              <a:gd name="connsiteX7" fmla="*/ 422656 w 2406659"/>
              <a:gd name="connsiteY7" fmla="*/ 1567465 h 1567465"/>
              <a:gd name="connsiteX8" fmla="*/ 554452 w 2406659"/>
              <a:gd name="connsiteY8" fmla="*/ 1161762 h 1567465"/>
              <a:gd name="connsiteX9" fmla="*/ 0 w 2406659"/>
              <a:gd name="connsiteY9" fmla="*/ 904692 h 1567465"/>
              <a:gd name="connsiteX10" fmla="*/ 0 w 2406659"/>
              <a:gd name="connsiteY10" fmla="*/ 116734 h 1567465"/>
              <a:gd name="connsiteX0" fmla="*/ 0 w 2406659"/>
              <a:gd name="connsiteY0" fmla="*/ 116734 h 1567465"/>
              <a:gd name="connsiteX1" fmla="*/ 373583 w 2406659"/>
              <a:gd name="connsiteY1" fmla="*/ 116734 h 1567465"/>
              <a:gd name="connsiteX2" fmla="*/ 933957 w 2406659"/>
              <a:gd name="connsiteY2" fmla="*/ 116734 h 1567465"/>
              <a:gd name="connsiteX3" fmla="*/ 2241496 w 2406659"/>
              <a:gd name="connsiteY3" fmla="*/ 116734 h 1567465"/>
              <a:gd name="connsiteX4" fmla="*/ 2110868 w 2406659"/>
              <a:gd name="connsiteY4" fmla="*/ 1115707 h 1567465"/>
              <a:gd name="connsiteX5" fmla="*/ 933957 w 2406659"/>
              <a:gd name="connsiteY5" fmla="*/ 1191907 h 1567465"/>
              <a:gd name="connsiteX6" fmla="*/ 422656 w 2406659"/>
              <a:gd name="connsiteY6" fmla="*/ 1567465 h 1567465"/>
              <a:gd name="connsiteX7" fmla="*/ 554452 w 2406659"/>
              <a:gd name="connsiteY7" fmla="*/ 1161762 h 1567465"/>
              <a:gd name="connsiteX8" fmla="*/ 0 w 2406659"/>
              <a:gd name="connsiteY8" fmla="*/ 904692 h 1567465"/>
              <a:gd name="connsiteX9" fmla="*/ 0 w 2406659"/>
              <a:gd name="connsiteY9" fmla="*/ 116734 h 1567465"/>
              <a:gd name="connsiteX0" fmla="*/ 0 w 2406659"/>
              <a:gd name="connsiteY0" fmla="*/ 58368 h 1509099"/>
              <a:gd name="connsiteX1" fmla="*/ 933957 w 2406659"/>
              <a:gd name="connsiteY1" fmla="*/ 58368 h 1509099"/>
              <a:gd name="connsiteX2" fmla="*/ 2241496 w 2406659"/>
              <a:gd name="connsiteY2" fmla="*/ 58368 h 1509099"/>
              <a:gd name="connsiteX3" fmla="*/ 2110868 w 2406659"/>
              <a:gd name="connsiteY3" fmla="*/ 1057341 h 1509099"/>
              <a:gd name="connsiteX4" fmla="*/ 933957 w 2406659"/>
              <a:gd name="connsiteY4" fmla="*/ 1133541 h 1509099"/>
              <a:gd name="connsiteX5" fmla="*/ 422656 w 2406659"/>
              <a:gd name="connsiteY5" fmla="*/ 1509099 h 1509099"/>
              <a:gd name="connsiteX6" fmla="*/ 554452 w 2406659"/>
              <a:gd name="connsiteY6" fmla="*/ 1103396 h 1509099"/>
              <a:gd name="connsiteX7" fmla="*/ 0 w 2406659"/>
              <a:gd name="connsiteY7" fmla="*/ 846326 h 1509099"/>
              <a:gd name="connsiteX8" fmla="*/ 0 w 2406659"/>
              <a:gd name="connsiteY8" fmla="*/ 58368 h 1509099"/>
              <a:gd name="connsiteX0" fmla="*/ 72159 w 2478818"/>
              <a:gd name="connsiteY0" fmla="*/ 100941 h 1551672"/>
              <a:gd name="connsiteX1" fmla="*/ 1046310 w 2478818"/>
              <a:gd name="connsiteY1" fmla="*/ 10506 h 1551672"/>
              <a:gd name="connsiteX2" fmla="*/ 2313655 w 2478818"/>
              <a:gd name="connsiteY2" fmla="*/ 100941 h 1551672"/>
              <a:gd name="connsiteX3" fmla="*/ 2183027 w 2478818"/>
              <a:gd name="connsiteY3" fmla="*/ 1099914 h 1551672"/>
              <a:gd name="connsiteX4" fmla="*/ 1006116 w 2478818"/>
              <a:gd name="connsiteY4" fmla="*/ 1176114 h 1551672"/>
              <a:gd name="connsiteX5" fmla="*/ 494815 w 2478818"/>
              <a:gd name="connsiteY5" fmla="*/ 1551672 h 1551672"/>
              <a:gd name="connsiteX6" fmla="*/ 626611 w 2478818"/>
              <a:gd name="connsiteY6" fmla="*/ 1145969 h 1551672"/>
              <a:gd name="connsiteX7" fmla="*/ 72159 w 2478818"/>
              <a:gd name="connsiteY7" fmla="*/ 888899 h 1551672"/>
              <a:gd name="connsiteX8" fmla="*/ 72159 w 2478818"/>
              <a:gd name="connsiteY8" fmla="*/ 100941 h 1551672"/>
              <a:gd name="connsiteX0" fmla="*/ 72159 w 2478818"/>
              <a:gd name="connsiteY0" fmla="*/ 105171 h 1555902"/>
              <a:gd name="connsiteX1" fmla="*/ 1046310 w 2478818"/>
              <a:gd name="connsiteY1" fmla="*/ 14736 h 1555902"/>
              <a:gd name="connsiteX2" fmla="*/ 2313655 w 2478818"/>
              <a:gd name="connsiteY2" fmla="*/ 105171 h 1555902"/>
              <a:gd name="connsiteX3" fmla="*/ 2183027 w 2478818"/>
              <a:gd name="connsiteY3" fmla="*/ 1104144 h 1555902"/>
              <a:gd name="connsiteX4" fmla="*/ 1006116 w 2478818"/>
              <a:gd name="connsiteY4" fmla="*/ 1180344 h 1555902"/>
              <a:gd name="connsiteX5" fmla="*/ 494815 w 2478818"/>
              <a:gd name="connsiteY5" fmla="*/ 1555902 h 1555902"/>
              <a:gd name="connsiteX6" fmla="*/ 626611 w 2478818"/>
              <a:gd name="connsiteY6" fmla="*/ 1150199 h 1555902"/>
              <a:gd name="connsiteX7" fmla="*/ 72159 w 2478818"/>
              <a:gd name="connsiteY7" fmla="*/ 893129 h 1555902"/>
              <a:gd name="connsiteX8" fmla="*/ 72159 w 2478818"/>
              <a:gd name="connsiteY8" fmla="*/ 105171 h 1555902"/>
              <a:gd name="connsiteX0" fmla="*/ 72159 w 2478818"/>
              <a:gd name="connsiteY0" fmla="*/ 113787 h 1564518"/>
              <a:gd name="connsiteX1" fmla="*/ 1046310 w 2478818"/>
              <a:gd name="connsiteY1" fmla="*/ 23352 h 1564518"/>
              <a:gd name="connsiteX2" fmla="*/ 2313655 w 2478818"/>
              <a:gd name="connsiteY2" fmla="*/ 113787 h 1564518"/>
              <a:gd name="connsiteX3" fmla="*/ 2183027 w 2478818"/>
              <a:gd name="connsiteY3" fmla="*/ 1112760 h 1564518"/>
              <a:gd name="connsiteX4" fmla="*/ 1006116 w 2478818"/>
              <a:gd name="connsiteY4" fmla="*/ 1188960 h 1564518"/>
              <a:gd name="connsiteX5" fmla="*/ 494815 w 2478818"/>
              <a:gd name="connsiteY5" fmla="*/ 1564518 h 1564518"/>
              <a:gd name="connsiteX6" fmla="*/ 626611 w 2478818"/>
              <a:gd name="connsiteY6" fmla="*/ 1158815 h 1564518"/>
              <a:gd name="connsiteX7" fmla="*/ 72159 w 2478818"/>
              <a:gd name="connsiteY7" fmla="*/ 901745 h 1564518"/>
              <a:gd name="connsiteX8" fmla="*/ 72159 w 2478818"/>
              <a:gd name="connsiteY8" fmla="*/ 113787 h 1564518"/>
              <a:gd name="connsiteX0" fmla="*/ 72159 w 2516316"/>
              <a:gd name="connsiteY0" fmla="*/ 113787 h 1564518"/>
              <a:gd name="connsiteX1" fmla="*/ 1046310 w 2516316"/>
              <a:gd name="connsiteY1" fmla="*/ 23352 h 1564518"/>
              <a:gd name="connsiteX2" fmla="*/ 2313655 w 2516316"/>
              <a:gd name="connsiteY2" fmla="*/ 113787 h 1564518"/>
              <a:gd name="connsiteX3" fmla="*/ 2183027 w 2516316"/>
              <a:gd name="connsiteY3" fmla="*/ 1112760 h 1564518"/>
              <a:gd name="connsiteX4" fmla="*/ 1006116 w 2516316"/>
              <a:gd name="connsiteY4" fmla="*/ 1188960 h 1564518"/>
              <a:gd name="connsiteX5" fmla="*/ 494815 w 2516316"/>
              <a:gd name="connsiteY5" fmla="*/ 1564518 h 1564518"/>
              <a:gd name="connsiteX6" fmla="*/ 626611 w 2516316"/>
              <a:gd name="connsiteY6" fmla="*/ 1158815 h 1564518"/>
              <a:gd name="connsiteX7" fmla="*/ 72159 w 2516316"/>
              <a:gd name="connsiteY7" fmla="*/ 901745 h 1564518"/>
              <a:gd name="connsiteX8" fmla="*/ 72159 w 2516316"/>
              <a:gd name="connsiteY8" fmla="*/ 113787 h 1564518"/>
              <a:gd name="connsiteX0" fmla="*/ 72159 w 2534152"/>
              <a:gd name="connsiteY0" fmla="*/ 113787 h 1564518"/>
              <a:gd name="connsiteX1" fmla="*/ 1046310 w 2534152"/>
              <a:gd name="connsiteY1" fmla="*/ 23352 h 1564518"/>
              <a:gd name="connsiteX2" fmla="*/ 2313655 w 2534152"/>
              <a:gd name="connsiteY2" fmla="*/ 113787 h 1564518"/>
              <a:gd name="connsiteX3" fmla="*/ 2183027 w 2534152"/>
              <a:gd name="connsiteY3" fmla="*/ 1112760 h 1564518"/>
              <a:gd name="connsiteX4" fmla="*/ 1006116 w 2534152"/>
              <a:gd name="connsiteY4" fmla="*/ 1188960 h 1564518"/>
              <a:gd name="connsiteX5" fmla="*/ 494815 w 2534152"/>
              <a:gd name="connsiteY5" fmla="*/ 1564518 h 1564518"/>
              <a:gd name="connsiteX6" fmla="*/ 626611 w 2534152"/>
              <a:gd name="connsiteY6" fmla="*/ 1158815 h 1564518"/>
              <a:gd name="connsiteX7" fmla="*/ 72159 w 2534152"/>
              <a:gd name="connsiteY7" fmla="*/ 901745 h 1564518"/>
              <a:gd name="connsiteX8" fmla="*/ 72159 w 2534152"/>
              <a:gd name="connsiteY8" fmla="*/ 113787 h 1564518"/>
              <a:gd name="connsiteX0" fmla="*/ 71416 w 2413103"/>
              <a:gd name="connsiteY0" fmla="*/ 161932 h 1612663"/>
              <a:gd name="connsiteX1" fmla="*/ 1035519 w 2413103"/>
              <a:gd name="connsiteY1" fmla="*/ 11206 h 1612663"/>
              <a:gd name="connsiteX2" fmla="*/ 2312912 w 2413103"/>
              <a:gd name="connsiteY2" fmla="*/ 161932 h 1612663"/>
              <a:gd name="connsiteX3" fmla="*/ 2182284 w 2413103"/>
              <a:gd name="connsiteY3" fmla="*/ 1160905 h 1612663"/>
              <a:gd name="connsiteX4" fmla="*/ 1005373 w 2413103"/>
              <a:gd name="connsiteY4" fmla="*/ 1237105 h 1612663"/>
              <a:gd name="connsiteX5" fmla="*/ 494072 w 2413103"/>
              <a:gd name="connsiteY5" fmla="*/ 1612663 h 1612663"/>
              <a:gd name="connsiteX6" fmla="*/ 625868 w 2413103"/>
              <a:gd name="connsiteY6" fmla="*/ 1206960 h 1612663"/>
              <a:gd name="connsiteX7" fmla="*/ 71416 w 2413103"/>
              <a:gd name="connsiteY7" fmla="*/ 949890 h 1612663"/>
              <a:gd name="connsiteX8" fmla="*/ 71416 w 2413103"/>
              <a:gd name="connsiteY8" fmla="*/ 161932 h 1612663"/>
              <a:gd name="connsiteX0" fmla="*/ 83940 w 2425627"/>
              <a:gd name="connsiteY0" fmla="*/ 161932 h 1612663"/>
              <a:gd name="connsiteX1" fmla="*/ 1048043 w 2425627"/>
              <a:gd name="connsiteY1" fmla="*/ 11206 h 1612663"/>
              <a:gd name="connsiteX2" fmla="*/ 2325436 w 2425627"/>
              <a:gd name="connsiteY2" fmla="*/ 161932 h 1612663"/>
              <a:gd name="connsiteX3" fmla="*/ 2194808 w 2425627"/>
              <a:gd name="connsiteY3" fmla="*/ 1160905 h 1612663"/>
              <a:gd name="connsiteX4" fmla="*/ 1017897 w 2425627"/>
              <a:gd name="connsiteY4" fmla="*/ 1237105 h 1612663"/>
              <a:gd name="connsiteX5" fmla="*/ 506596 w 2425627"/>
              <a:gd name="connsiteY5" fmla="*/ 1612663 h 1612663"/>
              <a:gd name="connsiteX6" fmla="*/ 638392 w 2425627"/>
              <a:gd name="connsiteY6" fmla="*/ 1206960 h 1612663"/>
              <a:gd name="connsiteX7" fmla="*/ 83940 w 2425627"/>
              <a:gd name="connsiteY7" fmla="*/ 949890 h 1612663"/>
              <a:gd name="connsiteX8" fmla="*/ 83940 w 2425627"/>
              <a:gd name="connsiteY8" fmla="*/ 161932 h 1612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25627" h="1612663">
                <a:moveTo>
                  <a:pt x="83940" y="161932"/>
                </a:moveTo>
                <a:cubicBezTo>
                  <a:pt x="244624" y="5485"/>
                  <a:pt x="625595" y="-18939"/>
                  <a:pt x="1048043" y="11206"/>
                </a:cubicBezTo>
                <a:cubicBezTo>
                  <a:pt x="1470491" y="41351"/>
                  <a:pt x="2134309" y="-29684"/>
                  <a:pt x="2325436" y="161932"/>
                </a:cubicBezTo>
                <a:cubicBezTo>
                  <a:pt x="2516563" y="353548"/>
                  <a:pt x="2412731" y="981710"/>
                  <a:pt x="2194808" y="1160905"/>
                </a:cubicBezTo>
                <a:cubicBezTo>
                  <a:pt x="1782407" y="1206401"/>
                  <a:pt x="1410201" y="1211705"/>
                  <a:pt x="1017897" y="1237105"/>
                </a:cubicBezTo>
                <a:lnTo>
                  <a:pt x="506596" y="1612663"/>
                </a:lnTo>
                <a:cubicBezTo>
                  <a:pt x="506985" y="1487477"/>
                  <a:pt x="638003" y="1332146"/>
                  <a:pt x="638392" y="1206960"/>
                </a:cubicBezTo>
                <a:cubicBezTo>
                  <a:pt x="513864" y="1111222"/>
                  <a:pt x="158226" y="1166208"/>
                  <a:pt x="83940" y="949890"/>
                </a:cubicBezTo>
                <a:cubicBezTo>
                  <a:pt x="33698" y="697286"/>
                  <a:pt x="-76744" y="318379"/>
                  <a:pt x="83940" y="161932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171834" y="2867798"/>
            <a:ext cx="2899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Số 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555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gồm 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5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trăm,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5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chục và 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5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đơn vị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1119" y="2076857"/>
            <a:ext cx="695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5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26587" y="2076857"/>
            <a:ext cx="695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5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79030" y="2084079"/>
            <a:ext cx="695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5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8415" y="1269799"/>
            <a:ext cx="6263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 hãy đếm số hạt trong mỗi cột nhé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36355" y="5541692"/>
            <a:ext cx="896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555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606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11" grpId="0" animBg="1"/>
      <p:bldP spid="12" grpId="0"/>
      <p:bldP spid="15" grpId="0"/>
      <p:bldP spid="16" grpId="0"/>
      <p:bldP spid="17" grpId="0"/>
      <p:bldP spid="14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63F6BA1-9897-22AA-DB5A-60A5A87B0197}"/>
              </a:ext>
            </a:extLst>
          </p:cNvPr>
          <p:cNvSpPr/>
          <p:nvPr/>
        </p:nvSpPr>
        <p:spPr>
          <a:xfrm>
            <a:off x="1282535" y="1460665"/>
            <a:ext cx="10248405" cy="522514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905" y="1865362"/>
            <a:ext cx="8076190" cy="38285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905" y="1523278"/>
            <a:ext cx="8076190" cy="38285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76987" y="708680"/>
            <a:ext cx="5819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PHIẾU HỌC TẬP SỐ 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28" y="-45481"/>
            <a:ext cx="2336328" cy="1708727"/>
          </a:xfrm>
          <a:prstGeom prst="rect">
            <a:avLst/>
          </a:prstGeom>
          <a:ln>
            <a:noFill/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8B4204A-244A-9942-14EB-706EE38B80FA}"/>
              </a:ext>
            </a:extLst>
          </p:cNvPr>
          <p:cNvSpPr txBox="1"/>
          <p:nvPr/>
        </p:nvSpPr>
        <p:spPr>
          <a:xfrm>
            <a:off x="3278261" y="3037453"/>
            <a:ext cx="616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352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3EE662-7220-53D5-7965-9101F7DCC421}"/>
              </a:ext>
            </a:extLst>
          </p:cNvPr>
          <p:cNvSpPr txBox="1"/>
          <p:nvPr/>
        </p:nvSpPr>
        <p:spPr>
          <a:xfrm>
            <a:off x="2944138" y="3488471"/>
            <a:ext cx="1155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Ba trăm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23EE662-7220-53D5-7965-9101F7DCC421}"/>
              </a:ext>
            </a:extLst>
          </p:cNvPr>
          <p:cNvSpPr txBox="1"/>
          <p:nvPr/>
        </p:nvSpPr>
        <p:spPr>
          <a:xfrm>
            <a:off x="2057905" y="4943709"/>
            <a:ext cx="2353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352 = 300 + 50 + 2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3EE662-7220-53D5-7965-9101F7DCC421}"/>
              </a:ext>
            </a:extLst>
          </p:cNvPr>
          <p:cNvSpPr txBox="1"/>
          <p:nvPr/>
        </p:nvSpPr>
        <p:spPr>
          <a:xfrm>
            <a:off x="2534155" y="3913295"/>
            <a:ext cx="1771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năm mươi hai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B4204A-244A-9942-14EB-706EE38B80FA}"/>
              </a:ext>
            </a:extLst>
          </p:cNvPr>
          <p:cNvSpPr txBox="1"/>
          <p:nvPr/>
        </p:nvSpPr>
        <p:spPr>
          <a:xfrm>
            <a:off x="6139695" y="3037453"/>
            <a:ext cx="616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232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3EE662-7220-53D5-7965-9101F7DCC421}"/>
              </a:ext>
            </a:extLst>
          </p:cNvPr>
          <p:cNvSpPr txBox="1"/>
          <p:nvPr/>
        </p:nvSpPr>
        <p:spPr>
          <a:xfrm>
            <a:off x="5753004" y="3459458"/>
            <a:ext cx="1258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Hai trăm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3EE662-7220-53D5-7965-9101F7DCC421}"/>
              </a:ext>
            </a:extLst>
          </p:cNvPr>
          <p:cNvSpPr txBox="1"/>
          <p:nvPr/>
        </p:nvSpPr>
        <p:spPr>
          <a:xfrm>
            <a:off x="4919339" y="4943709"/>
            <a:ext cx="2353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232 = 200 + 30 + 2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3EE662-7220-53D5-7965-9101F7DCC421}"/>
              </a:ext>
            </a:extLst>
          </p:cNvPr>
          <p:cNvSpPr txBox="1"/>
          <p:nvPr/>
        </p:nvSpPr>
        <p:spPr>
          <a:xfrm>
            <a:off x="5560665" y="3859568"/>
            <a:ext cx="1556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ba mươi hai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B4204A-244A-9942-14EB-706EE38B80FA}"/>
              </a:ext>
            </a:extLst>
          </p:cNvPr>
          <p:cNvSpPr txBox="1"/>
          <p:nvPr/>
        </p:nvSpPr>
        <p:spPr>
          <a:xfrm>
            <a:off x="8679967" y="3037453"/>
            <a:ext cx="616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134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3EE662-7220-53D5-7965-9101F7DCC421}"/>
              </a:ext>
            </a:extLst>
          </p:cNvPr>
          <p:cNvSpPr txBox="1"/>
          <p:nvPr/>
        </p:nvSpPr>
        <p:spPr>
          <a:xfrm>
            <a:off x="8345844" y="3488471"/>
            <a:ext cx="1467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Một trăm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3EE662-7220-53D5-7965-9101F7DCC421}"/>
              </a:ext>
            </a:extLst>
          </p:cNvPr>
          <p:cNvSpPr txBox="1"/>
          <p:nvPr/>
        </p:nvSpPr>
        <p:spPr>
          <a:xfrm>
            <a:off x="7459611" y="4943709"/>
            <a:ext cx="2353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134 = 100 + 30 + 4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3EE662-7220-53D5-7965-9101F7DCC421}"/>
              </a:ext>
            </a:extLst>
          </p:cNvPr>
          <p:cNvSpPr txBox="1"/>
          <p:nvPr/>
        </p:nvSpPr>
        <p:spPr>
          <a:xfrm>
            <a:off x="8225345" y="3859568"/>
            <a:ext cx="1467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ba mươi tư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642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21" grpId="0"/>
      <p:bldP spid="24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4241959" y="566232"/>
            <a:ext cx="51522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lvl="0">
              <a:defRPr/>
            </a:pPr>
            <a:r>
              <a:rPr lang="vi-VN" sz="320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Chuẩn bị cho giờ học sau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14" name="Rectangle: Rounded Corners 2">
            <a:extLst>
              <a:ext uri="{FF2B5EF4-FFF2-40B4-BE49-F238E27FC236}">
                <a16:creationId xmlns:a16="http://schemas.microsoft.com/office/drawing/2014/main" id="{8D375CCE-294A-4A06-B090-A5CB539AC2CB}"/>
              </a:ext>
            </a:extLst>
          </p:cNvPr>
          <p:cNvSpPr/>
          <p:nvPr/>
        </p:nvSpPr>
        <p:spPr>
          <a:xfrm>
            <a:off x="1414692" y="1701809"/>
            <a:ext cx="8991600" cy="4080757"/>
          </a:xfrm>
          <a:prstGeom prst="roundRect">
            <a:avLst>
              <a:gd name="adj" fmla="val 9417"/>
            </a:avLst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828800" y="1944244"/>
            <a:ext cx="68580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Chuẩn bị 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dụng cụ và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vật liệu cho buổi học sau: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0EEADF-F242-4F8F-96FE-76601BA8159E}"/>
              </a:ext>
            </a:extLst>
          </p:cNvPr>
          <p:cNvSpPr txBox="1"/>
          <p:nvPr/>
        </p:nvSpPr>
        <p:spPr>
          <a:xfrm>
            <a:off x="1617818" y="2507790"/>
            <a:ext cx="878847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Bìa, giấy màu, bút chì, tẩy, thước kẻ, kéo, keo, 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ống hút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F0B38A0-9C2A-CC9E-621D-1963F69D09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844">
                        <a14:foregroundMark x1="10983" y1="30189" x2="45087" y2="50000"/>
                        <a14:foregroundMark x1="40462" y1="65094" x2="25434" y2="801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09123" y="3351481"/>
            <a:ext cx="1054699" cy="6462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AAC4A3A-4601-67D9-6062-241328F083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81098" y1="53846" x2="70122" y2="79290"/>
                        <a14:foregroundMark x1="74390" y1="52663" x2="60976" y2="81657"/>
                        <a14:foregroundMark x1="59146" y1="76923" x2="75000" y2="840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01146" y="4238143"/>
            <a:ext cx="1193099" cy="12294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A2210E2-AFE1-878C-C378-54692377689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21" b="100000" l="22979" r="791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28" r="13090"/>
          <a:stretch/>
        </p:blipFill>
        <p:spPr>
          <a:xfrm>
            <a:off x="8758261" y="2976956"/>
            <a:ext cx="1091108" cy="14122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5" y="23040"/>
            <a:ext cx="2029820" cy="1484555"/>
          </a:xfrm>
          <a:prstGeom prst="rect">
            <a:avLst/>
          </a:prstGeom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6866" b="85489" l="9945" r="983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941" b="13099"/>
          <a:stretch/>
        </p:blipFill>
        <p:spPr>
          <a:xfrm>
            <a:off x="1553086" y="3056899"/>
            <a:ext cx="2505088" cy="20695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98C2DC3-CF5E-0299-FA91-0B1334B5454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601" b="97110" l="2479" r="9586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01691" y="3616782"/>
            <a:ext cx="1577667" cy="1503782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AA9E7433-4C91-F330-2BC6-400801F8D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13" b="8998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249" y="3400736"/>
            <a:ext cx="1790243" cy="1621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66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  <p:bldP spid="15" grpId="0"/>
      <p:bldP spid="17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4886</TotalTime>
  <Words>1486</Words>
  <Application>Microsoft Office PowerPoint</Application>
  <PresentationFormat>Widescreen</PresentationFormat>
  <Paragraphs>176</Paragraphs>
  <Slides>25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Times New Roman</vt:lpstr>
      <vt:lpstr>Calibri Light</vt:lpstr>
      <vt:lpstr>Calibri</vt:lpstr>
      <vt:lpstr>Arial</vt:lpstr>
      <vt:lpstr>Roboto</vt:lpstr>
      <vt:lpstr>Roboto Black</vt:lpstr>
      <vt:lpstr>Dancing Script</vt:lpstr>
      <vt:lpstr>1_Office Theme</vt:lpstr>
      <vt:lpstr>2_Office Theme</vt:lpstr>
      <vt:lpstr>4_Office Theme</vt:lpstr>
      <vt:lpstr>3_Office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Van Minh Nguyen</cp:lastModifiedBy>
  <cp:revision>267</cp:revision>
  <dcterms:created xsi:type="dcterms:W3CDTF">2023-04-01T23:44:56Z</dcterms:created>
  <dcterms:modified xsi:type="dcterms:W3CDTF">2023-10-24T01:27:37Z</dcterms:modified>
</cp:coreProperties>
</file>