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  <p:sldMasterId id="2147483678" r:id="rId2"/>
  </p:sldMasterIdLst>
  <p:notesMasterIdLst>
    <p:notesMasterId r:id="rId37"/>
  </p:notesMasterIdLst>
  <p:sldIdLst>
    <p:sldId id="4152" r:id="rId3"/>
    <p:sldId id="4154" r:id="rId4"/>
    <p:sldId id="4153" r:id="rId5"/>
    <p:sldId id="4158" r:id="rId6"/>
    <p:sldId id="4188" r:id="rId7"/>
    <p:sldId id="4193" r:id="rId8"/>
    <p:sldId id="4194" r:id="rId9"/>
    <p:sldId id="4201" r:id="rId10"/>
    <p:sldId id="4159" r:id="rId11"/>
    <p:sldId id="4190" r:id="rId12"/>
    <p:sldId id="4191" r:id="rId13"/>
    <p:sldId id="4160" r:id="rId14"/>
    <p:sldId id="4192" r:id="rId15"/>
    <p:sldId id="4189" r:id="rId16"/>
    <p:sldId id="4195" r:id="rId17"/>
    <p:sldId id="4202" r:id="rId18"/>
    <p:sldId id="4168" r:id="rId19"/>
    <p:sldId id="4196" r:id="rId20"/>
    <p:sldId id="4169" r:id="rId21"/>
    <p:sldId id="4203" r:id="rId22"/>
    <p:sldId id="4197" r:id="rId23"/>
    <p:sldId id="4172" r:id="rId24"/>
    <p:sldId id="4173" r:id="rId25"/>
    <p:sldId id="4174" r:id="rId26"/>
    <p:sldId id="4175" r:id="rId27"/>
    <p:sldId id="4176" r:id="rId28"/>
    <p:sldId id="4177" r:id="rId29"/>
    <p:sldId id="4178" r:id="rId30"/>
    <p:sldId id="4205" r:id="rId31"/>
    <p:sldId id="4179" r:id="rId32"/>
    <p:sldId id="4199" r:id="rId33"/>
    <p:sldId id="4200" r:id="rId34"/>
    <p:sldId id="4186" r:id="rId35"/>
    <p:sldId id="4204" r:id="rId36"/>
  </p:sldIdLst>
  <p:sldSz cx="12192000" cy="6858000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alibri Light" panose="020F0302020204030204" pitchFamily="34" charset="0"/>
      <p:regular r:id="rId42"/>
      <p:italic r:id="rId43"/>
    </p:embeddedFont>
    <p:embeddedFont>
      <p:font typeface="Roboto" pitchFamily="2" charset="0"/>
      <p:regular r:id="rId44"/>
      <p:bold r:id="rId45"/>
      <p:italic r:id="rId46"/>
      <p:boldItalic r:id="rId47"/>
    </p:embeddedFont>
    <p:embeddedFont>
      <p:font typeface="Roboto Black" pitchFamily="2" charset="0"/>
      <p:regular r:id="rId48"/>
      <p:bold r:id="rId49"/>
      <p:boldItalic r:id="rId50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BE7"/>
    <a:srgbClr val="48B965"/>
    <a:srgbClr val="F18665"/>
    <a:srgbClr val="72BDD8"/>
    <a:srgbClr val="B6D2EC"/>
    <a:srgbClr val="FDCF99"/>
    <a:srgbClr val="FDCB93"/>
    <a:srgbClr val="6CBFD7"/>
    <a:srgbClr val="FFFFFF"/>
    <a:srgbClr val="55C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888" autoAdjust="0"/>
  </p:normalViewPr>
  <p:slideViewPr>
    <p:cSldViewPr snapToGrid="0">
      <p:cViewPr varScale="1">
        <p:scale>
          <a:sx n="81" d="100"/>
          <a:sy n="81" d="100"/>
        </p:scale>
        <p:origin x="12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4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7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86C9A-2569-46F8-987B-630E79973BE1}" type="datetimeFigureOut">
              <a:rPr lang="vi-VN" smtClean="0"/>
              <a:t>07/09/2023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516E-07DC-497B-9789-361D47A843F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306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82078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5820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Cho HS </a:t>
            </a:r>
            <a:r>
              <a:rPr lang="en-US" dirty="0" err="1"/>
              <a:t>mỗi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bày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đình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210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</a:t>
            </a:r>
            <a:r>
              <a:rPr lang="en-US" baseline="0" dirty="0" err="1"/>
              <a:t>gợi</a:t>
            </a:r>
            <a:r>
              <a:rPr lang="en-US" baseline="0" dirty="0"/>
              <a:t> ý </a:t>
            </a:r>
            <a:r>
              <a:rPr lang="en-US" baseline="0" dirty="0" err="1"/>
              <a:t>để</a:t>
            </a:r>
            <a:r>
              <a:rPr lang="en-US" baseline="0" dirty="0"/>
              <a:t> HS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hành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 </a:t>
            </a:r>
            <a:r>
              <a:rPr lang="en-US" baseline="0" dirty="0" err="1"/>
              <a:t>đã</a:t>
            </a:r>
            <a:r>
              <a:rPr lang="en-US" baseline="0" dirty="0"/>
              <a:t> </a:t>
            </a:r>
            <a:r>
              <a:rPr lang="en-US" baseline="0" dirty="0" err="1"/>
              <a:t>thực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: </a:t>
            </a:r>
            <a:r>
              <a:rPr lang="en-US" baseline="0" dirty="0" err="1"/>
              <a:t>giúp</a:t>
            </a:r>
            <a:r>
              <a:rPr lang="en-US" baseline="0" dirty="0"/>
              <a:t> </a:t>
            </a:r>
            <a:r>
              <a:rPr lang="en-US" baseline="0" dirty="0" err="1"/>
              <a:t>bố</a:t>
            </a:r>
            <a:r>
              <a:rPr lang="en-US" baseline="0" dirty="0"/>
              <a:t> </a:t>
            </a:r>
            <a:r>
              <a:rPr lang="en-US" baseline="0" dirty="0" err="1"/>
              <a:t>mẹ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việc</a:t>
            </a:r>
            <a:r>
              <a:rPr lang="en-US" baseline="0" dirty="0"/>
              <a:t> </a:t>
            </a:r>
            <a:r>
              <a:rPr lang="en-US" baseline="0" dirty="0" err="1"/>
              <a:t>nhà</a:t>
            </a:r>
            <a:r>
              <a:rPr lang="en-US" baseline="0" dirty="0"/>
              <a:t>, </a:t>
            </a:r>
            <a:r>
              <a:rPr lang="en-US" baseline="0" dirty="0" err="1"/>
              <a:t>chăm</a:t>
            </a:r>
            <a:r>
              <a:rPr lang="en-US" baseline="0" dirty="0"/>
              <a:t> </a:t>
            </a:r>
            <a:r>
              <a:rPr lang="en-US" baseline="0" dirty="0" err="1"/>
              <a:t>em</a:t>
            </a:r>
            <a:r>
              <a:rPr lang="en-US" baseline="0" dirty="0"/>
              <a:t>; </a:t>
            </a:r>
            <a:r>
              <a:rPr lang="en-US" baseline="0" dirty="0" err="1"/>
              <a:t>giúp</a:t>
            </a:r>
            <a:r>
              <a:rPr lang="en-US" baseline="0" dirty="0"/>
              <a:t> </a:t>
            </a:r>
            <a:r>
              <a:rPr lang="en-US" baseline="0" dirty="0" err="1"/>
              <a:t>ông</a:t>
            </a:r>
            <a:r>
              <a:rPr lang="en-US" baseline="0" dirty="0"/>
              <a:t> </a:t>
            </a:r>
            <a:r>
              <a:rPr lang="en-US" baseline="0" dirty="0" err="1"/>
              <a:t>bà</a:t>
            </a:r>
            <a:r>
              <a:rPr lang="en-US" baseline="0" dirty="0"/>
              <a:t> </a:t>
            </a:r>
            <a:r>
              <a:rPr lang="en-US" baseline="0" dirty="0" err="1"/>
              <a:t>xỏ</a:t>
            </a:r>
            <a:r>
              <a:rPr lang="en-US" baseline="0" dirty="0"/>
              <a:t> </a:t>
            </a:r>
            <a:r>
              <a:rPr lang="en-US" baseline="0" dirty="0" err="1"/>
              <a:t>kim</a:t>
            </a:r>
            <a:r>
              <a:rPr lang="en-US" baseline="0" dirty="0"/>
              <a:t>, </a:t>
            </a:r>
            <a:r>
              <a:rPr lang="en-US" baseline="0" dirty="0" err="1"/>
              <a:t>đấm</a:t>
            </a:r>
            <a:r>
              <a:rPr lang="en-US" baseline="0" dirty="0"/>
              <a:t> </a:t>
            </a:r>
            <a:r>
              <a:rPr lang="en-US" baseline="0" dirty="0" err="1"/>
              <a:t>lưng</a:t>
            </a:r>
            <a:r>
              <a:rPr lang="en-US" baseline="0" dirty="0"/>
              <a:t>, </a:t>
            </a:r>
            <a:r>
              <a:rPr lang="en-US" baseline="0" dirty="0" err="1"/>
              <a:t>kê</a:t>
            </a:r>
            <a:r>
              <a:rPr lang="en-US" baseline="0" dirty="0"/>
              <a:t> </a:t>
            </a:r>
            <a:r>
              <a:rPr lang="en-US" baseline="0" dirty="0" err="1"/>
              <a:t>chuyện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ông</a:t>
            </a:r>
            <a:r>
              <a:rPr lang="en-US" baseline="0" dirty="0"/>
              <a:t> </a:t>
            </a:r>
            <a:r>
              <a:rPr lang="en-US" baseline="0" dirty="0" err="1"/>
              <a:t>bà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1254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1,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0600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90080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5391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yêu</a:t>
            </a:r>
            <a:r>
              <a:rPr lang="en-US" baseline="0" dirty="0"/>
              <a:t> </a:t>
            </a:r>
            <a:r>
              <a:rPr lang="en-US" baseline="0" dirty="0" err="1"/>
              <a:t>cầu</a:t>
            </a:r>
            <a:r>
              <a:rPr lang="en-US" baseline="0" dirty="0"/>
              <a:t> </a:t>
            </a:r>
            <a:r>
              <a:rPr lang="en-US" baseline="0" dirty="0" err="1"/>
              <a:t>sản</a:t>
            </a:r>
            <a:r>
              <a:rPr lang="en-US" baseline="0" dirty="0"/>
              <a:t> </a:t>
            </a:r>
            <a:r>
              <a:rPr lang="en-US" baseline="0" dirty="0" err="1"/>
              <a:t>phẩm</a:t>
            </a:r>
            <a:r>
              <a:rPr lang="en-US" baseline="0" dirty="0"/>
              <a:t>,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gợi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HS </a:t>
            </a:r>
            <a:r>
              <a:rPr lang="en-US" baseline="0" dirty="0" err="1"/>
              <a:t>cách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sử</a:t>
            </a:r>
            <a:r>
              <a:rPr lang="en-US" baseline="0" dirty="0"/>
              <a:t> </a:t>
            </a:r>
            <a:r>
              <a:rPr lang="en-US" baseline="0" dirty="0" err="1"/>
              <a:t>dụng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vẽ</a:t>
            </a:r>
            <a:r>
              <a:rPr lang="en-US" baseline="0" dirty="0"/>
              <a:t>, </a:t>
            </a:r>
            <a:r>
              <a:rPr lang="en-US" baseline="0" dirty="0" err="1"/>
              <a:t>cắt</a:t>
            </a:r>
            <a:r>
              <a:rPr lang="en-US" baseline="0" dirty="0"/>
              <a:t> </a:t>
            </a:r>
            <a:r>
              <a:rPr lang="en-US" baseline="0" dirty="0" err="1"/>
              <a:t>dán</a:t>
            </a:r>
            <a:r>
              <a:rPr lang="en-US" baseline="0" dirty="0"/>
              <a:t>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một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sẵn</a:t>
            </a:r>
            <a:r>
              <a:rPr lang="en-US" baseline="0" dirty="0"/>
              <a:t> </a:t>
            </a:r>
            <a:r>
              <a:rPr lang="en-US" baseline="0" dirty="0" err="1"/>
              <a:t>thực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008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</a:t>
            </a:r>
            <a:r>
              <a:rPr lang="en-US" baseline="0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 HS </a:t>
            </a:r>
            <a:r>
              <a:rPr lang="en-US" baseline="0" dirty="0" err="1"/>
              <a:t>hoàn</a:t>
            </a:r>
            <a:r>
              <a:rPr lang="en-US" baseline="0" dirty="0"/>
              <a:t> </a:t>
            </a:r>
            <a:r>
              <a:rPr lang="en-US" baseline="0" dirty="0" err="1"/>
              <a:t>thiện</a:t>
            </a:r>
            <a:r>
              <a:rPr lang="en-US" baseline="0" dirty="0"/>
              <a:t> </a:t>
            </a:r>
            <a:r>
              <a:rPr lang="en-US" baseline="0" dirty="0" err="1"/>
              <a:t>phiếu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tập</a:t>
            </a:r>
            <a:r>
              <a:rPr lang="en-US" baseline="0" dirty="0"/>
              <a:t>, </a:t>
            </a:r>
            <a:r>
              <a:rPr lang="en-US" baseline="0" dirty="0" err="1"/>
              <a:t>vẽ</a:t>
            </a:r>
            <a:r>
              <a:rPr lang="en-US" baseline="0" dirty="0"/>
              <a:t> </a:t>
            </a:r>
            <a:r>
              <a:rPr lang="en-US" baseline="0" dirty="0" err="1"/>
              <a:t>phác</a:t>
            </a:r>
            <a:r>
              <a:rPr lang="en-US" baseline="0" dirty="0"/>
              <a:t> </a:t>
            </a:r>
            <a:r>
              <a:rPr lang="en-US" baseline="0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cây</a:t>
            </a:r>
            <a:r>
              <a:rPr lang="en-US" baseline="0" dirty="0"/>
              <a:t> </a:t>
            </a:r>
            <a:r>
              <a:rPr lang="en-US" baseline="0" err="1"/>
              <a:t>gia</a:t>
            </a:r>
            <a:r>
              <a:rPr lang="en-US" baseline="0"/>
              <a:t> đình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8932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baseline="0" dirty="0"/>
              <a:t> </a:t>
            </a:r>
            <a:r>
              <a:rPr lang="en-US" baseline="0" dirty="0" err="1"/>
              <a:t>giao</a:t>
            </a:r>
            <a:r>
              <a:rPr lang="en-US" baseline="0" dirty="0"/>
              <a:t> </a:t>
            </a:r>
            <a:r>
              <a:rPr lang="en-US" baseline="0" dirty="0" err="1"/>
              <a:t>nhiệm</a:t>
            </a:r>
            <a:r>
              <a:rPr lang="en-US" baseline="0" dirty="0"/>
              <a:t> </a:t>
            </a:r>
            <a:r>
              <a:rPr lang="en-US" baseline="0" dirty="0" err="1"/>
              <a:t>vụ</a:t>
            </a:r>
            <a:r>
              <a:rPr lang="en-US" baseline="0" dirty="0"/>
              <a:t> </a:t>
            </a:r>
            <a:r>
              <a:rPr lang="vi-VN" dirty="0"/>
              <a:t>cho học sinh, yêu cầu </a:t>
            </a:r>
            <a:r>
              <a:rPr lang="en-US" dirty="0"/>
              <a:t>HS</a:t>
            </a:r>
            <a:r>
              <a:rPr lang="vi-VN" dirty="0"/>
              <a:t> phân công chuẩn bị </a:t>
            </a:r>
            <a:r>
              <a:rPr lang="en-US" dirty="0" err="1"/>
              <a:t>dụng</a:t>
            </a:r>
            <a:r>
              <a:rPr lang="en-US" baseline="0" dirty="0"/>
              <a:t> </a:t>
            </a:r>
            <a:r>
              <a:rPr lang="en-US" baseline="0" dirty="0" err="1"/>
              <a:t>cụ</a:t>
            </a:r>
            <a:r>
              <a:rPr lang="vi-VN" dirty="0"/>
              <a:t>, vật liệu cho buổi học sau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hoàn</a:t>
            </a:r>
            <a:r>
              <a:rPr lang="en-US" baseline="0" dirty="0"/>
              <a:t> </a:t>
            </a:r>
            <a:r>
              <a:rPr lang="en-US" baseline="0" dirty="0" err="1"/>
              <a:t>thiện</a:t>
            </a:r>
            <a:r>
              <a:rPr lang="en-US" baseline="0" dirty="0"/>
              <a:t> </a:t>
            </a:r>
            <a:r>
              <a:rPr lang="en-US" baseline="0" dirty="0" err="1"/>
              <a:t>phiếu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tập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03.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4382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Giao bài tập về nhà cho học sinh, yêu cầu học phân công chuẩn bị nguyên, vật liệu cho buổi </a:t>
            </a:r>
            <a:r>
              <a:rPr lang="vi-VN"/>
              <a:t>học sau</a:t>
            </a:r>
            <a:r>
              <a:rPr lang="en-US"/>
              <a:t> và</a:t>
            </a:r>
            <a:r>
              <a:rPr lang="en-US" baseline="0"/>
              <a:t> hoàn thiện phiếu học tập số 03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338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múa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0392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giới</a:t>
            </a:r>
            <a:r>
              <a:rPr lang="en-US" dirty="0"/>
              <a:t> </a:t>
            </a:r>
            <a:r>
              <a:rPr lang="en-US" dirty="0" err="1"/>
              <a:t>thiệu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: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, </a:t>
            </a:r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kiến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đình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21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005811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cùng</a:t>
            </a:r>
            <a:r>
              <a:rPr lang="en-US" dirty="0"/>
              <a:t> HS </a:t>
            </a:r>
            <a:r>
              <a:rPr lang="en-US" dirty="0" err="1"/>
              <a:t>khởi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mới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hát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nhảy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hát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video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khí</a:t>
            </a:r>
            <a:r>
              <a:rPr lang="en-US" dirty="0"/>
              <a:t> </a:t>
            </a:r>
            <a:r>
              <a:rPr lang="en-US" dirty="0" err="1"/>
              <a:t>vui</a:t>
            </a:r>
            <a:r>
              <a:rPr lang="en-US" dirty="0"/>
              <a:t> </a:t>
            </a:r>
            <a:r>
              <a:rPr lang="en-US" dirty="0" err="1"/>
              <a:t>tươi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8569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HS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baseline="0" dirty="0"/>
              <a:t> </a:t>
            </a:r>
            <a:r>
              <a:rPr lang="en-US" baseline="0" dirty="0" err="1"/>
              <a:t>cụ</a:t>
            </a:r>
            <a:r>
              <a:rPr lang="en-US" dirty="0"/>
              <a:t>,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phiếu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,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bổ</a:t>
            </a:r>
            <a:r>
              <a:rPr lang="en-US" dirty="0"/>
              <a:t> sung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phiếu</a:t>
            </a:r>
            <a:r>
              <a:rPr lang="en-US" dirty="0"/>
              <a:t>.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614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sát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mẫu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,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bày</a:t>
            </a:r>
            <a:r>
              <a:rPr lang="en-US" dirty="0"/>
              <a:t> </a:t>
            </a:r>
            <a:r>
              <a:rPr lang="en-US" dirty="0" err="1"/>
              <a:t>mẫu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thắc</a:t>
            </a:r>
            <a:r>
              <a:rPr lang="en-US" dirty="0"/>
              <a:t> </a:t>
            </a:r>
            <a:r>
              <a:rPr lang="en-US" dirty="0" err="1"/>
              <a:t>mắc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góp</a:t>
            </a:r>
            <a:r>
              <a:rPr lang="en-US" dirty="0"/>
              <a:t> ý.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4481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lõi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64303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HS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tán</a:t>
            </a:r>
            <a:r>
              <a:rPr lang="en-US" dirty="0"/>
              <a:t> </a:t>
            </a:r>
            <a:r>
              <a:rPr lang="en-US" dirty="0" err="1"/>
              <a:t>lá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cành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lá</a:t>
            </a:r>
            <a:r>
              <a:rPr lang="en-US" dirty="0"/>
              <a:t> </a:t>
            </a:r>
            <a:r>
              <a:rPr lang="en-US" dirty="0" err="1"/>
              <a:t>riêng</a:t>
            </a:r>
            <a:r>
              <a:rPr lang="en-US" dirty="0"/>
              <a:t> </a:t>
            </a:r>
            <a:r>
              <a:rPr lang="en-US" dirty="0" err="1"/>
              <a:t>gắn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nhau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71305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trưng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đình</a:t>
            </a:r>
            <a:r>
              <a:rPr lang="en-US" dirty="0"/>
              <a:t>, </a:t>
            </a:r>
            <a:r>
              <a:rPr lang="en-US" dirty="0" err="1"/>
              <a:t>viết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cắt</a:t>
            </a:r>
            <a:r>
              <a:rPr lang="en-US" dirty="0"/>
              <a:t> </a:t>
            </a:r>
            <a:r>
              <a:rPr lang="en-US" dirty="0" err="1"/>
              <a:t>rời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7880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57108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Trong quá trình học sinh làm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GV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 cần gợi ý bằng cách chiếu các câu hỏi lên bảng như sau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45862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995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màu</a:t>
            </a:r>
            <a:r>
              <a:rPr lang="en-US" baseline="0" dirty="0"/>
              <a:t> ô </a:t>
            </a:r>
            <a:r>
              <a:rPr lang="en-US" baseline="0" dirty="0" err="1"/>
              <a:t>chữ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6314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69943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ý, HS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5055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HS </a:t>
            </a:r>
            <a:r>
              <a:rPr lang="en-US" dirty="0" err="1"/>
              <a:t>đánh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chí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.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tặng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,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, </a:t>
            </a:r>
            <a:r>
              <a:rPr lang="en-US" dirty="0" err="1"/>
              <a:t>đẹp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6417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Giao </a:t>
            </a:r>
            <a:r>
              <a:rPr lang="en-US" dirty="0" err="1"/>
              <a:t>nhiệm</a:t>
            </a:r>
            <a:r>
              <a:rPr lang="en-US" baseline="0" dirty="0"/>
              <a:t> </a:t>
            </a:r>
            <a:r>
              <a:rPr lang="en-US" baseline="0" dirty="0" err="1"/>
              <a:t>vụ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</a:t>
            </a:r>
            <a:r>
              <a:rPr lang="vi-VN" dirty="0"/>
              <a:t>cho </a:t>
            </a:r>
            <a:r>
              <a:rPr lang="en-US" dirty="0"/>
              <a:t>HS</a:t>
            </a:r>
            <a:r>
              <a:rPr lang="vi-VN" dirty="0"/>
              <a:t>, yêu cầu </a:t>
            </a:r>
            <a:r>
              <a:rPr lang="en-US" dirty="0"/>
              <a:t>HS</a:t>
            </a:r>
            <a:r>
              <a:rPr lang="vi-VN" dirty="0"/>
              <a:t> phân công chuẩn bị </a:t>
            </a:r>
            <a:r>
              <a:rPr lang="en-US" dirty="0" err="1"/>
              <a:t>dụng</a:t>
            </a:r>
            <a:r>
              <a:rPr lang="en-US" baseline="0" dirty="0"/>
              <a:t> </a:t>
            </a:r>
            <a:r>
              <a:rPr lang="en-US" baseline="0" dirty="0" err="1"/>
              <a:t>cụ</a:t>
            </a:r>
            <a:r>
              <a:rPr lang="vi-VN" dirty="0"/>
              <a:t>, vật liệu cho buổi học sau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hoàn</a:t>
            </a:r>
            <a:r>
              <a:rPr lang="en-US" baseline="0" dirty="0"/>
              <a:t> </a:t>
            </a:r>
            <a:r>
              <a:rPr lang="en-US" baseline="0" dirty="0" err="1"/>
              <a:t>thiện</a:t>
            </a:r>
            <a:r>
              <a:rPr lang="en-US" baseline="0" dirty="0"/>
              <a:t> </a:t>
            </a:r>
            <a:r>
              <a:rPr lang="en-US" baseline="0" dirty="0" err="1"/>
              <a:t>phiếu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tập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03.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0536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680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1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312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ai.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052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ai?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631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06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51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52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003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029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002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372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442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074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416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0365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21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350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082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7194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6496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211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87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66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48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36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366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8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242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088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8.pn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66A1D4-CE0B-BB31-638B-43B1C8421A3C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rgbClr val="72BD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4D014D3-1BFA-AC59-DA87-21B65B71A8C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29D530-D3ED-C160-D369-0FFA335D642A}"/>
              </a:ext>
            </a:extLst>
          </p:cNvPr>
          <p:cNvSpPr/>
          <p:nvPr/>
        </p:nvSpPr>
        <p:spPr>
          <a:xfrm>
            <a:off x="6096000" y="0"/>
            <a:ext cx="6096000" cy="3429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B3D8E1-F500-FA76-B665-6998C44662B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rgbClr val="72BD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3816363" y="2395936"/>
            <a:ext cx="1835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39824" y="4085725"/>
            <a:ext cx="45256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HỌ HÀNG NỘI, NGOẠI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88" y="-120106"/>
            <a:ext cx="2927500" cy="2190863"/>
          </a:xfrm>
          <a:prstGeom prst="rect">
            <a:avLst/>
          </a:prstGeom>
        </p:spPr>
      </p:pic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F1C07DEE-8892-24B9-69DB-4BC45E9619CB}"/>
              </a:ext>
            </a:extLst>
          </p:cNvPr>
          <p:cNvSpPr/>
          <p:nvPr/>
        </p:nvSpPr>
        <p:spPr>
          <a:xfrm>
            <a:off x="694180" y="2626768"/>
            <a:ext cx="1232274" cy="707886"/>
          </a:xfrm>
          <a:prstGeom prst="homePlate">
            <a:avLst/>
          </a:prstGeom>
          <a:solidFill>
            <a:srgbClr val="F18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1500B4-2A13-B105-884B-9C3A22343CC6}"/>
              </a:ext>
            </a:extLst>
          </p:cNvPr>
          <p:cNvSpPr txBox="1"/>
          <p:nvPr/>
        </p:nvSpPr>
        <p:spPr>
          <a:xfrm>
            <a:off x="694180" y="2749879"/>
            <a:ext cx="1058090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286912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0AA3AC-D094-728D-45FE-8AABA406D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565" y="1647825"/>
            <a:ext cx="5657850" cy="52101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7" name="TextBox 116"/>
          <p:cNvSpPr txBox="1"/>
          <p:nvPr/>
        </p:nvSpPr>
        <p:spPr>
          <a:xfrm>
            <a:off x="2450179" y="248906"/>
            <a:ext cx="7291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TÌM HIỂU VỀ MỐI QUAN HỆ HỌ HÀNG NỘI, NGOẠI TRONG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D80932-1EE1-B6E7-F2CD-7AFE901954F3}"/>
              </a:ext>
            </a:extLst>
          </p:cNvPr>
          <p:cNvSpPr txBox="1"/>
          <p:nvPr/>
        </p:nvSpPr>
        <p:spPr>
          <a:xfrm>
            <a:off x="4027586" y="2304664"/>
            <a:ext cx="1504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Ông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nội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336CC2-7789-E6DC-63FF-7A03A718C6F8}"/>
              </a:ext>
            </a:extLst>
          </p:cNvPr>
          <p:cNvSpPr txBox="1"/>
          <p:nvPr/>
        </p:nvSpPr>
        <p:spPr>
          <a:xfrm>
            <a:off x="159556" y="2264082"/>
            <a:ext cx="1200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nội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DB665C-EED3-ED8E-DB06-7CC3C63000E5}"/>
              </a:ext>
            </a:extLst>
          </p:cNvPr>
          <p:cNvSpPr txBox="1"/>
          <p:nvPr/>
        </p:nvSpPr>
        <p:spPr>
          <a:xfrm>
            <a:off x="1616778" y="4911993"/>
            <a:ext cx="991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Bố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3EF874-3F06-35CA-896D-07003BDC6E44}"/>
              </a:ext>
            </a:extLst>
          </p:cNvPr>
          <p:cNvSpPr txBox="1"/>
          <p:nvPr/>
        </p:nvSpPr>
        <p:spPr>
          <a:xfrm>
            <a:off x="-85697" y="4911994"/>
            <a:ext cx="848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Mẹ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ABFA99-E226-EDFA-38EE-51559CB2DAC5}"/>
              </a:ext>
            </a:extLst>
          </p:cNvPr>
          <p:cNvSpPr txBox="1"/>
          <p:nvPr/>
        </p:nvSpPr>
        <p:spPr>
          <a:xfrm>
            <a:off x="2716327" y="5030651"/>
            <a:ext cx="151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Bác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Tú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E1FEC5-DD07-2D7F-758A-3CB9BC5B76F3}"/>
              </a:ext>
            </a:extLst>
          </p:cNvPr>
          <p:cNvSpPr txBox="1"/>
          <p:nvPr/>
        </p:nvSpPr>
        <p:spPr>
          <a:xfrm>
            <a:off x="4014149" y="5030651"/>
            <a:ext cx="1791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Bác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Phong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5E0354-1CA0-9638-DC5D-8AAD5F2E01B3}"/>
              </a:ext>
            </a:extLst>
          </p:cNvPr>
          <p:cNvSpPr txBox="1"/>
          <p:nvPr/>
        </p:nvSpPr>
        <p:spPr>
          <a:xfrm>
            <a:off x="-181109" y="6485829"/>
            <a:ext cx="1159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Minh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A89243-38A7-DAFF-E30A-F199B1A2C1A4}"/>
              </a:ext>
            </a:extLst>
          </p:cNvPr>
          <p:cNvSpPr txBox="1"/>
          <p:nvPr/>
        </p:nvSpPr>
        <p:spPr>
          <a:xfrm>
            <a:off x="1210317" y="6492695"/>
            <a:ext cx="151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Hà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FD5C00F-E02C-EE8E-3A19-FF9FE581029A}"/>
              </a:ext>
            </a:extLst>
          </p:cNvPr>
          <p:cNvSpPr txBox="1"/>
          <p:nvPr/>
        </p:nvSpPr>
        <p:spPr>
          <a:xfrm>
            <a:off x="3004306" y="6485828"/>
            <a:ext cx="2316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Anh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Dương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4F6195-DE91-EE0E-D9BF-C59B47E4F2A4}"/>
              </a:ext>
            </a:extLst>
          </p:cNvPr>
          <p:cNvSpPr txBox="1"/>
          <p:nvPr/>
        </p:nvSpPr>
        <p:spPr>
          <a:xfrm>
            <a:off x="6784386" y="2725747"/>
            <a:ext cx="34198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ãy nêu cách Minh xưng hô với các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thành viên trong gia đình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thuộc họ hàng bên nội</a:t>
            </a:r>
          </a:p>
        </p:txBody>
      </p:sp>
    </p:spTree>
    <p:extLst>
      <p:ext uri="{BB962C8B-B14F-4D97-AF65-F5344CB8AC3E}">
        <p14:creationId xmlns:p14="http://schemas.microsoft.com/office/powerpoint/2010/main" val="37434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23" grpId="0"/>
      <p:bldP spid="25" grpId="0"/>
      <p:bldP spid="28" grpId="0"/>
      <p:bldP spid="29" grpId="0"/>
      <p:bldP spid="30" grpId="0"/>
      <p:bldP spid="31" grpId="0"/>
      <p:bldP spid="33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A1B350-2FF0-70EB-3EE6-5CDA7CD99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216" y="1581150"/>
            <a:ext cx="5772150" cy="5276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7" name="TextBox 116"/>
          <p:cNvSpPr txBox="1"/>
          <p:nvPr/>
        </p:nvSpPr>
        <p:spPr>
          <a:xfrm>
            <a:off x="2450179" y="248906"/>
            <a:ext cx="7291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TÌM HIỂU VỀ MỐI QUAN HỆ HỌ HÀNG NỘI, NGOẠI TRONG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790CE3-86AE-D8C8-6F63-C5FBC4E95B93}"/>
              </a:ext>
            </a:extLst>
          </p:cNvPr>
          <p:cNvSpPr txBox="1"/>
          <p:nvPr/>
        </p:nvSpPr>
        <p:spPr>
          <a:xfrm>
            <a:off x="6433216" y="2184504"/>
            <a:ext cx="1982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Ông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ngoại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B810F2-6E8C-CCCE-011B-AE47C6BED783}"/>
              </a:ext>
            </a:extLst>
          </p:cNvPr>
          <p:cNvSpPr txBox="1"/>
          <p:nvPr/>
        </p:nvSpPr>
        <p:spPr>
          <a:xfrm>
            <a:off x="10205932" y="2184503"/>
            <a:ext cx="1533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ngoại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080E6D1-E0B5-22B2-B78E-22A8DE652E1E}"/>
              </a:ext>
            </a:extLst>
          </p:cNvPr>
          <p:cNvSpPr txBox="1"/>
          <p:nvPr/>
        </p:nvSpPr>
        <p:spPr>
          <a:xfrm>
            <a:off x="6391637" y="5046017"/>
            <a:ext cx="141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Mợ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Lan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85FDF33-9354-B8A7-E514-C04AAF81449C}"/>
              </a:ext>
            </a:extLst>
          </p:cNvPr>
          <p:cNvSpPr txBox="1"/>
          <p:nvPr/>
        </p:nvSpPr>
        <p:spPr>
          <a:xfrm>
            <a:off x="7748840" y="5046017"/>
            <a:ext cx="151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Cậu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Duy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DB665C-EED3-ED8E-DB06-7CC3C63000E5}"/>
              </a:ext>
            </a:extLst>
          </p:cNvPr>
          <p:cNvSpPr txBox="1"/>
          <p:nvPr/>
        </p:nvSpPr>
        <p:spPr>
          <a:xfrm>
            <a:off x="10859239" y="4895823"/>
            <a:ext cx="991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Bố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3EF874-3F06-35CA-896D-07003BDC6E44}"/>
              </a:ext>
            </a:extLst>
          </p:cNvPr>
          <p:cNvSpPr txBox="1"/>
          <p:nvPr/>
        </p:nvSpPr>
        <p:spPr>
          <a:xfrm>
            <a:off x="9156764" y="4895824"/>
            <a:ext cx="848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Mẹ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B97646-0920-F165-7411-8686FF24096B}"/>
              </a:ext>
            </a:extLst>
          </p:cNvPr>
          <p:cNvSpPr txBox="1"/>
          <p:nvPr/>
        </p:nvSpPr>
        <p:spPr>
          <a:xfrm>
            <a:off x="6896221" y="6463989"/>
            <a:ext cx="151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Thu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5E0354-1CA0-9638-DC5D-8AAD5F2E01B3}"/>
              </a:ext>
            </a:extLst>
          </p:cNvPr>
          <p:cNvSpPr txBox="1"/>
          <p:nvPr/>
        </p:nvSpPr>
        <p:spPr>
          <a:xfrm>
            <a:off x="9156764" y="6472094"/>
            <a:ext cx="1159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Minh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A89243-38A7-DAFF-E30A-F199B1A2C1A4}"/>
              </a:ext>
            </a:extLst>
          </p:cNvPr>
          <p:cNvSpPr txBox="1"/>
          <p:nvPr/>
        </p:nvSpPr>
        <p:spPr>
          <a:xfrm>
            <a:off x="10548190" y="6478960"/>
            <a:ext cx="151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Hà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63A4208-B24F-FD6C-B1DF-F62C4B8F1A64}"/>
              </a:ext>
            </a:extLst>
          </p:cNvPr>
          <p:cNvSpPr txBox="1"/>
          <p:nvPr/>
        </p:nvSpPr>
        <p:spPr>
          <a:xfrm>
            <a:off x="1275626" y="2938977"/>
            <a:ext cx="35907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ãy nêu cách Minh xưng hô với các thành viên trong gia đình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thuộc họ hàng bên ngoại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98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8" grpId="0"/>
      <p:bldP spid="22" grpId="0"/>
      <p:bldP spid="26" grpId="0"/>
      <p:bldP spid="27" grpId="0"/>
      <p:bldP spid="28" grpId="0"/>
      <p:bldP spid="29" grpId="0"/>
      <p:bldP spid="32" grpId="0"/>
      <p:bldP spid="33" grpId="0"/>
      <p:bldP spid="34" grpId="0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0B054E-B6AE-14CB-111F-0FBA1645B82B}"/>
              </a:ext>
            </a:extLst>
          </p:cNvPr>
          <p:cNvSpPr txBox="1"/>
          <p:nvPr/>
        </p:nvSpPr>
        <p:spPr>
          <a:xfrm>
            <a:off x="2450179" y="248906"/>
            <a:ext cx="7291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TÌM HIỂU VỀ MỐI QUAN HỆ HỌ HÀNG NỘI, NGOẠI TRONG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59803D-1C2E-3218-FBAE-F2E064B902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179" y="1380239"/>
            <a:ext cx="7399079" cy="44647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02D27E-6A30-AD2D-47BF-71FDDBF608D3}"/>
              </a:ext>
            </a:extLst>
          </p:cNvPr>
          <p:cNvSpPr txBox="1"/>
          <p:nvPr/>
        </p:nvSpPr>
        <p:spPr>
          <a:xfrm>
            <a:off x="2773920" y="5899118"/>
            <a:ext cx="6513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ãy 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ể về một số thành viên trong gia đình thuộc họ hàng bên nội và bên ngoại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của em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43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0B054E-B6AE-14CB-111F-0FBA1645B82B}"/>
              </a:ext>
            </a:extLst>
          </p:cNvPr>
          <p:cNvSpPr txBox="1"/>
          <p:nvPr/>
        </p:nvSpPr>
        <p:spPr>
          <a:xfrm>
            <a:off x="2450179" y="248906"/>
            <a:ext cx="7291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TÌM HIỂU VỀ MỐI QUAN HỆ HỌ HÀNG NỘI, NGOẠI TRONG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02D27E-6A30-AD2D-47BF-71FDDBF608D3}"/>
              </a:ext>
            </a:extLst>
          </p:cNvPr>
          <p:cNvSpPr txBox="1"/>
          <p:nvPr/>
        </p:nvSpPr>
        <p:spPr>
          <a:xfrm>
            <a:off x="2884088" y="5921152"/>
            <a:ext cx="6182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Nêu những việc em có thể làm để thể hiện tình cảm với những người thân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6407B3-8D08-2864-D0BC-24386BA60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580" y="2279953"/>
            <a:ext cx="4013860" cy="31050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77851C-5B4D-4AD5-C307-2B5E4CE70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044" y="2279953"/>
            <a:ext cx="3021955" cy="32204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0DD754-24C5-79FF-FA33-ECF2B66ADC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2106" y="1746845"/>
            <a:ext cx="2886419" cy="29077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67CE7F-E2AA-D8F8-7353-71D28A5AE0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5521" y="1712587"/>
            <a:ext cx="3218074" cy="28352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399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90B054E-B6AE-14CB-111F-0FBA1645B82B}"/>
              </a:ext>
            </a:extLst>
          </p:cNvPr>
          <p:cNvSpPr txBox="1"/>
          <p:nvPr/>
        </p:nvSpPr>
        <p:spPr>
          <a:xfrm>
            <a:off x="2450179" y="248906"/>
            <a:ext cx="7291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TÌM HIỂU VỀ MỐI QUAN HỆ HỌ HÀNG NỘI, NGOẠI TRONG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5241" y="1576319"/>
            <a:ext cx="5142857" cy="16761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27" y="3493180"/>
            <a:ext cx="5190476" cy="3152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482" y="3502704"/>
            <a:ext cx="5247619" cy="31428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238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968694" y="1751804"/>
            <a:ext cx="7624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Thảo luận và chia sẻ ý tưởng làm cây gia đình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513371" y="335113"/>
            <a:ext cx="6772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ĐỀ XUẤT Ý TƯỞNG VÀ CÁCH LÀM CÂY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648C92-7D50-9D39-9925-4F7B85D5C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6029"/>
            <a:ext cx="3593542" cy="34732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62B5D3-8CD1-54BF-C770-3FCC464076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736" y="2585309"/>
            <a:ext cx="3225966" cy="39256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2A49EF-A7D3-298F-2FA6-9CC8021FE4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250" y="2661126"/>
            <a:ext cx="2781443" cy="40347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6C1494-9761-2059-0481-6D5C41B8AC62}"/>
              </a:ext>
            </a:extLst>
          </p:cNvPr>
          <p:cNvSpPr txBox="1"/>
          <p:nvPr/>
        </p:nvSpPr>
        <p:spPr>
          <a:xfrm>
            <a:off x="3160944" y="6049306"/>
            <a:ext cx="1601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Gợi</a:t>
            </a:r>
            <a:r>
              <a:rPr lang="en-US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ý</a:t>
            </a:r>
            <a:endParaRPr lang="en-US" altLang="zh-CN" sz="3200" b="1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08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90B054E-B6AE-14CB-111F-0FBA1645B82B}"/>
              </a:ext>
            </a:extLst>
          </p:cNvPr>
          <p:cNvSpPr txBox="1"/>
          <p:nvPr/>
        </p:nvSpPr>
        <p:spPr>
          <a:xfrm>
            <a:off x="2450179" y="248906"/>
            <a:ext cx="7291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TÌM HIỂU VỀ MỐI QUAN HỆ HỌ HÀNG NỘI, NGOẠI TRONG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20" y="1326124"/>
            <a:ext cx="6212975" cy="170885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51" y="3166472"/>
            <a:ext cx="5219048" cy="3552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9908" y="3173497"/>
            <a:ext cx="5219048" cy="35453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840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943180" y="600970"/>
            <a:ext cx="5478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TIÊU CHÍ SẢN PHẨM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81017" y="2131463"/>
            <a:ext cx="9530052" cy="3971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80765" y="2473556"/>
            <a:ext cx="6356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Thể hiện được các thành viên trong gia đình thuộc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họ hàng bên nội, bên ngoại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kumimoji="0" lang="vi-V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80765" y="3517239"/>
            <a:ext cx="5992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</a:t>
            </a:r>
            <a:r>
              <a:rPr lang="vi-VN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hể hiện đúng mối quan hệ và cách xưng hô với các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thành viên trong gia đình thuộc họ hàng bên nội,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bên ngoại</a:t>
            </a:r>
            <a:endParaRPr kumimoji="0" lang="vi-V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80765" y="4948791"/>
            <a:ext cx="5127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đẹp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mắt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chữ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viết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rõ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ràng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034B96-03A6-D8D8-5D6B-D5BD21E917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017" y="2443260"/>
            <a:ext cx="2385839" cy="34609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324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3" grpId="0" animBg="1"/>
      <p:bldP spid="7" grpId="0"/>
      <p:bldP spid="10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513371" y="335113"/>
            <a:ext cx="6772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ĐỀ XUẤT Ý TƯỞNG VÀ CÁCH LÀM CÂY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094" y="1412331"/>
            <a:ext cx="5843010" cy="141038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236" y="3164997"/>
            <a:ext cx="5180952" cy="33904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599" y="3164997"/>
            <a:ext cx="5190476" cy="33904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522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2766951" y="566232"/>
            <a:ext cx="5919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lvl="0">
              <a:defRPr/>
            </a:pPr>
            <a:r>
              <a:rPr lang="en-US" sz="3200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CHUẨN BỊ CHO GIỜ HỌC SAU</a:t>
            </a:r>
          </a:p>
        </p:txBody>
      </p:sp>
      <p:sp>
        <p:nvSpPr>
          <p:cNvPr id="14" name="Rectangle: Rounded Corners 2">
            <a:extLst>
              <a:ext uri="{FF2B5EF4-FFF2-40B4-BE49-F238E27FC236}">
                <a16:creationId xmlns:a16="http://schemas.microsoft.com/office/drawing/2014/main" id="{8D375CCE-294A-4A06-B090-A5CB539AC2CB}"/>
              </a:ext>
            </a:extLst>
          </p:cNvPr>
          <p:cNvSpPr/>
          <p:nvPr/>
        </p:nvSpPr>
        <p:spPr>
          <a:xfrm>
            <a:off x="1464068" y="1623193"/>
            <a:ext cx="8991600" cy="4080757"/>
          </a:xfrm>
          <a:prstGeom prst="roundRect">
            <a:avLst>
              <a:gd name="adj" fmla="val 9417"/>
            </a:avLst>
          </a:prstGeom>
          <a:noFill/>
          <a:ln w="28575">
            <a:solidFill>
              <a:srgbClr val="72BD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828800" y="1944244"/>
            <a:ext cx="6858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Chuẩn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bị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cụ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buổi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1617819" y="2507790"/>
            <a:ext cx="82296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trắng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hoặc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bìa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bút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màu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bút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tẩy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kẻ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kéo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lõi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đất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nặn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EBBBBE-4F8E-9E78-565A-A45F4445CFC4}"/>
              </a:ext>
            </a:extLst>
          </p:cNvPr>
          <p:cNvSpPr/>
          <p:nvPr/>
        </p:nvSpPr>
        <p:spPr>
          <a:xfrm>
            <a:off x="1600200" y="3810000"/>
            <a:ext cx="15240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1278" y="3718640"/>
            <a:ext cx="1054699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13FA7AD-DE74-FA1D-AB8E-2F9C196B8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7093991" y="4705786"/>
            <a:ext cx="1827964" cy="301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AC4A3A-4601-67D9-6062-241328F08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1918" y="3867541"/>
            <a:ext cx="958854" cy="9880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A2210E2-AFE1-878C-C378-54692377689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8" r="13090"/>
          <a:stretch/>
        </p:blipFill>
        <p:spPr>
          <a:xfrm>
            <a:off x="9047933" y="3506301"/>
            <a:ext cx="1091108" cy="14122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1E8F2F-82B1-8289-A128-7A4A6AA36D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786" y="3499457"/>
            <a:ext cx="1534400" cy="153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F36A73-EFE7-A8D9-F4E6-8F731DE720B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918897"/>
            <a:ext cx="1343397" cy="80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8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Đồng hồ đếm ngược 5 giây">
            <a:hlinkClick r:id="" action="ppaction://media"/>
            <a:extLst>
              <a:ext uri="{FF2B5EF4-FFF2-40B4-BE49-F238E27FC236}">
                <a16:creationId xmlns:a16="http://schemas.microsoft.com/office/drawing/2014/main" id="{09930516-3170-8106-4CBD-D8AF6CA958B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89" end="3032"/>
                </p14:media>
              </p:ext>
            </p:extLst>
          </p:nvPr>
        </p:nvPicPr>
        <p:blipFill rotWithShape="1">
          <a:blip r:embed="rId5"/>
          <a:srcRect l="31039" t="12918" r="24906" b="7903"/>
          <a:stretch/>
        </p:blipFill>
        <p:spPr>
          <a:xfrm>
            <a:off x="10373069" y="455117"/>
            <a:ext cx="1349014" cy="1279253"/>
          </a:xfrm>
          <a:prstGeom prst="ellipse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141287" y="181007"/>
            <a:ext cx="5853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TRÒ CHƠI ĐOÁN TUỔI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21AB2D-0765-DEF3-C9D2-AD1F41AD5E49}"/>
              </a:ext>
            </a:extLst>
          </p:cNvPr>
          <p:cNvSpPr txBox="1"/>
          <p:nvPr/>
        </p:nvSpPr>
        <p:spPr>
          <a:xfrm>
            <a:off x="3254855" y="1112173"/>
            <a:ext cx="5853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Gia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đình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bạn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Minh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có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5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người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Em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hãy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đoán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tuổi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từng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người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trong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gia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đình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nhé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413FE9-4B9C-1B4C-5DE1-FF286DFF4D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46" y="2118140"/>
            <a:ext cx="2983414" cy="39140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341903-FA79-C4B5-5003-47EE51A73ADB}"/>
              </a:ext>
            </a:extLst>
          </p:cNvPr>
          <p:cNvSpPr txBox="1"/>
          <p:nvPr/>
        </p:nvSpPr>
        <p:spPr>
          <a:xfrm>
            <a:off x="158475" y="2413403"/>
            <a:ext cx="38640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Bạn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Minh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năm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nay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học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lớp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3,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hỏi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Minh bao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nhiêu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tuổi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6283" y="6032161"/>
            <a:ext cx="921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E23C44-300B-2F01-0E64-84E1E6D1D4BB}"/>
              </a:ext>
            </a:extLst>
          </p:cNvPr>
          <p:cNvSpPr txBox="1"/>
          <p:nvPr/>
        </p:nvSpPr>
        <p:spPr>
          <a:xfrm>
            <a:off x="78328" y="3744245"/>
            <a:ext cx="38640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Bố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Minh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hơn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Minh 30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tuổi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hỏi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năm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nay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bố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Minh bao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nhiêu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tuổi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072AE2-FD78-4061-6C7F-694E51CB5389}"/>
              </a:ext>
            </a:extLst>
          </p:cNvPr>
          <p:cNvSpPr txBox="1"/>
          <p:nvPr/>
        </p:nvSpPr>
        <p:spPr>
          <a:xfrm>
            <a:off x="8141438" y="2644236"/>
            <a:ext cx="39722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4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năm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trước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Minh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bằng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tuổi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em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gái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hiện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nay,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hỏi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em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gái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Minh bao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nhiêu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tuổi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E6AB91-06C0-A710-7CA1-D717F74FD4AD}"/>
              </a:ext>
            </a:extLst>
          </p:cNvPr>
          <p:cNvSpPr txBox="1"/>
          <p:nvPr/>
        </p:nvSpPr>
        <p:spPr>
          <a:xfrm>
            <a:off x="-5201" y="5214021"/>
            <a:ext cx="3890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Tuổi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mẹ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Minh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gấp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7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lần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tuổi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em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gái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Minh,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hỏi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mẹ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Minh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năm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nay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bao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nhiêu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tuổi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2FA7BF-F48C-23A0-4C74-20E3D84D6910}"/>
              </a:ext>
            </a:extLst>
          </p:cNvPr>
          <p:cNvSpPr txBox="1"/>
          <p:nvPr/>
        </p:nvSpPr>
        <p:spPr>
          <a:xfrm>
            <a:off x="8110356" y="4187015"/>
            <a:ext cx="39722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Tổng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số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tuổi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của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ba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anh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em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Minh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17,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hỏi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3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năm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nữa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em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trai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Minh bao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nhiêu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tuổi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A85D6B-9D36-085F-42BE-06C5FF156941}"/>
              </a:ext>
            </a:extLst>
          </p:cNvPr>
          <p:cNvSpPr txBox="1"/>
          <p:nvPr/>
        </p:nvSpPr>
        <p:spPr>
          <a:xfrm>
            <a:off x="5721157" y="6032161"/>
            <a:ext cx="921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A234A1-62E4-FAB1-54E0-B824B71C51BC}"/>
              </a:ext>
            </a:extLst>
          </p:cNvPr>
          <p:cNvSpPr txBox="1"/>
          <p:nvPr/>
        </p:nvSpPr>
        <p:spPr>
          <a:xfrm>
            <a:off x="6578919" y="6057007"/>
            <a:ext cx="921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A27C74-FF0A-836B-5AD1-8A2CCEB5864A}"/>
              </a:ext>
            </a:extLst>
          </p:cNvPr>
          <p:cNvSpPr txBox="1"/>
          <p:nvPr/>
        </p:nvSpPr>
        <p:spPr>
          <a:xfrm>
            <a:off x="6726403" y="2584653"/>
            <a:ext cx="921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35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0BA816-A726-8B46-0D81-79E9EFF2C839}"/>
              </a:ext>
            </a:extLst>
          </p:cNvPr>
          <p:cNvSpPr txBox="1"/>
          <p:nvPr/>
        </p:nvSpPr>
        <p:spPr>
          <a:xfrm>
            <a:off x="4056025" y="2536514"/>
            <a:ext cx="921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39</a:t>
            </a:r>
          </a:p>
        </p:txBody>
      </p:sp>
      <p:pic>
        <p:nvPicPr>
          <p:cNvPr id="14" name="Đồng hồ đếm ngược 5 giây">
            <a:hlinkClick r:id="" action="ppaction://media"/>
            <a:extLst>
              <a:ext uri="{FF2B5EF4-FFF2-40B4-BE49-F238E27FC236}">
                <a16:creationId xmlns:a16="http://schemas.microsoft.com/office/drawing/2014/main" id="{5DF24F46-3E8D-6EC0-2560-62BFDBFE2EA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89" end="3032"/>
                </p14:media>
              </p:ext>
            </p:extLst>
          </p:nvPr>
        </p:nvPicPr>
        <p:blipFill rotWithShape="1">
          <a:blip r:embed="rId5"/>
          <a:srcRect l="31039" t="12918" r="24906" b="7903"/>
          <a:stretch/>
        </p:blipFill>
        <p:spPr>
          <a:xfrm>
            <a:off x="10371364" y="449485"/>
            <a:ext cx="1349014" cy="1279253"/>
          </a:xfrm>
          <a:prstGeom prst="ellipse">
            <a:avLst/>
          </a:prstGeom>
        </p:spPr>
      </p:pic>
      <p:pic>
        <p:nvPicPr>
          <p:cNvPr id="15" name="Đồng hồ đếm ngược 5 giây">
            <a:hlinkClick r:id="" action="ppaction://media"/>
            <a:extLst>
              <a:ext uri="{FF2B5EF4-FFF2-40B4-BE49-F238E27FC236}">
                <a16:creationId xmlns:a16="http://schemas.microsoft.com/office/drawing/2014/main" id="{9A289504-2DFA-08CA-3CB9-46AC819B4FA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89" end="3032"/>
                </p14:media>
              </p:ext>
            </p:extLst>
          </p:nvPr>
        </p:nvPicPr>
        <p:blipFill rotWithShape="1">
          <a:blip r:embed="rId5"/>
          <a:srcRect l="31039" t="12918" r="24906" b="7903"/>
          <a:stretch/>
        </p:blipFill>
        <p:spPr>
          <a:xfrm>
            <a:off x="10358571" y="449485"/>
            <a:ext cx="1349014" cy="1279253"/>
          </a:xfrm>
          <a:prstGeom prst="ellipse">
            <a:avLst/>
          </a:prstGeom>
        </p:spPr>
      </p:pic>
      <p:pic>
        <p:nvPicPr>
          <p:cNvPr id="30" name="Đồng hồ đếm ngược 5 giây">
            <a:hlinkClick r:id="" action="ppaction://media"/>
            <a:extLst>
              <a:ext uri="{FF2B5EF4-FFF2-40B4-BE49-F238E27FC236}">
                <a16:creationId xmlns:a16="http://schemas.microsoft.com/office/drawing/2014/main" id="{E1F7AD4B-75A0-9912-3115-1F59F6332F7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89" end="3032"/>
                </p14:media>
              </p:ext>
            </p:extLst>
          </p:nvPr>
        </p:nvPicPr>
        <p:blipFill rotWithShape="1">
          <a:blip r:embed="rId5"/>
          <a:srcRect l="31039" t="12918" r="24906" b="7903"/>
          <a:stretch/>
        </p:blipFill>
        <p:spPr>
          <a:xfrm>
            <a:off x="10384157" y="437737"/>
            <a:ext cx="1349014" cy="1279253"/>
          </a:xfrm>
          <a:prstGeom prst="ellipse">
            <a:avLst/>
          </a:prstGeom>
        </p:spPr>
      </p:pic>
      <p:pic>
        <p:nvPicPr>
          <p:cNvPr id="31" name="Đồng hồ đếm ngược 5 giây">
            <a:hlinkClick r:id="" action="ppaction://media"/>
            <a:extLst>
              <a:ext uri="{FF2B5EF4-FFF2-40B4-BE49-F238E27FC236}">
                <a16:creationId xmlns:a16="http://schemas.microsoft.com/office/drawing/2014/main" id="{F137ABAE-B410-DE4D-A3A3-E92F49BB0F0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89" end="3032"/>
                </p14:media>
              </p:ext>
            </p:extLst>
          </p:nvPr>
        </p:nvPicPr>
        <p:blipFill rotWithShape="1">
          <a:blip r:embed="rId5"/>
          <a:srcRect l="31039" t="12918" r="24906" b="7903"/>
          <a:stretch/>
        </p:blipFill>
        <p:spPr>
          <a:xfrm>
            <a:off x="10395245" y="437737"/>
            <a:ext cx="1349014" cy="127925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3601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06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66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5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0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66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706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66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69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70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66"/>
                            </p:stCondLst>
                            <p:childTnLst>
                              <p:par>
                                <p:cTn id="8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1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7066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066"/>
                            </p:stCondLst>
                            <p:childTnLst>
                              <p:par>
                                <p:cTn id="1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3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1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video>
              <p:cMediaNode vol="80000">
                <p:cTn id="12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video>
              <p:cMediaNode vol="80000">
                <p:cTn id="123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video>
              <p:cMediaNode vol="80000">
                <p:cTn id="125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</p:childTnLst>
        </p:cTn>
      </p:par>
    </p:tnLst>
    <p:bldLst>
      <p:bldP spid="26" grpId="0"/>
      <p:bldP spid="2" grpId="0"/>
      <p:bldP spid="5" grpId="0"/>
      <p:bldP spid="5" grpId="1"/>
      <p:bldP spid="20" grpId="0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1" grpId="0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476645" y="3170284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14" name="Rectangle: Rounded Corners 2">
            <a:extLst>
              <a:ext uri="{FF2B5EF4-FFF2-40B4-BE49-F238E27FC236}">
                <a16:creationId xmlns:a16="http://schemas.microsoft.com/office/drawing/2014/main" id="{8D375CCE-294A-4A06-B090-A5CB539AC2CB}"/>
              </a:ext>
            </a:extLst>
          </p:cNvPr>
          <p:cNvSpPr/>
          <p:nvPr/>
        </p:nvSpPr>
        <p:spPr>
          <a:xfrm>
            <a:off x="1464068" y="1623193"/>
            <a:ext cx="8991600" cy="4080757"/>
          </a:xfrm>
          <a:prstGeom prst="roundRect">
            <a:avLst>
              <a:gd name="adj" fmla="val 9417"/>
            </a:avLst>
          </a:prstGeom>
          <a:noFill/>
          <a:ln w="28575">
            <a:solidFill>
              <a:srgbClr val="72BD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034" y="2522362"/>
            <a:ext cx="2398474" cy="392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45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15C1D96-F6B5-F177-D49C-66C69BA9A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940" y="0"/>
            <a:ext cx="6171355" cy="62355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66A1D4-CE0B-BB31-638B-43B1C8421A3C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18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2232690" y="2079053"/>
            <a:ext cx="1835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110" y="3054425"/>
            <a:ext cx="45256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HỌ HÀNG NỘI, NGOẠI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77E2EFB-B417-1E78-3840-82396C050C7A}"/>
              </a:ext>
            </a:extLst>
          </p:cNvPr>
          <p:cNvGrpSpPr/>
          <p:nvPr/>
        </p:nvGrpSpPr>
        <p:grpSpPr>
          <a:xfrm>
            <a:off x="4783774" y="5950059"/>
            <a:ext cx="1232274" cy="707886"/>
            <a:chOff x="694180" y="2626768"/>
            <a:chExt cx="1232274" cy="707886"/>
          </a:xfrm>
        </p:grpSpPr>
        <p:sp>
          <p:nvSpPr>
            <p:cNvPr id="26" name="Arrow: Pentagon 25">
              <a:extLst>
                <a:ext uri="{FF2B5EF4-FFF2-40B4-BE49-F238E27FC236}">
                  <a16:creationId xmlns:a16="http://schemas.microsoft.com/office/drawing/2014/main" id="{F1C07DEE-8892-24B9-69DB-4BC45E9619CB}"/>
                </a:ext>
              </a:extLst>
            </p:cNvPr>
            <p:cNvSpPr/>
            <p:nvPr/>
          </p:nvSpPr>
          <p:spPr>
            <a:xfrm>
              <a:off x="694180" y="2626768"/>
              <a:ext cx="1232274" cy="707886"/>
            </a:xfrm>
            <a:prstGeom prst="homePlate">
              <a:avLst/>
            </a:prstGeom>
            <a:solidFill>
              <a:srgbClr val="72BD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B1500B4-2A13-B105-884B-9C3A22343CC6}"/>
                </a:ext>
              </a:extLst>
            </p:cNvPr>
            <p:cNvSpPr txBox="1"/>
            <p:nvPr/>
          </p:nvSpPr>
          <p:spPr>
            <a:xfrm>
              <a:off x="694180" y="2749879"/>
              <a:ext cx="1058090" cy="461665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Tiết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2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4EE0867-CBD1-2E04-F8EB-486A88664961}"/>
              </a:ext>
            </a:extLst>
          </p:cNvPr>
          <p:cNvGrpSpPr/>
          <p:nvPr/>
        </p:nvGrpSpPr>
        <p:grpSpPr>
          <a:xfrm>
            <a:off x="-71184" y="-111810"/>
            <a:ext cx="2927500" cy="2190863"/>
            <a:chOff x="-71184" y="-111810"/>
            <a:chExt cx="2927500" cy="2190863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8945F559-8686-70D6-4D74-7150A6A280D0}"/>
                </a:ext>
              </a:extLst>
            </p:cNvPr>
            <p:cNvSpPr/>
            <p:nvPr/>
          </p:nvSpPr>
          <p:spPr>
            <a:xfrm>
              <a:off x="317354" y="344720"/>
              <a:ext cx="2150424" cy="118661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A232D94-9A8E-A978-E827-27A3C1079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1184" y="-111810"/>
              <a:ext cx="2927500" cy="2190863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8211837-CF8F-9B55-C03E-9B8F5FBCA3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902" y="3054425"/>
            <a:ext cx="6271394" cy="378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3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24186" y="796199"/>
            <a:ext cx="7343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CÙNG HÁT VÀ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NHẢY THEO NHẠC NHÉ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" name="cá mập con">
            <a:hlinkClick r:id="" action="ppaction://media"/>
            <a:extLst>
              <a:ext uri="{FF2B5EF4-FFF2-40B4-BE49-F238E27FC236}">
                <a16:creationId xmlns:a16="http://schemas.microsoft.com/office/drawing/2014/main" id="{6993CAD2-25D2-C71D-B1EC-6EB8EC3595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65234" y="1861851"/>
            <a:ext cx="7818304" cy="439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62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70231" y="654133"/>
            <a:ext cx="3936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CÂY GIA ĐÌNH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864242" y="1694317"/>
            <a:ext cx="423175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Lựa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chọn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dụng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cụ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liệu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1864242" y="2233330"/>
            <a:ext cx="834303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nhóm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kiểm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lựa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chọn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cụ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liệu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phù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hợp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để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thực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hành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cây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gia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noProof="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đình</a:t>
            </a:r>
            <a:r>
              <a:rPr lang="en-US" sz="2400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3246" y="3646228"/>
            <a:ext cx="1054699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3FA7AD-DE74-FA1D-AB8E-2F9C196B8D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635511" y="4563358"/>
            <a:ext cx="1827964" cy="301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AC4A3A-4601-67D9-6062-241328F083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8832" y="3427403"/>
            <a:ext cx="1386157" cy="14284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2210E2-AFE1-878C-C378-54692377689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8" r="13090"/>
          <a:stretch/>
        </p:blipFill>
        <p:spPr>
          <a:xfrm>
            <a:off x="7368784" y="3409936"/>
            <a:ext cx="1091108" cy="14122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9322" y="3427403"/>
            <a:ext cx="1643786" cy="13948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CD8F720-92F5-8D90-FD3C-301123DA5B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351" y="2910668"/>
            <a:ext cx="2117352" cy="21173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4D5CF76-38F2-6FE2-0B6E-6734107E08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641" y="5189210"/>
            <a:ext cx="2356170" cy="140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87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70231" y="654133"/>
            <a:ext cx="3936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CÂY GIA ĐÌNH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828799" y="1776149"/>
            <a:ext cx="652839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Mỗi</a:t>
            </a:r>
            <a:r>
              <a:rPr kumimoji="0" lang="pt-BR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nhóm trình bày cách làm của mình.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 nhóm khác đặt câu hỏi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DE4937-7C88-B8CC-D466-B7A8EE4310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774" y="2822169"/>
            <a:ext cx="3593542" cy="34732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EBAAF8-1150-4275-8392-C0124A3A05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49332">
            <a:off x="1181714" y="3230813"/>
            <a:ext cx="3225966" cy="39464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9145142-7453-A739-2DDD-0984011C33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71058">
            <a:off x="8150965" y="2877784"/>
            <a:ext cx="2781443" cy="40347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030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70231" y="654133"/>
            <a:ext cx="3936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CÂY GIA ĐÌNH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463578" y="1770561"/>
            <a:ext cx="370333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Gợi ý </a:t>
            </a:r>
            <a:r>
              <a:rPr lang="pt-BR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cây gia đình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11" b="20211"/>
          <a:stretch/>
        </p:blipFill>
        <p:spPr>
          <a:xfrm>
            <a:off x="3971370" y="2430536"/>
            <a:ext cx="7439025" cy="3400425"/>
          </a:xfrm>
          <a:prstGeom prst="roundRect">
            <a:avLst>
              <a:gd name="adj" fmla="val 11664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ounded Rectangle 6"/>
          <p:cNvSpPr/>
          <p:nvPr/>
        </p:nvSpPr>
        <p:spPr>
          <a:xfrm>
            <a:off x="680484" y="2430536"/>
            <a:ext cx="1095153" cy="950617"/>
          </a:xfrm>
          <a:prstGeom prst="roundRect">
            <a:avLst/>
          </a:prstGeom>
          <a:solidFill>
            <a:srgbClr val="F1866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80484" y="2721178"/>
            <a:ext cx="122274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Bước 1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360033" y="4130748"/>
            <a:ext cx="283120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thân cây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lõi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vệ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21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663454" y="2033035"/>
            <a:ext cx="1222745" cy="950617"/>
            <a:chOff x="680484" y="2430536"/>
            <a:chExt cx="1222745" cy="950617"/>
          </a:xfrm>
        </p:grpSpPr>
        <p:sp>
          <p:nvSpPr>
            <p:cNvPr id="7" name="Rounded Rectangle 6"/>
            <p:cNvSpPr/>
            <p:nvPr/>
          </p:nvSpPr>
          <p:spPr>
            <a:xfrm>
              <a:off x="680484" y="2430536"/>
              <a:ext cx="1095153" cy="950617"/>
            </a:xfrm>
            <a:prstGeom prst="roundRect">
              <a:avLst/>
            </a:prstGeom>
            <a:solidFill>
              <a:srgbClr val="F1866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680484" y="2721178"/>
              <a:ext cx="122274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 Bước 2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4070230" y="2141935"/>
            <a:ext cx="484241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pt-BR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tán lá bằng bìa màu xanh lá: vẽ tán lá cây là dùng kéo cắt ra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035676-F32A-F5C2-C0C4-3960F7D306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846" y="3372046"/>
            <a:ext cx="3626036" cy="27750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97E6677-1CC7-326F-2556-93F3400FC649}"/>
              </a:ext>
            </a:extLst>
          </p:cNvPr>
          <p:cNvGrpSpPr/>
          <p:nvPr/>
        </p:nvGrpSpPr>
        <p:grpSpPr>
          <a:xfrm>
            <a:off x="4230785" y="3505189"/>
            <a:ext cx="3730429" cy="2508806"/>
            <a:chOff x="3448801" y="3752015"/>
            <a:chExt cx="2923953" cy="21290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FE0267-9813-6BE9-0617-9FC0016E8A8E}"/>
                </a:ext>
              </a:extLst>
            </p:cNvPr>
            <p:cNvSpPr/>
            <p:nvPr/>
          </p:nvSpPr>
          <p:spPr>
            <a:xfrm>
              <a:off x="3448801" y="3752015"/>
              <a:ext cx="2923953" cy="2129061"/>
            </a:xfrm>
            <a:prstGeom prst="rect">
              <a:avLst/>
            </a:prstGeom>
            <a:solidFill>
              <a:srgbClr val="48B96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loud 11">
              <a:extLst>
                <a:ext uri="{FF2B5EF4-FFF2-40B4-BE49-F238E27FC236}">
                  <a16:creationId xmlns:a16="http://schemas.microsoft.com/office/drawing/2014/main" id="{0DBD97F0-FF18-0B35-FC40-008B211C744E}"/>
                </a:ext>
              </a:extLst>
            </p:cNvPr>
            <p:cNvSpPr/>
            <p:nvPr/>
          </p:nvSpPr>
          <p:spPr>
            <a:xfrm rot="868526">
              <a:off x="3767778" y="3911240"/>
              <a:ext cx="2285998" cy="1810610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2BE1A93-0CC6-FDA8-015C-2448720BCFD8}"/>
              </a:ext>
            </a:extLst>
          </p:cNvPr>
          <p:cNvSpPr txBox="1"/>
          <p:nvPr/>
        </p:nvSpPr>
        <p:spPr>
          <a:xfrm>
            <a:off x="4070231" y="654133"/>
            <a:ext cx="3936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CÂY GIA ĐÌNH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569148-89F3-B98A-2D87-F60599815B85}"/>
              </a:ext>
            </a:extLst>
          </p:cNvPr>
          <p:cNvSpPr txBox="1"/>
          <p:nvPr/>
        </p:nvSpPr>
        <p:spPr>
          <a:xfrm>
            <a:off x="2034531" y="1457910"/>
            <a:ext cx="370333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Gợi ý </a:t>
            </a:r>
            <a:r>
              <a:rPr lang="pt-BR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cây gia đình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63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638952" y="1929982"/>
            <a:ext cx="1222745" cy="950617"/>
            <a:chOff x="680484" y="2430536"/>
            <a:chExt cx="1222745" cy="950617"/>
          </a:xfrm>
        </p:grpSpPr>
        <p:sp>
          <p:nvSpPr>
            <p:cNvPr id="7" name="Rounded Rectangle 6"/>
            <p:cNvSpPr/>
            <p:nvPr/>
          </p:nvSpPr>
          <p:spPr>
            <a:xfrm>
              <a:off x="680484" y="2430536"/>
              <a:ext cx="1095153" cy="950617"/>
            </a:xfrm>
            <a:prstGeom prst="roundRect">
              <a:avLst/>
            </a:prstGeom>
            <a:solidFill>
              <a:schemeClr val="bg1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680484" y="2721178"/>
              <a:ext cx="122274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 Bước 3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87287" y="4526943"/>
            <a:ext cx="479687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các thẻ thành viên gia đình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E872A3-8BE0-2DAD-96B5-004E782EE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3337" y="1619480"/>
            <a:ext cx="6821376" cy="52336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FDE8A36-741C-151E-8C5A-E5170F8F763C}"/>
              </a:ext>
            </a:extLst>
          </p:cNvPr>
          <p:cNvSpPr txBox="1"/>
          <p:nvPr/>
        </p:nvSpPr>
        <p:spPr>
          <a:xfrm>
            <a:off x="4127957" y="523046"/>
            <a:ext cx="3936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CÂY GIA ĐÌNH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9BAAC7-5C88-98E5-CA20-32B88E49C6D1}"/>
              </a:ext>
            </a:extLst>
          </p:cNvPr>
          <p:cNvSpPr txBox="1"/>
          <p:nvPr/>
        </p:nvSpPr>
        <p:spPr>
          <a:xfrm>
            <a:off x="1463578" y="1770561"/>
            <a:ext cx="370333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Gợi ý </a:t>
            </a:r>
            <a:r>
              <a:rPr lang="pt-BR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cây gia đình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1AAE3D4-214E-029D-63C3-3BC6B2B39997}"/>
              </a:ext>
            </a:extLst>
          </p:cNvPr>
          <p:cNvGrpSpPr/>
          <p:nvPr/>
        </p:nvGrpSpPr>
        <p:grpSpPr>
          <a:xfrm>
            <a:off x="1575711" y="3285684"/>
            <a:ext cx="1222745" cy="950617"/>
            <a:chOff x="680484" y="2430536"/>
            <a:chExt cx="1222745" cy="950617"/>
          </a:xfrm>
        </p:grpSpPr>
        <p:sp>
          <p:nvSpPr>
            <p:cNvPr id="16" name="Rounded Rectangle 6">
              <a:extLst>
                <a:ext uri="{FF2B5EF4-FFF2-40B4-BE49-F238E27FC236}">
                  <a16:creationId xmlns:a16="http://schemas.microsoft.com/office/drawing/2014/main" id="{82EA368E-29E1-2BB5-0771-B83FC6B06D93}"/>
                </a:ext>
              </a:extLst>
            </p:cNvPr>
            <p:cNvSpPr/>
            <p:nvPr/>
          </p:nvSpPr>
          <p:spPr>
            <a:xfrm>
              <a:off x="680484" y="2430536"/>
              <a:ext cx="1095153" cy="950617"/>
            </a:xfrm>
            <a:prstGeom prst="roundRect">
              <a:avLst/>
            </a:prstGeom>
            <a:solidFill>
              <a:srgbClr val="F1866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53F548-54ED-0022-808D-100D1DAF3AB8}"/>
                </a:ext>
              </a:extLst>
            </p:cNvPr>
            <p:cNvSpPr txBox="1"/>
            <p:nvPr/>
          </p:nvSpPr>
          <p:spPr>
            <a:xfrm>
              <a:off x="680484" y="2721178"/>
              <a:ext cx="122274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 Bước 3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953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4614616" y="5488521"/>
            <a:ext cx="481360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H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oàn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thiện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phẩm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Dán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thẻ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thành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viên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vào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cây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E415C94-B615-B0E8-B3B7-770FEC56F85F}"/>
              </a:ext>
            </a:extLst>
          </p:cNvPr>
          <p:cNvGrpSpPr/>
          <p:nvPr/>
        </p:nvGrpSpPr>
        <p:grpSpPr>
          <a:xfrm>
            <a:off x="2872774" y="5103087"/>
            <a:ext cx="1222745" cy="950617"/>
            <a:chOff x="680484" y="2430536"/>
            <a:chExt cx="1222745" cy="950617"/>
          </a:xfrm>
        </p:grpSpPr>
        <p:sp>
          <p:nvSpPr>
            <p:cNvPr id="8" name="Rounded Rectangle 6">
              <a:extLst>
                <a:ext uri="{FF2B5EF4-FFF2-40B4-BE49-F238E27FC236}">
                  <a16:creationId xmlns:a16="http://schemas.microsoft.com/office/drawing/2014/main" id="{5E256980-A41B-82C1-4FEE-8DBA748339E2}"/>
                </a:ext>
              </a:extLst>
            </p:cNvPr>
            <p:cNvSpPr/>
            <p:nvPr/>
          </p:nvSpPr>
          <p:spPr>
            <a:xfrm>
              <a:off x="680484" y="2430536"/>
              <a:ext cx="1095153" cy="950617"/>
            </a:xfrm>
            <a:prstGeom prst="roundRect">
              <a:avLst/>
            </a:prstGeom>
            <a:solidFill>
              <a:srgbClr val="F1866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C2E83CA-81A7-50F4-61BE-33671DA3EA16}"/>
                </a:ext>
              </a:extLst>
            </p:cNvPr>
            <p:cNvSpPr txBox="1"/>
            <p:nvPr/>
          </p:nvSpPr>
          <p:spPr>
            <a:xfrm>
              <a:off x="680484" y="2721178"/>
              <a:ext cx="122274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 Bước 4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082234A0-543E-CE8C-CE21-2C53C1399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55" y="1233926"/>
            <a:ext cx="4019784" cy="388526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A993533-5DA8-AB26-216E-21684DF4C0A0}"/>
              </a:ext>
            </a:extLst>
          </p:cNvPr>
          <p:cNvSpPr txBox="1"/>
          <p:nvPr/>
        </p:nvSpPr>
        <p:spPr>
          <a:xfrm>
            <a:off x="4127957" y="523046"/>
            <a:ext cx="3936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CÂY GIA ĐÌNH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4604F7-E670-55FD-8AB1-92F55D516257}"/>
              </a:ext>
            </a:extLst>
          </p:cNvPr>
          <p:cNvSpPr txBox="1"/>
          <p:nvPr/>
        </p:nvSpPr>
        <p:spPr>
          <a:xfrm>
            <a:off x="1463578" y="1770561"/>
            <a:ext cx="370333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Gợi ý </a:t>
            </a:r>
            <a:r>
              <a:rPr lang="pt-BR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cây gia đình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134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864087"/>
            <a:ext cx="2484783" cy="993913"/>
          </a:xfrm>
          <a:prstGeom prst="rect">
            <a:avLst/>
          </a:prstGeom>
          <a:solidFill>
            <a:srgbClr val="EDE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126409" y="1729408"/>
            <a:ext cx="2812774" cy="49496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252818" y="1729408"/>
            <a:ext cx="2812774" cy="49496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9379226" y="1729407"/>
            <a:ext cx="2812774" cy="49496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729409"/>
            <a:ext cx="2812774" cy="49496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98708" y="1833533"/>
            <a:ext cx="237259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t-BR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Cây gia đình gồm có những bộ phận nào?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993533-5DA8-AB26-216E-21684DF4C0A0}"/>
              </a:ext>
            </a:extLst>
          </p:cNvPr>
          <p:cNvSpPr txBox="1"/>
          <p:nvPr/>
        </p:nvSpPr>
        <p:spPr>
          <a:xfrm>
            <a:off x="3807968" y="318644"/>
            <a:ext cx="3936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CÂY GIA ĐÌNH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3172916" y="1836136"/>
            <a:ext cx="2491861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t-BR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Trong các vật liệu có sẵn, các em sẽ dùng vật liệu nào để làm cây gia đình?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388426" y="1833533"/>
            <a:ext cx="254155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t-BR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cách nào để tạo thành cây gia đình?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06038" y="3848809"/>
            <a:ext cx="130034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- </a:t>
            </a:r>
            <a:r>
              <a:rPr lang="pt-BR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Thân cây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3204792" y="3729081"/>
            <a:ext cx="2608040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- L</a:t>
            </a:r>
            <a:r>
              <a:rPr lang="pt-BR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àm thân cây: Cắt đôi giấy A4 hoặc sử dụng lõi giấy vệ sinh </a:t>
            </a:r>
          </a:p>
          <a:p>
            <a:pPr lvl="0" algn="just">
              <a:defRPr/>
            </a:pPr>
            <a:r>
              <a:rPr lang="pt-BR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Làm tán lá: Cắt, xé, dán  giấy màu</a:t>
            </a:r>
          </a:p>
          <a:p>
            <a:pPr lvl="0" algn="just">
              <a:defRPr/>
            </a:pPr>
            <a:r>
              <a:rPr lang="pt-BR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Làm thẻ các thành viên trong gia đình: Cắt và vẽ trên giấy trắng hoặc giấy màu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446326" y="3729081"/>
            <a:ext cx="224436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t-BR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Dán tán cây vào thân cây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9493523" y="1836136"/>
            <a:ext cx="258417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t-BR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cách nào để thể hiện mỗi quan hệ giữa các thành viên trong gia đình?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9533281" y="3729081"/>
            <a:ext cx="2504661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lang="pt-BR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Dùng bút vẽ thể hiện mối quan hệ giữa các thành viên trong gia đình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82EA368E-29E1-2BB5-0771-B83FC6B06D93}"/>
              </a:ext>
            </a:extLst>
          </p:cNvPr>
          <p:cNvSpPr/>
          <p:nvPr/>
        </p:nvSpPr>
        <p:spPr>
          <a:xfrm>
            <a:off x="1032030" y="3028687"/>
            <a:ext cx="505298" cy="521490"/>
          </a:xfrm>
          <a:prstGeom prst="ellipse">
            <a:avLst/>
          </a:prstGeom>
          <a:solidFill>
            <a:srgbClr val="F1866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1</a:t>
            </a:r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82EA368E-29E1-2BB5-0771-B83FC6B06D93}"/>
              </a:ext>
            </a:extLst>
          </p:cNvPr>
          <p:cNvSpPr/>
          <p:nvPr/>
        </p:nvSpPr>
        <p:spPr>
          <a:xfrm>
            <a:off x="4166197" y="3089252"/>
            <a:ext cx="505298" cy="521490"/>
          </a:xfrm>
          <a:prstGeom prst="ellipse">
            <a:avLst/>
          </a:prstGeom>
          <a:solidFill>
            <a:srgbClr val="F1866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2</a:t>
            </a:r>
          </a:p>
        </p:txBody>
      </p:sp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82EA368E-29E1-2BB5-0771-B83FC6B06D93}"/>
              </a:ext>
            </a:extLst>
          </p:cNvPr>
          <p:cNvSpPr/>
          <p:nvPr/>
        </p:nvSpPr>
        <p:spPr>
          <a:xfrm>
            <a:off x="7432755" y="3055342"/>
            <a:ext cx="505298" cy="521490"/>
          </a:xfrm>
          <a:prstGeom prst="ellipse">
            <a:avLst/>
          </a:prstGeom>
          <a:solidFill>
            <a:srgbClr val="F1866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3</a:t>
            </a:r>
          </a:p>
        </p:txBody>
      </p:sp>
      <p:sp>
        <p:nvSpPr>
          <p:cNvPr id="29" name="Rounded Rectangle 6">
            <a:extLst>
              <a:ext uri="{FF2B5EF4-FFF2-40B4-BE49-F238E27FC236}">
                <a16:creationId xmlns:a16="http://schemas.microsoft.com/office/drawing/2014/main" id="{82EA368E-29E1-2BB5-0771-B83FC6B06D93}"/>
              </a:ext>
            </a:extLst>
          </p:cNvPr>
          <p:cNvSpPr/>
          <p:nvPr/>
        </p:nvSpPr>
        <p:spPr>
          <a:xfrm>
            <a:off x="10532961" y="3089252"/>
            <a:ext cx="505298" cy="521490"/>
          </a:xfrm>
          <a:prstGeom prst="ellipse">
            <a:avLst/>
          </a:prstGeom>
          <a:solidFill>
            <a:srgbClr val="F1866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9BAAC7-5C88-98E5-CA20-32B88E49C6D1}"/>
              </a:ext>
            </a:extLst>
          </p:cNvPr>
          <p:cNvSpPr txBox="1"/>
          <p:nvPr/>
        </p:nvSpPr>
        <p:spPr>
          <a:xfrm>
            <a:off x="4234720" y="1029157"/>
            <a:ext cx="370333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Gợi ý </a:t>
            </a:r>
            <a:r>
              <a:rPr lang="pt-BR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cây gia đình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98709" y="4276315"/>
            <a:ext cx="9442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lang="pt-BR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Tán lá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06038" y="4762996"/>
            <a:ext cx="2334319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lang="pt-BR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Thẻ ghi các thành viên trong gia đình thuộc họ hàng nội, ngoại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5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0" grpId="0"/>
      <p:bldP spid="12" grpId="0"/>
      <p:bldP spid="13" grpId="0"/>
      <p:bldP spid="14" grpId="0"/>
      <p:bldP spid="15" grpId="0"/>
      <p:bldP spid="19" grpId="0"/>
      <p:bldP spid="20" grpId="0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713727" y="333526"/>
            <a:ext cx="6434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HÁT VÀ VẬN ĐỘNG THEO NHẠC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5" name="có ông bà, có ba má">
            <a:hlinkClick r:id="" action="ppaction://media"/>
            <a:extLst>
              <a:ext uri="{FF2B5EF4-FFF2-40B4-BE49-F238E27FC236}">
                <a16:creationId xmlns:a16="http://schemas.microsoft.com/office/drawing/2014/main" id="{3B132A30-8BAC-BBB6-DBE2-83A43BC983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32000" y="1143000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8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2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200938" y="1500720"/>
            <a:ext cx="484844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Kiểm tra và điều chỉnh sản phẩm theo các tiêu chí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688648" y="2239384"/>
            <a:ext cx="4383304" cy="3483835"/>
            <a:chOff x="680484" y="2430536"/>
            <a:chExt cx="1359450" cy="1021665"/>
          </a:xfrm>
        </p:grpSpPr>
        <p:sp>
          <p:nvSpPr>
            <p:cNvPr id="7" name="Rounded Rectangle 6"/>
            <p:cNvSpPr/>
            <p:nvPr/>
          </p:nvSpPr>
          <p:spPr>
            <a:xfrm>
              <a:off x="680484" y="2430536"/>
              <a:ext cx="1359450" cy="1021665"/>
            </a:xfrm>
            <a:prstGeom prst="roundRect">
              <a:avLst/>
            </a:prstGeom>
            <a:solidFill>
              <a:schemeClr val="bg1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726052" y="2533376"/>
              <a:ext cx="1268313" cy="8123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 - </a:t>
              </a:r>
              <a:r>
                <a:rPr kumimoji="0" lang="vi-V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Thể hiện được các thành viên trong gia đình thuộc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 </a:t>
              </a:r>
              <a:r>
                <a:rPr kumimoji="0" lang="vi-V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họ hàng bên nội, bên ngoại.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- </a:t>
              </a:r>
              <a:r>
                <a:rPr kumimoji="0" lang="vi-V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Thể hiện đúng mối quan hệ và cách xưng hô với các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 </a:t>
              </a:r>
              <a:r>
                <a:rPr kumimoji="0" lang="vi-V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thành viên trong gia đình thuộc họ hàng bên nội,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 </a:t>
              </a:r>
              <a:r>
                <a:rPr kumimoji="0" lang="vi-V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bên ngoại.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- </a:t>
              </a:r>
              <a:r>
                <a:rPr kumimoji="0" lang="vi-V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Hình ảnh đẹp mắt, chữ viết rõ r</a:t>
              </a:r>
              <a:r>
                <a:rPr lang="en-US" sz="20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à</a:t>
              </a:r>
              <a:r>
                <a:rPr kumimoji="0" lang="vi-V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4189732" y="5965622"/>
            <a:ext cx="57554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Nếu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đảm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tiêu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chí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hãy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nhé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!</a:t>
            </a:r>
          </a:p>
        </p:txBody>
      </p:sp>
      <p:sp>
        <p:nvSpPr>
          <p:cNvPr id="2" name="Left-Right Arrow 1"/>
          <p:cNvSpPr/>
          <p:nvPr/>
        </p:nvSpPr>
        <p:spPr>
          <a:xfrm>
            <a:off x="5534051" y="3576054"/>
            <a:ext cx="818707" cy="552893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C14734-5778-091F-7F94-7BBC0B46EDB2}"/>
              </a:ext>
            </a:extLst>
          </p:cNvPr>
          <p:cNvSpPr txBox="1"/>
          <p:nvPr/>
        </p:nvSpPr>
        <p:spPr>
          <a:xfrm>
            <a:off x="4127957" y="523046"/>
            <a:ext cx="3936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CÂY GIA ĐÌNH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2CD9D1-6878-F19A-B09F-F4F5EE964C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082" y="2159872"/>
            <a:ext cx="4019784" cy="388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17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727212" y="1656379"/>
            <a:ext cx="530154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Giới thiệu và trưng bày cây gia đình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536464" y="3202846"/>
            <a:ext cx="4740029" cy="1785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Vật liệu sử dụng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-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Các thành viên trong gia đình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-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Tình cảm của em với các thành viên trong gia đình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C14734-5778-091F-7F94-7BBC0B46EDB2}"/>
              </a:ext>
            </a:extLst>
          </p:cNvPr>
          <p:cNvSpPr txBox="1"/>
          <p:nvPr/>
        </p:nvSpPr>
        <p:spPr>
          <a:xfrm>
            <a:off x="2128243" y="673542"/>
            <a:ext cx="7935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GIỚI THIỆU VÀ TRƯNG BÀY SẢN PHẨM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256367-70AC-9467-A42D-4CF86964BD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006" y="2522925"/>
            <a:ext cx="5544260" cy="3885263"/>
          </a:xfrm>
          <a:prstGeom prst="roundRect">
            <a:avLst>
              <a:gd name="adj" fmla="val 11279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73BC535-526F-492F-81E4-EF9036E630A4}"/>
              </a:ext>
            </a:extLst>
          </p:cNvPr>
          <p:cNvSpPr txBox="1"/>
          <p:nvPr/>
        </p:nvSpPr>
        <p:spPr>
          <a:xfrm>
            <a:off x="712734" y="2579709"/>
            <a:ext cx="364902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giới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thiệu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73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BC14734-5778-091F-7F94-7BBC0B46EDB2}"/>
              </a:ext>
            </a:extLst>
          </p:cNvPr>
          <p:cNvSpPr txBox="1"/>
          <p:nvPr/>
        </p:nvSpPr>
        <p:spPr>
          <a:xfrm>
            <a:off x="1976684" y="1982450"/>
            <a:ext cx="76216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44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CHIA SẺ VỀ CÂY GIA ĐÌNH MÀ EM ẤN TƯỢNG NHẤT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23657B-1346-0168-5144-61AE192B5564}"/>
              </a:ext>
            </a:extLst>
          </p:cNvPr>
          <p:cNvSpPr txBox="1"/>
          <p:nvPr/>
        </p:nvSpPr>
        <p:spPr>
          <a:xfrm>
            <a:off x="1819770" y="4077755"/>
            <a:ext cx="7935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VÌ SAO EM THÍCH CÂY GIA ĐÌNH ĐÓ</a:t>
            </a:r>
            <a:endParaRPr lang="vi-VN" altLang="zh-CN" sz="3200" b="1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58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1028BF-4394-59CC-577D-5A0DC1AF0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8607" y="1588214"/>
            <a:ext cx="8469234" cy="52697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644929" y="624225"/>
            <a:ext cx="465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ĐÁNH GIÁ SẢN PHẨM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679784" y="1657458"/>
            <a:ext cx="254572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Thực hiện đánh giá bằng hình dán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6827" t="7035" r="5654" b="3542"/>
          <a:stretch/>
        </p:blipFill>
        <p:spPr>
          <a:xfrm>
            <a:off x="6393109" y="3561547"/>
            <a:ext cx="868595" cy="868595"/>
          </a:xfrm>
          <a:prstGeom prst="ellipse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9571" t="6413" r="10420" b="6660"/>
          <a:stretch/>
        </p:blipFill>
        <p:spPr>
          <a:xfrm>
            <a:off x="7528178" y="4714520"/>
            <a:ext cx="848933" cy="848933"/>
          </a:xfrm>
          <a:prstGeom prst="ellipse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/>
          <a:srcRect l="5642" t="6399" r="6278" b="6897"/>
          <a:stretch/>
        </p:blipFill>
        <p:spPr>
          <a:xfrm>
            <a:off x="8786108" y="5635700"/>
            <a:ext cx="878797" cy="878797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DE824D-7BC5-90F3-C07C-456ED61796A8}"/>
              </a:ext>
            </a:extLst>
          </p:cNvPr>
          <p:cNvSpPr txBox="1"/>
          <p:nvPr/>
        </p:nvSpPr>
        <p:spPr>
          <a:xfrm>
            <a:off x="2599981" y="3727627"/>
            <a:ext cx="3280496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Thể hiện được các thành viên</a:t>
            </a:r>
            <a:r>
              <a:rPr lang="en-US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trong gia đình thuộc họ h</a:t>
            </a:r>
            <a:r>
              <a:rPr lang="en-US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à</a:t>
            </a:r>
            <a:r>
              <a:rPr lang="vi-VN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</a:t>
            </a:r>
            <a:r>
              <a:rPr lang="en-US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bên nội, bên ngoại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620A34-3DE0-D059-6C74-E9F5B756E90A}"/>
              </a:ext>
            </a:extLst>
          </p:cNvPr>
          <p:cNvSpPr txBox="1"/>
          <p:nvPr/>
        </p:nvSpPr>
        <p:spPr>
          <a:xfrm>
            <a:off x="2552304" y="4584989"/>
            <a:ext cx="3328173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Thể hiện đúng mối quan hệ và cách</a:t>
            </a:r>
            <a:r>
              <a:rPr lang="en-US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xưng hô với các thành viên trong</a:t>
            </a:r>
            <a:r>
              <a:rPr lang="en-US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gia đình thuộc họ hàng bên nội,</a:t>
            </a:r>
            <a:r>
              <a:rPr lang="en-US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bên ngoại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C17956-BDE0-F28F-9531-BBBF0E15912E}"/>
              </a:ext>
            </a:extLst>
          </p:cNvPr>
          <p:cNvSpPr txBox="1"/>
          <p:nvPr/>
        </p:nvSpPr>
        <p:spPr>
          <a:xfrm>
            <a:off x="2552304" y="5956776"/>
            <a:ext cx="32033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de-DE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 ảnh đẹp mắt, chữ viết rõ ràng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67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5" grpId="0"/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476645" y="3170284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BIỆT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CÁC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 EM!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14" name="Rectangle: Rounded Corners 2">
            <a:extLst>
              <a:ext uri="{FF2B5EF4-FFF2-40B4-BE49-F238E27FC236}">
                <a16:creationId xmlns:a16="http://schemas.microsoft.com/office/drawing/2014/main" id="{8D375CCE-294A-4A06-B090-A5CB539AC2CB}"/>
              </a:ext>
            </a:extLst>
          </p:cNvPr>
          <p:cNvSpPr/>
          <p:nvPr/>
        </p:nvSpPr>
        <p:spPr>
          <a:xfrm>
            <a:off x="1464068" y="1623193"/>
            <a:ext cx="8991600" cy="4080757"/>
          </a:xfrm>
          <a:prstGeom prst="roundRect">
            <a:avLst>
              <a:gd name="adj" fmla="val 9417"/>
            </a:avLst>
          </a:prstGeom>
          <a:noFill/>
          <a:ln w="28575">
            <a:solidFill>
              <a:srgbClr val="72BD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034" y="2522362"/>
            <a:ext cx="2398474" cy="392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3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131" y="4620781"/>
            <a:ext cx="1436365" cy="2039707"/>
          </a:xfrm>
          <a:prstGeom prst="rect">
            <a:avLst/>
          </a:prstGeom>
        </p:spPr>
      </p:pic>
      <p:sp>
        <p:nvSpPr>
          <p:cNvPr id="107" name="Rounded Rectangular Callout 106"/>
          <p:cNvSpPr/>
          <p:nvPr/>
        </p:nvSpPr>
        <p:spPr>
          <a:xfrm>
            <a:off x="6240879" y="5318917"/>
            <a:ext cx="3862137" cy="1521498"/>
          </a:xfrm>
          <a:prstGeom prst="wedgeRoundRectCallout">
            <a:avLst>
              <a:gd name="adj1" fmla="val 76368"/>
              <a:gd name="adj2" fmla="val -56574"/>
              <a:gd name="adj3" fmla="val 16667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6169943" y="5627387"/>
            <a:ext cx="4053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Bài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hát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nhắc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đến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ai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gia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đình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nhỏ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 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524388" y="462803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THÀNH VIÊN TRONG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C84E138-B2D6-D681-9B1E-89D4A2C1A364}"/>
              </a:ext>
            </a:extLst>
          </p:cNvPr>
          <p:cNvGrpSpPr/>
          <p:nvPr/>
        </p:nvGrpSpPr>
        <p:grpSpPr>
          <a:xfrm>
            <a:off x="434609" y="2185341"/>
            <a:ext cx="1992174" cy="830997"/>
            <a:chOff x="836806" y="2790887"/>
            <a:chExt cx="2038010" cy="958985"/>
          </a:xfrm>
        </p:grpSpPr>
        <p:sp>
          <p:nvSpPr>
            <p:cNvPr id="3" name="Trapezoid 2">
              <a:extLst>
                <a:ext uri="{FF2B5EF4-FFF2-40B4-BE49-F238E27FC236}">
                  <a16:creationId xmlns:a16="http://schemas.microsoft.com/office/drawing/2014/main" id="{8D6750F1-6306-BA60-D6B0-7620A23AB940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" name="Trapezoid 2">
              <a:extLst>
                <a:ext uri="{FF2B5EF4-FFF2-40B4-BE49-F238E27FC236}">
                  <a16:creationId xmlns:a16="http://schemas.microsoft.com/office/drawing/2014/main" id="{2C64DA4B-4E12-07DD-AD2F-DC96BECA0626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267659-9992-4EF9-997C-1AD91C04739E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Ông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nội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85546C-2B9D-3798-F2D5-5CA7BB96F543}"/>
              </a:ext>
            </a:extLst>
          </p:cNvPr>
          <p:cNvGrpSpPr/>
          <p:nvPr/>
        </p:nvGrpSpPr>
        <p:grpSpPr>
          <a:xfrm>
            <a:off x="3314109" y="2151409"/>
            <a:ext cx="1992174" cy="830997"/>
            <a:chOff x="836806" y="2790887"/>
            <a:chExt cx="2038010" cy="958985"/>
          </a:xfrm>
        </p:grpSpPr>
        <p:sp>
          <p:nvSpPr>
            <p:cNvPr id="26" name="Trapezoid 2">
              <a:extLst>
                <a:ext uri="{FF2B5EF4-FFF2-40B4-BE49-F238E27FC236}">
                  <a16:creationId xmlns:a16="http://schemas.microsoft.com/office/drawing/2014/main" id="{3FA1140C-86B6-5103-8A03-0561173C8999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7" name="Trapezoid 2">
              <a:extLst>
                <a:ext uri="{FF2B5EF4-FFF2-40B4-BE49-F238E27FC236}">
                  <a16:creationId xmlns:a16="http://schemas.microsoft.com/office/drawing/2014/main" id="{21C78DAF-5D95-C00B-E5FA-05E808AD473C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93BE311-4792-9FAF-06E3-B4283F00BA4F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Bà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nội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7EB69EE-9416-F31E-1450-64B04D18DBC2}"/>
              </a:ext>
            </a:extLst>
          </p:cNvPr>
          <p:cNvGrpSpPr/>
          <p:nvPr/>
        </p:nvGrpSpPr>
        <p:grpSpPr>
          <a:xfrm>
            <a:off x="6152552" y="2104126"/>
            <a:ext cx="1992174" cy="830997"/>
            <a:chOff x="836806" y="2790887"/>
            <a:chExt cx="2038010" cy="958985"/>
          </a:xfrm>
        </p:grpSpPr>
        <p:sp>
          <p:nvSpPr>
            <p:cNvPr id="30" name="Trapezoid 2">
              <a:extLst>
                <a:ext uri="{FF2B5EF4-FFF2-40B4-BE49-F238E27FC236}">
                  <a16:creationId xmlns:a16="http://schemas.microsoft.com/office/drawing/2014/main" id="{D01BA60D-1780-9921-3FDE-C325B1DA88A9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1" name="Trapezoid 2">
              <a:extLst>
                <a:ext uri="{FF2B5EF4-FFF2-40B4-BE49-F238E27FC236}">
                  <a16:creationId xmlns:a16="http://schemas.microsoft.com/office/drawing/2014/main" id="{634B2E84-2BEE-3F24-A0DF-568F931EA211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4C75111-8DE6-52C6-C266-42A89F3EA397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Ba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1BB1BE1-2254-0256-72B8-53229DC63EAE}"/>
              </a:ext>
            </a:extLst>
          </p:cNvPr>
          <p:cNvGrpSpPr/>
          <p:nvPr/>
        </p:nvGrpSpPr>
        <p:grpSpPr>
          <a:xfrm>
            <a:off x="8976022" y="2060781"/>
            <a:ext cx="1992174" cy="830997"/>
            <a:chOff x="836806" y="2790887"/>
            <a:chExt cx="2038010" cy="958985"/>
          </a:xfrm>
        </p:grpSpPr>
        <p:sp>
          <p:nvSpPr>
            <p:cNvPr id="34" name="Trapezoid 2">
              <a:extLst>
                <a:ext uri="{FF2B5EF4-FFF2-40B4-BE49-F238E27FC236}">
                  <a16:creationId xmlns:a16="http://schemas.microsoft.com/office/drawing/2014/main" id="{BE26742B-6638-2131-2056-1BEC30949026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5" name="Trapezoid 2">
              <a:extLst>
                <a:ext uri="{FF2B5EF4-FFF2-40B4-BE49-F238E27FC236}">
                  <a16:creationId xmlns:a16="http://schemas.microsoft.com/office/drawing/2014/main" id="{31149796-4C00-1331-2CC3-5B9EFD489400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3C2680E-FA25-59FA-0DA4-6F20EB247003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Má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F37985B-9948-2BEA-3634-47CB1419178C}"/>
              </a:ext>
            </a:extLst>
          </p:cNvPr>
          <p:cNvGrpSpPr/>
          <p:nvPr/>
        </p:nvGrpSpPr>
        <p:grpSpPr>
          <a:xfrm>
            <a:off x="156798" y="3589392"/>
            <a:ext cx="1992174" cy="830997"/>
            <a:chOff x="836806" y="2790887"/>
            <a:chExt cx="2038010" cy="958985"/>
          </a:xfrm>
        </p:grpSpPr>
        <p:sp>
          <p:nvSpPr>
            <p:cNvPr id="38" name="Trapezoid 2">
              <a:extLst>
                <a:ext uri="{FF2B5EF4-FFF2-40B4-BE49-F238E27FC236}">
                  <a16:creationId xmlns:a16="http://schemas.microsoft.com/office/drawing/2014/main" id="{0BBA13B8-66FF-CB59-CF79-61CAB16DA97B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9" name="Trapezoid 2">
              <a:extLst>
                <a:ext uri="{FF2B5EF4-FFF2-40B4-BE49-F238E27FC236}">
                  <a16:creationId xmlns:a16="http://schemas.microsoft.com/office/drawing/2014/main" id="{ADCC34B3-F200-E4E1-4E4D-C490340D6896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2677F8D-1EFD-0DD9-60E3-35DD62A4D50E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Ông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ngoại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48596C8-CDEE-E20B-578D-A1B1FA70B306}"/>
              </a:ext>
            </a:extLst>
          </p:cNvPr>
          <p:cNvGrpSpPr/>
          <p:nvPr/>
        </p:nvGrpSpPr>
        <p:grpSpPr>
          <a:xfrm>
            <a:off x="2605127" y="3589392"/>
            <a:ext cx="1992174" cy="830997"/>
            <a:chOff x="836806" y="2790887"/>
            <a:chExt cx="2038010" cy="958985"/>
          </a:xfrm>
        </p:grpSpPr>
        <p:sp>
          <p:nvSpPr>
            <p:cNvPr id="44" name="Trapezoid 2">
              <a:extLst>
                <a:ext uri="{FF2B5EF4-FFF2-40B4-BE49-F238E27FC236}">
                  <a16:creationId xmlns:a16="http://schemas.microsoft.com/office/drawing/2014/main" id="{2EAA416C-7E1A-86D9-B5AC-261AAF6E8105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6" name="Trapezoid 2">
              <a:extLst>
                <a:ext uri="{FF2B5EF4-FFF2-40B4-BE49-F238E27FC236}">
                  <a16:creationId xmlns:a16="http://schemas.microsoft.com/office/drawing/2014/main" id="{DCF27963-0858-198E-5C53-E65427CFE1C4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E10A3FF-470D-17FE-A829-C41790685ED1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Bà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ngoại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2D2E30F-7B4A-8F08-7478-2F58DADC904B}"/>
              </a:ext>
            </a:extLst>
          </p:cNvPr>
          <p:cNvGrpSpPr/>
          <p:nvPr/>
        </p:nvGrpSpPr>
        <p:grpSpPr>
          <a:xfrm>
            <a:off x="7501785" y="3589392"/>
            <a:ext cx="1992174" cy="830997"/>
            <a:chOff x="836806" y="2790887"/>
            <a:chExt cx="2038010" cy="958985"/>
          </a:xfrm>
        </p:grpSpPr>
        <p:sp>
          <p:nvSpPr>
            <p:cNvPr id="49" name="Trapezoid 2">
              <a:extLst>
                <a:ext uri="{FF2B5EF4-FFF2-40B4-BE49-F238E27FC236}">
                  <a16:creationId xmlns:a16="http://schemas.microsoft.com/office/drawing/2014/main" id="{152E6947-C76C-295B-212B-CFE2B66BB45C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0" name="Trapezoid 2">
              <a:extLst>
                <a:ext uri="{FF2B5EF4-FFF2-40B4-BE49-F238E27FC236}">
                  <a16:creationId xmlns:a16="http://schemas.microsoft.com/office/drawing/2014/main" id="{95C2B71C-E6B1-4BD3-9DF0-B61F72BDD24E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EBC406B-75DB-E490-E11B-95B73A77179E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Cậu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002ED6F-4358-2E64-260E-2BB8132D0306}"/>
              </a:ext>
            </a:extLst>
          </p:cNvPr>
          <p:cNvGrpSpPr/>
          <p:nvPr/>
        </p:nvGrpSpPr>
        <p:grpSpPr>
          <a:xfrm>
            <a:off x="5053456" y="3589392"/>
            <a:ext cx="1992174" cy="830997"/>
            <a:chOff x="836806" y="2790887"/>
            <a:chExt cx="2038010" cy="958985"/>
          </a:xfrm>
        </p:grpSpPr>
        <p:sp>
          <p:nvSpPr>
            <p:cNvPr id="53" name="Trapezoid 2">
              <a:extLst>
                <a:ext uri="{FF2B5EF4-FFF2-40B4-BE49-F238E27FC236}">
                  <a16:creationId xmlns:a16="http://schemas.microsoft.com/office/drawing/2014/main" id="{2CB62DED-F8D6-172C-E8AB-58E1A3A03089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4" name="Trapezoid 2">
              <a:extLst>
                <a:ext uri="{FF2B5EF4-FFF2-40B4-BE49-F238E27FC236}">
                  <a16:creationId xmlns:a16="http://schemas.microsoft.com/office/drawing/2014/main" id="{12EB3B44-BE8E-7534-D4B0-035F11D75E30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FA93142-D2B1-C16F-5F2C-19A643E9689B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C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ô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E207048-A3C0-6558-0EBA-3934D1B4691D}"/>
              </a:ext>
            </a:extLst>
          </p:cNvPr>
          <p:cNvGrpSpPr/>
          <p:nvPr/>
        </p:nvGrpSpPr>
        <p:grpSpPr>
          <a:xfrm>
            <a:off x="9950113" y="3589392"/>
            <a:ext cx="1992174" cy="830997"/>
            <a:chOff x="836806" y="2790887"/>
            <a:chExt cx="2038010" cy="958985"/>
          </a:xfrm>
        </p:grpSpPr>
        <p:sp>
          <p:nvSpPr>
            <p:cNvPr id="57" name="Trapezoid 2">
              <a:extLst>
                <a:ext uri="{FF2B5EF4-FFF2-40B4-BE49-F238E27FC236}">
                  <a16:creationId xmlns:a16="http://schemas.microsoft.com/office/drawing/2014/main" id="{4EF8AF57-3559-BBBF-E71B-96761E478062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8" name="Trapezoid 2">
              <a:extLst>
                <a:ext uri="{FF2B5EF4-FFF2-40B4-BE49-F238E27FC236}">
                  <a16:creationId xmlns:a16="http://schemas.microsoft.com/office/drawing/2014/main" id="{2C793580-C70F-DE9D-C693-6C02A9B5F576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AC4C9E8-1598-D4F1-C3E8-4FD2649D76B6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Bác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62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4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107" grpId="0" animBg="1"/>
      <p:bldP spid="1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131" y="4620781"/>
            <a:ext cx="1436365" cy="2039707"/>
          </a:xfrm>
          <a:prstGeom prst="rect">
            <a:avLst/>
          </a:prstGeom>
        </p:spPr>
      </p:pic>
      <p:sp>
        <p:nvSpPr>
          <p:cNvPr id="107" name="Rounded Rectangular Callout 106"/>
          <p:cNvSpPr/>
          <p:nvPr/>
        </p:nvSpPr>
        <p:spPr>
          <a:xfrm>
            <a:off x="5266063" y="5318917"/>
            <a:ext cx="4836953" cy="1521498"/>
          </a:xfrm>
          <a:prstGeom prst="wedgeRoundRectCallout">
            <a:avLst>
              <a:gd name="adj1" fmla="val 76368"/>
              <a:gd name="adj2" fmla="val -56574"/>
              <a:gd name="adj3" fmla="val 16667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605494" y="5443885"/>
            <a:ext cx="4256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thành viên trong gia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đình bạn nhỏ có mối quan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hệ với nhau như thế nào? 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524388" y="462803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THÀNH VIÊN TRONG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C84E138-B2D6-D681-9B1E-89D4A2C1A364}"/>
              </a:ext>
            </a:extLst>
          </p:cNvPr>
          <p:cNvGrpSpPr/>
          <p:nvPr/>
        </p:nvGrpSpPr>
        <p:grpSpPr>
          <a:xfrm>
            <a:off x="224983" y="1865466"/>
            <a:ext cx="2136547" cy="687350"/>
            <a:chOff x="836806" y="2790887"/>
            <a:chExt cx="2038010" cy="958985"/>
          </a:xfrm>
        </p:grpSpPr>
        <p:sp>
          <p:nvSpPr>
            <p:cNvPr id="3" name="Trapezoid 2">
              <a:extLst>
                <a:ext uri="{FF2B5EF4-FFF2-40B4-BE49-F238E27FC236}">
                  <a16:creationId xmlns:a16="http://schemas.microsoft.com/office/drawing/2014/main" id="{8D6750F1-6306-BA60-D6B0-7620A23AB940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" name="Trapezoid 2">
              <a:extLst>
                <a:ext uri="{FF2B5EF4-FFF2-40B4-BE49-F238E27FC236}">
                  <a16:creationId xmlns:a16="http://schemas.microsoft.com/office/drawing/2014/main" id="{2C64DA4B-4E12-07DD-AD2F-DC96BECA0626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267659-9992-4EF9-997C-1AD91C04739E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Ông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nội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85546C-2B9D-3798-F2D5-5CA7BB96F543}"/>
              </a:ext>
            </a:extLst>
          </p:cNvPr>
          <p:cNvGrpSpPr/>
          <p:nvPr/>
        </p:nvGrpSpPr>
        <p:grpSpPr>
          <a:xfrm>
            <a:off x="3104483" y="1831534"/>
            <a:ext cx="2136547" cy="687350"/>
            <a:chOff x="836806" y="2790887"/>
            <a:chExt cx="2038010" cy="958985"/>
          </a:xfrm>
        </p:grpSpPr>
        <p:sp>
          <p:nvSpPr>
            <p:cNvPr id="26" name="Trapezoid 2">
              <a:extLst>
                <a:ext uri="{FF2B5EF4-FFF2-40B4-BE49-F238E27FC236}">
                  <a16:creationId xmlns:a16="http://schemas.microsoft.com/office/drawing/2014/main" id="{3FA1140C-86B6-5103-8A03-0561173C8999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7" name="Trapezoid 2">
              <a:extLst>
                <a:ext uri="{FF2B5EF4-FFF2-40B4-BE49-F238E27FC236}">
                  <a16:creationId xmlns:a16="http://schemas.microsoft.com/office/drawing/2014/main" id="{21C78DAF-5D95-C00B-E5FA-05E808AD473C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93BE311-4792-9FAF-06E3-B4283F00BA4F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Bà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nội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7EB69EE-9416-F31E-1450-64B04D18DBC2}"/>
              </a:ext>
            </a:extLst>
          </p:cNvPr>
          <p:cNvGrpSpPr/>
          <p:nvPr/>
        </p:nvGrpSpPr>
        <p:grpSpPr>
          <a:xfrm>
            <a:off x="1748408" y="3333803"/>
            <a:ext cx="2136547" cy="687350"/>
            <a:chOff x="836806" y="2790887"/>
            <a:chExt cx="2038010" cy="958985"/>
          </a:xfrm>
        </p:grpSpPr>
        <p:sp>
          <p:nvSpPr>
            <p:cNvPr id="30" name="Trapezoid 2">
              <a:extLst>
                <a:ext uri="{FF2B5EF4-FFF2-40B4-BE49-F238E27FC236}">
                  <a16:creationId xmlns:a16="http://schemas.microsoft.com/office/drawing/2014/main" id="{D01BA60D-1780-9921-3FDE-C325B1DA88A9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1" name="Trapezoid 2">
              <a:extLst>
                <a:ext uri="{FF2B5EF4-FFF2-40B4-BE49-F238E27FC236}">
                  <a16:creationId xmlns:a16="http://schemas.microsoft.com/office/drawing/2014/main" id="{634B2E84-2BEE-3F24-A0DF-568F931EA211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4C75111-8DE6-52C6-C266-42A89F3EA397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Ba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1BB1BE1-2254-0256-72B8-53229DC63EAE}"/>
              </a:ext>
            </a:extLst>
          </p:cNvPr>
          <p:cNvGrpSpPr/>
          <p:nvPr/>
        </p:nvGrpSpPr>
        <p:grpSpPr>
          <a:xfrm>
            <a:off x="7057296" y="3483560"/>
            <a:ext cx="2136547" cy="687350"/>
            <a:chOff x="836806" y="2790887"/>
            <a:chExt cx="2038010" cy="958985"/>
          </a:xfrm>
        </p:grpSpPr>
        <p:sp>
          <p:nvSpPr>
            <p:cNvPr id="34" name="Trapezoid 2">
              <a:extLst>
                <a:ext uri="{FF2B5EF4-FFF2-40B4-BE49-F238E27FC236}">
                  <a16:creationId xmlns:a16="http://schemas.microsoft.com/office/drawing/2014/main" id="{BE26742B-6638-2131-2056-1BEC30949026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5" name="Trapezoid 2">
              <a:extLst>
                <a:ext uri="{FF2B5EF4-FFF2-40B4-BE49-F238E27FC236}">
                  <a16:creationId xmlns:a16="http://schemas.microsoft.com/office/drawing/2014/main" id="{31149796-4C00-1331-2CC3-5B9EFD489400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3C2680E-FA25-59FA-0DA4-6F20EB247003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Má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F37985B-9948-2BEA-3634-47CB1419178C}"/>
              </a:ext>
            </a:extLst>
          </p:cNvPr>
          <p:cNvGrpSpPr/>
          <p:nvPr/>
        </p:nvGrpSpPr>
        <p:grpSpPr>
          <a:xfrm>
            <a:off x="5985528" y="1865466"/>
            <a:ext cx="2136547" cy="687350"/>
            <a:chOff x="836806" y="2790887"/>
            <a:chExt cx="2038010" cy="958985"/>
          </a:xfrm>
        </p:grpSpPr>
        <p:sp>
          <p:nvSpPr>
            <p:cNvPr id="38" name="Trapezoid 2">
              <a:extLst>
                <a:ext uri="{FF2B5EF4-FFF2-40B4-BE49-F238E27FC236}">
                  <a16:creationId xmlns:a16="http://schemas.microsoft.com/office/drawing/2014/main" id="{0BBA13B8-66FF-CB59-CF79-61CAB16DA97B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9" name="Trapezoid 2">
              <a:extLst>
                <a:ext uri="{FF2B5EF4-FFF2-40B4-BE49-F238E27FC236}">
                  <a16:creationId xmlns:a16="http://schemas.microsoft.com/office/drawing/2014/main" id="{ADCC34B3-F200-E4E1-4E4D-C490340D6896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2677F8D-1EFD-0DD9-60E3-35DD62A4D50E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Ông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ngoại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48596C8-CDEE-E20B-578D-A1B1FA70B306}"/>
              </a:ext>
            </a:extLst>
          </p:cNvPr>
          <p:cNvGrpSpPr/>
          <p:nvPr/>
        </p:nvGrpSpPr>
        <p:grpSpPr>
          <a:xfrm>
            <a:off x="8730315" y="1809808"/>
            <a:ext cx="2136547" cy="687350"/>
            <a:chOff x="836806" y="2790887"/>
            <a:chExt cx="2038010" cy="958985"/>
          </a:xfrm>
        </p:grpSpPr>
        <p:sp>
          <p:nvSpPr>
            <p:cNvPr id="44" name="Trapezoid 2">
              <a:extLst>
                <a:ext uri="{FF2B5EF4-FFF2-40B4-BE49-F238E27FC236}">
                  <a16:creationId xmlns:a16="http://schemas.microsoft.com/office/drawing/2014/main" id="{2EAA416C-7E1A-86D9-B5AC-261AAF6E8105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6" name="Trapezoid 2">
              <a:extLst>
                <a:ext uri="{FF2B5EF4-FFF2-40B4-BE49-F238E27FC236}">
                  <a16:creationId xmlns:a16="http://schemas.microsoft.com/office/drawing/2014/main" id="{DCF27963-0858-198E-5C53-E65427CFE1C4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E10A3FF-470D-17FE-A829-C41790685ED1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Bà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ngoại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05DCAD6-688F-50B0-7DFC-50E2A3DFA283}"/>
              </a:ext>
            </a:extLst>
          </p:cNvPr>
          <p:cNvGrpSpPr/>
          <p:nvPr/>
        </p:nvGrpSpPr>
        <p:grpSpPr>
          <a:xfrm>
            <a:off x="4275270" y="4303292"/>
            <a:ext cx="2136547" cy="687350"/>
            <a:chOff x="836806" y="2790887"/>
            <a:chExt cx="2038010" cy="958985"/>
          </a:xfrm>
        </p:grpSpPr>
        <p:sp>
          <p:nvSpPr>
            <p:cNvPr id="5" name="Trapezoid 2">
              <a:extLst>
                <a:ext uri="{FF2B5EF4-FFF2-40B4-BE49-F238E27FC236}">
                  <a16:creationId xmlns:a16="http://schemas.microsoft.com/office/drawing/2014/main" id="{2E99D895-206A-46D5-332F-11E1A8EA3BBD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Trapezoid 2">
              <a:extLst>
                <a:ext uri="{FF2B5EF4-FFF2-40B4-BE49-F238E27FC236}">
                  <a16:creationId xmlns:a16="http://schemas.microsoft.com/office/drawing/2014/main" id="{07F4CD8B-8452-9B28-7A1E-288D4FC1C264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6F7B439-3A71-F638-C16E-4BB78CDCA059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Bạn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nhỏ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13" name="Left Brace 12">
            <a:extLst>
              <a:ext uri="{FF2B5EF4-FFF2-40B4-BE49-F238E27FC236}">
                <a16:creationId xmlns:a16="http://schemas.microsoft.com/office/drawing/2014/main" id="{99993650-A0C4-C180-AA52-7175CF7EEADF}"/>
              </a:ext>
            </a:extLst>
          </p:cNvPr>
          <p:cNvSpPr/>
          <p:nvPr/>
        </p:nvSpPr>
        <p:spPr>
          <a:xfrm rot="16200000">
            <a:off x="2502829" y="1950159"/>
            <a:ext cx="814085" cy="2009381"/>
          </a:xfrm>
          <a:prstGeom prst="leftBrace">
            <a:avLst>
              <a:gd name="adj1" fmla="val 8333"/>
              <a:gd name="adj2" fmla="val 5681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29C82D72-B7CE-AE89-ED3A-8A7974AD01C8}"/>
              </a:ext>
            </a:extLst>
          </p:cNvPr>
          <p:cNvSpPr/>
          <p:nvPr/>
        </p:nvSpPr>
        <p:spPr>
          <a:xfrm rot="16200000">
            <a:off x="7796698" y="1823295"/>
            <a:ext cx="975944" cy="2285815"/>
          </a:xfrm>
          <a:prstGeom prst="leftBrace">
            <a:avLst>
              <a:gd name="adj1" fmla="val 8333"/>
              <a:gd name="adj2" fmla="val 5681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8568BFEF-89AD-8EB1-0176-829068C62BC7}"/>
              </a:ext>
            </a:extLst>
          </p:cNvPr>
          <p:cNvSpPr/>
          <p:nvPr/>
        </p:nvSpPr>
        <p:spPr>
          <a:xfrm rot="16200000">
            <a:off x="5129228" y="2013283"/>
            <a:ext cx="659260" cy="4043190"/>
          </a:xfrm>
          <a:prstGeom prst="leftBrace">
            <a:avLst>
              <a:gd name="adj1" fmla="val 8333"/>
              <a:gd name="adj2" fmla="val 5681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97980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17" grpId="0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ounded Rectangular Callout 106"/>
          <p:cNvSpPr/>
          <p:nvPr/>
        </p:nvSpPr>
        <p:spPr>
          <a:xfrm>
            <a:off x="4843039" y="5733958"/>
            <a:ext cx="3133588" cy="873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843039" y="5949238"/>
            <a:ext cx="2929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Họ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hàng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bên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nội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524388" y="462803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THÀNH VIÊN TRONG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C84E138-B2D6-D681-9B1E-89D4A2C1A364}"/>
              </a:ext>
            </a:extLst>
          </p:cNvPr>
          <p:cNvGrpSpPr/>
          <p:nvPr/>
        </p:nvGrpSpPr>
        <p:grpSpPr>
          <a:xfrm>
            <a:off x="3383889" y="1776583"/>
            <a:ext cx="2136547" cy="687350"/>
            <a:chOff x="836806" y="2790887"/>
            <a:chExt cx="2038010" cy="958985"/>
          </a:xfrm>
        </p:grpSpPr>
        <p:sp>
          <p:nvSpPr>
            <p:cNvPr id="3" name="Trapezoid 2">
              <a:extLst>
                <a:ext uri="{FF2B5EF4-FFF2-40B4-BE49-F238E27FC236}">
                  <a16:creationId xmlns:a16="http://schemas.microsoft.com/office/drawing/2014/main" id="{8D6750F1-6306-BA60-D6B0-7620A23AB940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" name="Trapezoid 2">
              <a:extLst>
                <a:ext uri="{FF2B5EF4-FFF2-40B4-BE49-F238E27FC236}">
                  <a16:creationId xmlns:a16="http://schemas.microsoft.com/office/drawing/2014/main" id="{2C64DA4B-4E12-07DD-AD2F-DC96BECA0626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267659-9992-4EF9-997C-1AD91C04739E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Ông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nội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85546C-2B9D-3798-F2D5-5CA7BB96F543}"/>
              </a:ext>
            </a:extLst>
          </p:cNvPr>
          <p:cNvGrpSpPr/>
          <p:nvPr/>
        </p:nvGrpSpPr>
        <p:grpSpPr>
          <a:xfrm>
            <a:off x="6263389" y="1742651"/>
            <a:ext cx="2136547" cy="687350"/>
            <a:chOff x="836806" y="2790887"/>
            <a:chExt cx="2038010" cy="958985"/>
          </a:xfrm>
        </p:grpSpPr>
        <p:sp>
          <p:nvSpPr>
            <p:cNvPr id="26" name="Trapezoid 2">
              <a:extLst>
                <a:ext uri="{FF2B5EF4-FFF2-40B4-BE49-F238E27FC236}">
                  <a16:creationId xmlns:a16="http://schemas.microsoft.com/office/drawing/2014/main" id="{3FA1140C-86B6-5103-8A03-0561173C8999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7" name="Trapezoid 2">
              <a:extLst>
                <a:ext uri="{FF2B5EF4-FFF2-40B4-BE49-F238E27FC236}">
                  <a16:creationId xmlns:a16="http://schemas.microsoft.com/office/drawing/2014/main" id="{21C78DAF-5D95-C00B-E5FA-05E808AD473C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93BE311-4792-9FAF-06E3-B4283F00BA4F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Bà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nội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7EB69EE-9416-F31E-1450-64B04D18DBC2}"/>
              </a:ext>
            </a:extLst>
          </p:cNvPr>
          <p:cNvGrpSpPr/>
          <p:nvPr/>
        </p:nvGrpSpPr>
        <p:grpSpPr>
          <a:xfrm>
            <a:off x="4351324" y="3352623"/>
            <a:ext cx="2136547" cy="687350"/>
            <a:chOff x="836806" y="2790887"/>
            <a:chExt cx="2038010" cy="958985"/>
          </a:xfrm>
        </p:grpSpPr>
        <p:sp>
          <p:nvSpPr>
            <p:cNvPr id="30" name="Trapezoid 2">
              <a:extLst>
                <a:ext uri="{FF2B5EF4-FFF2-40B4-BE49-F238E27FC236}">
                  <a16:creationId xmlns:a16="http://schemas.microsoft.com/office/drawing/2014/main" id="{D01BA60D-1780-9921-3FDE-C325B1DA88A9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1" name="Trapezoid 2">
              <a:extLst>
                <a:ext uri="{FF2B5EF4-FFF2-40B4-BE49-F238E27FC236}">
                  <a16:creationId xmlns:a16="http://schemas.microsoft.com/office/drawing/2014/main" id="{634B2E84-2BEE-3F24-A0DF-568F931EA211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4C75111-8DE6-52C6-C266-42A89F3EA397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578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Ba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1BB1BE1-2254-0256-72B8-53229DC63EAE}"/>
              </a:ext>
            </a:extLst>
          </p:cNvPr>
          <p:cNvGrpSpPr/>
          <p:nvPr/>
        </p:nvGrpSpPr>
        <p:grpSpPr>
          <a:xfrm>
            <a:off x="7388666" y="3411081"/>
            <a:ext cx="2136547" cy="687350"/>
            <a:chOff x="836806" y="2790887"/>
            <a:chExt cx="2038010" cy="958985"/>
          </a:xfrm>
        </p:grpSpPr>
        <p:sp>
          <p:nvSpPr>
            <p:cNvPr id="34" name="Trapezoid 2">
              <a:extLst>
                <a:ext uri="{FF2B5EF4-FFF2-40B4-BE49-F238E27FC236}">
                  <a16:creationId xmlns:a16="http://schemas.microsoft.com/office/drawing/2014/main" id="{BE26742B-6638-2131-2056-1BEC30949026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5" name="Trapezoid 2">
              <a:extLst>
                <a:ext uri="{FF2B5EF4-FFF2-40B4-BE49-F238E27FC236}">
                  <a16:creationId xmlns:a16="http://schemas.microsoft.com/office/drawing/2014/main" id="{31149796-4C00-1331-2CC3-5B9EFD489400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3C2680E-FA25-59FA-0DA4-6F20EB247003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Cô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F37985B-9948-2BEA-3634-47CB1419178C}"/>
              </a:ext>
            </a:extLst>
          </p:cNvPr>
          <p:cNvGrpSpPr/>
          <p:nvPr/>
        </p:nvGrpSpPr>
        <p:grpSpPr>
          <a:xfrm>
            <a:off x="917513" y="3288732"/>
            <a:ext cx="2136547" cy="687350"/>
            <a:chOff x="836806" y="2790887"/>
            <a:chExt cx="2038010" cy="958985"/>
          </a:xfrm>
        </p:grpSpPr>
        <p:sp>
          <p:nvSpPr>
            <p:cNvPr id="38" name="Trapezoid 2">
              <a:extLst>
                <a:ext uri="{FF2B5EF4-FFF2-40B4-BE49-F238E27FC236}">
                  <a16:creationId xmlns:a16="http://schemas.microsoft.com/office/drawing/2014/main" id="{0BBA13B8-66FF-CB59-CF79-61CAB16DA97B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9" name="Trapezoid 2">
              <a:extLst>
                <a:ext uri="{FF2B5EF4-FFF2-40B4-BE49-F238E27FC236}">
                  <a16:creationId xmlns:a16="http://schemas.microsoft.com/office/drawing/2014/main" id="{ADCC34B3-F200-E4E1-4E4D-C490340D6896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2677F8D-1EFD-0DD9-60E3-35DD62A4D50E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Bác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48596C8-CDEE-E20B-578D-A1B1FA70B306}"/>
              </a:ext>
            </a:extLst>
          </p:cNvPr>
          <p:cNvGrpSpPr/>
          <p:nvPr/>
        </p:nvGrpSpPr>
        <p:grpSpPr>
          <a:xfrm>
            <a:off x="9843872" y="3401909"/>
            <a:ext cx="2136547" cy="687350"/>
            <a:chOff x="836806" y="2790887"/>
            <a:chExt cx="2038010" cy="958985"/>
          </a:xfrm>
        </p:grpSpPr>
        <p:sp>
          <p:nvSpPr>
            <p:cNvPr id="44" name="Trapezoid 2">
              <a:extLst>
                <a:ext uri="{FF2B5EF4-FFF2-40B4-BE49-F238E27FC236}">
                  <a16:creationId xmlns:a16="http://schemas.microsoft.com/office/drawing/2014/main" id="{2EAA416C-7E1A-86D9-B5AC-261AAF6E8105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6" name="Trapezoid 2">
              <a:extLst>
                <a:ext uri="{FF2B5EF4-FFF2-40B4-BE49-F238E27FC236}">
                  <a16:creationId xmlns:a16="http://schemas.microsoft.com/office/drawing/2014/main" id="{DCF27963-0858-198E-5C53-E65427CFE1C4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E10A3FF-470D-17FE-A829-C41790685ED1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Chú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13" name="Left Brace 12">
            <a:extLst>
              <a:ext uri="{FF2B5EF4-FFF2-40B4-BE49-F238E27FC236}">
                <a16:creationId xmlns:a16="http://schemas.microsoft.com/office/drawing/2014/main" id="{99993650-A0C4-C180-AA52-7175CF7EEADF}"/>
              </a:ext>
            </a:extLst>
          </p:cNvPr>
          <p:cNvSpPr/>
          <p:nvPr/>
        </p:nvSpPr>
        <p:spPr>
          <a:xfrm rot="16200000">
            <a:off x="5499673" y="1861354"/>
            <a:ext cx="814085" cy="2009381"/>
          </a:xfrm>
          <a:prstGeom prst="leftBrace">
            <a:avLst>
              <a:gd name="adj1" fmla="val 8333"/>
              <a:gd name="adj2" fmla="val 5681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28BBDA1D-9E9D-E978-2994-8E2A8725FC90}"/>
              </a:ext>
            </a:extLst>
          </p:cNvPr>
          <p:cNvCxnSpPr/>
          <p:nvPr/>
        </p:nvCxnSpPr>
        <p:spPr>
          <a:xfrm rot="10800000" flipV="1">
            <a:off x="2097908" y="2866043"/>
            <a:ext cx="2859203" cy="407043"/>
          </a:xfrm>
          <a:prstGeom prst="bentConnector3">
            <a:avLst>
              <a:gd name="adj1" fmla="val 100476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012610F-A6E5-7AFD-7135-2DECBAE63D7E}"/>
              </a:ext>
            </a:extLst>
          </p:cNvPr>
          <p:cNvCxnSpPr>
            <a:cxnSpLocks/>
          </p:cNvCxnSpPr>
          <p:nvPr/>
        </p:nvCxnSpPr>
        <p:spPr>
          <a:xfrm>
            <a:off x="6840034" y="2866043"/>
            <a:ext cx="1823629" cy="542067"/>
          </a:xfrm>
          <a:prstGeom prst="bentConnector3">
            <a:avLst>
              <a:gd name="adj1" fmla="val 9893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1C9EB836-A591-DD72-D133-169FA1CC6B66}"/>
              </a:ext>
            </a:extLst>
          </p:cNvPr>
          <p:cNvCxnSpPr>
            <a:cxnSpLocks/>
          </p:cNvCxnSpPr>
          <p:nvPr/>
        </p:nvCxnSpPr>
        <p:spPr>
          <a:xfrm>
            <a:off x="8641629" y="2857862"/>
            <a:ext cx="2240455" cy="526041"/>
          </a:xfrm>
          <a:prstGeom prst="bentConnector3">
            <a:avLst>
              <a:gd name="adj1" fmla="val 99172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54A2703-A1C2-E7F8-8010-A7F41E64DBCF}"/>
              </a:ext>
            </a:extLst>
          </p:cNvPr>
          <p:cNvGrpSpPr/>
          <p:nvPr/>
        </p:nvGrpSpPr>
        <p:grpSpPr>
          <a:xfrm>
            <a:off x="387841" y="4509787"/>
            <a:ext cx="2136547" cy="687350"/>
            <a:chOff x="836806" y="2790887"/>
            <a:chExt cx="2038010" cy="958985"/>
          </a:xfrm>
        </p:grpSpPr>
        <p:sp>
          <p:nvSpPr>
            <p:cNvPr id="52" name="Trapezoid 2">
              <a:extLst>
                <a:ext uri="{FF2B5EF4-FFF2-40B4-BE49-F238E27FC236}">
                  <a16:creationId xmlns:a16="http://schemas.microsoft.com/office/drawing/2014/main" id="{B382DFF5-85D6-8C8A-7338-9EC7962A98AD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3" name="Trapezoid 2">
              <a:extLst>
                <a:ext uri="{FF2B5EF4-FFF2-40B4-BE49-F238E27FC236}">
                  <a16:creationId xmlns:a16="http://schemas.microsoft.com/office/drawing/2014/main" id="{F4D22C43-7B0F-A5FC-B219-4D82575893CD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995BC67-0048-9556-6EF3-54751E49C8B7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Anh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F868020-C275-7197-BD72-288D3095ADC8}"/>
              </a:ext>
            </a:extLst>
          </p:cNvPr>
          <p:cNvGrpSpPr/>
          <p:nvPr/>
        </p:nvGrpSpPr>
        <p:grpSpPr>
          <a:xfrm>
            <a:off x="2820564" y="4414164"/>
            <a:ext cx="2136547" cy="687350"/>
            <a:chOff x="836806" y="2790887"/>
            <a:chExt cx="2038010" cy="958985"/>
          </a:xfrm>
        </p:grpSpPr>
        <p:sp>
          <p:nvSpPr>
            <p:cNvPr id="56" name="Trapezoid 2">
              <a:extLst>
                <a:ext uri="{FF2B5EF4-FFF2-40B4-BE49-F238E27FC236}">
                  <a16:creationId xmlns:a16="http://schemas.microsoft.com/office/drawing/2014/main" id="{C29D88D3-99AF-6A22-6486-A8D830A94ECB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7" name="Trapezoid 2">
              <a:extLst>
                <a:ext uri="{FF2B5EF4-FFF2-40B4-BE49-F238E27FC236}">
                  <a16:creationId xmlns:a16="http://schemas.microsoft.com/office/drawing/2014/main" id="{AFFF2553-F04C-38A5-9596-38C468719421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0E003B2-D496-DBF4-4A18-5965C64D016E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Chị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B4F4E05-EF1A-947E-9384-B2CC689849DF}"/>
              </a:ext>
            </a:extLst>
          </p:cNvPr>
          <p:cNvGrpSpPr/>
          <p:nvPr/>
        </p:nvGrpSpPr>
        <p:grpSpPr>
          <a:xfrm>
            <a:off x="8663663" y="4462224"/>
            <a:ext cx="2136547" cy="687350"/>
            <a:chOff x="836806" y="2790887"/>
            <a:chExt cx="2038010" cy="958985"/>
          </a:xfrm>
        </p:grpSpPr>
        <p:sp>
          <p:nvSpPr>
            <p:cNvPr id="60" name="Trapezoid 2">
              <a:extLst>
                <a:ext uri="{FF2B5EF4-FFF2-40B4-BE49-F238E27FC236}">
                  <a16:creationId xmlns:a16="http://schemas.microsoft.com/office/drawing/2014/main" id="{A7B3FA0E-8079-BC52-5D4E-3B298DE4719F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1" name="Trapezoid 2">
              <a:extLst>
                <a:ext uri="{FF2B5EF4-FFF2-40B4-BE49-F238E27FC236}">
                  <a16:creationId xmlns:a16="http://schemas.microsoft.com/office/drawing/2014/main" id="{0090B25D-9A6D-E800-DC1D-C6DC9E447856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2BDD8"/>
                </a:gs>
                <a:gs pos="48000">
                  <a:srgbClr val="72BDD8"/>
                </a:gs>
                <a:gs pos="100000">
                  <a:srgbClr val="B6D2EC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494DDCB-6382-BA3D-0902-4ECABE27D35F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Em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7CF657F-6C05-A30C-F83A-F79FA6807238}"/>
              </a:ext>
            </a:extLst>
          </p:cNvPr>
          <p:cNvGrpSpPr/>
          <p:nvPr/>
        </p:nvGrpSpPr>
        <p:grpSpPr>
          <a:xfrm>
            <a:off x="1718631" y="4030589"/>
            <a:ext cx="2049806" cy="443500"/>
            <a:chOff x="1718631" y="4030589"/>
            <a:chExt cx="2049806" cy="443500"/>
          </a:xfrm>
        </p:grpSpPr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89BF0E3-0FEF-EB6A-67F5-9BB562FFCD2A}"/>
                </a:ext>
              </a:extLst>
            </p:cNvPr>
            <p:cNvCxnSpPr/>
            <p:nvPr/>
          </p:nvCxnSpPr>
          <p:spPr>
            <a:xfrm flipH="1">
              <a:off x="1718631" y="4030589"/>
              <a:ext cx="210119" cy="4435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BEB5851-4154-3D1F-8A90-ABC5792416D7}"/>
                </a:ext>
              </a:extLst>
            </p:cNvPr>
            <p:cNvCxnSpPr/>
            <p:nvPr/>
          </p:nvCxnSpPr>
          <p:spPr>
            <a:xfrm>
              <a:off x="1928750" y="4054925"/>
              <a:ext cx="1839687" cy="31575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35F256B6-CB28-DC1C-E674-51D93C813A9D}"/>
              </a:ext>
            </a:extLst>
          </p:cNvPr>
          <p:cNvGrpSpPr/>
          <p:nvPr/>
        </p:nvGrpSpPr>
        <p:grpSpPr>
          <a:xfrm>
            <a:off x="8528373" y="4056146"/>
            <a:ext cx="2172163" cy="384830"/>
            <a:chOff x="8513975" y="4089259"/>
            <a:chExt cx="2172163" cy="384830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2CB7055B-1135-6AA6-F31E-4BF8CE23852F}"/>
                </a:ext>
              </a:extLst>
            </p:cNvPr>
            <p:cNvCxnSpPr>
              <a:cxnSpLocks/>
            </p:cNvCxnSpPr>
            <p:nvPr/>
          </p:nvCxnSpPr>
          <p:spPr>
            <a:xfrm>
              <a:off x="8513975" y="4089259"/>
              <a:ext cx="1289395" cy="38483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2D25E2A-626B-6109-B425-9748D4F97174}"/>
                </a:ext>
              </a:extLst>
            </p:cNvPr>
            <p:cNvCxnSpPr/>
            <p:nvPr/>
          </p:nvCxnSpPr>
          <p:spPr>
            <a:xfrm flipV="1">
              <a:off x="9843872" y="4129492"/>
              <a:ext cx="842266" cy="34459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5230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17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ounded Rectangular Callout 106"/>
          <p:cNvSpPr/>
          <p:nvPr/>
        </p:nvSpPr>
        <p:spPr>
          <a:xfrm>
            <a:off x="5295954" y="5688760"/>
            <a:ext cx="3133588" cy="873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500184" y="5939689"/>
            <a:ext cx="2929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Họ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hàng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bên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ngoại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524388" y="462803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THÀNH VIÊN TRONG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C84E138-B2D6-D681-9B1E-89D4A2C1A364}"/>
              </a:ext>
            </a:extLst>
          </p:cNvPr>
          <p:cNvGrpSpPr/>
          <p:nvPr/>
        </p:nvGrpSpPr>
        <p:grpSpPr>
          <a:xfrm>
            <a:off x="3383889" y="1776583"/>
            <a:ext cx="2136547" cy="687350"/>
            <a:chOff x="836806" y="2790887"/>
            <a:chExt cx="2038010" cy="958985"/>
          </a:xfrm>
        </p:grpSpPr>
        <p:sp>
          <p:nvSpPr>
            <p:cNvPr id="3" name="Trapezoid 2">
              <a:extLst>
                <a:ext uri="{FF2B5EF4-FFF2-40B4-BE49-F238E27FC236}">
                  <a16:creationId xmlns:a16="http://schemas.microsoft.com/office/drawing/2014/main" id="{8D6750F1-6306-BA60-D6B0-7620A23AB940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rgbClr val="F186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" name="Trapezoid 2">
              <a:extLst>
                <a:ext uri="{FF2B5EF4-FFF2-40B4-BE49-F238E27FC236}">
                  <a16:creationId xmlns:a16="http://schemas.microsoft.com/office/drawing/2014/main" id="{2C64DA4B-4E12-07DD-AD2F-DC96BECA0626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solidFill>
              <a:srgbClr val="F186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267659-9992-4EF9-997C-1AD91C04739E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Ông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ngoại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85546C-2B9D-3798-F2D5-5CA7BB96F543}"/>
              </a:ext>
            </a:extLst>
          </p:cNvPr>
          <p:cNvGrpSpPr/>
          <p:nvPr/>
        </p:nvGrpSpPr>
        <p:grpSpPr>
          <a:xfrm>
            <a:off x="6263389" y="1742651"/>
            <a:ext cx="2136547" cy="687350"/>
            <a:chOff x="836806" y="2790887"/>
            <a:chExt cx="2038010" cy="958985"/>
          </a:xfrm>
        </p:grpSpPr>
        <p:sp>
          <p:nvSpPr>
            <p:cNvPr id="26" name="Trapezoid 2">
              <a:extLst>
                <a:ext uri="{FF2B5EF4-FFF2-40B4-BE49-F238E27FC236}">
                  <a16:creationId xmlns:a16="http://schemas.microsoft.com/office/drawing/2014/main" id="{3FA1140C-86B6-5103-8A03-0561173C8999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rgbClr val="F186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7" name="Trapezoid 2">
              <a:extLst>
                <a:ext uri="{FF2B5EF4-FFF2-40B4-BE49-F238E27FC236}">
                  <a16:creationId xmlns:a16="http://schemas.microsoft.com/office/drawing/2014/main" id="{21C78DAF-5D95-C00B-E5FA-05E808AD473C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solidFill>
              <a:srgbClr val="F186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93BE311-4792-9FAF-06E3-B4283F00BA4F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Bà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ngoại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7EB69EE-9416-F31E-1450-64B04D18DBC2}"/>
              </a:ext>
            </a:extLst>
          </p:cNvPr>
          <p:cNvGrpSpPr/>
          <p:nvPr/>
        </p:nvGrpSpPr>
        <p:grpSpPr>
          <a:xfrm>
            <a:off x="4351324" y="3352623"/>
            <a:ext cx="2136547" cy="687350"/>
            <a:chOff x="836806" y="2790887"/>
            <a:chExt cx="2038010" cy="958985"/>
          </a:xfrm>
        </p:grpSpPr>
        <p:sp>
          <p:nvSpPr>
            <p:cNvPr id="30" name="Trapezoid 2">
              <a:extLst>
                <a:ext uri="{FF2B5EF4-FFF2-40B4-BE49-F238E27FC236}">
                  <a16:creationId xmlns:a16="http://schemas.microsoft.com/office/drawing/2014/main" id="{D01BA60D-1780-9921-3FDE-C325B1DA88A9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rgbClr val="F186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1" name="Trapezoid 2">
              <a:extLst>
                <a:ext uri="{FF2B5EF4-FFF2-40B4-BE49-F238E27FC236}">
                  <a16:creationId xmlns:a16="http://schemas.microsoft.com/office/drawing/2014/main" id="{634B2E84-2BEE-3F24-A0DF-568F931EA211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solidFill>
              <a:srgbClr val="F186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4C75111-8DE6-52C6-C266-42A89F3EA397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Mẹ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1BB1BE1-2254-0256-72B8-53229DC63EAE}"/>
              </a:ext>
            </a:extLst>
          </p:cNvPr>
          <p:cNvGrpSpPr/>
          <p:nvPr/>
        </p:nvGrpSpPr>
        <p:grpSpPr>
          <a:xfrm>
            <a:off x="7388666" y="3411081"/>
            <a:ext cx="2136547" cy="687350"/>
            <a:chOff x="836806" y="2790887"/>
            <a:chExt cx="2038010" cy="958985"/>
          </a:xfrm>
        </p:grpSpPr>
        <p:sp>
          <p:nvSpPr>
            <p:cNvPr id="34" name="Trapezoid 2">
              <a:extLst>
                <a:ext uri="{FF2B5EF4-FFF2-40B4-BE49-F238E27FC236}">
                  <a16:creationId xmlns:a16="http://schemas.microsoft.com/office/drawing/2014/main" id="{BE26742B-6638-2131-2056-1BEC30949026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rgbClr val="F186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5" name="Trapezoid 2">
              <a:extLst>
                <a:ext uri="{FF2B5EF4-FFF2-40B4-BE49-F238E27FC236}">
                  <a16:creationId xmlns:a16="http://schemas.microsoft.com/office/drawing/2014/main" id="{31149796-4C00-1331-2CC3-5B9EFD489400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solidFill>
              <a:srgbClr val="F186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3C2680E-FA25-59FA-0DA4-6F20EB247003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Cậu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F37985B-9948-2BEA-3634-47CB1419178C}"/>
              </a:ext>
            </a:extLst>
          </p:cNvPr>
          <p:cNvGrpSpPr/>
          <p:nvPr/>
        </p:nvGrpSpPr>
        <p:grpSpPr>
          <a:xfrm>
            <a:off x="917513" y="3288732"/>
            <a:ext cx="2136547" cy="687350"/>
            <a:chOff x="836806" y="2790887"/>
            <a:chExt cx="2038010" cy="958985"/>
          </a:xfrm>
        </p:grpSpPr>
        <p:sp>
          <p:nvSpPr>
            <p:cNvPr id="38" name="Trapezoid 2">
              <a:extLst>
                <a:ext uri="{FF2B5EF4-FFF2-40B4-BE49-F238E27FC236}">
                  <a16:creationId xmlns:a16="http://schemas.microsoft.com/office/drawing/2014/main" id="{0BBA13B8-66FF-CB59-CF79-61CAB16DA97B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rgbClr val="F186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9" name="Trapezoid 2">
              <a:extLst>
                <a:ext uri="{FF2B5EF4-FFF2-40B4-BE49-F238E27FC236}">
                  <a16:creationId xmlns:a16="http://schemas.microsoft.com/office/drawing/2014/main" id="{ADCC34B3-F200-E4E1-4E4D-C490340D6896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solidFill>
              <a:srgbClr val="F186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2677F8D-1EFD-0DD9-60E3-35DD62A4D50E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Bác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48596C8-CDEE-E20B-578D-A1B1FA70B306}"/>
              </a:ext>
            </a:extLst>
          </p:cNvPr>
          <p:cNvGrpSpPr/>
          <p:nvPr/>
        </p:nvGrpSpPr>
        <p:grpSpPr>
          <a:xfrm>
            <a:off x="9843872" y="3401909"/>
            <a:ext cx="2136547" cy="687350"/>
            <a:chOff x="836806" y="2790887"/>
            <a:chExt cx="2038010" cy="958985"/>
          </a:xfrm>
        </p:grpSpPr>
        <p:sp>
          <p:nvSpPr>
            <p:cNvPr id="44" name="Trapezoid 2">
              <a:extLst>
                <a:ext uri="{FF2B5EF4-FFF2-40B4-BE49-F238E27FC236}">
                  <a16:creationId xmlns:a16="http://schemas.microsoft.com/office/drawing/2014/main" id="{2EAA416C-7E1A-86D9-B5AC-261AAF6E8105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rgbClr val="F186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6" name="Trapezoid 2">
              <a:extLst>
                <a:ext uri="{FF2B5EF4-FFF2-40B4-BE49-F238E27FC236}">
                  <a16:creationId xmlns:a16="http://schemas.microsoft.com/office/drawing/2014/main" id="{DCF27963-0858-198E-5C53-E65427CFE1C4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solidFill>
              <a:srgbClr val="F186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E10A3FF-470D-17FE-A829-C41790685ED1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D</a:t>
              </a: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ì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13" name="Left Brace 12">
            <a:extLst>
              <a:ext uri="{FF2B5EF4-FFF2-40B4-BE49-F238E27FC236}">
                <a16:creationId xmlns:a16="http://schemas.microsoft.com/office/drawing/2014/main" id="{99993650-A0C4-C180-AA52-7175CF7EEADF}"/>
              </a:ext>
            </a:extLst>
          </p:cNvPr>
          <p:cNvSpPr/>
          <p:nvPr/>
        </p:nvSpPr>
        <p:spPr>
          <a:xfrm rot="16200000">
            <a:off x="5499673" y="1861354"/>
            <a:ext cx="814085" cy="2009381"/>
          </a:xfrm>
          <a:prstGeom prst="leftBrace">
            <a:avLst>
              <a:gd name="adj1" fmla="val 8333"/>
              <a:gd name="adj2" fmla="val 5681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28BBDA1D-9E9D-E978-2994-8E2A8725FC90}"/>
              </a:ext>
            </a:extLst>
          </p:cNvPr>
          <p:cNvCxnSpPr/>
          <p:nvPr/>
        </p:nvCxnSpPr>
        <p:spPr>
          <a:xfrm rot="10800000" flipV="1">
            <a:off x="2097908" y="2866043"/>
            <a:ext cx="2859203" cy="407043"/>
          </a:xfrm>
          <a:prstGeom prst="bentConnector3">
            <a:avLst>
              <a:gd name="adj1" fmla="val 100476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012610F-A6E5-7AFD-7135-2DECBAE63D7E}"/>
              </a:ext>
            </a:extLst>
          </p:cNvPr>
          <p:cNvCxnSpPr>
            <a:cxnSpLocks/>
          </p:cNvCxnSpPr>
          <p:nvPr/>
        </p:nvCxnSpPr>
        <p:spPr>
          <a:xfrm>
            <a:off x="6840034" y="2866043"/>
            <a:ext cx="1823629" cy="542067"/>
          </a:xfrm>
          <a:prstGeom prst="bentConnector3">
            <a:avLst>
              <a:gd name="adj1" fmla="val 9893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1C9EB836-A591-DD72-D133-169FA1CC6B66}"/>
              </a:ext>
            </a:extLst>
          </p:cNvPr>
          <p:cNvCxnSpPr>
            <a:cxnSpLocks/>
          </p:cNvCxnSpPr>
          <p:nvPr/>
        </p:nvCxnSpPr>
        <p:spPr>
          <a:xfrm>
            <a:off x="8641629" y="2857862"/>
            <a:ext cx="2240455" cy="526041"/>
          </a:xfrm>
          <a:prstGeom prst="bentConnector3">
            <a:avLst>
              <a:gd name="adj1" fmla="val 99172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54A2703-A1C2-E7F8-8010-A7F41E64DBCF}"/>
              </a:ext>
            </a:extLst>
          </p:cNvPr>
          <p:cNvGrpSpPr/>
          <p:nvPr/>
        </p:nvGrpSpPr>
        <p:grpSpPr>
          <a:xfrm>
            <a:off x="387841" y="4509787"/>
            <a:ext cx="2136547" cy="687350"/>
            <a:chOff x="836806" y="2790887"/>
            <a:chExt cx="2038010" cy="958985"/>
          </a:xfrm>
        </p:grpSpPr>
        <p:sp>
          <p:nvSpPr>
            <p:cNvPr id="52" name="Trapezoid 2">
              <a:extLst>
                <a:ext uri="{FF2B5EF4-FFF2-40B4-BE49-F238E27FC236}">
                  <a16:creationId xmlns:a16="http://schemas.microsoft.com/office/drawing/2014/main" id="{B382DFF5-85D6-8C8A-7338-9EC7962A98AD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rgbClr val="F186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3" name="Trapezoid 2">
              <a:extLst>
                <a:ext uri="{FF2B5EF4-FFF2-40B4-BE49-F238E27FC236}">
                  <a16:creationId xmlns:a16="http://schemas.microsoft.com/office/drawing/2014/main" id="{F4D22C43-7B0F-A5FC-B219-4D82575893CD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solidFill>
              <a:srgbClr val="F186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995BC67-0048-9556-6EF3-54751E49C8B7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Anh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F868020-C275-7197-BD72-288D3095ADC8}"/>
              </a:ext>
            </a:extLst>
          </p:cNvPr>
          <p:cNvGrpSpPr/>
          <p:nvPr/>
        </p:nvGrpSpPr>
        <p:grpSpPr>
          <a:xfrm>
            <a:off x="2820564" y="4414164"/>
            <a:ext cx="2136547" cy="687350"/>
            <a:chOff x="836806" y="2790887"/>
            <a:chExt cx="2038010" cy="958985"/>
          </a:xfrm>
        </p:grpSpPr>
        <p:sp>
          <p:nvSpPr>
            <p:cNvPr id="56" name="Trapezoid 2">
              <a:extLst>
                <a:ext uri="{FF2B5EF4-FFF2-40B4-BE49-F238E27FC236}">
                  <a16:creationId xmlns:a16="http://schemas.microsoft.com/office/drawing/2014/main" id="{C29D88D3-99AF-6A22-6486-A8D830A94ECB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rgbClr val="F186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7" name="Trapezoid 2">
              <a:extLst>
                <a:ext uri="{FF2B5EF4-FFF2-40B4-BE49-F238E27FC236}">
                  <a16:creationId xmlns:a16="http://schemas.microsoft.com/office/drawing/2014/main" id="{AFFF2553-F04C-38A5-9596-38C468719421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solidFill>
              <a:srgbClr val="F186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0E003B2-D496-DBF4-4A18-5965C64D016E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Chị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B4F4E05-EF1A-947E-9384-B2CC689849DF}"/>
              </a:ext>
            </a:extLst>
          </p:cNvPr>
          <p:cNvGrpSpPr/>
          <p:nvPr/>
        </p:nvGrpSpPr>
        <p:grpSpPr>
          <a:xfrm>
            <a:off x="8663663" y="4462224"/>
            <a:ext cx="2136547" cy="687350"/>
            <a:chOff x="836806" y="2790887"/>
            <a:chExt cx="2038010" cy="958985"/>
          </a:xfrm>
        </p:grpSpPr>
        <p:sp>
          <p:nvSpPr>
            <p:cNvPr id="60" name="Trapezoid 2">
              <a:extLst>
                <a:ext uri="{FF2B5EF4-FFF2-40B4-BE49-F238E27FC236}">
                  <a16:creationId xmlns:a16="http://schemas.microsoft.com/office/drawing/2014/main" id="{A7B3FA0E-8079-BC52-5D4E-3B298DE4719F}"/>
                </a:ext>
              </a:extLst>
            </p:cNvPr>
            <p:cNvSpPr/>
            <p:nvPr/>
          </p:nvSpPr>
          <p:spPr>
            <a:xfrm flipH="1" flipV="1">
              <a:off x="836806" y="2830078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noFill/>
            <a:ln>
              <a:solidFill>
                <a:srgbClr val="F186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1" name="Trapezoid 2">
              <a:extLst>
                <a:ext uri="{FF2B5EF4-FFF2-40B4-BE49-F238E27FC236}">
                  <a16:creationId xmlns:a16="http://schemas.microsoft.com/office/drawing/2014/main" id="{0090B25D-9A6D-E800-DC1D-C6DC9E447856}"/>
                </a:ext>
              </a:extLst>
            </p:cNvPr>
            <p:cNvSpPr/>
            <p:nvPr/>
          </p:nvSpPr>
          <p:spPr>
            <a:xfrm rot="370749" flipH="1" flipV="1">
              <a:off x="945617" y="2790887"/>
              <a:ext cx="1929199" cy="919794"/>
            </a:xfrm>
            <a:custGeom>
              <a:avLst/>
              <a:gdLst>
                <a:gd name="connsiteX0" fmla="*/ 0 w 2435933"/>
                <a:gd name="connsiteY0" fmla="*/ 1303701 h 1303701"/>
                <a:gd name="connsiteX1" fmla="*/ 290999 w 2435933"/>
                <a:gd name="connsiteY1" fmla="*/ 0 h 1303701"/>
                <a:gd name="connsiteX2" fmla="*/ 2144934 w 2435933"/>
                <a:gd name="connsiteY2" fmla="*/ 0 h 1303701"/>
                <a:gd name="connsiteX3" fmla="*/ 2435933 w 2435933"/>
                <a:gd name="connsiteY3" fmla="*/ 1303701 h 1303701"/>
                <a:gd name="connsiteX4" fmla="*/ 0 w 2435933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413899"/>
                <a:gd name="connsiteY0" fmla="*/ 1303701 h 1303701"/>
                <a:gd name="connsiteX1" fmla="*/ 290999 w 2413899"/>
                <a:gd name="connsiteY1" fmla="*/ 0 h 1303701"/>
                <a:gd name="connsiteX2" fmla="*/ 2144934 w 2413899"/>
                <a:gd name="connsiteY2" fmla="*/ 0 h 1303701"/>
                <a:gd name="connsiteX3" fmla="*/ 2413899 w 2413899"/>
                <a:gd name="connsiteY3" fmla="*/ 1303701 h 1303701"/>
                <a:gd name="connsiteX4" fmla="*/ 0 w 2413899"/>
                <a:gd name="connsiteY4" fmla="*/ 1303701 h 1303701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0 w 2532634"/>
                <a:gd name="connsiteY0" fmla="*/ 1303701 h 1303945"/>
                <a:gd name="connsiteX1" fmla="*/ 290999 w 2532634"/>
                <a:gd name="connsiteY1" fmla="*/ 0 h 1303945"/>
                <a:gd name="connsiteX2" fmla="*/ 2144934 w 2532634"/>
                <a:gd name="connsiteY2" fmla="*/ 0 h 1303945"/>
                <a:gd name="connsiteX3" fmla="*/ 2413899 w 2532634"/>
                <a:gd name="connsiteY3" fmla="*/ 1303701 h 1303945"/>
                <a:gd name="connsiteX4" fmla="*/ 0 w 2532634"/>
                <a:gd name="connsiteY4" fmla="*/ 1303701 h 1303945"/>
                <a:gd name="connsiteX0" fmla="*/ 64530 w 2597164"/>
                <a:gd name="connsiteY0" fmla="*/ 1303701 h 1303945"/>
                <a:gd name="connsiteX1" fmla="*/ 355529 w 2597164"/>
                <a:gd name="connsiteY1" fmla="*/ 0 h 1303945"/>
                <a:gd name="connsiteX2" fmla="*/ 2209464 w 2597164"/>
                <a:gd name="connsiteY2" fmla="*/ 0 h 1303945"/>
                <a:gd name="connsiteX3" fmla="*/ 2478429 w 2597164"/>
                <a:gd name="connsiteY3" fmla="*/ 1303701 h 1303945"/>
                <a:gd name="connsiteX4" fmla="*/ 64530 w 2597164"/>
                <a:gd name="connsiteY4" fmla="*/ 1303701 h 1303945"/>
                <a:gd name="connsiteX0" fmla="*/ 101671 w 2634305"/>
                <a:gd name="connsiteY0" fmla="*/ 1303701 h 1303945"/>
                <a:gd name="connsiteX1" fmla="*/ 392670 w 2634305"/>
                <a:gd name="connsiteY1" fmla="*/ 0 h 1303945"/>
                <a:gd name="connsiteX2" fmla="*/ 2246605 w 2634305"/>
                <a:gd name="connsiteY2" fmla="*/ 0 h 1303945"/>
                <a:gd name="connsiteX3" fmla="*/ 2515570 w 2634305"/>
                <a:gd name="connsiteY3" fmla="*/ 1303701 h 1303945"/>
                <a:gd name="connsiteX4" fmla="*/ 101671 w 2634305"/>
                <a:gd name="connsiteY4" fmla="*/ 1303701 h 1303945"/>
                <a:gd name="connsiteX0" fmla="*/ 101671 w 2678124"/>
                <a:gd name="connsiteY0" fmla="*/ 1303701 h 1303975"/>
                <a:gd name="connsiteX1" fmla="*/ 392670 w 2678124"/>
                <a:gd name="connsiteY1" fmla="*/ 0 h 1303975"/>
                <a:gd name="connsiteX2" fmla="*/ 2246605 w 2678124"/>
                <a:gd name="connsiteY2" fmla="*/ 0 h 1303975"/>
                <a:gd name="connsiteX3" fmla="*/ 2515570 w 2678124"/>
                <a:gd name="connsiteY3" fmla="*/ 1303701 h 1303975"/>
                <a:gd name="connsiteX4" fmla="*/ 101671 w 2678124"/>
                <a:gd name="connsiteY4" fmla="*/ 1303701 h 130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124" h="1303975">
                  <a:moveTo>
                    <a:pt x="101671" y="1303701"/>
                  </a:moveTo>
                  <a:cubicBezTo>
                    <a:pt x="-120818" y="1210657"/>
                    <a:pt x="42282" y="588803"/>
                    <a:pt x="392670" y="0"/>
                  </a:cubicBezTo>
                  <a:lnTo>
                    <a:pt x="2246605" y="0"/>
                  </a:lnTo>
                  <a:cubicBezTo>
                    <a:pt x="2589648" y="533718"/>
                    <a:pt x="2866590" y="1320825"/>
                    <a:pt x="2515570" y="1303701"/>
                  </a:cubicBezTo>
                  <a:lnTo>
                    <a:pt x="101671" y="1303701"/>
                  </a:lnTo>
                  <a:close/>
                </a:path>
              </a:pathLst>
            </a:custGeom>
            <a:solidFill>
              <a:srgbClr val="F186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494DDCB-6382-BA3D-0902-4ECABE27D35F}"/>
                </a:ext>
              </a:extLst>
            </p:cNvPr>
            <p:cNvSpPr txBox="1"/>
            <p:nvPr/>
          </p:nvSpPr>
          <p:spPr>
            <a:xfrm>
              <a:off x="1005541" y="2925227"/>
              <a:ext cx="1836819" cy="729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Em</a:t>
              </a:r>
              <a:endPara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7CF657F-6C05-A30C-F83A-F79FA6807238}"/>
              </a:ext>
            </a:extLst>
          </p:cNvPr>
          <p:cNvGrpSpPr/>
          <p:nvPr/>
        </p:nvGrpSpPr>
        <p:grpSpPr>
          <a:xfrm>
            <a:off x="1718631" y="4030589"/>
            <a:ext cx="2049806" cy="443500"/>
            <a:chOff x="1718631" y="4030589"/>
            <a:chExt cx="2049806" cy="443500"/>
          </a:xfrm>
        </p:grpSpPr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89BF0E3-0FEF-EB6A-67F5-9BB562FFCD2A}"/>
                </a:ext>
              </a:extLst>
            </p:cNvPr>
            <p:cNvCxnSpPr/>
            <p:nvPr/>
          </p:nvCxnSpPr>
          <p:spPr>
            <a:xfrm flipH="1">
              <a:off x="1718631" y="4030589"/>
              <a:ext cx="210119" cy="4435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BEB5851-4154-3D1F-8A90-ABC5792416D7}"/>
                </a:ext>
              </a:extLst>
            </p:cNvPr>
            <p:cNvCxnSpPr/>
            <p:nvPr/>
          </p:nvCxnSpPr>
          <p:spPr>
            <a:xfrm>
              <a:off x="1928750" y="4054925"/>
              <a:ext cx="1839687" cy="31575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35F256B6-CB28-DC1C-E674-51D93C813A9D}"/>
              </a:ext>
            </a:extLst>
          </p:cNvPr>
          <p:cNvGrpSpPr/>
          <p:nvPr/>
        </p:nvGrpSpPr>
        <p:grpSpPr>
          <a:xfrm>
            <a:off x="8528373" y="4056146"/>
            <a:ext cx="2172163" cy="384830"/>
            <a:chOff x="8513975" y="4089259"/>
            <a:chExt cx="2172163" cy="384830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2CB7055B-1135-6AA6-F31E-4BF8CE23852F}"/>
                </a:ext>
              </a:extLst>
            </p:cNvPr>
            <p:cNvCxnSpPr>
              <a:cxnSpLocks/>
            </p:cNvCxnSpPr>
            <p:nvPr/>
          </p:nvCxnSpPr>
          <p:spPr>
            <a:xfrm>
              <a:off x="8513975" y="4089259"/>
              <a:ext cx="1289395" cy="38483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2D25E2A-626B-6109-B425-9748D4F97174}"/>
                </a:ext>
              </a:extLst>
            </p:cNvPr>
            <p:cNvCxnSpPr/>
            <p:nvPr/>
          </p:nvCxnSpPr>
          <p:spPr>
            <a:xfrm flipV="1">
              <a:off x="9843872" y="4129492"/>
              <a:ext cx="842266" cy="34459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17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822" y="3178350"/>
            <a:ext cx="2012115" cy="2857300"/>
          </a:xfrm>
          <a:prstGeom prst="rect">
            <a:avLst/>
          </a:prstGeom>
        </p:spPr>
      </p:pic>
      <p:sp>
        <p:nvSpPr>
          <p:cNvPr id="107" name="Rounded Rectangular Callout 106"/>
          <p:cNvSpPr/>
          <p:nvPr/>
        </p:nvSpPr>
        <p:spPr>
          <a:xfrm>
            <a:off x="1883884" y="2042459"/>
            <a:ext cx="4362680" cy="1521498"/>
          </a:xfrm>
          <a:prstGeom prst="wedgeRoundRectCallout">
            <a:avLst>
              <a:gd name="adj1" fmla="val -67228"/>
              <a:gd name="adj2" fmla="val 77381"/>
              <a:gd name="adj3" fmla="val 16667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1760605" y="2042459"/>
            <a:ext cx="44859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Chúng mình cùng làm</a:t>
            </a:r>
          </a:p>
          <a:p>
            <a:pPr lvl="0" algn="ctr">
              <a:defRPr/>
            </a:pP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 phẩm cây gia đình để</a:t>
            </a:r>
          </a:p>
          <a:p>
            <a:pPr lvl="0" algn="ctr">
              <a:defRPr/>
            </a:pP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giới thiệu về các thành viên</a:t>
            </a:r>
          </a:p>
          <a:p>
            <a:pPr lvl="0" algn="ctr">
              <a:defRPr/>
            </a:pP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trong gia đình mình nhé!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524388" y="462803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THÀNH VIÊN TRONG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2FB5BA-A89C-B43F-2316-E0AEEE7FD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069" y="1482431"/>
            <a:ext cx="4921491" cy="4912765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703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131C9A83-FCEA-4697-9456-3AE321124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75031"/>
            <a:ext cx="8493206" cy="52829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7" name="TextBox 116"/>
          <p:cNvSpPr txBox="1"/>
          <p:nvPr/>
        </p:nvSpPr>
        <p:spPr>
          <a:xfrm>
            <a:off x="2450179" y="248906"/>
            <a:ext cx="7291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TÌM HIỂU VỀ MỐI QUAN HỆ HỌ HÀNG NỘI, NGOẠI TRONG GIA ĐÌNH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EF73FF-F55D-F707-B9F1-512739FF257D}"/>
              </a:ext>
            </a:extLst>
          </p:cNvPr>
          <p:cNvSpPr txBox="1"/>
          <p:nvPr/>
        </p:nvSpPr>
        <p:spPr>
          <a:xfrm>
            <a:off x="8601266" y="1938986"/>
            <a:ext cx="2533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Quan sát sơ đồ và cho biết: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790CE3-86AE-D8C8-6F63-C5FBC4E95B93}"/>
              </a:ext>
            </a:extLst>
          </p:cNvPr>
          <p:cNvSpPr txBox="1"/>
          <p:nvPr/>
        </p:nvSpPr>
        <p:spPr>
          <a:xfrm>
            <a:off x="453752" y="1500511"/>
            <a:ext cx="1982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Ông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ngoại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B810F2-6E8C-CCCE-011B-AE47C6BED783}"/>
              </a:ext>
            </a:extLst>
          </p:cNvPr>
          <p:cNvSpPr txBox="1"/>
          <p:nvPr/>
        </p:nvSpPr>
        <p:spPr>
          <a:xfrm>
            <a:off x="2435973" y="1500511"/>
            <a:ext cx="1533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ngoại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D80932-1EE1-B6E7-F2CD-7AFE901954F3}"/>
              </a:ext>
            </a:extLst>
          </p:cNvPr>
          <p:cNvSpPr txBox="1"/>
          <p:nvPr/>
        </p:nvSpPr>
        <p:spPr>
          <a:xfrm>
            <a:off x="5531949" y="1507377"/>
            <a:ext cx="1504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Ông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nội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336CC2-7789-E6DC-63FF-7A03A718C6F8}"/>
              </a:ext>
            </a:extLst>
          </p:cNvPr>
          <p:cNvSpPr txBox="1"/>
          <p:nvPr/>
        </p:nvSpPr>
        <p:spPr>
          <a:xfrm>
            <a:off x="4379016" y="1507377"/>
            <a:ext cx="1200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nội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080E6D1-E0B5-22B2-B78E-22A8DE652E1E}"/>
              </a:ext>
            </a:extLst>
          </p:cNvPr>
          <p:cNvSpPr txBox="1"/>
          <p:nvPr/>
        </p:nvSpPr>
        <p:spPr>
          <a:xfrm>
            <a:off x="-47945" y="4900615"/>
            <a:ext cx="141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Mợ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Lan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85FDF33-9354-B8A7-E514-C04AAF81449C}"/>
              </a:ext>
            </a:extLst>
          </p:cNvPr>
          <p:cNvSpPr txBox="1"/>
          <p:nvPr/>
        </p:nvSpPr>
        <p:spPr>
          <a:xfrm>
            <a:off x="1309258" y="4900615"/>
            <a:ext cx="151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Cậu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Duy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DB665C-EED3-ED8E-DB06-7CC3C63000E5}"/>
              </a:ext>
            </a:extLst>
          </p:cNvPr>
          <p:cNvSpPr txBox="1"/>
          <p:nvPr/>
        </p:nvSpPr>
        <p:spPr>
          <a:xfrm>
            <a:off x="4432400" y="4895823"/>
            <a:ext cx="991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Bố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3EF874-3F06-35CA-896D-07003BDC6E44}"/>
              </a:ext>
            </a:extLst>
          </p:cNvPr>
          <p:cNvSpPr txBox="1"/>
          <p:nvPr/>
        </p:nvSpPr>
        <p:spPr>
          <a:xfrm>
            <a:off x="2729925" y="4895824"/>
            <a:ext cx="848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Mẹ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ABFA99-E226-EDFA-38EE-51559CB2DAC5}"/>
              </a:ext>
            </a:extLst>
          </p:cNvPr>
          <p:cNvSpPr txBox="1"/>
          <p:nvPr/>
        </p:nvSpPr>
        <p:spPr>
          <a:xfrm>
            <a:off x="5531949" y="5014481"/>
            <a:ext cx="151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Bác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Tú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E1FEC5-DD07-2D7F-758A-3CB9BC5B76F3}"/>
              </a:ext>
            </a:extLst>
          </p:cNvPr>
          <p:cNvSpPr txBox="1"/>
          <p:nvPr/>
        </p:nvSpPr>
        <p:spPr>
          <a:xfrm>
            <a:off x="6884856" y="5014481"/>
            <a:ext cx="1791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Bác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Phong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B97646-0920-F165-7411-8686FF24096B}"/>
              </a:ext>
            </a:extLst>
          </p:cNvPr>
          <p:cNvSpPr txBox="1"/>
          <p:nvPr/>
        </p:nvSpPr>
        <p:spPr>
          <a:xfrm>
            <a:off x="534200" y="6431485"/>
            <a:ext cx="151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Thu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5E0354-1CA0-9638-DC5D-8AAD5F2E01B3}"/>
              </a:ext>
            </a:extLst>
          </p:cNvPr>
          <p:cNvSpPr txBox="1"/>
          <p:nvPr/>
        </p:nvSpPr>
        <p:spPr>
          <a:xfrm>
            <a:off x="2716327" y="6463990"/>
            <a:ext cx="1159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Minh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A89243-38A7-DAFF-E30A-F199B1A2C1A4}"/>
              </a:ext>
            </a:extLst>
          </p:cNvPr>
          <p:cNvSpPr txBox="1"/>
          <p:nvPr/>
        </p:nvSpPr>
        <p:spPr>
          <a:xfrm>
            <a:off x="4107753" y="6470856"/>
            <a:ext cx="151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Hà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FD5C00F-E02C-EE8E-3A19-FF9FE581029A}"/>
              </a:ext>
            </a:extLst>
          </p:cNvPr>
          <p:cNvSpPr txBox="1"/>
          <p:nvPr/>
        </p:nvSpPr>
        <p:spPr>
          <a:xfrm>
            <a:off x="5901742" y="6463989"/>
            <a:ext cx="2316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Anh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Dương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4F6195-DE91-EE0E-D9BF-C59B47E4F2A4}"/>
              </a:ext>
            </a:extLst>
          </p:cNvPr>
          <p:cNvSpPr txBox="1"/>
          <p:nvPr/>
        </p:nvSpPr>
        <p:spPr>
          <a:xfrm>
            <a:off x="8676378" y="3347068"/>
            <a:ext cx="3074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Những thành viên nào là họ hàng bên nội của Minh?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63A4208-B24F-FD6C-B1DF-F62C4B8F1A64}"/>
              </a:ext>
            </a:extLst>
          </p:cNvPr>
          <p:cNvSpPr txBox="1"/>
          <p:nvPr/>
        </p:nvSpPr>
        <p:spPr>
          <a:xfrm>
            <a:off x="8601266" y="5015230"/>
            <a:ext cx="3228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Những thành viên nào là họ hàng bên ngoại của Minh?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54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2BDD8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2BDD8"/>
                                      </p:to>
                                    </p:animClr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2BDD8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2BDD8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2BDD8"/>
                                      </p:to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665"/>
                                      </p:to>
                                    </p:animClr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665"/>
                                      </p:to>
                                    </p:animClr>
                                    <p:set>
                                      <p:cBhvr>
                                        <p:cTn id="9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665"/>
                                      </p:to>
                                    </p:animClr>
                                    <p:set>
                                      <p:cBhvr>
                                        <p:cTn id="10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665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665"/>
                                      </p:to>
                                    </p:animClr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8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40" grpId="0"/>
      <p:bldP spid="4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2154</TotalTime>
  <Words>2224</Words>
  <Application>Microsoft Office PowerPoint</Application>
  <PresentationFormat>Widescreen</PresentationFormat>
  <Paragraphs>252</Paragraphs>
  <Slides>34</Slides>
  <Notes>33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Roboto</vt:lpstr>
      <vt:lpstr>Calibri Light</vt:lpstr>
      <vt:lpstr>Arial</vt:lpstr>
      <vt:lpstr>Times New Roman</vt:lpstr>
      <vt:lpstr>Roboto Black</vt:lpstr>
      <vt:lpstr>Calibri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LEE</cp:lastModifiedBy>
  <cp:revision>99</cp:revision>
  <dcterms:created xsi:type="dcterms:W3CDTF">2023-04-01T23:44:56Z</dcterms:created>
  <dcterms:modified xsi:type="dcterms:W3CDTF">2023-09-07T14:57:48Z</dcterms:modified>
</cp:coreProperties>
</file>