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0" r:id="rId1"/>
    <p:sldMasterId id="2147483702" r:id="rId2"/>
    <p:sldMasterId id="2147483714" r:id="rId3"/>
  </p:sldMasterIdLst>
  <p:notesMasterIdLst>
    <p:notesMasterId r:id="rId40"/>
  </p:notesMasterIdLst>
  <p:sldIdLst>
    <p:sldId id="4295" r:id="rId4"/>
    <p:sldId id="4322" r:id="rId5"/>
    <p:sldId id="4316" r:id="rId6"/>
    <p:sldId id="4317" r:id="rId7"/>
    <p:sldId id="4318" r:id="rId8"/>
    <p:sldId id="4319" r:id="rId9"/>
    <p:sldId id="4320" r:id="rId10"/>
    <p:sldId id="4327" r:id="rId11"/>
    <p:sldId id="4297" r:id="rId12"/>
    <p:sldId id="4326" r:id="rId13"/>
    <p:sldId id="4323" r:id="rId14"/>
    <p:sldId id="4328" r:id="rId15"/>
    <p:sldId id="4299" r:id="rId16"/>
    <p:sldId id="4298" r:id="rId17"/>
    <p:sldId id="4321" r:id="rId18"/>
    <p:sldId id="4307" r:id="rId19"/>
    <p:sldId id="4310" r:id="rId20"/>
    <p:sldId id="4311" r:id="rId21"/>
    <p:sldId id="4325" r:id="rId22"/>
    <p:sldId id="4324" r:id="rId23"/>
    <p:sldId id="4313" r:id="rId24"/>
    <p:sldId id="4314" r:id="rId25"/>
    <p:sldId id="4315" r:id="rId26"/>
    <p:sldId id="4279" r:id="rId27"/>
    <p:sldId id="4280" r:id="rId28"/>
    <p:sldId id="4282" r:id="rId29"/>
    <p:sldId id="4283" r:id="rId30"/>
    <p:sldId id="4284" r:id="rId31"/>
    <p:sldId id="4286" r:id="rId32"/>
    <p:sldId id="4287" r:id="rId33"/>
    <p:sldId id="4288" r:id="rId34"/>
    <p:sldId id="4294" r:id="rId35"/>
    <p:sldId id="4289" r:id="rId36"/>
    <p:sldId id="4290" r:id="rId37"/>
    <p:sldId id="4291" r:id="rId38"/>
    <p:sldId id="4292" r:id="rId39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libri Light" panose="020F0302020204030204" pitchFamily="34" charset="0"/>
      <p:regular r:id="rId45"/>
      <p:italic r:id="rId46"/>
    </p:embeddedFont>
    <p:embeddedFont>
      <p:font typeface="Pangolin" panose="020B0604020202020204" charset="0"/>
      <p:regular r:id="rId47"/>
    </p:embeddedFont>
    <p:embeddedFont>
      <p:font typeface="Roboto" panose="02000000000000000000" pitchFamily="2" charset="0"/>
      <p:regular r:id="rId48"/>
      <p:bold r:id="rId49"/>
      <p:italic r:id="rId50"/>
      <p:boldItalic r:id="rId51"/>
    </p:embeddedFont>
    <p:embeddedFont>
      <p:font typeface="Roboto Black" panose="02000000000000000000" pitchFamily="2" charset="0"/>
      <p:bold r:id="rId52"/>
      <p:boldItalic r:id="rId53"/>
    </p:embeddedFont>
    <p:embeddedFont>
      <p:font typeface="Roboto Slab Black" pitchFamily="2" charset="0"/>
      <p:bold r:id="rId54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9D6B"/>
    <a:srgbClr val="B5EFF7"/>
    <a:srgbClr val="EE8944"/>
    <a:srgbClr val="F4AA02"/>
    <a:srgbClr val="EB5C10"/>
    <a:srgbClr val="545C63"/>
    <a:srgbClr val="585F65"/>
    <a:srgbClr val="616870"/>
    <a:srgbClr val="596065"/>
    <a:srgbClr val="E45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86385" autoAdjust="0"/>
  </p:normalViewPr>
  <p:slideViewPr>
    <p:cSldViewPr snapToGrid="0">
      <p:cViewPr varScale="1">
        <p:scale>
          <a:sx n="98" d="100"/>
          <a:sy n="98" d="100"/>
        </p:scale>
        <p:origin x="1308" y="108"/>
      </p:cViewPr>
      <p:guideLst/>
    </p:cSldViewPr>
  </p:slideViewPr>
  <p:outlineViewPr>
    <p:cViewPr>
      <p:scale>
        <a:sx n="100" d="100"/>
        <a:sy n="100" d="100"/>
      </p:scale>
      <p:origin x="0" y="-754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6.fntdata"/><Relationship Id="rId20" Type="http://schemas.openxmlformats.org/officeDocument/2006/relationships/slide" Target="slides/slide17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9.fntdata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4.fntdata"/><Relationship Id="rId5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07/09/2023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176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 HS đọc</a:t>
            </a:r>
            <a:r>
              <a:rPr lang="en-US" baseline="0"/>
              <a:t> lần lượt các số trên mặt đồng hồ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76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</a:t>
            </a:r>
            <a:r>
              <a:rPr lang="en-US" baseline="0"/>
              <a:t> HS lên chỉ nối số trên 2 đồng hồ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100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</a:t>
            </a:r>
            <a:r>
              <a:rPr lang="en-US" baseline="0"/>
              <a:t> HS lên chỉ nối số trên 2 đồng hồ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898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1,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0499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</a:t>
            </a:r>
            <a:r>
              <a:rPr lang="en-US"/>
              <a:t> hỏi</a:t>
            </a:r>
            <a:r>
              <a:rPr lang="en-US" baseline="0"/>
              <a:t> HS đây là số mấy? Sau đó chiếu đáp án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807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 HS thảo</a:t>
            </a:r>
            <a:r>
              <a:rPr lang="en-US" baseline="0"/>
              <a:t> luận, nêu ý kiến của nhóm, GV gọi lên đọc từng số. GV bấm vào các ô xanh để hiện đáp án. Có thể cho HS lựa chọn tùy ý số mình biết để đọc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136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2,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358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phổ</a:t>
            </a:r>
            <a:r>
              <a:rPr lang="en-US" baseline="0"/>
              <a:t> biến luật chơi và cho HS chơi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921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 HS trả</a:t>
            </a:r>
            <a:r>
              <a:rPr lang="en-US" baseline="0"/>
              <a:t> lời các câu hỏi. Giải thích thêm về cách đọc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7640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 HS trả</a:t>
            </a:r>
            <a:r>
              <a:rPr lang="en-US" baseline="0"/>
              <a:t> lời các câu hỏi. Giải thích thêm về cách đọc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83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5180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</a:t>
            </a:r>
            <a:r>
              <a:rPr lang="en-US"/>
              <a:t>cho HS trả</a:t>
            </a:r>
            <a:r>
              <a:rPr lang="en-US" baseline="0"/>
              <a:t> lời các câu hỏi. Giải thích thêm về cách đọc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0579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3,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0811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</a:t>
            </a:r>
            <a:r>
              <a:rPr lang="vi-VN"/>
              <a:t>yêu </a:t>
            </a:r>
            <a:r>
              <a:rPr lang="vi-VN" dirty="0"/>
              <a:t>cầu học phân công chuẩn bị nguyên, vật liệu cho buổi </a:t>
            </a:r>
            <a:r>
              <a:rPr lang="vi-VN"/>
              <a:t>học sau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6533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Trong quá trình dạy học, GV thường xuyên khuyến khích HS bằng các câu khen khi HS trả lời đúng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041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0439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đưa ra 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ý tưởng. </a:t>
            </a:r>
            <a:r>
              <a:rPr lang="en-US" b="0" i="0">
                <a:solidFill>
                  <a:srgbClr val="081C36"/>
                </a:solidFill>
                <a:effectLst/>
                <a:latin typeface="SegoeuiPc"/>
              </a:rPr>
              <a:t>GV chiếu tiêu chí sản phẩm và yêu cầu nội dung thảo luận của học sinh bám sát với các tiêu chí đó</a:t>
            </a:r>
            <a:endParaRPr lang="en-US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15000"/>
              </a:lnSpc>
              <a:spcAft>
                <a:spcPts val="0"/>
              </a:spcAft>
            </a:pPr>
            <a:r>
              <a:rPr lang="vi-VN" sz="1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gợi ý để HS tưởng tượng ra sản phẩm của nhóm, các ý tưởng để làm </a:t>
            </a:r>
            <a:r>
              <a:rPr lang="en-US" sz="1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 phẩm</a:t>
            </a:r>
            <a:r>
              <a:rPr lang="vi-VN" sz="1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theo các tiêu chí đề ra nhưng lại thể hiện được phong cách, sự thông minh và cá tính riêng của nhóm. Gợi ý để HS có những sáng tạo khi lựa chọn vật liệu cho phù hợp với điều kiện cụ thể của nhóm mình: giấy trắng, giấy màu, bìa, giấy xốp, đĩa giấy...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4439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just">
              <a:lnSpc>
                <a:spcPct val="115000"/>
              </a:lnSpc>
              <a:spcAft>
                <a:spcPts val="0"/>
              </a:spcAft>
            </a:pPr>
            <a:r>
              <a:rPr lang="vi-VN" sz="1200" b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 diện các nhóm chia sẻ ý tưởng, các nhóm khác đặt câu hỏi, nhận xét, góp ý cho nhóm bạn</a:t>
            </a:r>
            <a:endParaRPr lang="en-US" sz="1100" b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058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4,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5109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</a:t>
            </a:r>
            <a:r>
              <a:rPr lang="en-US" baseline="0"/>
              <a:t> lựa chọn vật liệu dùng làm đồ dùng học tập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5601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gợi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lưu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ý cách lựa chọn nguyên liệu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540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Kim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quay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ở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 GV </a:t>
            </a:r>
            <a:r>
              <a:rPr lang="en-US" dirty="0" err="1"/>
              <a:t>hỏi</a:t>
            </a:r>
            <a:r>
              <a:rPr lang="en-US" dirty="0"/>
              <a:t> HS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mấy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?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. GV </a:t>
            </a:r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EC417-4AA1-4EC0-A9ED-469F0F8997E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882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thực hiện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757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dẫn, gợi ý để hs có những cách làm sáng tạo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6588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dẫn, gợi ý để hs có những cách làm sáng tạo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1638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Kiểm tra theo tiêu</a:t>
            </a:r>
            <a:r>
              <a:rPr lang="en-US" baseline="0"/>
              <a:t> chí, điều chỉnh nếu chưa đúng tiêu chí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5861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nhóm cử đại diện trình bày ý tưởng và sản phẩm của nhóm theo sườn.  Sau đó cùng tham gia trò chơi</a:t>
            </a:r>
          </a:p>
          <a:p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GV phổ biến luật chơi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1198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tặng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, </a:t>
            </a:r>
            <a:r>
              <a:rPr lang="en-US" dirty="0" err="1"/>
              <a:t>đẹp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8865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Trong quá trình dạy học, GV thường xuyên khuyến khích HS bằng các câu khen khi HS trả lời đúng</a:t>
            </a:r>
            <a:endParaRPr lang="vi-VN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373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Kim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quay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ở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 GV </a:t>
            </a:r>
            <a:r>
              <a:rPr lang="en-US" dirty="0" err="1"/>
              <a:t>hỏi</a:t>
            </a:r>
            <a:r>
              <a:rPr lang="en-US" dirty="0"/>
              <a:t> HS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mấy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?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. GV </a:t>
            </a:r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EC417-4AA1-4EC0-A9ED-469F0F8997E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409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Kim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quay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ở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 GV </a:t>
            </a:r>
            <a:r>
              <a:rPr lang="en-US" dirty="0" err="1"/>
              <a:t>hỏi</a:t>
            </a:r>
            <a:r>
              <a:rPr lang="en-US" dirty="0"/>
              <a:t> HS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mấy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?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. GV </a:t>
            </a:r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EC417-4AA1-4EC0-A9ED-469F0F8997E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684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Kim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quay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ở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 GV </a:t>
            </a:r>
            <a:r>
              <a:rPr lang="en-US" dirty="0" err="1"/>
              <a:t>hỏi</a:t>
            </a:r>
            <a:r>
              <a:rPr lang="en-US" dirty="0"/>
              <a:t> HS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mấy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?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. GV </a:t>
            </a:r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EC417-4AA1-4EC0-A9ED-469F0F8997E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935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Kim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quay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ở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 GV </a:t>
            </a:r>
            <a:r>
              <a:rPr lang="en-US" dirty="0" err="1"/>
              <a:t>hỏi</a:t>
            </a:r>
            <a:r>
              <a:rPr lang="en-US" dirty="0"/>
              <a:t> HS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mấy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?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. GV </a:t>
            </a:r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EC417-4AA1-4EC0-A9ED-469F0F8997E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717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21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GV dẫn dắt: </a:t>
            </a:r>
            <a:r>
              <a:rPr lang="en-US"/>
              <a:t>các</a:t>
            </a:r>
            <a:r>
              <a:rPr lang="en-US" baseline="0"/>
              <a:t> em hãy so sánh tất cả đặc điểm của 2 chiếc đồng hồ trên như: hình dáng, màu sắc, kim chỉ giờ, các số như thế nào? Từ đó khẳng định 2 đồng hồ giống nhau chỉ khác các số hiển thị trên mặt đồng hồ.</a:t>
            </a:r>
          </a:p>
          <a:p>
            <a:r>
              <a:rPr lang="en-US" baseline="0"/>
              <a:t>GV giới thiệu: </a:t>
            </a:r>
            <a:r>
              <a:rPr lang="en-US" sz="180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Các số trên mặt đồng hồ thứ nhất được viết bằng chữ số La Mã.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443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448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761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4684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133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632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5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581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203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256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065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213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0924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904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024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036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3E125-8AAE-7D79-7FC6-C2E1D55A1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E8965-DF0F-6574-D026-E882535E9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4E5EF-8C57-5055-3DA8-B47F35329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24377-79F8-C72B-6C0B-A0F0DEB8A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A0C10-E00C-CF1C-061E-EE5A3912C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5486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C7D89-B9E1-FAE0-36F9-F043F19D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C3C26-409B-8A34-566A-6F45BE5DF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D183F-BF53-0F0D-A59D-E077B0722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EE0B9-73EA-8186-267E-548AB31E9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6A398-7A4E-D0F2-44F0-F61CE6BB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113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7C2DB-579E-A19F-8987-F60F4BB58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F5A5F-914F-A8B3-9B83-C06B113CB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2B112-3508-4EDA-7EF1-252674DE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1A199-04CF-8B61-A3BC-5AE90A80C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E356B-8E7D-6D7A-3FD3-4D0329A5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9825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917E5-AB8E-EEB3-C3C3-E0737742E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3DAA8-B7BE-9A30-678C-0D17185781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854B2-022E-F6C4-8022-C0C5225F6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8458A8-7322-2E3E-A516-80E976CC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C485F-6D2B-C260-73B0-4782C447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17B2B-FA6C-8612-B4A5-3ABE74DB3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2493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83980-4333-7826-795E-1CCF540F8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DA8EF-8C75-70E1-C219-5A7BB5042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E37339-50BD-EF10-2128-76C8CE94B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314F4B-F9C7-A272-4416-2340716A4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F30AFC-7E8C-D2CD-867C-25D95F08E9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9D5FCB-8627-C06C-38F5-5D3EDD401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3A7FC1-FEC4-3545-D658-7BC39CC2C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BFFFD2-6156-B087-2235-9B1697DC9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894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0190D-5D16-9D7D-9D8F-ADFFAC031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06B1EA-6957-6A3D-94C9-4AFECAD01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87CFC1-E706-AD74-4317-2EBD860CD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844279-6F01-5AF9-6C3E-1E93FE4B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7940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35188B-6F0A-5E55-C94B-4C547F310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A5AC2-D02C-7914-8BC0-0DEDAE63F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9CF85-6187-8E93-9C11-FEA9BECF4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322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344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1ECFE-41E8-C11C-22AB-A9C48DD2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1896B-92AD-B5DB-F019-69ADEEDB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4CABA8-3499-1DDA-F27C-2930E3FC3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17BC6-D321-6E34-84B5-62D8A7D6B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E92463-5CE7-74F8-56B7-DDBCFD9BA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B42BE-CBAD-5C09-E227-32AA8848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126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EF946-EE6E-68D6-BCD2-56FFC1AE9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B17AE2-74B1-6F7E-3C3B-CE2A868E12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50B18-4225-ECAC-055A-3FF4BCEF9F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F39C2-4536-978F-8A1F-BC73FE745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6B7C0A-E410-4BFF-A848-E08412B26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C1237-D3D9-50B2-6FDA-285CA3D23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5339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1230C-6E06-1D27-D9F5-1507FEF51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B24471-A5F8-8C7D-3FE0-C9255990E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467F3-D1FE-C82C-5AFF-9EC1AC430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70216-C340-34DF-B512-B7808C1E9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832BA-9723-7E7E-AB6A-B26C45D8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9648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DBC793-B78C-DE37-DE8A-FCBB6EEF88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945F69-41ED-DBF8-85E4-CF1048EB8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0EAEB-E199-2574-EA63-E1030690D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28464-11AE-04AC-0582-E3B28653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25AE3-5B68-7DCE-454D-6BB1A4643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4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801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26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762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78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270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38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50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94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47EC70-BA6F-12E8-0291-4240ACBF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5D953-902E-0282-A3C4-2F08B30CC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FA383-BA64-B72E-69E3-7BAD52B981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DA85D-25C0-91CC-416F-135F3C738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0CA6F-0830-55A3-4B40-922952408D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30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24.png"/><Relationship Id="rId15" Type="http://schemas.microsoft.com/office/2007/relationships/hdphoto" Target="../media/hdphoto5.wdp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24.png"/><Relationship Id="rId15" Type="http://schemas.microsoft.com/office/2007/relationships/hdphoto" Target="../media/hdphoto5.wdp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/>
          <p:cNvSpPr/>
          <p:nvPr/>
        </p:nvSpPr>
        <p:spPr>
          <a:xfrm>
            <a:off x="2646455" y="5643221"/>
            <a:ext cx="1354045" cy="582266"/>
          </a:xfrm>
          <a:prstGeom prst="parallelogram">
            <a:avLst/>
          </a:prstGeom>
          <a:solidFill>
            <a:srgbClr val="E45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1822697" y="1385395"/>
            <a:ext cx="1835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10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2836301" y="5712083"/>
            <a:ext cx="105809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1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7" y="703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-250641" y="2415209"/>
            <a:ext cx="57941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ĐỒNG </a:t>
            </a: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HỒ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SỬ DỤNG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SỐ 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LA MÃ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D1DB39-7217-934C-5424-AF5226CB7D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" t="83" r="141" b="-213"/>
          <a:stretch/>
        </p:blipFill>
        <p:spPr>
          <a:xfrm>
            <a:off x="4791075" y="1063093"/>
            <a:ext cx="7400925" cy="4958255"/>
          </a:xfrm>
          <a:prstGeom prst="roundRect">
            <a:avLst>
              <a:gd name="adj" fmla="val 28770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246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4078719" y="294471"/>
            <a:ext cx="403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THẢO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 LUẬN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791984" y="989137"/>
            <a:ext cx="660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đọc to số trên chiếc đồng hồ nhé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077201" y="1828250"/>
            <a:ext cx="3959158" cy="3959159"/>
            <a:chOff x="7920189" y="1943629"/>
            <a:chExt cx="3959158" cy="395915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2511" t="2547" r="3448" b="3414"/>
            <a:stretch/>
          </p:blipFill>
          <p:spPr>
            <a:xfrm>
              <a:off x="7920189" y="1943629"/>
              <a:ext cx="3959158" cy="3959159"/>
            </a:xfrm>
            <a:prstGeom prst="ellipse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8324583" y="2356384"/>
              <a:ext cx="3153042" cy="3168116"/>
            </a:xfrm>
            <a:prstGeom prst="ellipse">
              <a:avLst/>
            </a:prstGeom>
            <a:gradFill flip="none" rotWithShape="1">
              <a:gsLst>
                <a:gs pos="65473">
                  <a:srgbClr val="3C3F43"/>
                </a:gs>
                <a:gs pos="90242">
                  <a:srgbClr val="545C63"/>
                </a:gs>
                <a:gs pos="41000">
                  <a:schemeClr val="bg2">
                    <a:lumMod val="10000"/>
                  </a:schemeClr>
                </a:gs>
                <a:gs pos="100000">
                  <a:schemeClr val="bg2">
                    <a:lumMod val="25000"/>
                    <a:tint val="44500"/>
                    <a:satMod val="160000"/>
                  </a:schemeClr>
                </a:gs>
                <a:gs pos="99000">
                  <a:srgbClr val="585F65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9884828" y="2781869"/>
              <a:ext cx="0" cy="117286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9916841" y="3609346"/>
              <a:ext cx="569908" cy="345383"/>
            </a:xfrm>
            <a:prstGeom prst="line">
              <a:avLst/>
            </a:prstGeom>
            <a:ln w="920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>
              <a:off x="9837203" y="3875583"/>
              <a:ext cx="154522" cy="1545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94C31EC-DEE5-84FB-C0AB-7A12906AD2F1}"/>
              </a:ext>
            </a:extLst>
          </p:cNvPr>
          <p:cNvSpPr txBox="1"/>
          <p:nvPr/>
        </p:nvSpPr>
        <p:spPr>
          <a:xfrm>
            <a:off x="6462147" y="2321447"/>
            <a:ext cx="457200" cy="69008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B92DB3-14D0-1DD4-62B4-A448384FFD5D}"/>
              </a:ext>
            </a:extLst>
          </p:cNvPr>
          <p:cNvSpPr txBox="1"/>
          <p:nvPr/>
        </p:nvSpPr>
        <p:spPr>
          <a:xfrm>
            <a:off x="6990865" y="2759342"/>
            <a:ext cx="457200" cy="69008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EC1C98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B76902B-3030-CD50-9C4E-825B7BE3F171}"/>
              </a:ext>
            </a:extLst>
          </p:cNvPr>
          <p:cNvSpPr txBox="1"/>
          <p:nvPr/>
        </p:nvSpPr>
        <p:spPr>
          <a:xfrm>
            <a:off x="7142171" y="3449428"/>
            <a:ext cx="457200" cy="69008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DE4962-3F43-A957-2905-CD15D093999B}"/>
              </a:ext>
            </a:extLst>
          </p:cNvPr>
          <p:cNvSpPr txBox="1"/>
          <p:nvPr/>
        </p:nvSpPr>
        <p:spPr>
          <a:xfrm>
            <a:off x="6990865" y="4139514"/>
            <a:ext cx="457200" cy="69008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B5CA43-DBF1-F69F-4E2A-F9EEF9CE9721}"/>
              </a:ext>
            </a:extLst>
          </p:cNvPr>
          <p:cNvSpPr txBox="1"/>
          <p:nvPr/>
        </p:nvSpPr>
        <p:spPr>
          <a:xfrm>
            <a:off x="6518591" y="4598367"/>
            <a:ext cx="457200" cy="69008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EC1C98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2653B1-14BB-94A2-1756-0EB0A8AA6F23}"/>
              </a:ext>
            </a:extLst>
          </p:cNvPr>
          <p:cNvSpPr txBox="1"/>
          <p:nvPr/>
        </p:nvSpPr>
        <p:spPr>
          <a:xfrm>
            <a:off x="5813240" y="4812927"/>
            <a:ext cx="457200" cy="69008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0CA6BA-9906-4546-C053-929F79A571A0}"/>
              </a:ext>
            </a:extLst>
          </p:cNvPr>
          <p:cNvSpPr txBox="1"/>
          <p:nvPr/>
        </p:nvSpPr>
        <p:spPr>
          <a:xfrm>
            <a:off x="5153843" y="4598367"/>
            <a:ext cx="457200" cy="69008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6CD8BC-09BF-E75C-D9E9-BA508E67FE97}"/>
              </a:ext>
            </a:extLst>
          </p:cNvPr>
          <p:cNvSpPr txBox="1"/>
          <p:nvPr/>
        </p:nvSpPr>
        <p:spPr>
          <a:xfrm>
            <a:off x="4595545" y="4108364"/>
            <a:ext cx="457200" cy="69008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EC1C98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FE11972-B528-B162-C0ED-2CC6DF02E1AB}"/>
              </a:ext>
            </a:extLst>
          </p:cNvPr>
          <p:cNvSpPr txBox="1"/>
          <p:nvPr/>
        </p:nvSpPr>
        <p:spPr>
          <a:xfrm>
            <a:off x="4428427" y="3358531"/>
            <a:ext cx="457200" cy="69008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6E2D930-DD45-F7E1-279E-91F69A5D2B62}"/>
              </a:ext>
            </a:extLst>
          </p:cNvPr>
          <p:cNvSpPr txBox="1"/>
          <p:nvPr/>
        </p:nvSpPr>
        <p:spPr>
          <a:xfrm>
            <a:off x="4664375" y="2781219"/>
            <a:ext cx="77554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F6CDF2-1041-2549-85FF-3563DF55A310}"/>
              </a:ext>
            </a:extLst>
          </p:cNvPr>
          <p:cNvSpPr txBox="1"/>
          <p:nvPr/>
        </p:nvSpPr>
        <p:spPr>
          <a:xfrm>
            <a:off x="5153391" y="2407325"/>
            <a:ext cx="75340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EC1C98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0BB820-2BF4-A42E-0624-FE4B974BA114}"/>
              </a:ext>
            </a:extLst>
          </p:cNvPr>
          <p:cNvSpPr txBox="1"/>
          <p:nvPr/>
        </p:nvSpPr>
        <p:spPr>
          <a:xfrm>
            <a:off x="5672986" y="2088508"/>
            <a:ext cx="1081608" cy="715089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12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77471" y="2195903"/>
            <a:ext cx="320713" cy="3133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25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44444E-6 L 0.02318 4.44444E-6 C 0.03346 4.44444E-6 0.04635 0.02476 0.04635 0.0449 L 0.04635 0.08981 " pathEditMode="relative" rAng="0" ptsTypes="AAAA">
                                      <p:cBhvr>
                                        <p:cTn id="3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8" y="449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35 0.08981 L 0.05638 0.08981 C 0.06094 0.08981 0.06667 0.12453 0.06667 0.153 L 0.06667 0.21666 " pathEditMode="relative" rAng="0" ptsTypes="AAAA">
                                      <p:cBhvr>
                                        <p:cTn id="4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6" y="634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67 0.21666 L 0.06042 0.21666 C 0.05768 0.21666 0.0543 0.24699 0.0543 0.27175 L 0.0543 0.32754 " pathEditMode="relative" rAng="0" ptsTypes="AAAA">
                                      <p:cBhvr>
                                        <p:cTn id="6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" y="5532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0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3 0.32755 L 0.0263 0.32755 C 0.0138 0.32755 -0.00143 0.35278 -0.00143 0.37338 L -0.00143 0.41944 " pathEditMode="relative" rAng="0" ptsTypes="AAAA">
                                      <p:cBhvr>
                                        <p:cTn id="7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458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0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3 0.41944 L -0.03841 0.41944 C -0.05507 0.41944 -0.07526 0.43032 -0.07526 0.43912 L -0.07526 0.45926 " pathEditMode="relative" rAng="0" ptsTypes="AAAA">
                                      <p:cBhvr>
                                        <p:cTn id="8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" y="1991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0" presetClass="path" presetSubtype="0" accel="50000" decel="5000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26 0.45926 L -0.11119 0.45926 C -0.12734 0.45926 -0.147 0.44815 -0.147 0.43935 L -0.147 0.41944 " pathEditMode="relative" rAng="0" ptsTypes="AAAA">
                                      <p:cBhvr>
                                        <p:cTn id="10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94" y="-1991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0" presetClass="path" presetSubtype="0" accel="50000" decel="5000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7 0.41944 L -0.16953 0.41944 C -0.17969 0.41944 -0.19206 0.3949 -0.19206 0.37523 L -0.19206 0.33148 " pathEditMode="relative" rAng="0" ptsTypes="AAAA">
                                      <p:cBhvr>
                                        <p:cTn id="1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3" y="-4398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0" presetClass="path" presetSubtype="0" accel="50000" decel="5000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206 0.33148 L -0.20117 0.33148 C -0.20508 0.33148 -0.21003 0.29676 -0.21003 0.26875 L -0.21003 0.20625 " pathEditMode="relative" rAng="0" ptsTypes="AAAA"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8" y="-6273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0" presetClass="path" presetSubtype="0" accel="50000" decel="5000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003 0.20625 L -0.20026 0.20625 C -0.19597 0.20625 -0.1905 0.175 -0.1905 0.14931 L -0.1905 0.09236 " pathEditMode="relative" rAng="0" ptsTypes="AAAA">
                                      <p:cBhvr>
                                        <p:cTn id="14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7" y="-5694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path" presetSubtype="0" accel="50000" decel="5000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49 0.09236 L -0.13802 -0.00301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9" y="-4722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path" presetSubtype="0" accel="50000" decel="5000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802 -0.00301 L -0.07344 -0.0338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" y="-1921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1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3" grpId="0"/>
      <p:bldP spid="22" grpId="0"/>
      <p:bldP spid="22" grpId="1"/>
      <p:bldP spid="22" grpId="2"/>
      <p:bldP spid="23" grpId="0"/>
      <p:bldP spid="23" grpId="1"/>
      <p:bldP spid="23" grpId="2"/>
      <p:bldP spid="24" grpId="0"/>
      <p:bldP spid="24" grpId="1"/>
      <p:bldP spid="24" grpId="2"/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28" grpId="1"/>
      <p:bldP spid="28" grpId="2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2" grpId="0"/>
      <p:bldP spid="32" grpId="1"/>
      <p:bldP spid="32" grpId="2"/>
      <p:bldP spid="33" grpId="0"/>
      <p:bldP spid="33" grpId="1"/>
      <p:bldP spid="36" grpId="0" animBg="1"/>
      <p:bldP spid="36" grpId="1" animBg="1"/>
      <p:bldP spid="36" grpId="2" animBg="1"/>
      <p:bldP spid="36" grpId="3" animBg="1"/>
      <p:bldP spid="36" grpId="4" animBg="1"/>
      <p:bldP spid="36" grpId="5" animBg="1"/>
      <p:bldP spid="36" grpId="6" animBg="1"/>
      <p:bldP spid="36" grpId="7" animBg="1"/>
      <p:bldP spid="36" grpId="8" animBg="1"/>
      <p:bldP spid="36" grpId="9" animBg="1"/>
      <p:bldP spid="36" grpId="10" animBg="1"/>
      <p:bldP spid="36" grpId="11" animBg="1"/>
      <p:bldP spid="36" grpId="12" animBg="1"/>
      <p:bldP spid="36" grpId="13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3988855" y="294471"/>
            <a:ext cx="403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THẢO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 LUẬN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021297" y="813510"/>
            <a:ext cx="6152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Từ thứ tự các số trên 2 chiếc đồng hồ, </a:t>
            </a:r>
          </a:p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nối các số tương ứng với nhau nhé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032" t="2544" r="3620" b="3184"/>
          <a:stretch/>
        </p:blipFill>
        <p:spPr>
          <a:xfrm>
            <a:off x="663884" y="1859665"/>
            <a:ext cx="3929974" cy="3968885"/>
          </a:xfrm>
          <a:prstGeom prst="ellipse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11" t="2547" r="3448" b="3414"/>
          <a:stretch/>
        </p:blipFill>
        <p:spPr>
          <a:xfrm>
            <a:off x="6348700" y="1869391"/>
            <a:ext cx="3959158" cy="3959159"/>
          </a:xfrm>
          <a:prstGeom prst="ellipse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B513EA9-7A38-689E-C395-4849302629E2}"/>
              </a:ext>
            </a:extLst>
          </p:cNvPr>
          <p:cNvSpPr txBox="1"/>
          <p:nvPr/>
        </p:nvSpPr>
        <p:spPr>
          <a:xfrm>
            <a:off x="988758" y="6164857"/>
            <a:ext cx="3071260" cy="510778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just"/>
            <a:r>
              <a:rPr lang="vi-VN">
                <a:solidFill>
                  <a:srgbClr val="002060"/>
                </a:solidFill>
              </a:rPr>
              <a:t>ĐỒNG HỒ SỐ LA MÃ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784077" y="2497460"/>
            <a:ext cx="389550" cy="39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021297" y="2399128"/>
            <a:ext cx="470932" cy="49166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14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04219 0.0754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" y="377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85185E-6 L 0.04218 0.0754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" y="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19 0.07547 L 0.05898 0.171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479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19 0.07546 L 0.05898 0.1712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" y="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98 0.1713 L 0.04297 0.2719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" y="502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98 0.17129 L 0.04297 0.2719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" y="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97 0.27199 L 0.00143 0.34144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3472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97 0.27199 L 0.00143 0.34144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8" y="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0.34144 L -0.05352 0.3682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7" y="134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0.34143 L -0.05352 0.3682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7" y="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52 0.36829 L -0.10938 0.3400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9" y="-141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52 0.36829 L -0.10938 0.3400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-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938 0.34005 L -0.14857 0.2719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" y="-3403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938 0.34004 L -0.14857 0.27199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" y="-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57 0.27199 L -0.16602 0.17269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2" y="-4977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57 0.27199 L -0.16601 0.1726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-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02 0.17269 L -0.14375 0.06899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7" y="-5185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02 0.17268 L -0.14375 0.06898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7" y="-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75 0.06899 L -0.10729 -0.0004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3" y="-3472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75 0.06898 L -0.10729 -0.00046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3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path" presetSubtype="0" accel="50000" decel="5000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729 -0.00046 L -0.05443 -0.02638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3" y="-1296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42" presetClass="path" presetSubtype="0" accel="50000" decel="5000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729 -0.00046 L -0.0517 -0.02153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9" y="-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3" grpId="0"/>
      <p:bldP spid="20" grpId="0"/>
      <p:bldP spid="16" grpId="0" animBg="1"/>
      <p:bldP spid="16" grpId="1" animBg="1"/>
      <p:bldP spid="16" grpId="2" animBg="1"/>
      <p:bldP spid="16" grpId="3" animBg="1"/>
      <p:bldP spid="16" grpId="4" animBg="1"/>
      <p:bldP spid="16" grpId="5" animBg="1"/>
      <p:bldP spid="16" grpId="6" animBg="1"/>
      <p:bldP spid="16" grpId="7" animBg="1"/>
      <p:bldP spid="16" grpId="8" animBg="1"/>
      <p:bldP spid="16" grpId="9" animBg="1"/>
      <p:bldP spid="16" grpId="10" animBg="1"/>
      <p:bldP spid="16" grpId="11" animBg="1"/>
      <p:bldP spid="16" grpId="12" animBg="1"/>
      <p:bldP spid="16" grpId="13" animBg="1"/>
      <p:bldP spid="17" grpId="0" animBg="1"/>
      <p:bldP spid="17" grpId="1" animBg="1"/>
      <p:bldP spid="17" grpId="2" animBg="1"/>
      <p:bldP spid="17" grpId="3" animBg="1"/>
      <p:bldP spid="17" grpId="4" animBg="1"/>
      <p:bldP spid="17" grpId="5" animBg="1"/>
      <p:bldP spid="17" grpId="6" animBg="1"/>
      <p:bldP spid="17" grpId="7" animBg="1"/>
      <p:bldP spid="17" grpId="8" animBg="1"/>
      <p:bldP spid="17" grpId="9" animBg="1"/>
      <p:bldP spid="17" grpId="10" animBg="1"/>
      <p:bldP spid="17" grpId="11" animBg="1"/>
      <p:bldP spid="17" grpId="12" animBg="1"/>
      <p:bldP spid="17" grpId="13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3032" t="2544" r="3620" b="3184"/>
          <a:stretch/>
        </p:blipFill>
        <p:spPr>
          <a:xfrm>
            <a:off x="5140653" y="429500"/>
            <a:ext cx="3059117" cy="3089406"/>
          </a:xfrm>
          <a:prstGeom prst="ellipse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131" y="4620781"/>
            <a:ext cx="1436365" cy="2039707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8412480" y="2961111"/>
            <a:ext cx="3263692" cy="1521498"/>
          </a:xfrm>
          <a:prstGeom prst="wedgeRoundRectCallout">
            <a:avLst>
              <a:gd name="adj1" fmla="val 28825"/>
              <a:gd name="adj2" fmla="val 83907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26780" y="2982035"/>
            <a:ext cx="3149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bạn có muốn cùng làm một chiếc đồng hồ sử dụng số La Mã không?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13539" y="137113"/>
            <a:ext cx="2808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NHIỆM VỤ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FBB60D-9DF8-96A8-BB1C-43E80D4A9DB1}"/>
              </a:ext>
            </a:extLst>
          </p:cNvPr>
          <p:cNvSpPr txBox="1"/>
          <p:nvPr/>
        </p:nvSpPr>
        <p:spPr>
          <a:xfrm>
            <a:off x="1384998" y="3725160"/>
            <a:ext cx="6170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24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hồ sử dụng chữ số La Mã đảm bảo các yêu cầu sau:</a:t>
            </a:r>
            <a:endParaRPr kumimoji="0" lang="vi-VN" altLang="zh-CN" sz="2400" b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59A7FD-4344-10A8-49BD-C81DF4364356}"/>
              </a:ext>
            </a:extLst>
          </p:cNvPr>
          <p:cNvSpPr txBox="1"/>
          <p:nvPr/>
        </p:nvSpPr>
        <p:spPr>
          <a:xfrm>
            <a:off x="1537398" y="4503533"/>
            <a:ext cx="73475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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hồ sử dụng số La Mã từ I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đến XII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b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32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</a:t>
            </a:r>
            <a:r>
              <a:rPr lang="vi-VN" sz="3200" b="1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thể quay được kim giờ và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kim phút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b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32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</a:t>
            </a:r>
            <a:r>
              <a:rPr lang="vi-VN" sz="2400" b="1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Đảm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bảo tính thẩm mĩ, sử dụng được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nhiều lần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vi-VN" sz="32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br>
              <a:rPr lang="vi-V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vi-VN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817884" y="487870"/>
            <a:ext cx="407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PHIẾU HỌC TẬP SỐ 1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2DC7A4-404E-4999-5ADA-A3EEC21B3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458" y="1072645"/>
            <a:ext cx="8697455" cy="4775715"/>
          </a:xfrm>
          <a:prstGeom prst="roundRect">
            <a:avLst>
              <a:gd name="adj" fmla="val 12678"/>
            </a:avLst>
          </a:prstGeom>
          <a:ln w="28575">
            <a:solidFill>
              <a:schemeClr val="tx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2030526" y="1604286"/>
            <a:ext cx="39228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Đồng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12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số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90CE7B-D8E7-16F1-E895-A06F70AF5703}"/>
              </a:ext>
            </a:extLst>
          </p:cNvPr>
          <p:cNvSpPr/>
          <p:nvPr/>
        </p:nvSpPr>
        <p:spPr>
          <a:xfrm>
            <a:off x="1623458" y="2597592"/>
            <a:ext cx="4736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1, 2, 3, 4, 5, 6, 7, 8, 9, 10, 11, 12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527E02-5A36-FAE7-576A-FD9A1001A62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62" b="99485" l="2036" r="98728">
                        <a14:foregroundMark x1="28753" y1="10052" x2="55216" y2="8763"/>
                        <a14:foregroundMark x1="28244" y1="14691" x2="33079" y2="16753"/>
                        <a14:foregroundMark x1="68702" y1="14691" x2="71247" y2="14691"/>
                        <a14:foregroundMark x1="79644" y1="25773" x2="85751" y2="30928"/>
                        <a14:foregroundMark x1="89822" y1="46649" x2="92366" y2="54897"/>
                        <a14:foregroundMark x1="88804" y1="69072" x2="82697" y2="76031"/>
                        <a14:foregroundMark x1="75318" y1="85825" x2="70229" y2="90464"/>
                        <a14:foregroundMark x1="47583" y1="90464" x2="54707" y2="92268"/>
                        <a14:foregroundMark x1="27735" y1="81701" x2="34606" y2="87887"/>
                        <a14:foregroundMark x1="13995" y1="70103" x2="16539" y2="76031"/>
                        <a14:foregroundMark x1="14504" y1="47680" x2="11196" y2="55928"/>
                        <a14:foregroundMark x1="21628" y1="26804" x2="15013" y2="33505"/>
                        <a14:backgroundMark x1="33588" y1="36598" x2="54198" y2="49227"/>
                        <a14:backgroundMark x1="72265" y1="30412" x2="52672" y2="45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554" y="2029321"/>
            <a:ext cx="1749425" cy="158249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6ED05F-29BC-3281-7B57-918564E90EC5}"/>
              </a:ext>
            </a:extLst>
          </p:cNvPr>
          <p:cNvCxnSpPr/>
          <p:nvPr/>
        </p:nvCxnSpPr>
        <p:spPr>
          <a:xfrm>
            <a:off x="2032000" y="4239491"/>
            <a:ext cx="2921000" cy="103964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97FBDA1-812E-F4BF-0F7F-8D2DDDA9BE21}"/>
              </a:ext>
            </a:extLst>
          </p:cNvPr>
          <p:cNvCxnSpPr/>
          <p:nvPr/>
        </p:nvCxnSpPr>
        <p:spPr>
          <a:xfrm>
            <a:off x="2752437" y="4230256"/>
            <a:ext cx="2770909" cy="104888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D8488D-1950-7515-9E79-8DB012502ABE}"/>
              </a:ext>
            </a:extLst>
          </p:cNvPr>
          <p:cNvCxnSpPr/>
          <p:nvPr/>
        </p:nvCxnSpPr>
        <p:spPr>
          <a:xfrm>
            <a:off x="3556000" y="4239491"/>
            <a:ext cx="5502275" cy="103964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2783A20-A101-514C-2430-85ADA6BA7001}"/>
              </a:ext>
            </a:extLst>
          </p:cNvPr>
          <p:cNvCxnSpPr/>
          <p:nvPr/>
        </p:nvCxnSpPr>
        <p:spPr>
          <a:xfrm flipH="1">
            <a:off x="1871087" y="4239491"/>
            <a:ext cx="2922586" cy="103964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FEA8070-7D05-EB92-ADC0-94F32C632665}"/>
              </a:ext>
            </a:extLst>
          </p:cNvPr>
          <p:cNvCxnSpPr/>
          <p:nvPr/>
        </p:nvCxnSpPr>
        <p:spPr>
          <a:xfrm>
            <a:off x="4137891" y="4230256"/>
            <a:ext cx="4221018" cy="104888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D080CEE-BF93-19F3-AD43-EB754704BF5A}"/>
              </a:ext>
            </a:extLst>
          </p:cNvPr>
          <p:cNvCxnSpPr/>
          <p:nvPr/>
        </p:nvCxnSpPr>
        <p:spPr>
          <a:xfrm flipH="1">
            <a:off x="3556000" y="4230256"/>
            <a:ext cx="2041236" cy="104888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32F587A-5284-B17E-DD53-2B5E58D41EBB}"/>
              </a:ext>
            </a:extLst>
          </p:cNvPr>
          <p:cNvCxnSpPr/>
          <p:nvPr/>
        </p:nvCxnSpPr>
        <p:spPr>
          <a:xfrm flipH="1">
            <a:off x="2752437" y="4239491"/>
            <a:ext cx="3565236" cy="103964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528DAFF-C614-C291-7D70-8A3C3D3AF7ED}"/>
              </a:ext>
            </a:extLst>
          </p:cNvPr>
          <p:cNvCxnSpPr/>
          <p:nvPr/>
        </p:nvCxnSpPr>
        <p:spPr>
          <a:xfrm flipH="1">
            <a:off x="4137891" y="4239491"/>
            <a:ext cx="2834409" cy="103964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0B22AD6-96F4-93CB-A83F-D5AA21482799}"/>
              </a:ext>
            </a:extLst>
          </p:cNvPr>
          <p:cNvCxnSpPr/>
          <p:nvPr/>
        </p:nvCxnSpPr>
        <p:spPr>
          <a:xfrm flipH="1">
            <a:off x="6317673" y="4230256"/>
            <a:ext cx="1413164" cy="104888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FF99770-92BA-C64A-E1A7-3EBCF1C97AF0}"/>
              </a:ext>
            </a:extLst>
          </p:cNvPr>
          <p:cNvCxnSpPr/>
          <p:nvPr/>
        </p:nvCxnSpPr>
        <p:spPr>
          <a:xfrm>
            <a:off x="8437419" y="4239491"/>
            <a:ext cx="1445490" cy="103964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7FF2F57-FECA-6175-CC7C-B5C3B48183B7}"/>
              </a:ext>
            </a:extLst>
          </p:cNvPr>
          <p:cNvCxnSpPr/>
          <p:nvPr/>
        </p:nvCxnSpPr>
        <p:spPr>
          <a:xfrm flipH="1">
            <a:off x="7730836" y="4230256"/>
            <a:ext cx="1481253" cy="104888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60FBEA8-4F8F-DFBF-B7EE-192F352120D6}"/>
              </a:ext>
            </a:extLst>
          </p:cNvPr>
          <p:cNvCxnSpPr/>
          <p:nvPr/>
        </p:nvCxnSpPr>
        <p:spPr>
          <a:xfrm flipH="1">
            <a:off x="7213600" y="4239491"/>
            <a:ext cx="2669309" cy="103964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643046B-B2D2-4808-94DF-1B9706B6F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344530">
            <a:off x="7280738" y="3035244"/>
            <a:ext cx="311856" cy="2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0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60834" y="1857676"/>
            <a:ext cx="5210330" cy="11687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3401674" y="2017466"/>
            <a:ext cx="316346" cy="100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</a:rPr>
              <a:t>I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24388" y="324651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CÙNG TÌM HIỂU VỀ CÁC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312686" y="1221361"/>
            <a:ext cx="495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Một số chữ số La Mã thường dùng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1733" y="3370509"/>
            <a:ext cx="576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</a:rPr>
              <a:t>V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4672" y="4730291"/>
            <a:ext cx="470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</a:rPr>
              <a:t>X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4296" y="2046889"/>
            <a:ext cx="5954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</a:rPr>
              <a:t>1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32106" y="3354062"/>
            <a:ext cx="7398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</a:rPr>
              <a:t>5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9765" y="4661235"/>
            <a:ext cx="12845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</a:rPr>
              <a:t>10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1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-0.0013 0.2030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0.20301 L -0.00208 0.3935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116" grpId="0"/>
      <p:bldP spid="117" grpId="0"/>
      <p:bldP spid="13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0409" y="1994961"/>
            <a:ext cx="11271183" cy="4453965"/>
          </a:xfrm>
          <a:prstGeom prst="roundRect">
            <a:avLst/>
          </a:prstGeom>
          <a:solidFill>
            <a:srgbClr val="EB5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2524388" y="324651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CÙNG TÌM HIỂU VỀ CÁC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592365" y="1144015"/>
            <a:ext cx="9423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cho biết các số La Mã sau tương ứng với số Latinh nào nhé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729658-46DB-FE0E-18E8-C021134A2A93}"/>
              </a:ext>
            </a:extLst>
          </p:cNvPr>
          <p:cNvSpPr txBox="1"/>
          <p:nvPr/>
        </p:nvSpPr>
        <p:spPr>
          <a:xfrm>
            <a:off x="864671" y="3156403"/>
            <a:ext cx="10618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1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2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3 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4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5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6    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7   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8    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9         10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93BB54-BAB7-FF60-CE16-697428C58D1A}"/>
              </a:ext>
            </a:extLst>
          </p:cNvPr>
          <p:cNvSpPr txBox="1"/>
          <p:nvPr/>
        </p:nvSpPr>
        <p:spPr>
          <a:xfrm>
            <a:off x="864671" y="2441644"/>
            <a:ext cx="1073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I 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II  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III 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IV 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V 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VI 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VII 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VIII  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IX  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X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AE527A-524A-5249-6C18-D3432FDCC963}"/>
              </a:ext>
            </a:extLst>
          </p:cNvPr>
          <p:cNvSpPr txBox="1"/>
          <p:nvPr/>
        </p:nvSpPr>
        <p:spPr>
          <a:xfrm>
            <a:off x="595165" y="5006831"/>
            <a:ext cx="10887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1 1        12          13           1 4 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15 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16    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17             1 8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            19        20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Slab Black" pitchFamily="2" charset="0"/>
              <a:ea typeface="Roboto Slab Black" pitchFamily="2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AC2B9D-5640-BE7B-948E-1E48677286C3}"/>
              </a:ext>
            </a:extLst>
          </p:cNvPr>
          <p:cNvSpPr txBox="1"/>
          <p:nvPr/>
        </p:nvSpPr>
        <p:spPr>
          <a:xfrm>
            <a:off x="595164" y="4272660"/>
            <a:ext cx="11271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XI  XII  XIII  XIV  XV  XVI  XVII XVIII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XIX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Slab Black" pitchFamily="2" charset="0"/>
                <a:ea typeface="Roboto Slab Black" pitchFamily="2" charset="0"/>
                <a:cs typeface="+mn-cs"/>
              </a:rPr>
              <a:t> XX</a:t>
            </a:r>
            <a:endParaRPr kumimoji="0" lang="vi-VN" sz="4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Slab Black" pitchFamily="2" charset="0"/>
              <a:ea typeface="Roboto Slab Black" pitchFamily="2" charset="0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4895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46560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639781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755843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803915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895437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183472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489518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9749608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0654551" y="3119966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67190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510140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2590792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755843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848172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975219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7215883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8556290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9796954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0710645" y="4971323"/>
            <a:ext cx="721894" cy="526048"/>
          </a:xfrm>
          <a:prstGeom prst="rect">
            <a:avLst/>
          </a:prstGeom>
          <a:solidFill>
            <a:srgbClr val="AA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495980" y="5987261"/>
            <a:ext cx="495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CÁC SỐ LA MÃ TỪ 1 ĐẾN 20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6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117" grpId="0"/>
      <p:bldP spid="13" grpId="0"/>
      <p:bldP spid="14" grpId="0"/>
      <p:bldP spid="15" grpId="0"/>
      <p:bldP spid="16" grpId="0"/>
      <p:bldP spid="17" grpId="0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779642" y="541442"/>
            <a:ext cx="407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PHIẾU HỌC TẬP SỐ 2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6C8664-E861-89D3-9CB8-312C8D5F1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137" y="1281653"/>
            <a:ext cx="10936165" cy="47629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365DF4-5A03-13B6-66C4-8D4B68B13B80}"/>
              </a:ext>
            </a:extLst>
          </p:cNvPr>
          <p:cNvSpPr txBox="1"/>
          <p:nvPr/>
        </p:nvSpPr>
        <p:spPr>
          <a:xfrm>
            <a:off x="1871087" y="3816772"/>
            <a:ext cx="5387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XVII, VIII, V, II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2F99E50-C3CD-3B38-ACBA-FF0D93202EB8}"/>
              </a:ext>
            </a:extLst>
          </p:cNvPr>
          <p:cNvSpPr/>
          <p:nvPr/>
        </p:nvSpPr>
        <p:spPr>
          <a:xfrm>
            <a:off x="8463711" y="2613227"/>
            <a:ext cx="470932" cy="4916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DA4BABE-3B29-125D-E922-0D774F95C475}"/>
              </a:ext>
            </a:extLst>
          </p:cNvPr>
          <p:cNvSpPr/>
          <p:nvPr/>
        </p:nvSpPr>
        <p:spPr>
          <a:xfrm>
            <a:off x="3208143" y="5029440"/>
            <a:ext cx="470932" cy="4916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02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1657" y="1348563"/>
            <a:ext cx="5274644" cy="5509437"/>
          </a:xfrm>
          <a:prstGeom prst="rect">
            <a:avLst/>
          </a:prstGeom>
          <a:solidFill>
            <a:srgbClr val="F4AA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2773843" y="513850"/>
            <a:ext cx="6447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it-IT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TRÒ CHƠI “AI NHANH HƠN?”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392" y="2012493"/>
            <a:ext cx="5394806" cy="4349806"/>
          </a:xfrm>
          <a:prstGeom prst="hexagon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609003" y="1678985"/>
            <a:ext cx="5099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b="1" spc="-5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</a:t>
            </a:r>
            <a:r>
              <a:rPr lang="en-US" sz="2400" spc="-5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400" spc="-5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 dụng một bộ thẻ số từ 1 đến 20 và hai bộ thẻ số La Mã từ I đến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XX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6017" y="2873609"/>
            <a:ext cx="5035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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Một bạn làm quản trò giơ một thẻ số bất kì,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người chơi tìm và giơ thẻ ghi số La Mã tương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ứng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7929" y="4437565"/>
            <a:ext cx="498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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Bạn nào tìm được đúng và nhanh hơn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thì được 5 điểm</a:t>
            </a:r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928" y="5632189"/>
            <a:ext cx="5016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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Kết thúc trò chơi, bạn nào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được nhiều điểm hơn thì chiến thắng</a:t>
            </a:r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86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640246" y="342451"/>
            <a:ext cx="4911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ĐỌC GIỜ TRÊN ĐỒNG HỒ</a:t>
            </a:r>
            <a:r>
              <a:rPr lang="en-US" sz="32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65701" y="2062937"/>
            <a:ext cx="4632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 hãy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cho biết kim đồng hồ đang chỉ vào các số nào?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65700" y="2959379"/>
            <a:ext cx="4720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- Trên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đồng hồ, kim dài chỉ số 12, kim ngắn chỉ số 2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2713" y="1829501"/>
            <a:ext cx="2757874" cy="275787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065701" y="4125710"/>
            <a:ext cx="4447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Đồng hồ chỉ mấy giờ?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65699" y="4969229"/>
            <a:ext cx="5158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Đồng hồ chỉ 2 giờ (14 giờ)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D1A4B-46E8-B26D-84C4-D1B211F4B4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01" y="2366963"/>
            <a:ext cx="228623" cy="8299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5439CD-A4B1-441D-7F1C-5A883D77A9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261" y="3262818"/>
            <a:ext cx="152377" cy="33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0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24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640246" y="342451"/>
            <a:ext cx="4911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ĐỌC GIỜ TRÊN ĐỒNG HỒ</a:t>
            </a:r>
            <a:r>
              <a:rPr lang="en-US" sz="32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65701" y="2062937"/>
            <a:ext cx="4632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 hãy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cho biết kim đồng hồ đang chỉ vào các số nào?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65700" y="2959379"/>
            <a:ext cx="4720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- Trên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đồng hồ, kim dài chỉ số 3, kim ngắn chỉ vị trí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sau số 10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65701" y="4125710"/>
            <a:ext cx="4447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Đồng hồ chỉ mấy giờ?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65700" y="4969229"/>
            <a:ext cx="4720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Đồng hồ chỉ 10 giờ 15 phút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EE9490-26E8-F950-23C4-58CCFE2D8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67" y="2208427"/>
            <a:ext cx="3752255" cy="29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1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7A1DD84-D651-C9D7-1D3D-549FE6D4D8FF}"/>
              </a:ext>
            </a:extLst>
          </p:cNvPr>
          <p:cNvSpPr txBox="1"/>
          <p:nvPr/>
        </p:nvSpPr>
        <p:spPr>
          <a:xfrm>
            <a:off x="1725621" y="2858646"/>
            <a:ext cx="874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KHỞI ĐỘNG TIẾT HỌC</a:t>
            </a:r>
          </a:p>
        </p:txBody>
      </p:sp>
    </p:spTree>
    <p:extLst>
      <p:ext uri="{BB962C8B-B14F-4D97-AF65-F5344CB8AC3E}">
        <p14:creationId xmlns:p14="http://schemas.microsoft.com/office/powerpoint/2010/main" val="339101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640246" y="342451"/>
            <a:ext cx="4911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ĐỌC GIỜ TRÊN ĐỒNG HỒ</a:t>
            </a:r>
            <a:r>
              <a:rPr lang="en-US" sz="32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65701" y="2062937"/>
            <a:ext cx="4632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 hãy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cho biết kim đồng hồ đang chỉ vào các số nào?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65700" y="2959379"/>
            <a:ext cx="5152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- Trên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đồng hồ, kim dài chỉ số 6, kim ngắn chỉ vị trí giữa số 9 và số 10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65701" y="4125710"/>
            <a:ext cx="4447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Đồng hồ chỉ mấy giờ?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65700" y="4969229"/>
            <a:ext cx="3981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Đồng hồ chỉ 9 giờ 30 phút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DC2A64E-BE85-885C-9E05-4228127AC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688" y="2254813"/>
            <a:ext cx="2950955" cy="291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3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684392" y="642884"/>
            <a:ext cx="407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PHIẾU HỌC TẬP SỐ 3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5B5DEB-77AC-B481-780B-CE03250A2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44" y="1367613"/>
            <a:ext cx="10129357" cy="52856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798004C-7C53-6FDA-5F77-EBD60DF87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0896" y="3796147"/>
            <a:ext cx="18133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10 giờ</a:t>
            </a:r>
            <a:r>
              <a:rPr kumimoji="0" lang="en-US" sz="200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15 phút</a:t>
            </a:r>
            <a:endParaRPr kumimoji="0" lang="en-US" altLang="en-US" sz="20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2C7B570-065B-FE69-B722-941497C6A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3484" y="3796147"/>
            <a:ext cx="10738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12 giờ</a:t>
            </a:r>
            <a:endParaRPr kumimoji="0" lang="en-US" altLang="en-US" sz="20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2C67EF9-7B15-959E-8F4A-DBCD972BF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055" y="3796147"/>
            <a:ext cx="22408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10 giờ</a:t>
            </a:r>
            <a:r>
              <a:rPr kumimoji="0" lang="en-US" sz="200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30 phút</a:t>
            </a:r>
            <a:endParaRPr kumimoji="0" lang="en-US" altLang="en-US" sz="20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8D5FD3DC-BB6A-4396-74FA-922B90858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9207" y="3796147"/>
            <a:ext cx="84809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3 giờ</a:t>
            </a:r>
            <a:endParaRPr kumimoji="0" lang="en-US" altLang="en-US" sz="20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C15B59E7-64DB-4B1F-F32E-B8D067094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79" y="5000816"/>
            <a:ext cx="35789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I, II, III, IV, VI, VII, VIII, IX, XI, XII</a:t>
            </a:r>
            <a:endParaRPr kumimoji="0" lang="en-US" altLang="en-US" sz="20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7800935F-6566-AF78-2F68-BB1BC076B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323" y="5452456"/>
            <a:ext cx="19685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IV, V, VI, VII, VIII</a:t>
            </a:r>
            <a:endParaRPr kumimoji="0" lang="en-US" altLang="en-US" sz="20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95A77528-FAEA-E956-BBB4-B0B3F9E95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79" y="5956828"/>
            <a:ext cx="19685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IX, X, XI, XII</a:t>
            </a:r>
            <a:endParaRPr kumimoji="0" lang="en-US" altLang="en-US" sz="20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43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8" grpId="0"/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4357134" y="195440"/>
            <a:ext cx="5244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lvl="0">
              <a:defRPr/>
            </a:pPr>
            <a:r>
              <a:rPr lang="vi-VN" sz="32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Chuẩn bị cho giờ học sau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4" name="Rectangle: Rounded Corners 2">
            <a:extLst>
              <a:ext uri="{FF2B5EF4-FFF2-40B4-BE49-F238E27FC236}">
                <a16:creationId xmlns:a16="http://schemas.microsoft.com/office/drawing/2014/main" id="{8D375CCE-294A-4A06-B090-A5CB539AC2CB}"/>
              </a:ext>
            </a:extLst>
          </p:cNvPr>
          <p:cNvSpPr/>
          <p:nvPr/>
        </p:nvSpPr>
        <p:spPr>
          <a:xfrm>
            <a:off x="1464068" y="1623193"/>
            <a:ext cx="8991600" cy="4080757"/>
          </a:xfrm>
          <a:prstGeom prst="roundRect">
            <a:avLst>
              <a:gd name="adj" fmla="val 9417"/>
            </a:avLst>
          </a:prstGeom>
          <a:noFill/>
          <a:ln w="28575">
            <a:solidFill>
              <a:srgbClr val="72BD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288295" y="1839592"/>
            <a:ext cx="6858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Chuẩn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bị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dụng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cụ và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882" y="3172101"/>
            <a:ext cx="1329413" cy="12277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2472307" y="2391840"/>
            <a:ext cx="798336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A4,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kéo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bút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bút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đĩa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ống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hút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057" l="0" r="95954">
                        <a14:foregroundMark x1="31214" y1="23585" x2="32948" y2="34906"/>
                        <a14:foregroundMark x1="36994" y1="37736" x2="44509" y2="44340"/>
                        <a14:foregroundMark x1="16763" y1="4717" x2="7514" y2="16038"/>
                        <a14:foregroundMark x1="47399" y1="54717" x2="31214" y2="716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8972" y="3753598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402340" y="4705786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09" y="3506301"/>
            <a:ext cx="1534400" cy="15344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2081" y="3507412"/>
            <a:ext cx="1116989" cy="9478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17" b="94931" l="1919" r="957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048" y="4329124"/>
            <a:ext cx="1628150" cy="75332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5C291FB-87CC-676C-0B57-6E159532A0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816" b="96317" l="6044" r="9533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97156" y="2867236"/>
            <a:ext cx="1827964" cy="17727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F699C8E-3587-EADB-12D6-3807B3D4627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912" b="98088" l="9589" r="89726">
                        <a14:foregroundMark x1="53881" y1="26004" x2="52055" y2="76673"/>
                        <a14:foregroundMark x1="66210" y1="27725" x2="62557" y2="795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971596">
            <a:off x="5277405" y="4004370"/>
            <a:ext cx="1609352" cy="202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96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/>
          <p:nvPr/>
        </p:nvSpPr>
        <p:spPr>
          <a:xfrm flipH="1" flipV="1">
            <a:off x="0" y="5917722"/>
            <a:ext cx="12192000" cy="940278"/>
          </a:xfrm>
          <a:custGeom>
            <a:avLst/>
            <a:gdLst>
              <a:gd name="connsiteX0" fmla="*/ 0 w 12192000"/>
              <a:gd name="connsiteY0" fmla="*/ 0 h 845389"/>
              <a:gd name="connsiteX1" fmla="*/ 12192000 w 12192000"/>
              <a:gd name="connsiteY1" fmla="*/ 0 h 845389"/>
              <a:gd name="connsiteX2" fmla="*/ 12192000 w 12192000"/>
              <a:gd name="connsiteY2" fmla="*/ 845389 h 845389"/>
              <a:gd name="connsiteX3" fmla="*/ 0 w 12192000"/>
              <a:gd name="connsiteY3" fmla="*/ 845389 h 845389"/>
              <a:gd name="connsiteX4" fmla="*/ 0 w 12192000"/>
              <a:gd name="connsiteY4" fmla="*/ 0 h 845389"/>
              <a:gd name="connsiteX0" fmla="*/ 0 w 12192000"/>
              <a:gd name="connsiteY0" fmla="*/ 0 h 1152105"/>
              <a:gd name="connsiteX1" fmla="*/ 12192000 w 12192000"/>
              <a:gd name="connsiteY1" fmla="*/ 0 h 1152105"/>
              <a:gd name="connsiteX2" fmla="*/ 12192000 w 12192000"/>
              <a:gd name="connsiteY2" fmla="*/ 845389 h 1152105"/>
              <a:gd name="connsiteX3" fmla="*/ 0 w 12192000"/>
              <a:gd name="connsiteY3" fmla="*/ 845389 h 1152105"/>
              <a:gd name="connsiteX4" fmla="*/ 0 w 12192000"/>
              <a:gd name="connsiteY4" fmla="*/ 0 h 1152105"/>
              <a:gd name="connsiteX0" fmla="*/ 0 w 12192000"/>
              <a:gd name="connsiteY0" fmla="*/ 0 h 1095555"/>
              <a:gd name="connsiteX1" fmla="*/ 12192000 w 12192000"/>
              <a:gd name="connsiteY1" fmla="*/ 0 h 1095555"/>
              <a:gd name="connsiteX2" fmla="*/ 12192000 w 12192000"/>
              <a:gd name="connsiteY2" fmla="*/ 845389 h 1095555"/>
              <a:gd name="connsiteX3" fmla="*/ 5727940 w 12192000"/>
              <a:gd name="connsiteY3" fmla="*/ 1095555 h 1095555"/>
              <a:gd name="connsiteX4" fmla="*/ 0 w 12192000"/>
              <a:gd name="connsiteY4" fmla="*/ 845389 h 1095555"/>
              <a:gd name="connsiteX5" fmla="*/ 0 w 12192000"/>
              <a:gd name="connsiteY5" fmla="*/ 0 h 1095555"/>
              <a:gd name="connsiteX0" fmla="*/ 0 w 12192000"/>
              <a:gd name="connsiteY0" fmla="*/ 0 h 1140720"/>
              <a:gd name="connsiteX1" fmla="*/ 12192000 w 12192000"/>
              <a:gd name="connsiteY1" fmla="*/ 0 h 1140720"/>
              <a:gd name="connsiteX2" fmla="*/ 12192000 w 12192000"/>
              <a:gd name="connsiteY2" fmla="*/ 845389 h 1140720"/>
              <a:gd name="connsiteX3" fmla="*/ 5727940 w 12192000"/>
              <a:gd name="connsiteY3" fmla="*/ 1095555 h 1140720"/>
              <a:gd name="connsiteX4" fmla="*/ 0 w 12192000"/>
              <a:gd name="connsiteY4" fmla="*/ 845389 h 1140720"/>
              <a:gd name="connsiteX5" fmla="*/ 0 w 12192000"/>
              <a:gd name="connsiteY5" fmla="*/ 0 h 1140720"/>
              <a:gd name="connsiteX0" fmla="*/ 0 w 12192000"/>
              <a:gd name="connsiteY0" fmla="*/ 0 h 1140720"/>
              <a:gd name="connsiteX1" fmla="*/ 12192000 w 12192000"/>
              <a:gd name="connsiteY1" fmla="*/ 0 h 1140720"/>
              <a:gd name="connsiteX2" fmla="*/ 12192000 w 12192000"/>
              <a:gd name="connsiteY2" fmla="*/ 845389 h 1140720"/>
              <a:gd name="connsiteX3" fmla="*/ 5727940 w 12192000"/>
              <a:gd name="connsiteY3" fmla="*/ 1095555 h 1140720"/>
              <a:gd name="connsiteX4" fmla="*/ 0 w 12192000"/>
              <a:gd name="connsiteY4" fmla="*/ 845389 h 1140720"/>
              <a:gd name="connsiteX5" fmla="*/ 0 w 12192000"/>
              <a:gd name="connsiteY5" fmla="*/ 0 h 1140720"/>
              <a:gd name="connsiteX0" fmla="*/ 0 w 12192000"/>
              <a:gd name="connsiteY0" fmla="*/ 0 h 1126825"/>
              <a:gd name="connsiteX1" fmla="*/ 12192000 w 12192000"/>
              <a:gd name="connsiteY1" fmla="*/ 0 h 1126825"/>
              <a:gd name="connsiteX2" fmla="*/ 12192000 w 12192000"/>
              <a:gd name="connsiteY2" fmla="*/ 845389 h 1126825"/>
              <a:gd name="connsiteX3" fmla="*/ 9428672 w 12192000"/>
              <a:gd name="connsiteY3" fmla="*/ 1095554 h 1126825"/>
              <a:gd name="connsiteX4" fmla="*/ 5727940 w 12192000"/>
              <a:gd name="connsiteY4" fmla="*/ 1095555 h 1126825"/>
              <a:gd name="connsiteX5" fmla="*/ 0 w 12192000"/>
              <a:gd name="connsiteY5" fmla="*/ 845389 h 1126825"/>
              <a:gd name="connsiteX6" fmla="*/ 0 w 12192000"/>
              <a:gd name="connsiteY6" fmla="*/ 0 h 1126825"/>
              <a:gd name="connsiteX0" fmla="*/ 0 w 12192000"/>
              <a:gd name="connsiteY0" fmla="*/ 0 h 1100342"/>
              <a:gd name="connsiteX1" fmla="*/ 12192000 w 12192000"/>
              <a:gd name="connsiteY1" fmla="*/ 0 h 1100342"/>
              <a:gd name="connsiteX2" fmla="*/ 12192000 w 12192000"/>
              <a:gd name="connsiteY2" fmla="*/ 845389 h 1100342"/>
              <a:gd name="connsiteX3" fmla="*/ 9428672 w 12192000"/>
              <a:gd name="connsiteY3" fmla="*/ 1095554 h 1100342"/>
              <a:gd name="connsiteX4" fmla="*/ 5727940 w 12192000"/>
              <a:gd name="connsiteY4" fmla="*/ 1095555 h 1100342"/>
              <a:gd name="connsiteX5" fmla="*/ 0 w 12192000"/>
              <a:gd name="connsiteY5" fmla="*/ 845389 h 1100342"/>
              <a:gd name="connsiteX6" fmla="*/ 0 w 12192000"/>
              <a:gd name="connsiteY6" fmla="*/ 0 h 1100342"/>
              <a:gd name="connsiteX0" fmla="*/ 0 w 12192000"/>
              <a:gd name="connsiteY0" fmla="*/ 0 h 1100342"/>
              <a:gd name="connsiteX1" fmla="*/ 12192000 w 12192000"/>
              <a:gd name="connsiteY1" fmla="*/ 0 h 1100342"/>
              <a:gd name="connsiteX2" fmla="*/ 12192000 w 12192000"/>
              <a:gd name="connsiteY2" fmla="*/ 845389 h 1100342"/>
              <a:gd name="connsiteX3" fmla="*/ 9428672 w 12192000"/>
              <a:gd name="connsiteY3" fmla="*/ 1095554 h 1100342"/>
              <a:gd name="connsiteX4" fmla="*/ 5727940 w 12192000"/>
              <a:gd name="connsiteY4" fmla="*/ 1095555 h 1100342"/>
              <a:gd name="connsiteX5" fmla="*/ 0 w 12192000"/>
              <a:gd name="connsiteY5" fmla="*/ 845389 h 1100342"/>
              <a:gd name="connsiteX6" fmla="*/ 0 w 12192000"/>
              <a:gd name="connsiteY6" fmla="*/ 0 h 1100342"/>
              <a:gd name="connsiteX0" fmla="*/ 0 w 12192000"/>
              <a:gd name="connsiteY0" fmla="*/ 0 h 1100342"/>
              <a:gd name="connsiteX1" fmla="*/ 12192000 w 12192000"/>
              <a:gd name="connsiteY1" fmla="*/ 0 h 1100342"/>
              <a:gd name="connsiteX2" fmla="*/ 12192000 w 12192000"/>
              <a:gd name="connsiteY2" fmla="*/ 845389 h 1100342"/>
              <a:gd name="connsiteX3" fmla="*/ 9428672 w 12192000"/>
              <a:gd name="connsiteY3" fmla="*/ 1095554 h 1100342"/>
              <a:gd name="connsiteX4" fmla="*/ 5727940 w 12192000"/>
              <a:gd name="connsiteY4" fmla="*/ 1095555 h 1100342"/>
              <a:gd name="connsiteX5" fmla="*/ 0 w 12192000"/>
              <a:gd name="connsiteY5" fmla="*/ 845389 h 1100342"/>
              <a:gd name="connsiteX6" fmla="*/ 0 w 12192000"/>
              <a:gd name="connsiteY6" fmla="*/ 0 h 1100342"/>
              <a:gd name="connsiteX0" fmla="*/ 0 w 12192000"/>
              <a:gd name="connsiteY0" fmla="*/ 0 h 1170103"/>
              <a:gd name="connsiteX1" fmla="*/ 12192000 w 12192000"/>
              <a:gd name="connsiteY1" fmla="*/ 0 h 1170103"/>
              <a:gd name="connsiteX2" fmla="*/ 12192000 w 12192000"/>
              <a:gd name="connsiteY2" fmla="*/ 845389 h 1170103"/>
              <a:gd name="connsiteX3" fmla="*/ 9428672 w 12192000"/>
              <a:gd name="connsiteY3" fmla="*/ 1095554 h 1170103"/>
              <a:gd name="connsiteX4" fmla="*/ 5727940 w 12192000"/>
              <a:gd name="connsiteY4" fmla="*/ 1095555 h 1170103"/>
              <a:gd name="connsiteX5" fmla="*/ 0 w 12192000"/>
              <a:gd name="connsiteY5" fmla="*/ 845389 h 1170103"/>
              <a:gd name="connsiteX6" fmla="*/ 0 w 12192000"/>
              <a:gd name="connsiteY6" fmla="*/ 0 h 1170103"/>
              <a:gd name="connsiteX0" fmla="*/ 0 w 12192000"/>
              <a:gd name="connsiteY0" fmla="*/ 0 h 1181114"/>
              <a:gd name="connsiteX1" fmla="*/ 12192000 w 12192000"/>
              <a:gd name="connsiteY1" fmla="*/ 0 h 1181114"/>
              <a:gd name="connsiteX2" fmla="*/ 12192000 w 12192000"/>
              <a:gd name="connsiteY2" fmla="*/ 845389 h 1181114"/>
              <a:gd name="connsiteX3" fmla="*/ 9428672 w 12192000"/>
              <a:gd name="connsiteY3" fmla="*/ 1095554 h 1181114"/>
              <a:gd name="connsiteX4" fmla="*/ 5727940 w 12192000"/>
              <a:gd name="connsiteY4" fmla="*/ 1095555 h 1181114"/>
              <a:gd name="connsiteX5" fmla="*/ 0 w 12192000"/>
              <a:gd name="connsiteY5" fmla="*/ 845389 h 1181114"/>
              <a:gd name="connsiteX6" fmla="*/ 0 w 12192000"/>
              <a:gd name="connsiteY6" fmla="*/ 0 h 1181114"/>
              <a:gd name="connsiteX0" fmla="*/ 0 w 12192000"/>
              <a:gd name="connsiteY0" fmla="*/ 0 h 1211880"/>
              <a:gd name="connsiteX1" fmla="*/ 12192000 w 12192000"/>
              <a:gd name="connsiteY1" fmla="*/ 0 h 1211880"/>
              <a:gd name="connsiteX2" fmla="*/ 12192000 w 12192000"/>
              <a:gd name="connsiteY2" fmla="*/ 845389 h 1211880"/>
              <a:gd name="connsiteX3" fmla="*/ 9428672 w 12192000"/>
              <a:gd name="connsiteY3" fmla="*/ 1095554 h 1211880"/>
              <a:gd name="connsiteX4" fmla="*/ 5727940 w 12192000"/>
              <a:gd name="connsiteY4" fmla="*/ 1095555 h 1211880"/>
              <a:gd name="connsiteX5" fmla="*/ 0 w 12192000"/>
              <a:gd name="connsiteY5" fmla="*/ 845389 h 1211880"/>
              <a:gd name="connsiteX6" fmla="*/ 0 w 12192000"/>
              <a:gd name="connsiteY6" fmla="*/ 0 h 121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211880">
                <a:moveTo>
                  <a:pt x="0" y="0"/>
                </a:moveTo>
                <a:lnTo>
                  <a:pt x="12192000" y="0"/>
                </a:lnTo>
                <a:lnTo>
                  <a:pt x="12192000" y="845389"/>
                </a:lnTo>
                <a:cubicBezTo>
                  <a:pt x="11731445" y="1027981"/>
                  <a:pt x="10600906" y="1329905"/>
                  <a:pt x="9428672" y="1095554"/>
                </a:cubicBezTo>
                <a:cubicBezTo>
                  <a:pt x="8256438" y="861203"/>
                  <a:pt x="7501148" y="1449238"/>
                  <a:pt x="5727940" y="1095555"/>
                </a:cubicBezTo>
                <a:cubicBezTo>
                  <a:pt x="3954732" y="741872"/>
                  <a:pt x="954657" y="1027982"/>
                  <a:pt x="0" y="845389"/>
                </a:cubicBezTo>
                <a:lnTo>
                  <a:pt x="0" y="0"/>
                </a:lnTo>
                <a:close/>
              </a:path>
            </a:pathLst>
          </a:custGeom>
          <a:solidFill>
            <a:srgbClr val="F19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806254" y="2957633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2552" y="2700015"/>
            <a:ext cx="1588399" cy="2602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1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368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1.85185E-6 L -3.75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673972" y="5628766"/>
            <a:ext cx="1058090" cy="981137"/>
            <a:chOff x="12855139" y="5574544"/>
            <a:chExt cx="1058090" cy="981137"/>
          </a:xfrm>
        </p:grpSpPr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F1C07DEE-8892-24B9-69DB-4BC45E9619CB}"/>
                </a:ext>
              </a:extLst>
            </p:cNvPr>
            <p:cNvSpPr/>
            <p:nvPr/>
          </p:nvSpPr>
          <p:spPr>
            <a:xfrm>
              <a:off x="12855139" y="5574544"/>
              <a:ext cx="975161" cy="981137"/>
            </a:xfrm>
            <a:prstGeom prst="ellipse">
              <a:avLst/>
            </a:prstGeom>
            <a:solidFill>
              <a:srgbClr val="48B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B1500B4-2A13-B105-884B-9C3A22343CC6}"/>
                </a:ext>
              </a:extLst>
            </p:cNvPr>
            <p:cNvSpPr txBox="1"/>
            <p:nvPr/>
          </p:nvSpPr>
          <p:spPr>
            <a:xfrm>
              <a:off x="12855139" y="5834279"/>
              <a:ext cx="1058090" cy="46166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Tiết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2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12" y="8685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4737333" y="1331510"/>
            <a:ext cx="1604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07590" y="2636577"/>
            <a:ext cx="49518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</a:t>
            </a:r>
            <a:r>
              <a:rPr lang="en-US" altLang="zh-CN" sz="6000" b="1" noProof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SỬ DỤNG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SỐ </a:t>
            </a:r>
            <a:r>
              <a:rPr lang="en-US" altLang="zh-CN" sz="6000" b="1" noProof="0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LA MÃ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759B41A-E197-942E-091B-3A8B74B63917}"/>
              </a:ext>
            </a:extLst>
          </p:cNvPr>
          <p:cNvGrpSpPr/>
          <p:nvPr/>
        </p:nvGrpSpPr>
        <p:grpSpPr>
          <a:xfrm flipH="1">
            <a:off x="744758" y="2371195"/>
            <a:ext cx="4539187" cy="4319110"/>
            <a:chOff x="4590044" y="1657067"/>
            <a:chExt cx="4539187" cy="4319110"/>
          </a:xfrm>
        </p:grpSpPr>
        <p:sp>
          <p:nvSpPr>
            <p:cNvPr id="10" name="Teardrop 45">
              <a:extLst>
                <a:ext uri="{FF2B5EF4-FFF2-40B4-BE49-F238E27FC236}">
                  <a16:creationId xmlns:a16="http://schemas.microsoft.com/office/drawing/2014/main" id="{1A4D3357-62EF-1F91-3FFC-7BAEDE24A714}"/>
                </a:ext>
              </a:extLst>
            </p:cNvPr>
            <p:cNvSpPr/>
            <p:nvPr/>
          </p:nvSpPr>
          <p:spPr>
            <a:xfrm rot="16400215">
              <a:off x="8068228" y="3766857"/>
              <a:ext cx="1035475" cy="1086531"/>
            </a:xfrm>
            <a:custGeom>
              <a:avLst/>
              <a:gdLst>
                <a:gd name="connsiteX0" fmla="*/ 0 w 1991751"/>
                <a:gd name="connsiteY0" fmla="*/ 1007170 h 2014340"/>
                <a:gd name="connsiteX1" fmla="*/ 995876 w 1991751"/>
                <a:gd name="connsiteY1" fmla="*/ 0 h 2014340"/>
                <a:gd name="connsiteX2" fmla="*/ 1991751 w 1991751"/>
                <a:gd name="connsiteY2" fmla="*/ 0 h 2014340"/>
                <a:gd name="connsiteX3" fmla="*/ 1991751 w 1991751"/>
                <a:gd name="connsiteY3" fmla="*/ 1007170 h 2014340"/>
                <a:gd name="connsiteX4" fmla="*/ 995875 w 1991751"/>
                <a:gd name="connsiteY4" fmla="*/ 2014340 h 2014340"/>
                <a:gd name="connsiteX5" fmla="*/ -1 w 1991751"/>
                <a:gd name="connsiteY5" fmla="*/ 1007170 h 2014340"/>
                <a:gd name="connsiteX6" fmla="*/ 0 w 1991751"/>
                <a:gd name="connsiteY6" fmla="*/ 1007170 h 2014340"/>
                <a:gd name="connsiteX0" fmla="*/ 284138 w 2275889"/>
                <a:gd name="connsiteY0" fmla="*/ 1007170 h 2164794"/>
                <a:gd name="connsiteX1" fmla="*/ 1280014 w 2275889"/>
                <a:gd name="connsiteY1" fmla="*/ 0 h 2164794"/>
                <a:gd name="connsiteX2" fmla="*/ 2275889 w 2275889"/>
                <a:gd name="connsiteY2" fmla="*/ 0 h 2164794"/>
                <a:gd name="connsiteX3" fmla="*/ 2275889 w 2275889"/>
                <a:gd name="connsiteY3" fmla="*/ 1007170 h 2164794"/>
                <a:gd name="connsiteX4" fmla="*/ 1280013 w 2275889"/>
                <a:gd name="connsiteY4" fmla="*/ 2014340 h 2164794"/>
                <a:gd name="connsiteX5" fmla="*/ 284137 w 2275889"/>
                <a:gd name="connsiteY5" fmla="*/ 1007170 h 2164794"/>
                <a:gd name="connsiteX6" fmla="*/ 284138 w 2275889"/>
                <a:gd name="connsiteY6" fmla="*/ 1007170 h 2164794"/>
                <a:gd name="connsiteX0" fmla="*/ 284138 w 2580689"/>
                <a:gd name="connsiteY0" fmla="*/ 1206867 h 2364491"/>
                <a:gd name="connsiteX1" fmla="*/ 1280014 w 2580689"/>
                <a:gd name="connsiteY1" fmla="*/ 199697 h 2364491"/>
                <a:gd name="connsiteX2" fmla="*/ 2580689 w 2580689"/>
                <a:gd name="connsiteY2" fmla="*/ 0 h 2364491"/>
                <a:gd name="connsiteX3" fmla="*/ 2275889 w 2580689"/>
                <a:gd name="connsiteY3" fmla="*/ 1206867 h 2364491"/>
                <a:gd name="connsiteX4" fmla="*/ 1280013 w 2580689"/>
                <a:gd name="connsiteY4" fmla="*/ 2214037 h 2364491"/>
                <a:gd name="connsiteX5" fmla="*/ 284137 w 2580689"/>
                <a:gd name="connsiteY5" fmla="*/ 1206867 h 2364491"/>
                <a:gd name="connsiteX6" fmla="*/ 284138 w 2580689"/>
                <a:gd name="connsiteY6" fmla="*/ 1206867 h 2364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0689" h="2364491">
                  <a:moveTo>
                    <a:pt x="284138" y="1206867"/>
                  </a:moveTo>
                  <a:cubicBezTo>
                    <a:pt x="284138" y="650622"/>
                    <a:pt x="730007" y="199697"/>
                    <a:pt x="1280014" y="199697"/>
                  </a:cubicBezTo>
                  <a:lnTo>
                    <a:pt x="2580689" y="0"/>
                  </a:lnTo>
                  <a:lnTo>
                    <a:pt x="2275889" y="1206867"/>
                  </a:lnTo>
                  <a:cubicBezTo>
                    <a:pt x="2275889" y="1763112"/>
                    <a:pt x="1830020" y="2214037"/>
                    <a:pt x="1280013" y="2214037"/>
                  </a:cubicBezTo>
                  <a:cubicBezTo>
                    <a:pt x="-804504" y="2739554"/>
                    <a:pt x="284137" y="1763112"/>
                    <a:pt x="284137" y="1206867"/>
                  </a:cubicBezTo>
                  <a:lnTo>
                    <a:pt x="284138" y="1206867"/>
                  </a:lnTo>
                  <a:close/>
                </a:path>
              </a:pathLst>
            </a:custGeom>
            <a:solidFill>
              <a:srgbClr val="EE8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ardrop 45">
              <a:extLst>
                <a:ext uri="{FF2B5EF4-FFF2-40B4-BE49-F238E27FC236}">
                  <a16:creationId xmlns:a16="http://schemas.microsoft.com/office/drawing/2014/main" id="{26473B92-E7AA-07DF-0AA5-CB6A86A5B8F2}"/>
                </a:ext>
              </a:extLst>
            </p:cNvPr>
            <p:cNvSpPr/>
            <p:nvPr/>
          </p:nvSpPr>
          <p:spPr>
            <a:xfrm rot="10800000">
              <a:off x="8068229" y="2789922"/>
              <a:ext cx="1035475" cy="1086531"/>
            </a:xfrm>
            <a:custGeom>
              <a:avLst/>
              <a:gdLst>
                <a:gd name="connsiteX0" fmla="*/ 0 w 1991751"/>
                <a:gd name="connsiteY0" fmla="*/ 1007170 h 2014340"/>
                <a:gd name="connsiteX1" fmla="*/ 995876 w 1991751"/>
                <a:gd name="connsiteY1" fmla="*/ 0 h 2014340"/>
                <a:gd name="connsiteX2" fmla="*/ 1991751 w 1991751"/>
                <a:gd name="connsiteY2" fmla="*/ 0 h 2014340"/>
                <a:gd name="connsiteX3" fmla="*/ 1991751 w 1991751"/>
                <a:gd name="connsiteY3" fmla="*/ 1007170 h 2014340"/>
                <a:gd name="connsiteX4" fmla="*/ 995875 w 1991751"/>
                <a:gd name="connsiteY4" fmla="*/ 2014340 h 2014340"/>
                <a:gd name="connsiteX5" fmla="*/ -1 w 1991751"/>
                <a:gd name="connsiteY5" fmla="*/ 1007170 h 2014340"/>
                <a:gd name="connsiteX6" fmla="*/ 0 w 1991751"/>
                <a:gd name="connsiteY6" fmla="*/ 1007170 h 2014340"/>
                <a:gd name="connsiteX0" fmla="*/ 284138 w 2275889"/>
                <a:gd name="connsiteY0" fmla="*/ 1007170 h 2164794"/>
                <a:gd name="connsiteX1" fmla="*/ 1280014 w 2275889"/>
                <a:gd name="connsiteY1" fmla="*/ 0 h 2164794"/>
                <a:gd name="connsiteX2" fmla="*/ 2275889 w 2275889"/>
                <a:gd name="connsiteY2" fmla="*/ 0 h 2164794"/>
                <a:gd name="connsiteX3" fmla="*/ 2275889 w 2275889"/>
                <a:gd name="connsiteY3" fmla="*/ 1007170 h 2164794"/>
                <a:gd name="connsiteX4" fmla="*/ 1280013 w 2275889"/>
                <a:gd name="connsiteY4" fmla="*/ 2014340 h 2164794"/>
                <a:gd name="connsiteX5" fmla="*/ 284137 w 2275889"/>
                <a:gd name="connsiteY5" fmla="*/ 1007170 h 2164794"/>
                <a:gd name="connsiteX6" fmla="*/ 284138 w 2275889"/>
                <a:gd name="connsiteY6" fmla="*/ 1007170 h 2164794"/>
                <a:gd name="connsiteX0" fmla="*/ 284138 w 2580689"/>
                <a:gd name="connsiteY0" fmla="*/ 1206867 h 2364491"/>
                <a:gd name="connsiteX1" fmla="*/ 1280014 w 2580689"/>
                <a:gd name="connsiteY1" fmla="*/ 199697 h 2364491"/>
                <a:gd name="connsiteX2" fmla="*/ 2580689 w 2580689"/>
                <a:gd name="connsiteY2" fmla="*/ 0 h 2364491"/>
                <a:gd name="connsiteX3" fmla="*/ 2275889 w 2580689"/>
                <a:gd name="connsiteY3" fmla="*/ 1206867 h 2364491"/>
                <a:gd name="connsiteX4" fmla="*/ 1280013 w 2580689"/>
                <a:gd name="connsiteY4" fmla="*/ 2214037 h 2364491"/>
                <a:gd name="connsiteX5" fmla="*/ 284137 w 2580689"/>
                <a:gd name="connsiteY5" fmla="*/ 1206867 h 2364491"/>
                <a:gd name="connsiteX6" fmla="*/ 284138 w 2580689"/>
                <a:gd name="connsiteY6" fmla="*/ 1206867 h 2364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0689" h="2364491">
                  <a:moveTo>
                    <a:pt x="284138" y="1206867"/>
                  </a:moveTo>
                  <a:cubicBezTo>
                    <a:pt x="284138" y="650622"/>
                    <a:pt x="730007" y="199697"/>
                    <a:pt x="1280014" y="199697"/>
                  </a:cubicBezTo>
                  <a:lnTo>
                    <a:pt x="2580689" y="0"/>
                  </a:lnTo>
                  <a:lnTo>
                    <a:pt x="2275889" y="1206867"/>
                  </a:lnTo>
                  <a:cubicBezTo>
                    <a:pt x="2275889" y="1763112"/>
                    <a:pt x="1830020" y="2214037"/>
                    <a:pt x="1280013" y="2214037"/>
                  </a:cubicBezTo>
                  <a:cubicBezTo>
                    <a:pt x="-804504" y="2739554"/>
                    <a:pt x="284137" y="1763112"/>
                    <a:pt x="284137" y="1206867"/>
                  </a:cubicBezTo>
                  <a:lnTo>
                    <a:pt x="284138" y="1206867"/>
                  </a:lnTo>
                  <a:close/>
                </a:path>
              </a:pathLst>
            </a:custGeom>
            <a:solidFill>
              <a:srgbClr val="EE8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ardrop 11">
              <a:extLst>
                <a:ext uri="{FF2B5EF4-FFF2-40B4-BE49-F238E27FC236}">
                  <a16:creationId xmlns:a16="http://schemas.microsoft.com/office/drawing/2014/main" id="{D7977FC0-BD86-D0A5-1B07-0354BBE5DC0F}"/>
                </a:ext>
              </a:extLst>
            </p:cNvPr>
            <p:cNvSpPr/>
            <p:nvPr/>
          </p:nvSpPr>
          <p:spPr>
            <a:xfrm rot="1089030" flipH="1">
              <a:off x="7031489" y="5566274"/>
              <a:ext cx="1020093" cy="409903"/>
            </a:xfrm>
            <a:prstGeom prst="teardrop">
              <a:avLst>
                <a:gd name="adj" fmla="val 11442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CA3D05-2FBE-677E-2749-D71D9D912299}"/>
                </a:ext>
              </a:extLst>
            </p:cNvPr>
            <p:cNvSpPr/>
            <p:nvPr/>
          </p:nvSpPr>
          <p:spPr>
            <a:xfrm>
              <a:off x="6059661" y="1657067"/>
              <a:ext cx="1481875" cy="1481875"/>
            </a:xfrm>
            <a:prstGeom prst="ellipse">
              <a:avLst/>
            </a:prstGeom>
            <a:solidFill>
              <a:srgbClr val="EE8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78FBF2F-6B68-F2FD-0F50-FDEF699D44C6}"/>
                </a:ext>
              </a:extLst>
            </p:cNvPr>
            <p:cNvSpPr/>
            <p:nvPr/>
          </p:nvSpPr>
          <p:spPr>
            <a:xfrm>
              <a:off x="4906943" y="2328204"/>
              <a:ext cx="3308351" cy="3308351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Freeform: Shape 32">
              <a:extLst>
                <a:ext uri="{FF2B5EF4-FFF2-40B4-BE49-F238E27FC236}">
                  <a16:creationId xmlns:a16="http://schemas.microsoft.com/office/drawing/2014/main" id="{83D49C1B-E796-1A2C-CDB9-F46438D9E36D}"/>
                </a:ext>
              </a:extLst>
            </p:cNvPr>
            <p:cNvSpPr/>
            <p:nvPr/>
          </p:nvSpPr>
          <p:spPr>
            <a:xfrm>
              <a:off x="4906943" y="2574859"/>
              <a:ext cx="2147028" cy="3033701"/>
            </a:xfrm>
            <a:custGeom>
              <a:avLst/>
              <a:gdLst>
                <a:gd name="connsiteX0" fmla="*/ 787943 w 2147028"/>
                <a:gd name="connsiteY0" fmla="*/ 0 h 3033701"/>
                <a:gd name="connsiteX1" fmla="*/ 826226 w 2147028"/>
                <a:gd name="connsiteY1" fmla="*/ 5843 h 3033701"/>
                <a:gd name="connsiteX2" fmla="*/ 2147028 w 2147028"/>
                <a:gd name="connsiteY2" fmla="*/ 1626412 h 3033701"/>
                <a:gd name="connsiteX3" fmla="*/ 1417717 w 2147028"/>
                <a:gd name="connsiteY3" fmla="*/ 2998081 h 3033701"/>
                <a:gd name="connsiteX4" fmla="*/ 1359085 w 2147028"/>
                <a:gd name="connsiteY4" fmla="*/ 3033701 h 3033701"/>
                <a:gd name="connsiteX5" fmla="*/ 1320802 w 2147028"/>
                <a:gd name="connsiteY5" fmla="*/ 3027858 h 3033701"/>
                <a:gd name="connsiteX6" fmla="*/ 0 w 2147028"/>
                <a:gd name="connsiteY6" fmla="*/ 1407289 h 3033701"/>
                <a:gd name="connsiteX7" fmla="*/ 729311 w 2147028"/>
                <a:gd name="connsiteY7" fmla="*/ 35620 h 3033701"/>
                <a:gd name="connsiteX8" fmla="*/ 787943 w 2147028"/>
                <a:gd name="connsiteY8" fmla="*/ 0 h 303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7028" h="3033701">
                  <a:moveTo>
                    <a:pt x="787943" y="0"/>
                  </a:moveTo>
                  <a:lnTo>
                    <a:pt x="826226" y="5843"/>
                  </a:lnTo>
                  <a:cubicBezTo>
                    <a:pt x="1580006" y="160089"/>
                    <a:pt x="2147028" y="827033"/>
                    <a:pt x="2147028" y="1626412"/>
                  </a:cubicBezTo>
                  <a:cubicBezTo>
                    <a:pt x="2147028" y="2197397"/>
                    <a:pt x="1857731" y="2700813"/>
                    <a:pt x="1417717" y="2998081"/>
                  </a:cubicBezTo>
                  <a:lnTo>
                    <a:pt x="1359085" y="3033701"/>
                  </a:lnTo>
                  <a:lnTo>
                    <a:pt x="1320802" y="3027858"/>
                  </a:lnTo>
                  <a:cubicBezTo>
                    <a:pt x="567022" y="2873612"/>
                    <a:pt x="0" y="2206668"/>
                    <a:pt x="0" y="1407289"/>
                  </a:cubicBezTo>
                  <a:cubicBezTo>
                    <a:pt x="0" y="836304"/>
                    <a:pt x="289297" y="332888"/>
                    <a:pt x="729311" y="35620"/>
                  </a:cubicBezTo>
                  <a:lnTo>
                    <a:pt x="78794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97E117E-D44A-22C3-5EFB-8B850660C3CC}"/>
                </a:ext>
              </a:extLst>
            </p:cNvPr>
            <p:cNvGrpSpPr/>
            <p:nvPr/>
          </p:nvGrpSpPr>
          <p:grpSpPr>
            <a:xfrm>
              <a:off x="4734975" y="3494268"/>
              <a:ext cx="597441" cy="597441"/>
              <a:chOff x="3447431" y="3727722"/>
              <a:chExt cx="597441" cy="597441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81B857D-E917-8BBD-B6AD-89BF19464782}"/>
                  </a:ext>
                </a:extLst>
              </p:cNvPr>
              <p:cNvSpPr/>
              <p:nvPr/>
            </p:nvSpPr>
            <p:spPr>
              <a:xfrm>
                <a:off x="3447431" y="3727722"/>
                <a:ext cx="597441" cy="59744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CED1C39-CEED-06D3-FA1A-2FDA72540DF9}"/>
                  </a:ext>
                </a:extLst>
              </p:cNvPr>
              <p:cNvSpPr/>
              <p:nvPr/>
            </p:nvSpPr>
            <p:spPr>
              <a:xfrm>
                <a:off x="3601712" y="3882003"/>
                <a:ext cx="288878" cy="28887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17FFFB6-608C-C454-DA68-3F40AB826A75}"/>
                  </a:ext>
                </a:extLst>
              </p:cNvPr>
              <p:cNvSpPr/>
              <p:nvPr/>
            </p:nvSpPr>
            <p:spPr>
              <a:xfrm>
                <a:off x="3742215" y="3928930"/>
                <a:ext cx="106897" cy="1068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3FEAE0F-5335-7716-61E0-C9D1D7D65E7A}"/>
                </a:ext>
              </a:extLst>
            </p:cNvPr>
            <p:cNvGrpSpPr/>
            <p:nvPr/>
          </p:nvGrpSpPr>
          <p:grpSpPr>
            <a:xfrm>
              <a:off x="5657980" y="3392144"/>
              <a:ext cx="597441" cy="597441"/>
              <a:chOff x="3447431" y="3727722"/>
              <a:chExt cx="597441" cy="597441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77D47DF-CBA4-51A0-4EBE-7452710F6309}"/>
                  </a:ext>
                </a:extLst>
              </p:cNvPr>
              <p:cNvSpPr/>
              <p:nvPr/>
            </p:nvSpPr>
            <p:spPr>
              <a:xfrm>
                <a:off x="3447431" y="3727722"/>
                <a:ext cx="597441" cy="59744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6B1C1FC-4EF6-CE77-EBD4-D923B2E490F6}"/>
                  </a:ext>
                </a:extLst>
              </p:cNvPr>
              <p:cNvSpPr/>
              <p:nvPr/>
            </p:nvSpPr>
            <p:spPr>
              <a:xfrm>
                <a:off x="3601712" y="3882003"/>
                <a:ext cx="288878" cy="28887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AFE90D7-9AEF-A193-93C9-C07A6E769EF1}"/>
                  </a:ext>
                </a:extLst>
              </p:cNvPr>
              <p:cNvSpPr/>
              <p:nvPr/>
            </p:nvSpPr>
            <p:spPr>
              <a:xfrm>
                <a:off x="3742215" y="3928930"/>
                <a:ext cx="106897" cy="1068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8DB58EA2-69BF-0BCC-741F-ED82B4DE4715}"/>
                </a:ext>
              </a:extLst>
            </p:cNvPr>
            <p:cNvSpPr/>
            <p:nvPr/>
          </p:nvSpPr>
          <p:spPr>
            <a:xfrm rot="6054053">
              <a:off x="4790700" y="3264135"/>
              <a:ext cx="1364293" cy="1765606"/>
            </a:xfrm>
            <a:prstGeom prst="arc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832" y="3194524"/>
            <a:ext cx="2962501" cy="29248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56" y="0"/>
            <a:ext cx="4157444" cy="33715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62" b="99485" l="2036" r="98728">
                        <a14:foregroundMark x1="28753" y1="10052" x2="55216" y2="8763"/>
                        <a14:foregroundMark x1="28244" y1="14691" x2="33079" y2="16753"/>
                        <a14:foregroundMark x1="68702" y1="14691" x2="71247" y2="14691"/>
                        <a14:foregroundMark x1="79644" y1="25773" x2="85751" y2="30928"/>
                        <a14:foregroundMark x1="89822" y1="46649" x2="92366" y2="54897"/>
                        <a14:foregroundMark x1="88804" y1="69072" x2="82697" y2="76031"/>
                        <a14:foregroundMark x1="75318" y1="85825" x2="70229" y2="90464"/>
                        <a14:foregroundMark x1="47583" y1="90464" x2="54707" y2="92268"/>
                        <a14:foregroundMark x1="27735" y1="81701" x2="34606" y2="87887"/>
                        <a14:foregroundMark x1="13995" y1="70103" x2="16539" y2="76031"/>
                        <a14:foregroundMark x1="14504" y1="47680" x2="11196" y2="55928"/>
                        <a14:foregroundMark x1="21628" y1="26804" x2="15013" y2="33505"/>
                        <a14:backgroundMark x1="33588" y1="36598" x2="54198" y2="49227"/>
                        <a14:backgroundMark x1="72265" y1="30412" x2="52672" y2="45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213" y="257344"/>
            <a:ext cx="3377389" cy="293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4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563173" y="1556958"/>
            <a:ext cx="6187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Thảo luận và chia sẻ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ý tưởng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làm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đồng hồ sử dụng số La Mã theo các tiêu chí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295437" y="110424"/>
            <a:ext cx="77893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ĐỀ XUẤT Ý TƯỞNG VÀ CÁCH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LÀM</a:t>
            </a: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endParaRPr lang="en-US" altLang="zh-CN" sz="3200" b="1">
              <a:solidFill>
                <a:srgbClr val="00206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C3D9BE-4D27-0259-5C72-1C100653E9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03" t="11265" r="17615" b="9869"/>
          <a:stretch/>
        </p:blipFill>
        <p:spPr>
          <a:xfrm>
            <a:off x="9345218" y="2942754"/>
            <a:ext cx="2818479" cy="28356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FBB60D-9DF8-96A8-BB1C-43E80D4A9DB1}"/>
              </a:ext>
            </a:extLst>
          </p:cNvPr>
          <p:cNvSpPr txBox="1"/>
          <p:nvPr/>
        </p:nvSpPr>
        <p:spPr>
          <a:xfrm>
            <a:off x="211831" y="2641263"/>
            <a:ext cx="3240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8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Tiêu chí sản phẩm</a:t>
            </a: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0BFB89DD-30C9-E2B5-FC45-5D9915324C1F}"/>
              </a:ext>
            </a:extLst>
          </p:cNvPr>
          <p:cNvSpPr/>
          <p:nvPr/>
        </p:nvSpPr>
        <p:spPr>
          <a:xfrm>
            <a:off x="211831" y="3126588"/>
            <a:ext cx="7459015" cy="268691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>
                <a:solidFill>
                  <a:prstClr val="white"/>
                </a:solidFill>
              </a:rPr>
              <a:t>https://i.ebayimg.com/thumbs/images/g/2SkAAOSwb~9ZbH8K/s-l1200.jpg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59A7FD-4344-10A8-49BD-C81DF4364356}"/>
              </a:ext>
            </a:extLst>
          </p:cNvPr>
          <p:cNvSpPr txBox="1"/>
          <p:nvPr/>
        </p:nvSpPr>
        <p:spPr>
          <a:xfrm>
            <a:off x="435579" y="3235419"/>
            <a:ext cx="701151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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hồ sử dụng số La Mã từ I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đến XII</a:t>
            </a:r>
            <a:b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b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3200" b="1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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thể quay được kim giờ và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kim phút</a:t>
            </a:r>
            <a:b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b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3200" b="1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</a:t>
            </a:r>
            <a:r>
              <a:rPr lang="vi-VN" sz="2400" b="1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Đảm </a:t>
            </a: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bảo tính thẩm mĩ, sử dụng được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nhiều lần</a:t>
            </a:r>
            <a:r>
              <a:rPr lang="vi-VN" sz="32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br>
              <a:rPr lang="vi-V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vi-VN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B5F3A1-8DB3-ABE7-4F35-024B93896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0067" y="4731356"/>
            <a:ext cx="2126644" cy="2126644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643767-595D-AEA3-AF4D-1B26552054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127" y="1897589"/>
            <a:ext cx="2462997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4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  <p:bldP spid="3" grpId="0"/>
      <p:bldP spid="4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F9933906-DAA3-61F6-9649-2BCF0CD4B48C}"/>
              </a:ext>
            </a:extLst>
          </p:cNvPr>
          <p:cNvSpPr/>
          <p:nvPr/>
        </p:nvSpPr>
        <p:spPr>
          <a:xfrm>
            <a:off x="7991799" y="1866863"/>
            <a:ext cx="3338144" cy="2115893"/>
          </a:xfrm>
          <a:custGeom>
            <a:avLst/>
            <a:gdLst>
              <a:gd name="connsiteX0" fmla="*/ 950555 w 3259008"/>
              <a:gd name="connsiteY0" fmla="*/ 2106140 h 1872124"/>
              <a:gd name="connsiteX1" fmla="*/ 828715 w 3259008"/>
              <a:gd name="connsiteY1" fmla="*/ 1751294 h 1872124"/>
              <a:gd name="connsiteX2" fmla="*/ 631746 w 3259008"/>
              <a:gd name="connsiteY2" fmla="*/ 195993 h 1872124"/>
              <a:gd name="connsiteX3" fmla="*/ 2117327 w 3259008"/>
              <a:gd name="connsiteY3" fmla="*/ 42930 h 1872124"/>
              <a:gd name="connsiteX4" fmla="*/ 2990431 w 3259008"/>
              <a:gd name="connsiteY4" fmla="*/ 1450875 h 1872124"/>
              <a:gd name="connsiteX5" fmla="*/ 1418652 w 3259008"/>
              <a:gd name="connsiteY5" fmla="*/ 1864254 h 1872124"/>
              <a:gd name="connsiteX6" fmla="*/ 950555 w 3259008"/>
              <a:gd name="connsiteY6" fmla="*/ 2106140 h 1872124"/>
              <a:gd name="connsiteX0" fmla="*/ 1100573 w 3320685"/>
              <a:gd name="connsiteY0" fmla="*/ 2151324 h 2151324"/>
              <a:gd name="connsiteX1" fmla="*/ 978733 w 3320685"/>
              <a:gd name="connsiteY1" fmla="*/ 1796478 h 2151324"/>
              <a:gd name="connsiteX2" fmla="*/ 533408 w 3320685"/>
              <a:gd name="connsiteY2" fmla="*/ 263754 h 2151324"/>
              <a:gd name="connsiteX3" fmla="*/ 2267345 w 3320685"/>
              <a:gd name="connsiteY3" fmla="*/ 88114 h 2151324"/>
              <a:gd name="connsiteX4" fmla="*/ 3140449 w 3320685"/>
              <a:gd name="connsiteY4" fmla="*/ 1496059 h 2151324"/>
              <a:gd name="connsiteX5" fmla="*/ 1568670 w 3320685"/>
              <a:gd name="connsiteY5" fmla="*/ 1909438 h 2151324"/>
              <a:gd name="connsiteX6" fmla="*/ 1100573 w 3320685"/>
              <a:gd name="connsiteY6" fmla="*/ 2151324 h 2151324"/>
              <a:gd name="connsiteX0" fmla="*/ 1100573 w 3445997"/>
              <a:gd name="connsiteY0" fmla="*/ 2092861 h 2092861"/>
              <a:gd name="connsiteX1" fmla="*/ 978733 w 3445997"/>
              <a:gd name="connsiteY1" fmla="*/ 1738015 h 2092861"/>
              <a:gd name="connsiteX2" fmla="*/ 533408 w 3445997"/>
              <a:gd name="connsiteY2" fmla="*/ 205291 h 2092861"/>
              <a:gd name="connsiteX3" fmla="*/ 2267345 w 3445997"/>
              <a:gd name="connsiteY3" fmla="*/ 29651 h 2092861"/>
              <a:gd name="connsiteX4" fmla="*/ 3140449 w 3445997"/>
              <a:gd name="connsiteY4" fmla="*/ 1437596 h 2092861"/>
              <a:gd name="connsiteX5" fmla="*/ 1568670 w 3445997"/>
              <a:gd name="connsiteY5" fmla="*/ 1850975 h 2092861"/>
              <a:gd name="connsiteX6" fmla="*/ 1100573 w 3445997"/>
              <a:gd name="connsiteY6" fmla="*/ 2092861 h 2092861"/>
              <a:gd name="connsiteX0" fmla="*/ 1100573 w 3445997"/>
              <a:gd name="connsiteY0" fmla="*/ 2092861 h 2092861"/>
              <a:gd name="connsiteX1" fmla="*/ 978733 w 3445997"/>
              <a:gd name="connsiteY1" fmla="*/ 1738015 h 2092861"/>
              <a:gd name="connsiteX2" fmla="*/ 533408 w 3445997"/>
              <a:gd name="connsiteY2" fmla="*/ 205291 h 2092861"/>
              <a:gd name="connsiteX3" fmla="*/ 2267345 w 3445997"/>
              <a:gd name="connsiteY3" fmla="*/ 29651 h 2092861"/>
              <a:gd name="connsiteX4" fmla="*/ 3140449 w 3445997"/>
              <a:gd name="connsiteY4" fmla="*/ 1437596 h 2092861"/>
              <a:gd name="connsiteX5" fmla="*/ 1568670 w 3445997"/>
              <a:gd name="connsiteY5" fmla="*/ 1850975 h 2092861"/>
              <a:gd name="connsiteX6" fmla="*/ 1100573 w 3445997"/>
              <a:gd name="connsiteY6" fmla="*/ 2092861 h 2092861"/>
              <a:gd name="connsiteX0" fmla="*/ 1100573 w 3672805"/>
              <a:gd name="connsiteY0" fmla="*/ 2154650 h 2154650"/>
              <a:gd name="connsiteX1" fmla="*/ 978733 w 3672805"/>
              <a:gd name="connsiteY1" fmla="*/ 1799804 h 2154650"/>
              <a:gd name="connsiteX2" fmla="*/ 533408 w 3672805"/>
              <a:gd name="connsiteY2" fmla="*/ 267080 h 2154650"/>
              <a:gd name="connsiteX3" fmla="*/ 2267345 w 3672805"/>
              <a:gd name="connsiteY3" fmla="*/ 91440 h 2154650"/>
              <a:gd name="connsiteX4" fmla="*/ 3524272 w 3672805"/>
              <a:gd name="connsiteY4" fmla="*/ 1544541 h 2154650"/>
              <a:gd name="connsiteX5" fmla="*/ 1568670 w 3672805"/>
              <a:gd name="connsiteY5" fmla="*/ 1912764 h 2154650"/>
              <a:gd name="connsiteX6" fmla="*/ 1100573 w 3672805"/>
              <a:gd name="connsiteY6" fmla="*/ 2154650 h 2154650"/>
              <a:gd name="connsiteX0" fmla="*/ 1100573 w 3727602"/>
              <a:gd name="connsiteY0" fmla="*/ 2067743 h 2067743"/>
              <a:gd name="connsiteX1" fmla="*/ 978733 w 3727602"/>
              <a:gd name="connsiteY1" fmla="*/ 1712897 h 2067743"/>
              <a:gd name="connsiteX2" fmla="*/ 533408 w 3727602"/>
              <a:gd name="connsiteY2" fmla="*/ 180173 h 2067743"/>
              <a:gd name="connsiteX3" fmla="*/ 2267345 w 3727602"/>
              <a:gd name="connsiteY3" fmla="*/ 4533 h 2067743"/>
              <a:gd name="connsiteX4" fmla="*/ 3524272 w 3727602"/>
              <a:gd name="connsiteY4" fmla="*/ 1457634 h 2067743"/>
              <a:gd name="connsiteX5" fmla="*/ 1568670 w 3727602"/>
              <a:gd name="connsiteY5" fmla="*/ 1825857 h 2067743"/>
              <a:gd name="connsiteX6" fmla="*/ 1100573 w 3727602"/>
              <a:gd name="connsiteY6" fmla="*/ 2067743 h 2067743"/>
              <a:gd name="connsiteX0" fmla="*/ 1100573 w 3727657"/>
              <a:gd name="connsiteY0" fmla="*/ 2078013 h 2078013"/>
              <a:gd name="connsiteX1" fmla="*/ 978733 w 3727657"/>
              <a:gd name="connsiteY1" fmla="*/ 1723167 h 2078013"/>
              <a:gd name="connsiteX2" fmla="*/ 533408 w 3727657"/>
              <a:gd name="connsiteY2" fmla="*/ 190443 h 2078013"/>
              <a:gd name="connsiteX3" fmla="*/ 2267345 w 3727657"/>
              <a:gd name="connsiteY3" fmla="*/ 14803 h 2078013"/>
              <a:gd name="connsiteX4" fmla="*/ 3524272 w 3727657"/>
              <a:gd name="connsiteY4" fmla="*/ 1467904 h 2078013"/>
              <a:gd name="connsiteX5" fmla="*/ 1568670 w 3727657"/>
              <a:gd name="connsiteY5" fmla="*/ 1836127 h 2078013"/>
              <a:gd name="connsiteX6" fmla="*/ 1100573 w 3727657"/>
              <a:gd name="connsiteY6" fmla="*/ 2078013 h 2078013"/>
              <a:gd name="connsiteX0" fmla="*/ 1100573 w 3742901"/>
              <a:gd name="connsiteY0" fmla="*/ 2063399 h 2063399"/>
              <a:gd name="connsiteX1" fmla="*/ 978733 w 3742901"/>
              <a:gd name="connsiteY1" fmla="*/ 1708553 h 2063399"/>
              <a:gd name="connsiteX2" fmla="*/ 533408 w 3742901"/>
              <a:gd name="connsiteY2" fmla="*/ 175829 h 2063399"/>
              <a:gd name="connsiteX3" fmla="*/ 2267345 w 3742901"/>
              <a:gd name="connsiteY3" fmla="*/ 189 h 2063399"/>
              <a:gd name="connsiteX4" fmla="*/ 3524272 w 3742901"/>
              <a:gd name="connsiteY4" fmla="*/ 1453290 h 2063399"/>
              <a:gd name="connsiteX5" fmla="*/ 1568670 w 3742901"/>
              <a:gd name="connsiteY5" fmla="*/ 1821513 h 2063399"/>
              <a:gd name="connsiteX6" fmla="*/ 1100573 w 3742901"/>
              <a:gd name="connsiteY6" fmla="*/ 2063399 h 2063399"/>
              <a:gd name="connsiteX0" fmla="*/ 695816 w 3338144"/>
              <a:gd name="connsiteY0" fmla="*/ 2082027 h 2082027"/>
              <a:gd name="connsiteX1" fmla="*/ 811043 w 3338144"/>
              <a:gd name="connsiteY1" fmla="*/ 1749759 h 2082027"/>
              <a:gd name="connsiteX2" fmla="*/ 128651 w 3338144"/>
              <a:gd name="connsiteY2" fmla="*/ 194457 h 2082027"/>
              <a:gd name="connsiteX3" fmla="*/ 1862588 w 3338144"/>
              <a:gd name="connsiteY3" fmla="*/ 18817 h 2082027"/>
              <a:gd name="connsiteX4" fmla="*/ 3119515 w 3338144"/>
              <a:gd name="connsiteY4" fmla="*/ 1471918 h 2082027"/>
              <a:gd name="connsiteX5" fmla="*/ 1163913 w 3338144"/>
              <a:gd name="connsiteY5" fmla="*/ 1840141 h 2082027"/>
              <a:gd name="connsiteX6" fmla="*/ 695816 w 3338144"/>
              <a:gd name="connsiteY6" fmla="*/ 2082027 h 2082027"/>
              <a:gd name="connsiteX0" fmla="*/ 594216 w 3338144"/>
              <a:gd name="connsiteY0" fmla="*/ 2115893 h 2115893"/>
              <a:gd name="connsiteX1" fmla="*/ 811043 w 3338144"/>
              <a:gd name="connsiteY1" fmla="*/ 1749759 h 2115893"/>
              <a:gd name="connsiteX2" fmla="*/ 128651 w 3338144"/>
              <a:gd name="connsiteY2" fmla="*/ 194457 h 2115893"/>
              <a:gd name="connsiteX3" fmla="*/ 1862588 w 3338144"/>
              <a:gd name="connsiteY3" fmla="*/ 18817 h 2115893"/>
              <a:gd name="connsiteX4" fmla="*/ 3119515 w 3338144"/>
              <a:gd name="connsiteY4" fmla="*/ 1471918 h 2115893"/>
              <a:gd name="connsiteX5" fmla="*/ 1163913 w 3338144"/>
              <a:gd name="connsiteY5" fmla="*/ 1840141 h 2115893"/>
              <a:gd name="connsiteX6" fmla="*/ 594216 w 3338144"/>
              <a:gd name="connsiteY6" fmla="*/ 2115893 h 2115893"/>
              <a:gd name="connsiteX0" fmla="*/ 594216 w 3338144"/>
              <a:gd name="connsiteY0" fmla="*/ 2115893 h 2115893"/>
              <a:gd name="connsiteX1" fmla="*/ 811043 w 3338144"/>
              <a:gd name="connsiteY1" fmla="*/ 1749759 h 2115893"/>
              <a:gd name="connsiteX2" fmla="*/ 128651 w 3338144"/>
              <a:gd name="connsiteY2" fmla="*/ 194457 h 2115893"/>
              <a:gd name="connsiteX3" fmla="*/ 1862588 w 3338144"/>
              <a:gd name="connsiteY3" fmla="*/ 18817 h 2115893"/>
              <a:gd name="connsiteX4" fmla="*/ 3119515 w 3338144"/>
              <a:gd name="connsiteY4" fmla="*/ 1471918 h 2115893"/>
              <a:gd name="connsiteX5" fmla="*/ 1163913 w 3338144"/>
              <a:gd name="connsiteY5" fmla="*/ 1840141 h 2115893"/>
              <a:gd name="connsiteX6" fmla="*/ 594216 w 3338144"/>
              <a:gd name="connsiteY6" fmla="*/ 2115893 h 2115893"/>
              <a:gd name="connsiteX0" fmla="*/ 594216 w 3338144"/>
              <a:gd name="connsiteY0" fmla="*/ 2115893 h 2115893"/>
              <a:gd name="connsiteX1" fmla="*/ 811043 w 3338144"/>
              <a:gd name="connsiteY1" fmla="*/ 1749759 h 2115893"/>
              <a:gd name="connsiteX2" fmla="*/ 128651 w 3338144"/>
              <a:gd name="connsiteY2" fmla="*/ 194457 h 2115893"/>
              <a:gd name="connsiteX3" fmla="*/ 1862588 w 3338144"/>
              <a:gd name="connsiteY3" fmla="*/ 18817 h 2115893"/>
              <a:gd name="connsiteX4" fmla="*/ 3119515 w 3338144"/>
              <a:gd name="connsiteY4" fmla="*/ 1471918 h 2115893"/>
              <a:gd name="connsiteX5" fmla="*/ 1163913 w 3338144"/>
              <a:gd name="connsiteY5" fmla="*/ 1840141 h 2115893"/>
              <a:gd name="connsiteX6" fmla="*/ 594216 w 3338144"/>
              <a:gd name="connsiteY6" fmla="*/ 2115893 h 2115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38144" h="2115893">
                <a:moveTo>
                  <a:pt x="594216" y="2115893"/>
                </a:moveTo>
                <a:lnTo>
                  <a:pt x="811043" y="1749759"/>
                </a:lnTo>
                <a:cubicBezTo>
                  <a:pt x="-203648" y="1420855"/>
                  <a:pt x="-46606" y="482947"/>
                  <a:pt x="128651" y="194457"/>
                </a:cubicBezTo>
                <a:cubicBezTo>
                  <a:pt x="303909" y="-94033"/>
                  <a:pt x="1332133" y="25901"/>
                  <a:pt x="1862588" y="18817"/>
                </a:cubicBezTo>
                <a:cubicBezTo>
                  <a:pt x="3027541" y="3260"/>
                  <a:pt x="3714928" y="952518"/>
                  <a:pt x="3119515" y="1471918"/>
                </a:cubicBezTo>
                <a:cubicBezTo>
                  <a:pt x="2957109" y="1861465"/>
                  <a:pt x="1782383" y="1886502"/>
                  <a:pt x="1163913" y="1840141"/>
                </a:cubicBezTo>
                <a:cubicBezTo>
                  <a:pt x="1007880" y="2135258"/>
                  <a:pt x="863137" y="1888509"/>
                  <a:pt x="594216" y="2115893"/>
                </a:cubicBezTo>
                <a:close/>
              </a:path>
            </a:pathLst>
          </a:custGeom>
          <a:solidFill>
            <a:srgbClr val="B5EF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401FDC7B-6355-5DD3-3F35-2A283D03E6BC}"/>
              </a:ext>
            </a:extLst>
          </p:cNvPr>
          <p:cNvSpPr/>
          <p:nvPr/>
        </p:nvSpPr>
        <p:spPr>
          <a:xfrm flipH="1">
            <a:off x="1324548" y="1612145"/>
            <a:ext cx="3259008" cy="224635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B80F86-9476-889E-2C60-5C54AA0A9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751" y="3243847"/>
            <a:ext cx="4502300" cy="329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177103" y="215890"/>
            <a:ext cx="8994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LỰA CHỌN </a:t>
            </a: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Ý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TƯỞNG </a:t>
            </a: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VÀ </a:t>
            </a:r>
            <a:r>
              <a:rPr lang="en-US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ĐỀ XUẤT </a:t>
            </a: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CÁCH LÀM </a:t>
            </a:r>
            <a:endParaRPr lang="en-US" altLang="zh-CN" sz="3200" b="1">
              <a:solidFill>
                <a:srgbClr val="00206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HỒ SỬ DỤNG SỐ LA MÃ</a:t>
            </a:r>
            <a:endParaRPr lang="en-US" altLang="zh-CN" sz="3200" b="1" dirty="0">
              <a:solidFill>
                <a:srgbClr val="00206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52218" y="1976509"/>
            <a:ext cx="26535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hồ sử dụng</a:t>
            </a:r>
            <a:b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số La Mã gồm những bộ phận nào nhỉ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 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8FD0745-2B31-7562-63E1-9748FB011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172" y="1871163"/>
            <a:ext cx="1769759" cy="176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hought Bubble: Cloud 3">
            <a:extLst>
              <a:ext uri="{FF2B5EF4-FFF2-40B4-BE49-F238E27FC236}">
                <a16:creationId xmlns:a16="http://schemas.microsoft.com/office/drawing/2014/main" id="{401FDC7B-6355-5DD3-3F35-2A283D03E6BC}"/>
              </a:ext>
            </a:extLst>
          </p:cNvPr>
          <p:cNvSpPr/>
          <p:nvPr/>
        </p:nvSpPr>
        <p:spPr>
          <a:xfrm flipH="1">
            <a:off x="979324" y="3899940"/>
            <a:ext cx="3259008" cy="2246356"/>
          </a:xfrm>
          <a:prstGeom prst="cloudCallout">
            <a:avLst>
              <a:gd name="adj1" fmla="val -44388"/>
              <a:gd name="adj2" fmla="val -1790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1464978" y="4426759"/>
            <a:ext cx="23739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hồ gồm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khung, số và kim chỉ giờ</a:t>
            </a:r>
            <a:b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6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0" grpId="0"/>
      <p:bldP spid="24" grpId="0"/>
      <p:bldP spid="11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62445" y="1573620"/>
            <a:ext cx="10280476" cy="45985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95345" y="1969124"/>
            <a:ext cx="4333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Cùng vẽ ý tưởng của nhóm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0301" y="508695"/>
            <a:ext cx="407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PHIẾU HỌC TẬP SỐ 4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61482" y="1792966"/>
            <a:ext cx="6038844" cy="389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Đồng hồ có hình gì?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……………………………….………………………………..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Đồng hồ gồm những bộ phận nào?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…………………………………………………………………..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3. Đồng hồ được làm bằng vật liệu gì?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…………………………………………….……………………..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4. Mô tả cách làm đồng hồ La Mã.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…………………………………………………………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………….</a:t>
            </a:r>
            <a:endParaRPr kumimoji="0" lang="vi-VN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4" name="Oval 3"/>
          <p:cNvSpPr/>
          <p:nvPr/>
        </p:nvSpPr>
        <p:spPr>
          <a:xfrm>
            <a:off x="1332089" y="2681995"/>
            <a:ext cx="2889955" cy="288995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15" y="2681995"/>
            <a:ext cx="2962501" cy="292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7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799048" y="1698310"/>
            <a:ext cx="41892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Lựa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chọn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dụng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cụ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liệu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71" y="3195896"/>
            <a:ext cx="1329413" cy="12277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840577" y="2612300"/>
            <a:ext cx="798336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A4,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kéo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bút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bút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đĩa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ống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hút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057" l="0" r="95954">
                        <a14:foregroundMark x1="31214" y1="23585" x2="32948" y2="34906"/>
                        <a14:foregroundMark x1="36994" y1="37736" x2="44509" y2="44340"/>
                        <a14:foregroundMark x1="16763" y1="4717" x2="7514" y2="16038"/>
                        <a14:foregroundMark x1="47399" y1="54717" x2="31214" y2="716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8972" y="3753598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402340" y="4705786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09" y="3506301"/>
            <a:ext cx="1534400" cy="15344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5285" y="3507411"/>
            <a:ext cx="1643786" cy="13948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2654737" y="199545"/>
            <a:ext cx="762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17" b="94931" l="1919" r="957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048" y="4329124"/>
            <a:ext cx="1628150" cy="7533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C291FB-87CC-676C-0B57-6E159532A0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816" b="96317" l="6044" r="9533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30304" y="3318462"/>
            <a:ext cx="1827964" cy="17727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699C8E-3587-EADB-12D6-3807B3D4627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912" b="98088" l="9589" r="89726">
                        <a14:foregroundMark x1="53881" y1="26004" x2="52055" y2="76673"/>
                        <a14:foregroundMark x1="66210" y1="27725" x2="62557" y2="795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971596">
            <a:off x="4910465" y="4791337"/>
            <a:ext cx="1609352" cy="202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8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401291" y="1685088"/>
            <a:ext cx="100477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Gợi ý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073063" y="1749571"/>
            <a:ext cx="455227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Tạo</a:t>
            </a:r>
            <a:r>
              <a:rPr kumimoji="0" lang="vi-VN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các bộ phận của đồng hồ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Oval 20"/>
          <p:cNvSpPr/>
          <p:nvPr/>
        </p:nvSpPr>
        <p:spPr>
          <a:xfrm>
            <a:off x="3761362" y="1346647"/>
            <a:ext cx="1022287" cy="103093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  <a:gd name="connsiteX0" fmla="*/ 8842 w 1020266"/>
              <a:gd name="connsiteY0" fmla="*/ 558109 h 1110961"/>
              <a:gd name="connsiteX1" fmla="*/ 514554 w 1020266"/>
              <a:gd name="connsiteY1" fmla="*/ 52397 h 1110961"/>
              <a:gd name="connsiteX2" fmla="*/ 1020266 w 1020266"/>
              <a:gd name="connsiteY2" fmla="*/ 558109 h 1110961"/>
              <a:gd name="connsiteX3" fmla="*/ 514554 w 1020266"/>
              <a:gd name="connsiteY3" fmla="*/ 1063821 h 1110961"/>
              <a:gd name="connsiteX4" fmla="*/ 8842 w 1020266"/>
              <a:gd name="connsiteY4" fmla="*/ 558109 h 1110961"/>
              <a:gd name="connsiteX0" fmla="*/ 10461 w 1021885"/>
              <a:gd name="connsiteY0" fmla="*/ 518195 h 1071047"/>
              <a:gd name="connsiteX1" fmla="*/ 516173 w 1021885"/>
              <a:gd name="connsiteY1" fmla="*/ 12483 h 1071047"/>
              <a:gd name="connsiteX2" fmla="*/ 1021885 w 1021885"/>
              <a:gd name="connsiteY2" fmla="*/ 518195 h 1071047"/>
              <a:gd name="connsiteX3" fmla="*/ 516173 w 1021885"/>
              <a:gd name="connsiteY3" fmla="*/ 1023907 h 1071047"/>
              <a:gd name="connsiteX4" fmla="*/ 10461 w 1021885"/>
              <a:gd name="connsiteY4" fmla="*/ 518195 h 1071047"/>
              <a:gd name="connsiteX0" fmla="*/ 10461 w 1022214"/>
              <a:gd name="connsiteY0" fmla="*/ 518195 h 1071047"/>
              <a:gd name="connsiteX1" fmla="*/ 516173 w 1022214"/>
              <a:gd name="connsiteY1" fmla="*/ 12483 h 1071047"/>
              <a:gd name="connsiteX2" fmla="*/ 1021885 w 1022214"/>
              <a:gd name="connsiteY2" fmla="*/ 518195 h 1071047"/>
              <a:gd name="connsiteX3" fmla="*/ 516173 w 1022214"/>
              <a:gd name="connsiteY3" fmla="*/ 1023907 h 1071047"/>
              <a:gd name="connsiteX4" fmla="*/ 10461 w 1022214"/>
              <a:gd name="connsiteY4" fmla="*/ 518195 h 1071047"/>
              <a:gd name="connsiteX0" fmla="*/ 10461 w 1022287"/>
              <a:gd name="connsiteY0" fmla="*/ 518195 h 1030933"/>
              <a:gd name="connsiteX1" fmla="*/ 516173 w 1022287"/>
              <a:gd name="connsiteY1" fmla="*/ 12483 h 1030933"/>
              <a:gd name="connsiteX2" fmla="*/ 1021885 w 1022287"/>
              <a:gd name="connsiteY2" fmla="*/ 518195 h 1030933"/>
              <a:gd name="connsiteX3" fmla="*/ 516173 w 1022287"/>
              <a:gd name="connsiteY3" fmla="*/ 1023907 h 1030933"/>
              <a:gd name="connsiteX4" fmla="*/ 10461 w 1022287"/>
              <a:gd name="connsiteY4" fmla="*/ 518195 h 103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287" h="1030933">
                <a:moveTo>
                  <a:pt x="10461" y="518195"/>
                </a:moveTo>
                <a:cubicBezTo>
                  <a:pt x="-46689" y="96023"/>
                  <a:pt x="131499" y="90788"/>
                  <a:pt x="516173" y="12483"/>
                </a:cubicBezTo>
                <a:cubicBezTo>
                  <a:pt x="900847" y="-65822"/>
                  <a:pt x="1021885" y="238898"/>
                  <a:pt x="1021885" y="518195"/>
                </a:cubicBezTo>
                <a:cubicBezTo>
                  <a:pt x="1031410" y="959417"/>
                  <a:pt x="872071" y="984203"/>
                  <a:pt x="516173" y="1023907"/>
                </a:cubicBezTo>
                <a:cubicBezTo>
                  <a:pt x="160275" y="1063611"/>
                  <a:pt x="67611" y="940367"/>
                  <a:pt x="10461" y="518195"/>
                </a:cubicBezTo>
                <a:close/>
              </a:path>
            </a:pathLst>
          </a:custGeom>
          <a:solidFill>
            <a:srgbClr val="D89D6B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31491" y="235278"/>
            <a:ext cx="67938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5AE364-7727-097B-6741-51547DFD1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605" y="3048421"/>
            <a:ext cx="4341513" cy="346531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28A713-B73F-E558-BF76-AE5108DC50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658" y="3048420"/>
            <a:ext cx="4486553" cy="346531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542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5020F18-2199-23BB-D0FA-5DA739C3F9C6}"/>
              </a:ext>
            </a:extLst>
          </p:cNvPr>
          <p:cNvGrpSpPr/>
          <p:nvPr/>
        </p:nvGrpSpPr>
        <p:grpSpPr>
          <a:xfrm>
            <a:off x="682051" y="2201031"/>
            <a:ext cx="3829050" cy="3830638"/>
            <a:chOff x="809625" y="2263370"/>
            <a:chExt cx="3829050" cy="3830638"/>
          </a:xfrm>
        </p:grpSpPr>
        <p:sp>
          <p:nvSpPr>
            <p:cNvPr id="89" name="Oval 28">
              <a:extLst>
                <a:ext uri="{FF2B5EF4-FFF2-40B4-BE49-F238E27FC236}">
                  <a16:creationId xmlns:a16="http://schemas.microsoft.com/office/drawing/2014/main" id="{642EF29E-93DA-08D7-E9B9-E1F4D567A2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6145">
              <a:off x="809625" y="2263370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F1F8112C-4CDE-FF6E-2B4B-63ABBC989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403">
              <a:off x="2488314" y="3284106"/>
              <a:ext cx="396638" cy="986740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4359DD5C-CC4B-9A07-E106-144C5AB3F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604"/>
            <a:stretch/>
          </p:blipFill>
          <p:spPr>
            <a:xfrm rot="5611268">
              <a:off x="2926116" y="3582685"/>
              <a:ext cx="538931" cy="1167817"/>
            </a:xfrm>
            <a:prstGeom prst="rect">
              <a:avLst/>
            </a:prstGeom>
          </p:spPr>
        </p:pic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6D5501C-8519-58F3-7C6B-757AC9B3CA80}"/>
              </a:ext>
            </a:extLst>
          </p:cNvPr>
          <p:cNvGrpSpPr/>
          <p:nvPr/>
        </p:nvGrpSpPr>
        <p:grpSpPr>
          <a:xfrm>
            <a:off x="-111508" y="1104042"/>
            <a:ext cx="4975225" cy="5472906"/>
            <a:chOff x="30163" y="1176728"/>
            <a:chExt cx="4975225" cy="547290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B032C732-9847-F5FB-8C51-DA826905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811" y="1581799"/>
              <a:ext cx="909638" cy="1111250"/>
            </a:xfrm>
            <a:custGeom>
              <a:avLst/>
              <a:gdLst>
                <a:gd name="T0" fmla="*/ 368 w 372"/>
                <a:gd name="T1" fmla="*/ 378 h 454"/>
                <a:gd name="T2" fmla="*/ 365 w 372"/>
                <a:gd name="T3" fmla="*/ 397 h 454"/>
                <a:gd name="T4" fmla="*/ 292 w 372"/>
                <a:gd name="T5" fmla="*/ 449 h 454"/>
                <a:gd name="T6" fmla="*/ 273 w 372"/>
                <a:gd name="T7" fmla="*/ 446 h 454"/>
                <a:gd name="T8" fmla="*/ 5 w 372"/>
                <a:gd name="T9" fmla="*/ 76 h 454"/>
                <a:gd name="T10" fmla="*/ 8 w 372"/>
                <a:gd name="T11" fmla="*/ 57 h 454"/>
                <a:gd name="T12" fmla="*/ 80 w 372"/>
                <a:gd name="T13" fmla="*/ 4 h 454"/>
                <a:gd name="T14" fmla="*/ 100 w 372"/>
                <a:gd name="T15" fmla="*/ 7 h 454"/>
                <a:gd name="T16" fmla="*/ 368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368" y="378"/>
                  </a:moveTo>
                  <a:cubicBezTo>
                    <a:pt x="372" y="384"/>
                    <a:pt x="371" y="392"/>
                    <a:pt x="365" y="397"/>
                  </a:cubicBezTo>
                  <a:cubicBezTo>
                    <a:pt x="292" y="449"/>
                    <a:pt x="292" y="449"/>
                    <a:pt x="292" y="449"/>
                  </a:cubicBezTo>
                  <a:cubicBezTo>
                    <a:pt x="286" y="454"/>
                    <a:pt x="277" y="452"/>
                    <a:pt x="273" y="446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0" y="70"/>
                    <a:pt x="2" y="61"/>
                    <a:pt x="8" y="57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6" y="0"/>
                    <a:pt x="95" y="1"/>
                    <a:pt x="100" y="7"/>
                  </a:cubicBezTo>
                  <a:cubicBezTo>
                    <a:pt x="368" y="378"/>
                    <a:pt x="368" y="378"/>
                    <a:pt x="368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E8C5CCB5-E190-4920-3491-794DF80A3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420" y="5708246"/>
              <a:ext cx="765175" cy="941388"/>
            </a:xfrm>
            <a:custGeom>
              <a:avLst/>
              <a:gdLst>
                <a:gd name="T0" fmla="*/ 173 w 313"/>
                <a:gd name="T1" fmla="*/ 366 h 385"/>
                <a:gd name="T2" fmla="*/ 201 w 313"/>
                <a:gd name="T3" fmla="*/ 381 h 385"/>
                <a:gd name="T4" fmla="*/ 300 w 313"/>
                <a:gd name="T5" fmla="*/ 378 h 385"/>
                <a:gd name="T6" fmla="*/ 307 w 313"/>
                <a:gd name="T7" fmla="*/ 350 h 385"/>
                <a:gd name="T8" fmla="*/ 139 w 313"/>
                <a:gd name="T9" fmla="*/ 13 h 385"/>
                <a:gd name="T10" fmla="*/ 112 w 313"/>
                <a:gd name="T11" fmla="*/ 6 h 385"/>
                <a:gd name="T12" fmla="*/ 12 w 313"/>
                <a:gd name="T13" fmla="*/ 66 h 385"/>
                <a:gd name="T14" fmla="*/ 5 w 313"/>
                <a:gd name="T15" fmla="*/ 93 h 385"/>
                <a:gd name="T16" fmla="*/ 173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73" y="366"/>
                  </a:moveTo>
                  <a:cubicBezTo>
                    <a:pt x="179" y="376"/>
                    <a:pt x="184" y="381"/>
                    <a:pt x="201" y="381"/>
                  </a:cubicBezTo>
                  <a:cubicBezTo>
                    <a:pt x="201" y="381"/>
                    <a:pt x="277" y="385"/>
                    <a:pt x="300" y="378"/>
                  </a:cubicBezTo>
                  <a:cubicBezTo>
                    <a:pt x="311" y="375"/>
                    <a:pt x="313" y="360"/>
                    <a:pt x="307" y="350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4" y="4"/>
                    <a:pt x="121" y="0"/>
                    <a:pt x="1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3" y="71"/>
                    <a:pt x="0" y="84"/>
                    <a:pt x="5" y="93"/>
                  </a:cubicBezTo>
                  <a:cubicBezTo>
                    <a:pt x="173" y="366"/>
                    <a:pt x="173" y="366"/>
                    <a:pt x="173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8E032283-5956-14BC-098E-0EE964B69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2" y="5690164"/>
              <a:ext cx="765175" cy="941388"/>
            </a:xfrm>
            <a:custGeom>
              <a:avLst/>
              <a:gdLst>
                <a:gd name="T0" fmla="*/ 140 w 313"/>
                <a:gd name="T1" fmla="*/ 366 h 385"/>
                <a:gd name="T2" fmla="*/ 112 w 313"/>
                <a:gd name="T3" fmla="*/ 381 h 385"/>
                <a:gd name="T4" fmla="*/ 13 w 313"/>
                <a:gd name="T5" fmla="*/ 378 h 385"/>
                <a:gd name="T6" fmla="*/ 6 w 313"/>
                <a:gd name="T7" fmla="*/ 350 h 385"/>
                <a:gd name="T8" fmla="*/ 174 w 313"/>
                <a:gd name="T9" fmla="*/ 13 h 385"/>
                <a:gd name="T10" fmla="*/ 201 w 313"/>
                <a:gd name="T11" fmla="*/ 6 h 385"/>
                <a:gd name="T12" fmla="*/ 301 w 313"/>
                <a:gd name="T13" fmla="*/ 66 h 385"/>
                <a:gd name="T14" fmla="*/ 308 w 313"/>
                <a:gd name="T15" fmla="*/ 93 h 385"/>
                <a:gd name="T16" fmla="*/ 140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40" y="366"/>
                  </a:moveTo>
                  <a:cubicBezTo>
                    <a:pt x="134" y="376"/>
                    <a:pt x="129" y="381"/>
                    <a:pt x="112" y="381"/>
                  </a:cubicBezTo>
                  <a:cubicBezTo>
                    <a:pt x="112" y="381"/>
                    <a:pt x="36" y="385"/>
                    <a:pt x="13" y="378"/>
                  </a:cubicBezTo>
                  <a:cubicBezTo>
                    <a:pt x="2" y="375"/>
                    <a:pt x="0" y="360"/>
                    <a:pt x="6" y="350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9" y="4"/>
                    <a:pt x="192" y="0"/>
                    <a:pt x="201" y="6"/>
                  </a:cubicBezTo>
                  <a:cubicBezTo>
                    <a:pt x="301" y="66"/>
                    <a:pt x="301" y="66"/>
                    <a:pt x="301" y="66"/>
                  </a:cubicBezTo>
                  <a:cubicBezTo>
                    <a:pt x="310" y="71"/>
                    <a:pt x="313" y="84"/>
                    <a:pt x="308" y="93"/>
                  </a:cubicBezTo>
                  <a:cubicBezTo>
                    <a:pt x="140" y="366"/>
                    <a:pt x="140" y="366"/>
                    <a:pt x="140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3164BDD-6C38-EA06-E22F-4084A5BC6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9349" y="1593447"/>
              <a:ext cx="911225" cy="1109663"/>
            </a:xfrm>
            <a:custGeom>
              <a:avLst/>
              <a:gdLst>
                <a:gd name="T0" fmla="*/ 5 w 372"/>
                <a:gd name="T1" fmla="*/ 378 h 454"/>
                <a:gd name="T2" fmla="*/ 8 w 372"/>
                <a:gd name="T3" fmla="*/ 397 h 454"/>
                <a:gd name="T4" fmla="*/ 80 w 372"/>
                <a:gd name="T5" fmla="*/ 450 h 454"/>
                <a:gd name="T6" fmla="*/ 99 w 372"/>
                <a:gd name="T7" fmla="*/ 447 h 454"/>
                <a:gd name="T8" fmla="*/ 368 w 372"/>
                <a:gd name="T9" fmla="*/ 76 h 454"/>
                <a:gd name="T10" fmla="*/ 364 w 372"/>
                <a:gd name="T11" fmla="*/ 57 h 454"/>
                <a:gd name="T12" fmla="*/ 292 w 372"/>
                <a:gd name="T13" fmla="*/ 5 h 454"/>
                <a:gd name="T14" fmla="*/ 273 w 372"/>
                <a:gd name="T15" fmla="*/ 8 h 454"/>
                <a:gd name="T16" fmla="*/ 5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5" y="378"/>
                  </a:moveTo>
                  <a:cubicBezTo>
                    <a:pt x="0" y="384"/>
                    <a:pt x="2" y="393"/>
                    <a:pt x="8" y="397"/>
                  </a:cubicBezTo>
                  <a:cubicBezTo>
                    <a:pt x="80" y="450"/>
                    <a:pt x="80" y="450"/>
                    <a:pt x="80" y="450"/>
                  </a:cubicBezTo>
                  <a:cubicBezTo>
                    <a:pt x="86" y="454"/>
                    <a:pt x="95" y="453"/>
                    <a:pt x="99" y="447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2" y="70"/>
                    <a:pt x="371" y="62"/>
                    <a:pt x="364" y="57"/>
                  </a:cubicBezTo>
                  <a:cubicBezTo>
                    <a:pt x="292" y="5"/>
                    <a:pt x="292" y="5"/>
                    <a:pt x="292" y="5"/>
                  </a:cubicBezTo>
                  <a:cubicBezTo>
                    <a:pt x="286" y="0"/>
                    <a:pt x="277" y="2"/>
                    <a:pt x="273" y="8"/>
                  </a:cubicBezTo>
                  <a:cubicBezTo>
                    <a:pt x="5" y="378"/>
                    <a:pt x="5" y="378"/>
                    <a:pt x="5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D983A02D-C1DF-636F-4175-FD607F43D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solidFill>
              <a:srgbClr val="9E9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4F09D686-4888-E2F5-48A7-94C2925FD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40D28EC-A07E-1FEB-F760-FAB877EBE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solidFill>
              <a:srgbClr val="8685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B14E8D00-A950-3124-AB4E-9E3D4983C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F8CAA54-4C13-7464-0D9C-6661BC26F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1633928"/>
              <a:ext cx="460375" cy="195263"/>
            </a:xfrm>
            <a:custGeom>
              <a:avLst/>
              <a:gdLst>
                <a:gd name="T0" fmla="*/ 188 w 188"/>
                <a:gd name="T1" fmla="*/ 64 h 80"/>
                <a:gd name="T2" fmla="*/ 172 w 188"/>
                <a:gd name="T3" fmla="*/ 80 h 80"/>
                <a:gd name="T4" fmla="*/ 16 w 188"/>
                <a:gd name="T5" fmla="*/ 80 h 80"/>
                <a:gd name="T6" fmla="*/ 0 w 188"/>
                <a:gd name="T7" fmla="*/ 64 h 80"/>
                <a:gd name="T8" fmla="*/ 0 w 188"/>
                <a:gd name="T9" fmla="*/ 16 h 80"/>
                <a:gd name="T10" fmla="*/ 16 w 188"/>
                <a:gd name="T11" fmla="*/ 0 h 80"/>
                <a:gd name="T12" fmla="*/ 172 w 188"/>
                <a:gd name="T13" fmla="*/ 0 h 80"/>
                <a:gd name="T14" fmla="*/ 188 w 188"/>
                <a:gd name="T15" fmla="*/ 16 h 80"/>
                <a:gd name="T16" fmla="*/ 188 w 188"/>
                <a:gd name="T17" fmla="*/ 6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80">
                  <a:moveTo>
                    <a:pt x="188" y="64"/>
                  </a:moveTo>
                  <a:cubicBezTo>
                    <a:pt x="188" y="73"/>
                    <a:pt x="181" y="80"/>
                    <a:pt x="172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7" y="80"/>
                    <a:pt x="0" y="73"/>
                    <a:pt x="0" y="6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81" y="0"/>
                    <a:pt x="188" y="7"/>
                    <a:pt x="188" y="16"/>
                  </a:cubicBezTo>
                  <a:lnTo>
                    <a:pt x="188" y="64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4717278-D8DF-0F39-96CC-EF233C5092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close/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E55C8FD-F1CC-AAF5-0105-C50842CBB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A40171D-35B0-F793-EAD6-969CBBC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99 w 111"/>
                <a:gd name="T1" fmla="*/ 0 h 80"/>
                <a:gd name="T2" fmla="*/ 0 w 111"/>
                <a:gd name="T3" fmla="*/ 63 h 80"/>
                <a:gd name="T4" fmla="*/ 12 w 111"/>
                <a:gd name="T5" fmla="*/ 80 h 80"/>
                <a:gd name="T6" fmla="*/ 33 w 111"/>
                <a:gd name="T7" fmla="*/ 66 h 80"/>
                <a:gd name="T8" fmla="*/ 47 w 111"/>
                <a:gd name="T9" fmla="*/ 59 h 80"/>
                <a:gd name="T10" fmla="*/ 85 w 111"/>
                <a:gd name="T11" fmla="*/ 36 h 80"/>
                <a:gd name="T12" fmla="*/ 107 w 111"/>
                <a:gd name="T13" fmla="*/ 19 h 80"/>
                <a:gd name="T14" fmla="*/ 111 w 111"/>
                <a:gd name="T15" fmla="*/ 17 h 80"/>
                <a:gd name="T16" fmla="*/ 99 w 111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80">
                  <a:moveTo>
                    <a:pt x="99" y="0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9" y="75"/>
                    <a:pt x="26" y="70"/>
                    <a:pt x="33" y="66"/>
                  </a:cubicBezTo>
                  <a:cubicBezTo>
                    <a:pt x="38" y="64"/>
                    <a:pt x="42" y="61"/>
                    <a:pt x="47" y="59"/>
                  </a:cubicBezTo>
                  <a:cubicBezTo>
                    <a:pt x="58" y="50"/>
                    <a:pt x="71" y="42"/>
                    <a:pt x="85" y="36"/>
                  </a:cubicBezTo>
                  <a:cubicBezTo>
                    <a:pt x="92" y="30"/>
                    <a:pt x="99" y="25"/>
                    <a:pt x="107" y="19"/>
                  </a:cubicBezTo>
                  <a:cubicBezTo>
                    <a:pt x="108" y="19"/>
                    <a:pt x="110" y="18"/>
                    <a:pt x="111" y="17"/>
                  </a:cubicBezTo>
                  <a:cubicBezTo>
                    <a:pt x="99" y="0"/>
                    <a:pt x="99" y="0"/>
                    <a:pt x="99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9976390-49E3-785B-DED9-B1C66996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2343541"/>
              <a:ext cx="30163" cy="38100"/>
            </a:xfrm>
            <a:custGeom>
              <a:avLst/>
              <a:gdLst>
                <a:gd name="T0" fmla="*/ 11 w 12"/>
                <a:gd name="T1" fmla="*/ 0 h 16"/>
                <a:gd name="T2" fmla="*/ 0 w 12"/>
                <a:gd name="T3" fmla="*/ 15 h 16"/>
                <a:gd name="T4" fmla="*/ 1 w 12"/>
                <a:gd name="T5" fmla="*/ 16 h 16"/>
                <a:gd name="T6" fmla="*/ 12 w 12"/>
                <a:gd name="T7" fmla="*/ 0 h 16"/>
                <a:gd name="T8" fmla="*/ 11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1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88D756CB-AFAE-8CFF-3B32-8E8F999ED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9225" y="2189553"/>
              <a:ext cx="266700" cy="190500"/>
            </a:xfrm>
            <a:custGeom>
              <a:avLst/>
              <a:gdLst>
                <a:gd name="T0" fmla="*/ 11 w 109"/>
                <a:gd name="T1" fmla="*/ 0 h 78"/>
                <a:gd name="T2" fmla="*/ 0 w 109"/>
                <a:gd name="T3" fmla="*/ 16 h 78"/>
                <a:gd name="T4" fmla="*/ 4 w 109"/>
                <a:gd name="T5" fmla="*/ 18 h 78"/>
                <a:gd name="T6" fmla="*/ 26 w 109"/>
                <a:gd name="T7" fmla="*/ 35 h 78"/>
                <a:gd name="T8" fmla="*/ 64 w 109"/>
                <a:gd name="T9" fmla="*/ 58 h 78"/>
                <a:gd name="T10" fmla="*/ 78 w 109"/>
                <a:gd name="T11" fmla="*/ 65 h 78"/>
                <a:gd name="T12" fmla="*/ 98 w 109"/>
                <a:gd name="T13" fmla="*/ 78 h 78"/>
                <a:gd name="T14" fmla="*/ 109 w 109"/>
                <a:gd name="T15" fmla="*/ 63 h 78"/>
                <a:gd name="T16" fmla="*/ 11 w 109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78">
                  <a:moveTo>
                    <a:pt x="11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3" y="18"/>
                    <a:pt x="4" y="18"/>
                  </a:cubicBezTo>
                  <a:cubicBezTo>
                    <a:pt x="11" y="24"/>
                    <a:pt x="19" y="29"/>
                    <a:pt x="26" y="35"/>
                  </a:cubicBezTo>
                  <a:cubicBezTo>
                    <a:pt x="40" y="41"/>
                    <a:pt x="52" y="49"/>
                    <a:pt x="64" y="58"/>
                  </a:cubicBezTo>
                  <a:cubicBezTo>
                    <a:pt x="68" y="61"/>
                    <a:pt x="73" y="63"/>
                    <a:pt x="78" y="65"/>
                  </a:cubicBezTo>
                  <a:cubicBezTo>
                    <a:pt x="85" y="69"/>
                    <a:pt x="92" y="73"/>
                    <a:pt x="98" y="78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1498DEB-BB0E-361A-A746-E03C2B8EA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" y="1349766"/>
              <a:ext cx="1560513" cy="1320800"/>
            </a:xfrm>
            <a:custGeom>
              <a:avLst/>
              <a:gdLst>
                <a:gd name="T0" fmla="*/ 638 w 638"/>
                <a:gd name="T1" fmla="*/ 194 h 540"/>
                <a:gd name="T2" fmla="*/ 638 w 638"/>
                <a:gd name="T3" fmla="*/ 194 h 540"/>
                <a:gd name="T4" fmla="*/ 194 w 638"/>
                <a:gd name="T5" fmla="*/ 96 h 540"/>
                <a:gd name="T6" fmla="*/ 96 w 638"/>
                <a:gd name="T7" fmla="*/ 540 h 540"/>
                <a:gd name="T8" fmla="*/ 96 w 638"/>
                <a:gd name="T9" fmla="*/ 540 h 540"/>
                <a:gd name="T10" fmla="*/ 638 w 638"/>
                <a:gd name="T11" fmla="*/ 194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40">
                  <a:moveTo>
                    <a:pt x="638" y="194"/>
                  </a:moveTo>
                  <a:cubicBezTo>
                    <a:pt x="638" y="194"/>
                    <a:pt x="638" y="194"/>
                    <a:pt x="638" y="194"/>
                  </a:cubicBezTo>
                  <a:cubicBezTo>
                    <a:pt x="543" y="44"/>
                    <a:pt x="344" y="0"/>
                    <a:pt x="194" y="96"/>
                  </a:cubicBezTo>
                  <a:cubicBezTo>
                    <a:pt x="44" y="191"/>
                    <a:pt x="0" y="390"/>
                    <a:pt x="96" y="540"/>
                  </a:cubicBezTo>
                  <a:cubicBezTo>
                    <a:pt x="96" y="540"/>
                    <a:pt x="96" y="540"/>
                    <a:pt x="96" y="540"/>
                  </a:cubicBezTo>
                  <a:cubicBezTo>
                    <a:pt x="638" y="194"/>
                    <a:pt x="638" y="194"/>
                    <a:pt x="638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84577AB0-5BEC-8AFB-4DE9-80CE4EA3AF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100" y="2553091"/>
              <a:ext cx="203200" cy="117475"/>
            </a:xfrm>
            <a:custGeom>
              <a:avLst/>
              <a:gdLst>
                <a:gd name="T0" fmla="*/ 0 w 83"/>
                <a:gd name="T1" fmla="*/ 36 h 48"/>
                <a:gd name="T2" fmla="*/ 8 w 83"/>
                <a:gd name="T3" fmla="*/ 48 h 48"/>
                <a:gd name="T4" fmla="*/ 0 w 83"/>
                <a:gd name="T5" fmla="*/ 36 h 48"/>
                <a:gd name="T6" fmla="*/ 83 w 83"/>
                <a:gd name="T7" fmla="*/ 0 h 48"/>
                <a:gd name="T8" fmla="*/ 8 w 83"/>
                <a:gd name="T9" fmla="*/ 48 h 48"/>
                <a:gd name="T10" fmla="*/ 83 w 83"/>
                <a:gd name="T11" fmla="*/ 0 h 48"/>
                <a:gd name="T12" fmla="*/ 83 w 83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8">
                  <a:moveTo>
                    <a:pt x="0" y="36"/>
                  </a:moveTo>
                  <a:cubicBezTo>
                    <a:pt x="3" y="40"/>
                    <a:pt x="5" y="44"/>
                    <a:pt x="8" y="48"/>
                  </a:cubicBezTo>
                  <a:cubicBezTo>
                    <a:pt x="5" y="44"/>
                    <a:pt x="3" y="40"/>
                    <a:pt x="0" y="36"/>
                  </a:cubicBezTo>
                  <a:moveTo>
                    <a:pt x="83" y="0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DF17EA4-BE77-64BB-A2F1-C616E6EAA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" y="1589478"/>
              <a:ext cx="365125" cy="1081088"/>
            </a:xfrm>
            <a:custGeom>
              <a:avLst/>
              <a:gdLst>
                <a:gd name="T0" fmla="*/ 149 w 149"/>
                <a:gd name="T1" fmla="*/ 0 h 442"/>
                <a:gd name="T2" fmla="*/ 60 w 149"/>
                <a:gd name="T3" fmla="*/ 95 h 442"/>
                <a:gd name="T4" fmla="*/ 5 w 149"/>
                <a:gd name="T5" fmla="*/ 278 h 442"/>
                <a:gd name="T6" fmla="*/ 13 w 149"/>
                <a:gd name="T7" fmla="*/ 391 h 442"/>
                <a:gd name="T8" fmla="*/ 27 w 149"/>
                <a:gd name="T9" fmla="*/ 430 h 442"/>
                <a:gd name="T10" fmla="*/ 35 w 149"/>
                <a:gd name="T11" fmla="*/ 442 h 442"/>
                <a:gd name="T12" fmla="*/ 35 w 149"/>
                <a:gd name="T13" fmla="*/ 442 h 442"/>
                <a:gd name="T14" fmla="*/ 35 w 149"/>
                <a:gd name="T15" fmla="*/ 442 h 442"/>
                <a:gd name="T16" fmla="*/ 110 w 149"/>
                <a:gd name="T17" fmla="*/ 394 h 442"/>
                <a:gd name="T18" fmla="*/ 105 w 149"/>
                <a:gd name="T19" fmla="*/ 139 h 442"/>
                <a:gd name="T20" fmla="*/ 148 w 149"/>
                <a:gd name="T21" fmla="*/ 2 h 442"/>
                <a:gd name="T22" fmla="*/ 149 w 149"/>
                <a:gd name="T23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2">
                  <a:moveTo>
                    <a:pt x="149" y="0"/>
                  </a:moveTo>
                  <a:cubicBezTo>
                    <a:pt x="117" y="27"/>
                    <a:pt x="80" y="57"/>
                    <a:pt x="60" y="95"/>
                  </a:cubicBezTo>
                  <a:cubicBezTo>
                    <a:pt x="31" y="152"/>
                    <a:pt x="12" y="215"/>
                    <a:pt x="5" y="278"/>
                  </a:cubicBezTo>
                  <a:cubicBezTo>
                    <a:pt x="0" y="328"/>
                    <a:pt x="7" y="359"/>
                    <a:pt x="13" y="391"/>
                  </a:cubicBezTo>
                  <a:cubicBezTo>
                    <a:pt x="16" y="407"/>
                    <a:pt x="21" y="418"/>
                    <a:pt x="27" y="430"/>
                  </a:cubicBezTo>
                  <a:cubicBezTo>
                    <a:pt x="30" y="434"/>
                    <a:pt x="32" y="438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110" y="394"/>
                    <a:pt x="110" y="394"/>
                    <a:pt x="110" y="394"/>
                  </a:cubicBezTo>
                  <a:cubicBezTo>
                    <a:pt x="92" y="312"/>
                    <a:pt x="87" y="222"/>
                    <a:pt x="105" y="139"/>
                  </a:cubicBezTo>
                  <a:cubicBezTo>
                    <a:pt x="115" y="91"/>
                    <a:pt x="130" y="47"/>
                    <a:pt x="148" y="2"/>
                  </a:cubicBezTo>
                  <a:cubicBezTo>
                    <a:pt x="148" y="2"/>
                    <a:pt x="149" y="1"/>
                    <a:pt x="149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C75BF8B-3D5C-EA04-3175-EF3A270CC5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close/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1983518-2761-D917-38F0-FABA06A4AD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C8162D06-B31B-7CBC-865E-F576726D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15 w 136"/>
                <a:gd name="T1" fmla="*/ 0 h 97"/>
                <a:gd name="T2" fmla="*/ 0 w 136"/>
                <a:gd name="T3" fmla="*/ 29 h 97"/>
                <a:gd name="T4" fmla="*/ 59 w 136"/>
                <a:gd name="T5" fmla="*/ 64 h 97"/>
                <a:gd name="T6" fmla="*/ 127 w 136"/>
                <a:gd name="T7" fmla="*/ 97 h 97"/>
                <a:gd name="T8" fmla="*/ 136 w 136"/>
                <a:gd name="T9" fmla="*/ 81 h 97"/>
                <a:gd name="T10" fmla="*/ 15 w 136"/>
                <a:gd name="T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97">
                  <a:moveTo>
                    <a:pt x="15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20" y="40"/>
                    <a:pt x="40" y="52"/>
                    <a:pt x="59" y="64"/>
                  </a:cubicBezTo>
                  <a:cubicBezTo>
                    <a:pt x="82" y="74"/>
                    <a:pt x="105" y="85"/>
                    <a:pt x="127" y="97"/>
                  </a:cubicBezTo>
                  <a:cubicBezTo>
                    <a:pt x="136" y="81"/>
                    <a:pt x="136" y="81"/>
                    <a:pt x="136" y="81"/>
                  </a:cubicBezTo>
                  <a:cubicBezTo>
                    <a:pt x="94" y="57"/>
                    <a:pt x="53" y="30"/>
                    <a:pt x="15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79F05E50-3545-4AB4-0882-7603934C9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69AB058E-84A1-735F-95CA-54723DB6A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72ED02E-EE12-541B-38D0-8AF3EBD88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5899541"/>
              <a:ext cx="334963" cy="239713"/>
            </a:xfrm>
            <a:custGeom>
              <a:avLst/>
              <a:gdLst>
                <a:gd name="T0" fmla="*/ 122 w 137"/>
                <a:gd name="T1" fmla="*/ 0 h 98"/>
                <a:gd name="T2" fmla="*/ 0 w 137"/>
                <a:gd name="T3" fmla="*/ 81 h 98"/>
                <a:gd name="T4" fmla="*/ 10 w 137"/>
                <a:gd name="T5" fmla="*/ 98 h 98"/>
                <a:gd name="T6" fmla="*/ 78 w 137"/>
                <a:gd name="T7" fmla="*/ 65 h 98"/>
                <a:gd name="T8" fmla="*/ 137 w 137"/>
                <a:gd name="T9" fmla="*/ 30 h 98"/>
                <a:gd name="T10" fmla="*/ 122 w 137"/>
                <a:gd name="T1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98">
                  <a:moveTo>
                    <a:pt x="122" y="0"/>
                  </a:moveTo>
                  <a:cubicBezTo>
                    <a:pt x="83" y="30"/>
                    <a:pt x="43" y="58"/>
                    <a:pt x="0" y="81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32" y="86"/>
                    <a:pt x="55" y="75"/>
                    <a:pt x="78" y="65"/>
                  </a:cubicBezTo>
                  <a:cubicBezTo>
                    <a:pt x="97" y="53"/>
                    <a:pt x="117" y="41"/>
                    <a:pt x="137" y="30"/>
                  </a:cubicBezTo>
                  <a:cubicBezTo>
                    <a:pt x="122" y="0"/>
                    <a:pt x="122" y="0"/>
                    <a:pt x="122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725082C7-6CA7-BA9F-406E-39E43C1E0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163" y="1986353"/>
              <a:ext cx="4387850" cy="4384675"/>
            </a:xfrm>
            <a:custGeom>
              <a:avLst/>
              <a:gdLst>
                <a:gd name="T0" fmla="*/ 897 w 1794"/>
                <a:gd name="T1" fmla="*/ 1793 h 1793"/>
                <a:gd name="T2" fmla="*/ 263 w 1794"/>
                <a:gd name="T3" fmla="*/ 1531 h 1793"/>
                <a:gd name="T4" fmla="*/ 0 w 1794"/>
                <a:gd name="T5" fmla="*/ 897 h 1793"/>
                <a:gd name="T6" fmla="*/ 263 w 1794"/>
                <a:gd name="T7" fmla="*/ 262 h 1793"/>
                <a:gd name="T8" fmla="*/ 897 w 1794"/>
                <a:gd name="T9" fmla="*/ 0 h 1793"/>
                <a:gd name="T10" fmla="*/ 1531 w 1794"/>
                <a:gd name="T11" fmla="*/ 262 h 1793"/>
                <a:gd name="T12" fmla="*/ 1794 w 1794"/>
                <a:gd name="T13" fmla="*/ 897 h 1793"/>
                <a:gd name="T14" fmla="*/ 1531 w 1794"/>
                <a:gd name="T15" fmla="*/ 1531 h 1793"/>
                <a:gd name="T16" fmla="*/ 897 w 1794"/>
                <a:gd name="T17" fmla="*/ 1793 h 1793"/>
                <a:gd name="T18" fmla="*/ 897 w 1794"/>
                <a:gd name="T19" fmla="*/ 79 h 1793"/>
                <a:gd name="T20" fmla="*/ 79 w 1794"/>
                <a:gd name="T21" fmla="*/ 897 h 1793"/>
                <a:gd name="T22" fmla="*/ 897 w 1794"/>
                <a:gd name="T23" fmla="*/ 1714 h 1793"/>
                <a:gd name="T24" fmla="*/ 1715 w 1794"/>
                <a:gd name="T25" fmla="*/ 897 h 1793"/>
                <a:gd name="T26" fmla="*/ 897 w 1794"/>
                <a:gd name="T27" fmla="*/ 79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4" h="1793">
                  <a:moveTo>
                    <a:pt x="897" y="1793"/>
                  </a:moveTo>
                  <a:cubicBezTo>
                    <a:pt x="658" y="1793"/>
                    <a:pt x="432" y="1700"/>
                    <a:pt x="263" y="1531"/>
                  </a:cubicBezTo>
                  <a:cubicBezTo>
                    <a:pt x="94" y="1361"/>
                    <a:pt x="0" y="1136"/>
                    <a:pt x="0" y="897"/>
                  </a:cubicBezTo>
                  <a:cubicBezTo>
                    <a:pt x="0" y="657"/>
                    <a:pt x="94" y="432"/>
                    <a:pt x="263" y="262"/>
                  </a:cubicBezTo>
                  <a:cubicBezTo>
                    <a:pt x="432" y="93"/>
                    <a:pt x="658" y="0"/>
                    <a:pt x="897" y="0"/>
                  </a:cubicBezTo>
                  <a:cubicBezTo>
                    <a:pt x="1137" y="0"/>
                    <a:pt x="1362" y="93"/>
                    <a:pt x="1531" y="262"/>
                  </a:cubicBezTo>
                  <a:cubicBezTo>
                    <a:pt x="1701" y="432"/>
                    <a:pt x="1794" y="657"/>
                    <a:pt x="1794" y="897"/>
                  </a:cubicBezTo>
                  <a:cubicBezTo>
                    <a:pt x="1794" y="1136"/>
                    <a:pt x="1701" y="1361"/>
                    <a:pt x="1531" y="1531"/>
                  </a:cubicBezTo>
                  <a:cubicBezTo>
                    <a:pt x="1362" y="1700"/>
                    <a:pt x="1137" y="1793"/>
                    <a:pt x="897" y="1793"/>
                  </a:cubicBezTo>
                  <a:moveTo>
                    <a:pt x="897" y="79"/>
                  </a:moveTo>
                  <a:cubicBezTo>
                    <a:pt x="446" y="79"/>
                    <a:pt x="79" y="446"/>
                    <a:pt x="79" y="897"/>
                  </a:cubicBezTo>
                  <a:cubicBezTo>
                    <a:pt x="79" y="1348"/>
                    <a:pt x="446" y="1714"/>
                    <a:pt x="897" y="1714"/>
                  </a:cubicBezTo>
                  <a:cubicBezTo>
                    <a:pt x="1348" y="1714"/>
                    <a:pt x="1715" y="1348"/>
                    <a:pt x="1715" y="897"/>
                  </a:cubicBezTo>
                  <a:cubicBezTo>
                    <a:pt x="1715" y="446"/>
                    <a:pt x="1348" y="79"/>
                    <a:pt x="897" y="79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5EE2C1A-0CE9-7338-D039-CB3F8FB444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200" y="2157803"/>
              <a:ext cx="4043363" cy="4041775"/>
            </a:xfrm>
            <a:custGeom>
              <a:avLst/>
              <a:gdLst>
                <a:gd name="T0" fmla="*/ 826 w 1653"/>
                <a:gd name="T1" fmla="*/ 1653 h 1653"/>
                <a:gd name="T2" fmla="*/ 0 w 1653"/>
                <a:gd name="T3" fmla="*/ 827 h 1653"/>
                <a:gd name="T4" fmla="*/ 826 w 1653"/>
                <a:gd name="T5" fmla="*/ 0 h 1653"/>
                <a:gd name="T6" fmla="*/ 1653 w 1653"/>
                <a:gd name="T7" fmla="*/ 827 h 1653"/>
                <a:gd name="T8" fmla="*/ 826 w 1653"/>
                <a:gd name="T9" fmla="*/ 1653 h 1653"/>
                <a:gd name="T10" fmla="*/ 826 w 1653"/>
                <a:gd name="T11" fmla="*/ 49 h 1653"/>
                <a:gd name="T12" fmla="*/ 48 w 1653"/>
                <a:gd name="T13" fmla="*/ 827 h 1653"/>
                <a:gd name="T14" fmla="*/ 826 w 1653"/>
                <a:gd name="T15" fmla="*/ 1605 h 1653"/>
                <a:gd name="T16" fmla="*/ 1604 w 1653"/>
                <a:gd name="T17" fmla="*/ 827 h 1653"/>
                <a:gd name="T18" fmla="*/ 826 w 1653"/>
                <a:gd name="T19" fmla="*/ 4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3" h="1653">
                  <a:moveTo>
                    <a:pt x="826" y="1653"/>
                  </a:moveTo>
                  <a:cubicBezTo>
                    <a:pt x="371" y="1653"/>
                    <a:pt x="0" y="1282"/>
                    <a:pt x="0" y="827"/>
                  </a:cubicBezTo>
                  <a:cubicBezTo>
                    <a:pt x="0" y="371"/>
                    <a:pt x="371" y="0"/>
                    <a:pt x="826" y="0"/>
                  </a:cubicBezTo>
                  <a:cubicBezTo>
                    <a:pt x="1282" y="0"/>
                    <a:pt x="1653" y="371"/>
                    <a:pt x="1653" y="827"/>
                  </a:cubicBezTo>
                  <a:cubicBezTo>
                    <a:pt x="1653" y="1282"/>
                    <a:pt x="1282" y="1653"/>
                    <a:pt x="826" y="1653"/>
                  </a:cubicBezTo>
                  <a:moveTo>
                    <a:pt x="826" y="49"/>
                  </a:moveTo>
                  <a:cubicBezTo>
                    <a:pt x="397" y="49"/>
                    <a:pt x="48" y="398"/>
                    <a:pt x="48" y="827"/>
                  </a:cubicBezTo>
                  <a:cubicBezTo>
                    <a:pt x="48" y="1256"/>
                    <a:pt x="397" y="1605"/>
                    <a:pt x="826" y="1605"/>
                  </a:cubicBezTo>
                  <a:cubicBezTo>
                    <a:pt x="1255" y="1605"/>
                    <a:pt x="1604" y="1256"/>
                    <a:pt x="1604" y="827"/>
                  </a:cubicBezTo>
                  <a:cubicBezTo>
                    <a:pt x="1604" y="398"/>
                    <a:pt x="1255" y="49"/>
                    <a:pt x="826" y="49"/>
                  </a:cubicBezTo>
                </a:path>
              </a:pathLst>
            </a:cu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508186B-20C8-C5AF-6B1B-018536BE8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713" y="2067316"/>
              <a:ext cx="4221163" cy="4222750"/>
            </a:xfrm>
            <a:custGeom>
              <a:avLst/>
              <a:gdLst>
                <a:gd name="T0" fmla="*/ 863 w 1726"/>
                <a:gd name="T1" fmla="*/ 1690 h 1727"/>
                <a:gd name="T2" fmla="*/ 37 w 1726"/>
                <a:gd name="T3" fmla="*/ 864 h 1727"/>
                <a:gd name="T4" fmla="*/ 863 w 1726"/>
                <a:gd name="T5" fmla="*/ 37 h 1727"/>
                <a:gd name="T6" fmla="*/ 1690 w 1726"/>
                <a:gd name="T7" fmla="*/ 864 h 1727"/>
                <a:gd name="T8" fmla="*/ 1690 w 1726"/>
                <a:gd name="T9" fmla="*/ 864 h 1727"/>
                <a:gd name="T10" fmla="*/ 1690 w 1726"/>
                <a:gd name="T11" fmla="*/ 864 h 1727"/>
                <a:gd name="T12" fmla="*/ 863 w 1726"/>
                <a:gd name="T13" fmla="*/ 1690 h 1727"/>
                <a:gd name="T14" fmla="*/ 863 w 1726"/>
                <a:gd name="T15" fmla="*/ 1690 h 1727"/>
                <a:gd name="T16" fmla="*/ 863 w 1726"/>
                <a:gd name="T17" fmla="*/ 0 h 1727"/>
                <a:gd name="T18" fmla="*/ 0 w 1726"/>
                <a:gd name="T19" fmla="*/ 864 h 1727"/>
                <a:gd name="T20" fmla="*/ 863 w 1726"/>
                <a:gd name="T21" fmla="*/ 1727 h 1727"/>
                <a:gd name="T22" fmla="*/ 1726 w 1726"/>
                <a:gd name="T23" fmla="*/ 864 h 1727"/>
                <a:gd name="T24" fmla="*/ 863 w 1726"/>
                <a:gd name="T25" fmla="*/ 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6" h="1727">
                  <a:moveTo>
                    <a:pt x="863" y="1690"/>
                  </a:moveTo>
                  <a:cubicBezTo>
                    <a:pt x="408" y="1690"/>
                    <a:pt x="37" y="1319"/>
                    <a:pt x="37" y="864"/>
                  </a:cubicBezTo>
                  <a:cubicBezTo>
                    <a:pt x="37" y="408"/>
                    <a:pt x="408" y="37"/>
                    <a:pt x="863" y="37"/>
                  </a:cubicBezTo>
                  <a:cubicBezTo>
                    <a:pt x="1319" y="37"/>
                    <a:pt x="1690" y="408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1319"/>
                    <a:pt x="1319" y="1690"/>
                    <a:pt x="863" y="1690"/>
                  </a:cubicBezTo>
                  <a:cubicBezTo>
                    <a:pt x="863" y="1690"/>
                    <a:pt x="863" y="1690"/>
                    <a:pt x="863" y="1690"/>
                  </a:cubicBezTo>
                  <a:moveTo>
                    <a:pt x="863" y="0"/>
                  </a:moveTo>
                  <a:cubicBezTo>
                    <a:pt x="387" y="0"/>
                    <a:pt x="0" y="388"/>
                    <a:pt x="0" y="864"/>
                  </a:cubicBezTo>
                  <a:cubicBezTo>
                    <a:pt x="0" y="1340"/>
                    <a:pt x="387" y="1727"/>
                    <a:pt x="863" y="1727"/>
                  </a:cubicBezTo>
                  <a:cubicBezTo>
                    <a:pt x="1339" y="1727"/>
                    <a:pt x="1726" y="1340"/>
                    <a:pt x="1726" y="864"/>
                  </a:cubicBezTo>
                  <a:cubicBezTo>
                    <a:pt x="1726" y="388"/>
                    <a:pt x="1339" y="0"/>
                    <a:pt x="863" y="0"/>
                  </a:cubicBezTo>
                </a:path>
              </a:pathLst>
            </a:custGeom>
            <a:solidFill>
              <a:srgbClr val="CD4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558CF23-7274-87AC-7F7F-CB72D160D943}"/>
                </a:ext>
              </a:extLst>
            </p:cNvPr>
            <p:cNvGrpSpPr/>
            <p:nvPr/>
          </p:nvGrpSpPr>
          <p:grpSpPr>
            <a:xfrm>
              <a:off x="2455863" y="2411803"/>
              <a:ext cx="566738" cy="566738"/>
              <a:chOff x="2455863" y="2411803"/>
              <a:chExt cx="566738" cy="566738"/>
            </a:xfrm>
          </p:grpSpPr>
          <p:sp>
            <p:nvSpPr>
              <p:cNvPr id="31" name="Oval 32">
                <a:extLst>
                  <a:ext uri="{FF2B5EF4-FFF2-40B4-BE49-F238E27FC236}">
                    <a16:creationId xmlns:a16="http://schemas.microsoft.com/office/drawing/2014/main" id="{72307B80-1F5D-BFA4-A35A-FD6F79915F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55863" y="2411803"/>
                <a:ext cx="566738" cy="566738"/>
              </a:xfrm>
              <a:prstGeom prst="ellipse">
                <a:avLst/>
              </a:pr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val 33">
                <a:extLst>
                  <a:ext uri="{FF2B5EF4-FFF2-40B4-BE49-F238E27FC236}">
                    <a16:creationId xmlns:a16="http://schemas.microsoft.com/office/drawing/2014/main" id="{B7AC04E6-9350-A867-74E7-7603525D0E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1425" y="2465778"/>
                <a:ext cx="455613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4">
                <a:extLst>
                  <a:ext uri="{FF2B5EF4-FFF2-40B4-BE49-F238E27FC236}">
                    <a16:creationId xmlns:a16="http://schemas.microsoft.com/office/drawing/2014/main" id="{777F0F69-D591-95AF-2BCC-8A651F0AC5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11425" y="2621353"/>
                <a:ext cx="9525" cy="111125"/>
              </a:xfrm>
              <a:custGeom>
                <a:avLst/>
                <a:gdLst>
                  <a:gd name="T0" fmla="*/ 0 w 4"/>
                  <a:gd name="T1" fmla="*/ 43 h 45"/>
                  <a:gd name="T2" fmla="*/ 0 w 4"/>
                  <a:gd name="T3" fmla="*/ 42 h 45"/>
                  <a:gd name="T4" fmla="*/ 0 w 4"/>
                  <a:gd name="T5" fmla="*/ 41 h 45"/>
                  <a:gd name="T6" fmla="*/ 0 w 4"/>
                  <a:gd name="T7" fmla="*/ 40 h 45"/>
                  <a:gd name="T8" fmla="*/ 0 w 4"/>
                  <a:gd name="T9" fmla="*/ 40 h 45"/>
                  <a:gd name="T10" fmla="*/ 0 w 4"/>
                  <a:gd name="T11" fmla="*/ 39 h 45"/>
                  <a:gd name="T12" fmla="*/ 0 w 4"/>
                  <a:gd name="T13" fmla="*/ 38 h 45"/>
                  <a:gd name="T14" fmla="*/ 0 w 4"/>
                  <a:gd name="T15" fmla="*/ 38 h 45"/>
                  <a:gd name="T16" fmla="*/ 0 w 4"/>
                  <a:gd name="T17" fmla="*/ 37 h 45"/>
                  <a:gd name="T18" fmla="*/ 0 w 4"/>
                  <a:gd name="T19" fmla="*/ 36 h 45"/>
                  <a:gd name="T20" fmla="*/ 0 w 4"/>
                  <a:gd name="T21" fmla="*/ 36 h 45"/>
                  <a:gd name="T22" fmla="*/ 0 w 4"/>
                  <a:gd name="T23" fmla="*/ 35 h 45"/>
                  <a:gd name="T24" fmla="*/ 0 w 4"/>
                  <a:gd name="T25" fmla="*/ 34 h 45"/>
                  <a:gd name="T26" fmla="*/ 0 w 4"/>
                  <a:gd name="T27" fmla="*/ 34 h 45"/>
                  <a:gd name="T28" fmla="*/ 0 w 4"/>
                  <a:gd name="T29" fmla="*/ 33 h 45"/>
                  <a:gd name="T30" fmla="*/ 0 w 4"/>
                  <a:gd name="T31" fmla="*/ 32 h 45"/>
                  <a:gd name="T32" fmla="*/ 0 w 4"/>
                  <a:gd name="T33" fmla="*/ 31 h 45"/>
                  <a:gd name="T34" fmla="*/ 0 w 4"/>
                  <a:gd name="T35" fmla="*/ 31 h 45"/>
                  <a:gd name="T36" fmla="*/ 0 w 4"/>
                  <a:gd name="T37" fmla="*/ 30 h 45"/>
                  <a:gd name="T38" fmla="*/ 0 w 4"/>
                  <a:gd name="T39" fmla="*/ 29 h 45"/>
                  <a:gd name="T40" fmla="*/ 0 w 4"/>
                  <a:gd name="T41" fmla="*/ 29 h 45"/>
                  <a:gd name="T42" fmla="*/ 0 w 4"/>
                  <a:gd name="T43" fmla="*/ 28 h 45"/>
                  <a:gd name="T44" fmla="*/ 0 w 4"/>
                  <a:gd name="T45" fmla="*/ 27 h 45"/>
                  <a:gd name="T46" fmla="*/ 0 w 4"/>
                  <a:gd name="T47" fmla="*/ 26 h 45"/>
                  <a:gd name="T48" fmla="*/ 0 w 4"/>
                  <a:gd name="T49" fmla="*/ 26 h 45"/>
                  <a:gd name="T50" fmla="*/ 0 w 4"/>
                  <a:gd name="T51" fmla="*/ 25 h 45"/>
                  <a:gd name="T52" fmla="*/ 0 w 4"/>
                  <a:gd name="T53" fmla="*/ 24 h 45"/>
                  <a:gd name="T54" fmla="*/ 0 w 4"/>
                  <a:gd name="T55" fmla="*/ 23 h 45"/>
                  <a:gd name="T56" fmla="*/ 0 w 4"/>
                  <a:gd name="T57" fmla="*/ 22 h 45"/>
                  <a:gd name="T58" fmla="*/ 0 w 4"/>
                  <a:gd name="T59" fmla="*/ 22 h 45"/>
                  <a:gd name="T60" fmla="*/ 0 w 4"/>
                  <a:gd name="T61" fmla="*/ 21 h 45"/>
                  <a:gd name="T62" fmla="*/ 0 w 4"/>
                  <a:gd name="T63" fmla="*/ 20 h 45"/>
                  <a:gd name="T64" fmla="*/ 0 w 4"/>
                  <a:gd name="T65" fmla="*/ 19 h 45"/>
                  <a:gd name="T66" fmla="*/ 0 w 4"/>
                  <a:gd name="T67" fmla="*/ 18 h 45"/>
                  <a:gd name="T68" fmla="*/ 0 w 4"/>
                  <a:gd name="T69" fmla="*/ 18 h 45"/>
                  <a:gd name="T70" fmla="*/ 0 w 4"/>
                  <a:gd name="T71" fmla="*/ 17 h 45"/>
                  <a:gd name="T72" fmla="*/ 1 w 4"/>
                  <a:gd name="T73" fmla="*/ 16 h 45"/>
                  <a:gd name="T74" fmla="*/ 1 w 4"/>
                  <a:gd name="T75" fmla="*/ 15 h 45"/>
                  <a:gd name="T76" fmla="*/ 1 w 4"/>
                  <a:gd name="T77" fmla="*/ 15 h 45"/>
                  <a:gd name="T78" fmla="*/ 1 w 4"/>
                  <a:gd name="T79" fmla="*/ 13 h 45"/>
                  <a:gd name="T80" fmla="*/ 1 w 4"/>
                  <a:gd name="T81" fmla="*/ 12 h 45"/>
                  <a:gd name="T82" fmla="*/ 1 w 4"/>
                  <a:gd name="T83" fmla="*/ 12 h 45"/>
                  <a:gd name="T84" fmla="*/ 1 w 4"/>
                  <a:gd name="T85" fmla="*/ 11 h 45"/>
                  <a:gd name="T86" fmla="*/ 2 w 4"/>
                  <a:gd name="T87" fmla="*/ 10 h 45"/>
                  <a:gd name="T88" fmla="*/ 2 w 4"/>
                  <a:gd name="T89" fmla="*/ 10 h 45"/>
                  <a:gd name="T90" fmla="*/ 2 w 4"/>
                  <a:gd name="T91" fmla="*/ 9 h 45"/>
                  <a:gd name="T92" fmla="*/ 2 w 4"/>
                  <a:gd name="T93" fmla="*/ 8 h 45"/>
                  <a:gd name="T94" fmla="*/ 2 w 4"/>
                  <a:gd name="T95" fmla="*/ 8 h 45"/>
                  <a:gd name="T96" fmla="*/ 2 w 4"/>
                  <a:gd name="T97" fmla="*/ 7 h 45"/>
                  <a:gd name="T98" fmla="*/ 3 w 4"/>
                  <a:gd name="T99" fmla="*/ 6 h 45"/>
                  <a:gd name="T100" fmla="*/ 3 w 4"/>
                  <a:gd name="T101" fmla="*/ 6 h 45"/>
                  <a:gd name="T102" fmla="*/ 3 w 4"/>
                  <a:gd name="T103" fmla="*/ 5 h 45"/>
                  <a:gd name="T104" fmla="*/ 3 w 4"/>
                  <a:gd name="T105" fmla="*/ 4 h 45"/>
                  <a:gd name="T106" fmla="*/ 3 w 4"/>
                  <a:gd name="T107" fmla="*/ 4 h 45"/>
                  <a:gd name="T108" fmla="*/ 3 w 4"/>
                  <a:gd name="T109" fmla="*/ 3 h 45"/>
                  <a:gd name="T110" fmla="*/ 4 w 4"/>
                  <a:gd name="T111" fmla="*/ 2 h 45"/>
                  <a:gd name="T112" fmla="*/ 4 w 4"/>
                  <a:gd name="T113" fmla="*/ 1 h 45"/>
                  <a:gd name="T114" fmla="*/ 4 w 4"/>
                  <a:gd name="T11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" h="45">
                    <a:moveTo>
                      <a:pt x="1" y="45"/>
                    </a:move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8"/>
                    </a:moveTo>
                    <a:cubicBezTo>
                      <a:pt x="0" y="38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7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5"/>
                    </a:moveTo>
                    <a:cubicBezTo>
                      <a:pt x="0" y="35"/>
                      <a:pt x="0" y="36"/>
                      <a:pt x="0" y="36"/>
                    </a:cubicBezTo>
                    <a:cubicBezTo>
                      <a:pt x="0" y="36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4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8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6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5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1"/>
                    </a:moveTo>
                    <a:cubicBezTo>
                      <a:pt x="0" y="21"/>
                      <a:pt x="0" y="22"/>
                      <a:pt x="0" y="22"/>
                    </a:cubicBezTo>
                    <a:cubicBezTo>
                      <a:pt x="0" y="22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0"/>
                    </a:cubicBezTo>
                    <a:moveTo>
                      <a:pt x="0" y="2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moveTo>
                      <a:pt x="0" y="19"/>
                    </a:moveTo>
                    <a:cubicBezTo>
                      <a:pt x="0" y="19"/>
                      <a:pt x="0" y="20"/>
                      <a:pt x="0" y="20"/>
                    </a:cubicBezTo>
                    <a:cubicBezTo>
                      <a:pt x="0" y="20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8"/>
                    </a:moveTo>
                    <a:cubicBezTo>
                      <a:pt x="0" y="18"/>
                      <a:pt x="0" y="19"/>
                      <a:pt x="0" y="19"/>
                    </a:cubicBezTo>
                    <a:cubicBezTo>
                      <a:pt x="0" y="19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8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1" y="16"/>
                    </a:moveTo>
                    <a:cubicBezTo>
                      <a:pt x="1" y="16"/>
                      <a:pt x="0" y="16"/>
                      <a:pt x="0" y="17"/>
                    </a:cubicBezTo>
                    <a:cubicBezTo>
                      <a:pt x="0" y="16"/>
                      <a:pt x="1" y="16"/>
                      <a:pt x="1" y="16"/>
                    </a:cubicBezTo>
                    <a:moveTo>
                      <a:pt x="1" y="16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moveTo>
                      <a:pt x="1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4"/>
                    </a:moveTo>
                    <a:cubicBezTo>
                      <a:pt x="1" y="14"/>
                      <a:pt x="1" y="15"/>
                      <a:pt x="1" y="15"/>
                    </a:cubicBezTo>
                    <a:cubicBezTo>
                      <a:pt x="1" y="15"/>
                      <a:pt x="1" y="14"/>
                      <a:pt x="1" y="14"/>
                    </a:cubicBezTo>
                    <a:moveTo>
                      <a:pt x="1" y="14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moveTo>
                      <a:pt x="1" y="13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3"/>
                    </a:cubicBezTo>
                    <a:moveTo>
                      <a:pt x="1" y="13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moveTo>
                      <a:pt x="1" y="12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1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2" y="11"/>
                    </a:moveTo>
                    <a:cubicBezTo>
                      <a:pt x="2" y="11"/>
                      <a:pt x="1" y="11"/>
                      <a:pt x="1" y="11"/>
                    </a:cubicBezTo>
                    <a:cubicBezTo>
                      <a:pt x="1" y="11"/>
                      <a:pt x="2" y="11"/>
                      <a:pt x="2" y="11"/>
                    </a:cubicBezTo>
                    <a:moveTo>
                      <a:pt x="2" y="10"/>
                    </a:moveTo>
                    <a:cubicBezTo>
                      <a:pt x="2" y="10"/>
                      <a:pt x="2" y="11"/>
                      <a:pt x="2" y="11"/>
                    </a:cubicBezTo>
                    <a:cubicBezTo>
                      <a:pt x="2" y="11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9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8"/>
                    </a:moveTo>
                    <a:cubicBezTo>
                      <a:pt x="2" y="8"/>
                      <a:pt x="2" y="9"/>
                      <a:pt x="2" y="9"/>
                    </a:cubicBezTo>
                    <a:cubicBezTo>
                      <a:pt x="2" y="9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3" y="6"/>
                    </a:moveTo>
                    <a:cubicBezTo>
                      <a:pt x="3" y="6"/>
                      <a:pt x="2" y="7"/>
                      <a:pt x="2" y="7"/>
                    </a:cubicBezTo>
                    <a:cubicBezTo>
                      <a:pt x="2" y="7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4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35">
                <a:extLst>
                  <a:ext uri="{FF2B5EF4-FFF2-40B4-BE49-F238E27FC236}">
                    <a16:creationId xmlns:a16="http://schemas.microsoft.com/office/drawing/2014/main" id="{DBBC99D5-DFF4-6375-2A3C-9BC63022F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425" y="2494353"/>
                <a:ext cx="190500" cy="425450"/>
              </a:xfrm>
              <a:custGeom>
                <a:avLst/>
                <a:gdLst>
                  <a:gd name="T0" fmla="*/ 4 w 78"/>
                  <a:gd name="T1" fmla="*/ 53 h 174"/>
                  <a:gd name="T2" fmla="*/ 4 w 78"/>
                  <a:gd name="T3" fmla="*/ 54 h 174"/>
                  <a:gd name="T4" fmla="*/ 3 w 78"/>
                  <a:gd name="T5" fmla="*/ 55 h 174"/>
                  <a:gd name="T6" fmla="*/ 3 w 78"/>
                  <a:gd name="T7" fmla="*/ 56 h 174"/>
                  <a:gd name="T8" fmla="*/ 3 w 78"/>
                  <a:gd name="T9" fmla="*/ 56 h 174"/>
                  <a:gd name="T10" fmla="*/ 3 w 78"/>
                  <a:gd name="T11" fmla="*/ 57 h 174"/>
                  <a:gd name="T12" fmla="*/ 3 w 78"/>
                  <a:gd name="T13" fmla="*/ 58 h 174"/>
                  <a:gd name="T14" fmla="*/ 3 w 78"/>
                  <a:gd name="T15" fmla="*/ 58 h 174"/>
                  <a:gd name="T16" fmla="*/ 2 w 78"/>
                  <a:gd name="T17" fmla="*/ 59 h 174"/>
                  <a:gd name="T18" fmla="*/ 2 w 78"/>
                  <a:gd name="T19" fmla="*/ 60 h 174"/>
                  <a:gd name="T20" fmla="*/ 2 w 78"/>
                  <a:gd name="T21" fmla="*/ 61 h 174"/>
                  <a:gd name="T22" fmla="*/ 2 w 78"/>
                  <a:gd name="T23" fmla="*/ 61 h 174"/>
                  <a:gd name="T24" fmla="*/ 2 w 78"/>
                  <a:gd name="T25" fmla="*/ 62 h 174"/>
                  <a:gd name="T26" fmla="*/ 2 w 78"/>
                  <a:gd name="T27" fmla="*/ 63 h 174"/>
                  <a:gd name="T28" fmla="*/ 1 w 78"/>
                  <a:gd name="T29" fmla="*/ 63 h 174"/>
                  <a:gd name="T30" fmla="*/ 1 w 78"/>
                  <a:gd name="T31" fmla="*/ 64 h 174"/>
                  <a:gd name="T32" fmla="*/ 1 w 78"/>
                  <a:gd name="T33" fmla="*/ 65 h 174"/>
                  <a:gd name="T34" fmla="*/ 1 w 78"/>
                  <a:gd name="T35" fmla="*/ 66 h 174"/>
                  <a:gd name="T36" fmla="*/ 1 w 78"/>
                  <a:gd name="T37" fmla="*/ 67 h 174"/>
                  <a:gd name="T38" fmla="*/ 1 w 78"/>
                  <a:gd name="T39" fmla="*/ 68 h 174"/>
                  <a:gd name="T40" fmla="*/ 0 w 78"/>
                  <a:gd name="T41" fmla="*/ 69 h 174"/>
                  <a:gd name="T42" fmla="*/ 0 w 78"/>
                  <a:gd name="T43" fmla="*/ 70 h 174"/>
                  <a:gd name="T44" fmla="*/ 0 w 78"/>
                  <a:gd name="T45" fmla="*/ 71 h 174"/>
                  <a:gd name="T46" fmla="*/ 0 w 78"/>
                  <a:gd name="T47" fmla="*/ 71 h 174"/>
                  <a:gd name="T48" fmla="*/ 0 w 78"/>
                  <a:gd name="T49" fmla="*/ 73 h 174"/>
                  <a:gd name="T50" fmla="*/ 0 w 78"/>
                  <a:gd name="T51" fmla="*/ 73 h 174"/>
                  <a:gd name="T52" fmla="*/ 0 w 78"/>
                  <a:gd name="T53" fmla="*/ 74 h 174"/>
                  <a:gd name="T54" fmla="*/ 0 w 78"/>
                  <a:gd name="T55" fmla="*/ 75 h 174"/>
                  <a:gd name="T56" fmla="*/ 0 w 78"/>
                  <a:gd name="T57" fmla="*/ 76 h 174"/>
                  <a:gd name="T58" fmla="*/ 0 w 78"/>
                  <a:gd name="T59" fmla="*/ 77 h 174"/>
                  <a:gd name="T60" fmla="*/ 0 w 78"/>
                  <a:gd name="T61" fmla="*/ 77 h 174"/>
                  <a:gd name="T62" fmla="*/ 0 w 78"/>
                  <a:gd name="T63" fmla="*/ 78 h 174"/>
                  <a:gd name="T64" fmla="*/ 0 w 78"/>
                  <a:gd name="T65" fmla="*/ 79 h 174"/>
                  <a:gd name="T66" fmla="*/ 0 w 78"/>
                  <a:gd name="T67" fmla="*/ 80 h 174"/>
                  <a:gd name="T68" fmla="*/ 0 w 78"/>
                  <a:gd name="T69" fmla="*/ 81 h 174"/>
                  <a:gd name="T70" fmla="*/ 0 w 78"/>
                  <a:gd name="T71" fmla="*/ 81 h 174"/>
                  <a:gd name="T72" fmla="*/ 0 w 78"/>
                  <a:gd name="T73" fmla="*/ 82 h 174"/>
                  <a:gd name="T74" fmla="*/ 0 w 78"/>
                  <a:gd name="T75" fmla="*/ 83 h 174"/>
                  <a:gd name="T76" fmla="*/ 0 w 78"/>
                  <a:gd name="T77" fmla="*/ 84 h 174"/>
                  <a:gd name="T78" fmla="*/ 0 w 78"/>
                  <a:gd name="T79" fmla="*/ 84 h 174"/>
                  <a:gd name="T80" fmla="*/ 0 w 78"/>
                  <a:gd name="T81" fmla="*/ 85 h 174"/>
                  <a:gd name="T82" fmla="*/ 0 w 78"/>
                  <a:gd name="T83" fmla="*/ 86 h 174"/>
                  <a:gd name="T84" fmla="*/ 0 w 78"/>
                  <a:gd name="T85" fmla="*/ 87 h 174"/>
                  <a:gd name="T86" fmla="*/ 0 w 78"/>
                  <a:gd name="T87" fmla="*/ 87 h 174"/>
                  <a:gd name="T88" fmla="*/ 0 w 78"/>
                  <a:gd name="T89" fmla="*/ 88 h 174"/>
                  <a:gd name="T90" fmla="*/ 0 w 78"/>
                  <a:gd name="T91" fmla="*/ 89 h 174"/>
                  <a:gd name="T92" fmla="*/ 0 w 78"/>
                  <a:gd name="T93" fmla="*/ 90 h 174"/>
                  <a:gd name="T94" fmla="*/ 0 w 78"/>
                  <a:gd name="T95" fmla="*/ 90 h 174"/>
                  <a:gd name="T96" fmla="*/ 0 w 78"/>
                  <a:gd name="T97" fmla="*/ 91 h 174"/>
                  <a:gd name="T98" fmla="*/ 0 w 78"/>
                  <a:gd name="T99" fmla="*/ 92 h 174"/>
                  <a:gd name="T100" fmla="*/ 0 w 78"/>
                  <a:gd name="T101" fmla="*/ 92 h 174"/>
                  <a:gd name="T102" fmla="*/ 0 w 78"/>
                  <a:gd name="T103" fmla="*/ 94 h 174"/>
                  <a:gd name="T104" fmla="*/ 0 w 78"/>
                  <a:gd name="T105" fmla="*/ 94 h 174"/>
                  <a:gd name="T106" fmla="*/ 1 w 78"/>
                  <a:gd name="T107" fmla="*/ 97 h 174"/>
                  <a:gd name="T108" fmla="*/ 15 w 78"/>
                  <a:gd name="T109" fmla="*/ 7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8" h="174">
                    <a:moveTo>
                      <a:pt x="48" y="0"/>
                    </a:moveTo>
                    <a:cubicBezTo>
                      <a:pt x="28" y="11"/>
                      <a:pt x="12" y="30"/>
                      <a:pt x="4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3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2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0" y="68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6"/>
                      <a:pt x="1" y="96"/>
                      <a:pt x="1" y="97"/>
                    </a:cubicBezTo>
                    <a:cubicBezTo>
                      <a:pt x="1" y="97"/>
                      <a:pt x="1" y="97"/>
                      <a:pt x="1" y="97"/>
                    </a:cubicBezTo>
                    <a:cubicBezTo>
                      <a:pt x="7" y="136"/>
                      <a:pt x="38" y="168"/>
                      <a:pt x="78" y="174"/>
                    </a:cubicBezTo>
                    <a:cubicBezTo>
                      <a:pt x="66" y="169"/>
                      <a:pt x="55" y="162"/>
                      <a:pt x="46" y="152"/>
                    </a:cubicBezTo>
                    <a:cubicBezTo>
                      <a:pt x="33" y="139"/>
                      <a:pt x="24" y="124"/>
                      <a:pt x="19" y="106"/>
                    </a:cubicBezTo>
                    <a:cubicBezTo>
                      <a:pt x="18" y="97"/>
                      <a:pt x="16" y="87"/>
                      <a:pt x="15" y="78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5" y="58"/>
                      <a:pt x="20" y="40"/>
                      <a:pt x="30" y="23"/>
                    </a:cubicBezTo>
                    <a:cubicBezTo>
                      <a:pt x="35" y="16"/>
                      <a:pt x="41" y="9"/>
                      <a:pt x="46" y="2"/>
                    </a:cubicBezTo>
                    <a:cubicBezTo>
                      <a:pt x="47" y="1"/>
                      <a:pt x="48" y="1"/>
                      <a:pt x="4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6">
                <a:extLst>
                  <a:ext uri="{FF2B5EF4-FFF2-40B4-BE49-F238E27FC236}">
                    <a16:creationId xmlns:a16="http://schemas.microsoft.com/office/drawing/2014/main" id="{7EA84F52-72CA-020F-6180-790E5BF7F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088" y="2592778"/>
                <a:ext cx="268288" cy="15398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7">
                <a:extLst>
                  <a:ext uri="{FF2B5EF4-FFF2-40B4-BE49-F238E27FC236}">
                    <a16:creationId xmlns:a16="http://schemas.microsoft.com/office/drawing/2014/main" id="{519FB7A6-0322-E7D1-7C23-E7B8690D46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3975" y="2499116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D6D6B42C-EB65-B61B-1211-04B5EA14B1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4850" y="2851541"/>
              <a:ext cx="20638" cy="122238"/>
            </a:xfrm>
            <a:custGeom>
              <a:avLst/>
              <a:gdLst>
                <a:gd name="T0" fmla="*/ 8 w 8"/>
                <a:gd name="T1" fmla="*/ 50 h 50"/>
                <a:gd name="T2" fmla="*/ 8 w 8"/>
                <a:gd name="T3" fmla="*/ 50 h 50"/>
                <a:gd name="T4" fmla="*/ 8 w 8"/>
                <a:gd name="T5" fmla="*/ 50 h 50"/>
                <a:gd name="T6" fmla="*/ 8 w 8"/>
                <a:gd name="T7" fmla="*/ 50 h 50"/>
                <a:gd name="T8" fmla="*/ 0 w 8"/>
                <a:gd name="T9" fmla="*/ 11 h 50"/>
                <a:gd name="T10" fmla="*/ 0 w 8"/>
                <a:gd name="T11" fmla="*/ 11 h 50"/>
                <a:gd name="T12" fmla="*/ 0 w 8"/>
                <a:gd name="T13" fmla="*/ 11 h 50"/>
                <a:gd name="T14" fmla="*/ 0 w 8"/>
                <a:gd name="T15" fmla="*/ 11 h 50"/>
                <a:gd name="T16" fmla="*/ 0 w 8"/>
                <a:gd name="T17" fmla="*/ 11 h 50"/>
                <a:gd name="T18" fmla="*/ 0 w 8"/>
                <a:gd name="T19" fmla="*/ 11 h 50"/>
                <a:gd name="T20" fmla="*/ 0 w 8"/>
                <a:gd name="T21" fmla="*/ 10 h 50"/>
                <a:gd name="T22" fmla="*/ 0 w 8"/>
                <a:gd name="T23" fmla="*/ 10 h 50"/>
                <a:gd name="T24" fmla="*/ 0 w 8"/>
                <a:gd name="T25" fmla="*/ 10 h 50"/>
                <a:gd name="T26" fmla="*/ 0 w 8"/>
                <a:gd name="T27" fmla="*/ 10 h 50"/>
                <a:gd name="T28" fmla="*/ 0 w 8"/>
                <a:gd name="T29" fmla="*/ 9 h 50"/>
                <a:gd name="T30" fmla="*/ 0 w 8"/>
                <a:gd name="T31" fmla="*/ 9 h 50"/>
                <a:gd name="T32" fmla="*/ 0 w 8"/>
                <a:gd name="T33" fmla="*/ 9 h 50"/>
                <a:gd name="T34" fmla="*/ 0 w 8"/>
                <a:gd name="T35" fmla="*/ 9 h 50"/>
                <a:gd name="T36" fmla="*/ 0 w 8"/>
                <a:gd name="T37" fmla="*/ 9 h 50"/>
                <a:gd name="T38" fmla="*/ 0 w 8"/>
                <a:gd name="T39" fmla="*/ 9 h 50"/>
                <a:gd name="T40" fmla="*/ 0 w 8"/>
                <a:gd name="T41" fmla="*/ 8 h 50"/>
                <a:gd name="T42" fmla="*/ 0 w 8"/>
                <a:gd name="T43" fmla="*/ 8 h 50"/>
                <a:gd name="T44" fmla="*/ 0 w 8"/>
                <a:gd name="T45" fmla="*/ 8 h 50"/>
                <a:gd name="T46" fmla="*/ 0 w 8"/>
                <a:gd name="T47" fmla="*/ 7 h 50"/>
                <a:gd name="T48" fmla="*/ 0 w 8"/>
                <a:gd name="T49" fmla="*/ 7 h 50"/>
                <a:gd name="T50" fmla="*/ 0 w 8"/>
                <a:gd name="T51" fmla="*/ 7 h 50"/>
                <a:gd name="T52" fmla="*/ 0 w 8"/>
                <a:gd name="T53" fmla="*/ 7 h 50"/>
                <a:gd name="T54" fmla="*/ 0 w 8"/>
                <a:gd name="T55" fmla="*/ 7 h 50"/>
                <a:gd name="T56" fmla="*/ 0 w 8"/>
                <a:gd name="T57" fmla="*/ 7 h 50"/>
                <a:gd name="T58" fmla="*/ 0 w 8"/>
                <a:gd name="T59" fmla="*/ 6 h 50"/>
                <a:gd name="T60" fmla="*/ 0 w 8"/>
                <a:gd name="T61" fmla="*/ 6 h 50"/>
                <a:gd name="T62" fmla="*/ 0 w 8"/>
                <a:gd name="T63" fmla="*/ 6 h 50"/>
                <a:gd name="T64" fmla="*/ 0 w 8"/>
                <a:gd name="T65" fmla="*/ 6 h 50"/>
                <a:gd name="T66" fmla="*/ 0 w 8"/>
                <a:gd name="T67" fmla="*/ 6 h 50"/>
                <a:gd name="T68" fmla="*/ 0 w 8"/>
                <a:gd name="T69" fmla="*/ 6 h 50"/>
                <a:gd name="T70" fmla="*/ 0 w 8"/>
                <a:gd name="T71" fmla="*/ 5 h 50"/>
                <a:gd name="T72" fmla="*/ 0 w 8"/>
                <a:gd name="T73" fmla="*/ 5 h 50"/>
                <a:gd name="T74" fmla="*/ 0 w 8"/>
                <a:gd name="T75" fmla="*/ 5 h 50"/>
                <a:gd name="T76" fmla="*/ 0 w 8"/>
                <a:gd name="T77" fmla="*/ 5 h 50"/>
                <a:gd name="T78" fmla="*/ 0 w 8"/>
                <a:gd name="T79" fmla="*/ 5 h 50"/>
                <a:gd name="T80" fmla="*/ 0 w 8"/>
                <a:gd name="T81" fmla="*/ 4 h 50"/>
                <a:gd name="T82" fmla="*/ 0 w 8"/>
                <a:gd name="T83" fmla="*/ 4 h 50"/>
                <a:gd name="T84" fmla="*/ 0 w 8"/>
                <a:gd name="T85" fmla="*/ 4 h 50"/>
                <a:gd name="T86" fmla="*/ 0 w 8"/>
                <a:gd name="T87" fmla="*/ 4 h 50"/>
                <a:gd name="T88" fmla="*/ 0 w 8"/>
                <a:gd name="T89" fmla="*/ 3 h 50"/>
                <a:gd name="T90" fmla="*/ 0 w 8"/>
                <a:gd name="T91" fmla="*/ 3 h 50"/>
                <a:gd name="T92" fmla="*/ 0 w 8"/>
                <a:gd name="T93" fmla="*/ 3 h 50"/>
                <a:gd name="T94" fmla="*/ 0 w 8"/>
                <a:gd name="T95" fmla="*/ 3 h 50"/>
                <a:gd name="T96" fmla="*/ 0 w 8"/>
                <a:gd name="T97" fmla="*/ 3 h 50"/>
                <a:gd name="T98" fmla="*/ 0 w 8"/>
                <a:gd name="T99" fmla="*/ 3 h 50"/>
                <a:gd name="T100" fmla="*/ 0 w 8"/>
                <a:gd name="T101" fmla="*/ 2 h 50"/>
                <a:gd name="T102" fmla="*/ 0 w 8"/>
                <a:gd name="T103" fmla="*/ 2 h 50"/>
                <a:gd name="T104" fmla="*/ 0 w 8"/>
                <a:gd name="T105" fmla="*/ 2 h 50"/>
                <a:gd name="T106" fmla="*/ 0 w 8"/>
                <a:gd name="T107" fmla="*/ 2 h 50"/>
                <a:gd name="T108" fmla="*/ 0 w 8"/>
                <a:gd name="T109" fmla="*/ 2 h 50"/>
                <a:gd name="T110" fmla="*/ 0 w 8"/>
                <a:gd name="T111" fmla="*/ 1 h 50"/>
                <a:gd name="T112" fmla="*/ 0 w 8"/>
                <a:gd name="T113" fmla="*/ 0 h 50"/>
                <a:gd name="T114" fmla="*/ 0 w 8"/>
                <a:gd name="T1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" h="50"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49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49"/>
                  </a:cubicBezTo>
                  <a:moveTo>
                    <a:pt x="0" y="11"/>
                  </a:moveTo>
                  <a:cubicBezTo>
                    <a:pt x="0" y="25"/>
                    <a:pt x="2" y="38"/>
                    <a:pt x="8" y="49"/>
                  </a:cubicBezTo>
                  <a:cubicBezTo>
                    <a:pt x="2" y="38"/>
                    <a:pt x="0" y="25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019763F-70CD-EF6C-F75C-202D50BD822D}"/>
                </a:ext>
              </a:extLst>
            </p:cNvPr>
            <p:cNvGrpSpPr/>
            <p:nvPr/>
          </p:nvGrpSpPr>
          <p:grpSpPr>
            <a:xfrm>
              <a:off x="3722688" y="3113478"/>
              <a:ext cx="585788" cy="587375"/>
              <a:chOff x="3722688" y="3113478"/>
              <a:chExt cx="585788" cy="587375"/>
            </a:xfrm>
          </p:grpSpPr>
          <p:sp>
            <p:nvSpPr>
              <p:cNvPr id="39" name="Freeform 44">
                <a:extLst>
                  <a:ext uri="{FF2B5EF4-FFF2-40B4-BE49-F238E27FC236}">
                    <a16:creationId xmlns:a16="http://schemas.microsoft.com/office/drawing/2014/main" id="{CF0F91F0-FDE7-9445-028F-B8CDBA15E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BC384320-B5E8-6109-7FCA-BFD171239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46">
                <a:extLst>
                  <a:ext uri="{FF2B5EF4-FFF2-40B4-BE49-F238E27FC236}">
                    <a16:creationId xmlns:a16="http://schemas.microsoft.com/office/drawing/2014/main" id="{93E28D87-1FCA-F029-3AA2-51F50C60D9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47">
                <a:extLst>
                  <a:ext uri="{FF2B5EF4-FFF2-40B4-BE49-F238E27FC236}">
                    <a16:creationId xmlns:a16="http://schemas.microsoft.com/office/drawing/2014/main" id="{04D8AE5D-D640-0D86-781F-D192D8B6E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8">
                <a:extLst>
                  <a:ext uri="{FF2B5EF4-FFF2-40B4-BE49-F238E27FC236}">
                    <a16:creationId xmlns:a16="http://schemas.microsoft.com/office/drawing/2014/main" id="{3C894039-8799-37D5-798F-C5E602F50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9">
                <a:extLst>
                  <a:ext uri="{FF2B5EF4-FFF2-40B4-BE49-F238E27FC236}">
                    <a16:creationId xmlns:a16="http://schemas.microsoft.com/office/drawing/2014/main" id="{9E8EB691-A285-76F3-1429-57926D533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AAB09A53-FFC8-76F4-656D-14F7F4788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1FEAC7C-266A-4527-390A-E145EF14B204}"/>
                </a:ext>
              </a:extLst>
            </p:cNvPr>
            <p:cNvGrpSpPr/>
            <p:nvPr/>
          </p:nvGrpSpPr>
          <p:grpSpPr>
            <a:xfrm>
              <a:off x="3754438" y="4585091"/>
              <a:ext cx="566738" cy="568325"/>
              <a:chOff x="3754438" y="4585091"/>
              <a:chExt cx="566738" cy="568325"/>
            </a:xfrm>
          </p:grpSpPr>
          <p:sp>
            <p:nvSpPr>
              <p:cNvPr id="47" name="Freeform 56">
                <a:extLst>
                  <a:ext uri="{FF2B5EF4-FFF2-40B4-BE49-F238E27FC236}">
                    <a16:creationId xmlns:a16="http://schemas.microsoft.com/office/drawing/2014/main" id="{8A7627AC-A9D9-DE3A-7903-F97DF69FF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438" y="4585091"/>
                <a:ext cx="566738" cy="568325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2"/>
                      <a:pt x="0" y="116"/>
                    </a:cubicBezTo>
                    <a:cubicBezTo>
                      <a:pt x="0" y="179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Oval 57">
                <a:extLst>
                  <a:ext uri="{FF2B5EF4-FFF2-40B4-BE49-F238E27FC236}">
                    <a16:creationId xmlns:a16="http://schemas.microsoft.com/office/drawing/2014/main" id="{EB85C87F-7263-0A02-4E16-20A847235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0" y="4639066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58">
                <a:extLst>
                  <a:ext uri="{FF2B5EF4-FFF2-40B4-BE49-F238E27FC236}">
                    <a16:creationId xmlns:a16="http://schemas.microsoft.com/office/drawing/2014/main" id="{3332DA00-B061-1B8A-7B98-6567BB4A86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000" y="4732728"/>
                <a:ext cx="44450" cy="222250"/>
              </a:xfrm>
              <a:custGeom>
                <a:avLst/>
                <a:gdLst>
                  <a:gd name="T0" fmla="*/ 7 w 18"/>
                  <a:gd name="T1" fmla="*/ 91 h 91"/>
                  <a:gd name="T2" fmla="*/ 7 w 18"/>
                  <a:gd name="T3" fmla="*/ 91 h 91"/>
                  <a:gd name="T4" fmla="*/ 7 w 18"/>
                  <a:gd name="T5" fmla="*/ 91 h 91"/>
                  <a:gd name="T6" fmla="*/ 7 w 18"/>
                  <a:gd name="T7" fmla="*/ 91 h 91"/>
                  <a:gd name="T8" fmla="*/ 7 w 18"/>
                  <a:gd name="T9" fmla="*/ 91 h 91"/>
                  <a:gd name="T10" fmla="*/ 7 w 18"/>
                  <a:gd name="T11" fmla="*/ 91 h 91"/>
                  <a:gd name="T12" fmla="*/ 7 w 18"/>
                  <a:gd name="T13" fmla="*/ 91 h 91"/>
                  <a:gd name="T14" fmla="*/ 7 w 18"/>
                  <a:gd name="T15" fmla="*/ 91 h 91"/>
                  <a:gd name="T16" fmla="*/ 7 w 18"/>
                  <a:gd name="T17" fmla="*/ 91 h 91"/>
                  <a:gd name="T18" fmla="*/ 7 w 18"/>
                  <a:gd name="T19" fmla="*/ 91 h 91"/>
                  <a:gd name="T20" fmla="*/ 7 w 18"/>
                  <a:gd name="T21" fmla="*/ 91 h 91"/>
                  <a:gd name="T22" fmla="*/ 7 w 18"/>
                  <a:gd name="T23" fmla="*/ 91 h 91"/>
                  <a:gd name="T24" fmla="*/ 6 w 18"/>
                  <a:gd name="T25" fmla="*/ 90 h 91"/>
                  <a:gd name="T26" fmla="*/ 7 w 18"/>
                  <a:gd name="T27" fmla="*/ 91 h 91"/>
                  <a:gd name="T28" fmla="*/ 6 w 18"/>
                  <a:gd name="T29" fmla="*/ 90 h 91"/>
                  <a:gd name="T30" fmla="*/ 0 w 18"/>
                  <a:gd name="T31" fmla="*/ 57 h 91"/>
                  <a:gd name="T32" fmla="*/ 6 w 18"/>
                  <a:gd name="T33" fmla="*/ 90 h 91"/>
                  <a:gd name="T34" fmla="*/ 0 w 18"/>
                  <a:gd name="T35" fmla="*/ 57 h 91"/>
                  <a:gd name="T36" fmla="*/ 0 w 18"/>
                  <a:gd name="T37" fmla="*/ 57 h 91"/>
                  <a:gd name="T38" fmla="*/ 0 w 18"/>
                  <a:gd name="T39" fmla="*/ 57 h 91"/>
                  <a:gd name="T40" fmla="*/ 0 w 18"/>
                  <a:gd name="T41" fmla="*/ 57 h 91"/>
                  <a:gd name="T42" fmla="*/ 0 w 18"/>
                  <a:gd name="T43" fmla="*/ 57 h 91"/>
                  <a:gd name="T44" fmla="*/ 0 w 18"/>
                  <a:gd name="T45" fmla="*/ 57 h 91"/>
                  <a:gd name="T46" fmla="*/ 0 w 18"/>
                  <a:gd name="T47" fmla="*/ 57 h 91"/>
                  <a:gd name="T48" fmla="*/ 0 w 18"/>
                  <a:gd name="T49" fmla="*/ 56 h 91"/>
                  <a:gd name="T50" fmla="*/ 0 w 18"/>
                  <a:gd name="T51" fmla="*/ 57 h 91"/>
                  <a:gd name="T52" fmla="*/ 0 w 18"/>
                  <a:gd name="T53" fmla="*/ 56 h 91"/>
                  <a:gd name="T54" fmla="*/ 0 w 18"/>
                  <a:gd name="T55" fmla="*/ 56 h 91"/>
                  <a:gd name="T56" fmla="*/ 0 w 18"/>
                  <a:gd name="T57" fmla="*/ 56 h 91"/>
                  <a:gd name="T58" fmla="*/ 0 w 18"/>
                  <a:gd name="T59" fmla="*/ 56 h 91"/>
                  <a:gd name="T60" fmla="*/ 0 w 18"/>
                  <a:gd name="T61" fmla="*/ 56 h 91"/>
                  <a:gd name="T62" fmla="*/ 0 w 18"/>
                  <a:gd name="T63" fmla="*/ 56 h 91"/>
                  <a:gd name="T64" fmla="*/ 0 w 18"/>
                  <a:gd name="T65" fmla="*/ 56 h 91"/>
                  <a:gd name="T66" fmla="*/ 0 w 18"/>
                  <a:gd name="T67" fmla="*/ 56 h 91"/>
                  <a:gd name="T68" fmla="*/ 0 w 18"/>
                  <a:gd name="T69" fmla="*/ 56 h 91"/>
                  <a:gd name="T70" fmla="*/ 0 w 18"/>
                  <a:gd name="T71" fmla="*/ 56 h 91"/>
                  <a:gd name="T72" fmla="*/ 0 w 18"/>
                  <a:gd name="T73" fmla="*/ 55 h 91"/>
                  <a:gd name="T74" fmla="*/ 0 w 18"/>
                  <a:gd name="T75" fmla="*/ 56 h 91"/>
                  <a:gd name="T76" fmla="*/ 0 w 18"/>
                  <a:gd name="T77" fmla="*/ 56 h 91"/>
                  <a:gd name="T78" fmla="*/ 0 w 18"/>
                  <a:gd name="T79" fmla="*/ 55 h 91"/>
                  <a:gd name="T80" fmla="*/ 18 w 18"/>
                  <a:gd name="T81" fmla="*/ 0 h 91"/>
                  <a:gd name="T82" fmla="*/ 0 w 18"/>
                  <a:gd name="T83" fmla="*/ 55 h 91"/>
                  <a:gd name="T84" fmla="*/ 18 w 18"/>
                  <a:gd name="T85" fmla="*/ 0 h 91"/>
                  <a:gd name="T86" fmla="*/ 18 w 18"/>
                  <a:gd name="T87" fmla="*/ 0 h 91"/>
                  <a:gd name="T88" fmla="*/ 18 w 18"/>
                  <a:gd name="T89" fmla="*/ 0 h 91"/>
                  <a:gd name="T90" fmla="*/ 18 w 18"/>
                  <a:gd name="T91" fmla="*/ 0 h 91"/>
                  <a:gd name="T92" fmla="*/ 18 w 18"/>
                  <a:gd name="T93" fmla="*/ 0 h 91"/>
                  <a:gd name="T94" fmla="*/ 18 w 18"/>
                  <a:gd name="T95" fmla="*/ 0 h 91"/>
                  <a:gd name="T96" fmla="*/ 18 w 18"/>
                  <a:gd name="T9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" h="91"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6" y="90"/>
                    </a:moveTo>
                    <a:cubicBezTo>
                      <a:pt x="6" y="90"/>
                      <a:pt x="6" y="90"/>
                      <a:pt x="7" y="91"/>
                    </a:cubicBezTo>
                    <a:cubicBezTo>
                      <a:pt x="6" y="90"/>
                      <a:pt x="6" y="90"/>
                      <a:pt x="6" y="90"/>
                    </a:cubicBezTo>
                    <a:moveTo>
                      <a:pt x="0" y="57"/>
                    </a:moveTo>
                    <a:cubicBezTo>
                      <a:pt x="0" y="69"/>
                      <a:pt x="2" y="80"/>
                      <a:pt x="6" y="90"/>
                    </a:cubicBezTo>
                    <a:cubicBezTo>
                      <a:pt x="2" y="80"/>
                      <a:pt x="0" y="69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6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5"/>
                    </a:moveTo>
                    <a:cubicBezTo>
                      <a:pt x="0" y="55"/>
                      <a:pt x="0" y="55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5"/>
                      <a:pt x="0" y="55"/>
                      <a:pt x="0" y="55"/>
                    </a:cubicBezTo>
                    <a:moveTo>
                      <a:pt x="18" y="0"/>
                    </a:moveTo>
                    <a:cubicBezTo>
                      <a:pt x="7" y="15"/>
                      <a:pt x="0" y="35"/>
                      <a:pt x="0" y="55"/>
                    </a:cubicBezTo>
                    <a:cubicBezTo>
                      <a:pt x="0" y="35"/>
                      <a:pt x="7" y="15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59">
                <a:extLst>
                  <a:ext uri="{FF2B5EF4-FFF2-40B4-BE49-F238E27FC236}">
                    <a16:creationId xmlns:a16="http://schemas.microsoft.com/office/drawing/2014/main" id="{B85ECC80-4FEB-081D-9B9E-FA15B7E17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0000" y="4666053"/>
                <a:ext cx="190500" cy="428625"/>
              </a:xfrm>
              <a:custGeom>
                <a:avLst/>
                <a:gdLst>
                  <a:gd name="T0" fmla="*/ 49 w 78"/>
                  <a:gd name="T1" fmla="*/ 0 h 175"/>
                  <a:gd name="T2" fmla="*/ 18 w 78"/>
                  <a:gd name="T3" fmla="*/ 27 h 175"/>
                  <a:gd name="T4" fmla="*/ 18 w 78"/>
                  <a:gd name="T5" fmla="*/ 27 h 175"/>
                  <a:gd name="T6" fmla="*/ 18 w 78"/>
                  <a:gd name="T7" fmla="*/ 27 h 175"/>
                  <a:gd name="T8" fmla="*/ 18 w 78"/>
                  <a:gd name="T9" fmla="*/ 27 h 175"/>
                  <a:gd name="T10" fmla="*/ 18 w 78"/>
                  <a:gd name="T11" fmla="*/ 27 h 175"/>
                  <a:gd name="T12" fmla="*/ 0 w 78"/>
                  <a:gd name="T13" fmla="*/ 82 h 175"/>
                  <a:gd name="T14" fmla="*/ 0 w 78"/>
                  <a:gd name="T15" fmla="*/ 82 h 175"/>
                  <a:gd name="T16" fmla="*/ 0 w 78"/>
                  <a:gd name="T17" fmla="*/ 83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3 h 175"/>
                  <a:gd name="T26" fmla="*/ 0 w 78"/>
                  <a:gd name="T27" fmla="*/ 83 h 175"/>
                  <a:gd name="T28" fmla="*/ 0 w 78"/>
                  <a:gd name="T29" fmla="*/ 83 h 175"/>
                  <a:gd name="T30" fmla="*/ 0 w 78"/>
                  <a:gd name="T31" fmla="*/ 83 h 175"/>
                  <a:gd name="T32" fmla="*/ 0 w 78"/>
                  <a:gd name="T33" fmla="*/ 84 h 175"/>
                  <a:gd name="T34" fmla="*/ 0 w 78"/>
                  <a:gd name="T35" fmla="*/ 84 h 175"/>
                  <a:gd name="T36" fmla="*/ 0 w 78"/>
                  <a:gd name="T37" fmla="*/ 84 h 175"/>
                  <a:gd name="T38" fmla="*/ 0 w 78"/>
                  <a:gd name="T39" fmla="*/ 84 h 175"/>
                  <a:gd name="T40" fmla="*/ 0 w 78"/>
                  <a:gd name="T41" fmla="*/ 84 h 175"/>
                  <a:gd name="T42" fmla="*/ 0 w 78"/>
                  <a:gd name="T43" fmla="*/ 84 h 175"/>
                  <a:gd name="T44" fmla="*/ 6 w 78"/>
                  <a:gd name="T45" fmla="*/ 117 h 175"/>
                  <a:gd name="T46" fmla="*/ 6 w 78"/>
                  <a:gd name="T47" fmla="*/ 117 h 175"/>
                  <a:gd name="T48" fmla="*/ 7 w 78"/>
                  <a:gd name="T49" fmla="*/ 118 h 175"/>
                  <a:gd name="T50" fmla="*/ 7 w 78"/>
                  <a:gd name="T51" fmla="*/ 118 h 175"/>
                  <a:gd name="T52" fmla="*/ 7 w 78"/>
                  <a:gd name="T53" fmla="*/ 118 h 175"/>
                  <a:gd name="T54" fmla="*/ 7 w 78"/>
                  <a:gd name="T55" fmla="*/ 118 h 175"/>
                  <a:gd name="T56" fmla="*/ 7 w 78"/>
                  <a:gd name="T57" fmla="*/ 118 h 175"/>
                  <a:gd name="T58" fmla="*/ 7 w 78"/>
                  <a:gd name="T59" fmla="*/ 118 h 175"/>
                  <a:gd name="T60" fmla="*/ 7 w 78"/>
                  <a:gd name="T61" fmla="*/ 118 h 175"/>
                  <a:gd name="T62" fmla="*/ 7 w 78"/>
                  <a:gd name="T63" fmla="*/ 118 h 175"/>
                  <a:gd name="T64" fmla="*/ 7 w 78"/>
                  <a:gd name="T65" fmla="*/ 118 h 175"/>
                  <a:gd name="T66" fmla="*/ 78 w 78"/>
                  <a:gd name="T67" fmla="*/ 175 h 175"/>
                  <a:gd name="T68" fmla="*/ 46 w 78"/>
                  <a:gd name="T69" fmla="*/ 153 h 175"/>
                  <a:gd name="T70" fmla="*/ 19 w 78"/>
                  <a:gd name="T71" fmla="*/ 106 h 175"/>
                  <a:gd name="T72" fmla="*/ 15 w 78"/>
                  <a:gd name="T73" fmla="*/ 78 h 175"/>
                  <a:gd name="T74" fmla="*/ 15 w 78"/>
                  <a:gd name="T75" fmla="*/ 77 h 175"/>
                  <a:gd name="T76" fmla="*/ 30 w 78"/>
                  <a:gd name="T77" fmla="*/ 24 h 175"/>
                  <a:gd name="T78" fmla="*/ 46 w 78"/>
                  <a:gd name="T79" fmla="*/ 3 h 175"/>
                  <a:gd name="T80" fmla="*/ 49 w 78"/>
                  <a:gd name="T81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37" y="7"/>
                      <a:pt x="27" y="16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7" y="42"/>
                      <a:pt x="0" y="6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96"/>
                      <a:pt x="2" y="107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6" y="117"/>
                      <a:pt x="6" y="117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9" y="148"/>
                      <a:pt x="46" y="170"/>
                      <a:pt x="78" y="175"/>
                    </a:cubicBezTo>
                    <a:cubicBezTo>
                      <a:pt x="66" y="170"/>
                      <a:pt x="55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1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60">
                <a:extLst>
                  <a:ext uri="{FF2B5EF4-FFF2-40B4-BE49-F238E27FC236}">
                    <a16:creationId xmlns:a16="http://schemas.microsoft.com/office/drawing/2014/main" id="{E1DA129F-D2FB-361C-E5E3-A994752C5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7163" y="4769241"/>
                <a:ext cx="139700" cy="18573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61">
                <a:extLst>
                  <a:ext uri="{FF2B5EF4-FFF2-40B4-BE49-F238E27FC236}">
                    <a16:creationId xmlns:a16="http://schemas.microsoft.com/office/drawing/2014/main" id="{074A365C-7E26-7398-774E-29BD25CA6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5625" y="4688620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4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" name="Freeform 64">
              <a:extLst>
                <a:ext uri="{FF2B5EF4-FFF2-40B4-BE49-F238E27FC236}">
                  <a16:creationId xmlns:a16="http://schemas.microsoft.com/office/drawing/2014/main" id="{5E2A2A65-7A48-F58B-779C-381B91C00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70">
              <a:extLst>
                <a:ext uri="{FF2B5EF4-FFF2-40B4-BE49-F238E27FC236}">
                  <a16:creationId xmlns:a16="http://schemas.microsoft.com/office/drawing/2014/main" id="{198F8EDA-7175-DC46-290B-F1B83DCD4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3713" y="2859478"/>
              <a:ext cx="1588" cy="55563"/>
            </a:xfrm>
            <a:custGeom>
              <a:avLst/>
              <a:gdLst>
                <a:gd name="T0" fmla="*/ 1 w 1"/>
                <a:gd name="T1" fmla="*/ 23 h 23"/>
                <a:gd name="T2" fmla="*/ 1 w 1"/>
                <a:gd name="T3" fmla="*/ 22 h 23"/>
                <a:gd name="T4" fmla="*/ 1 w 1"/>
                <a:gd name="T5" fmla="*/ 22 h 23"/>
                <a:gd name="T6" fmla="*/ 1 w 1"/>
                <a:gd name="T7" fmla="*/ 21 h 23"/>
                <a:gd name="T8" fmla="*/ 1 w 1"/>
                <a:gd name="T9" fmla="*/ 20 h 23"/>
                <a:gd name="T10" fmla="*/ 1 w 1"/>
                <a:gd name="T11" fmla="*/ 20 h 23"/>
                <a:gd name="T12" fmla="*/ 0 w 1"/>
                <a:gd name="T13" fmla="*/ 20 h 23"/>
                <a:gd name="T14" fmla="*/ 0 w 1"/>
                <a:gd name="T15" fmla="*/ 19 h 23"/>
                <a:gd name="T16" fmla="*/ 0 w 1"/>
                <a:gd name="T17" fmla="*/ 19 h 23"/>
                <a:gd name="T18" fmla="*/ 0 w 1"/>
                <a:gd name="T19" fmla="*/ 18 h 23"/>
                <a:gd name="T20" fmla="*/ 0 w 1"/>
                <a:gd name="T21" fmla="*/ 18 h 23"/>
                <a:gd name="T22" fmla="*/ 0 w 1"/>
                <a:gd name="T23" fmla="*/ 18 h 23"/>
                <a:gd name="T24" fmla="*/ 0 w 1"/>
                <a:gd name="T25" fmla="*/ 17 h 23"/>
                <a:gd name="T26" fmla="*/ 0 w 1"/>
                <a:gd name="T27" fmla="*/ 17 h 23"/>
                <a:gd name="T28" fmla="*/ 0 w 1"/>
                <a:gd name="T29" fmla="*/ 17 h 23"/>
                <a:gd name="T30" fmla="*/ 0 w 1"/>
                <a:gd name="T31" fmla="*/ 16 h 23"/>
                <a:gd name="T32" fmla="*/ 0 w 1"/>
                <a:gd name="T33" fmla="*/ 16 h 23"/>
                <a:gd name="T34" fmla="*/ 0 w 1"/>
                <a:gd name="T35" fmla="*/ 15 h 23"/>
                <a:gd name="T36" fmla="*/ 0 w 1"/>
                <a:gd name="T37" fmla="*/ 15 h 23"/>
                <a:gd name="T38" fmla="*/ 0 w 1"/>
                <a:gd name="T39" fmla="*/ 15 h 23"/>
                <a:gd name="T40" fmla="*/ 0 w 1"/>
                <a:gd name="T41" fmla="*/ 14 h 23"/>
                <a:gd name="T42" fmla="*/ 0 w 1"/>
                <a:gd name="T43" fmla="*/ 14 h 23"/>
                <a:gd name="T44" fmla="*/ 0 w 1"/>
                <a:gd name="T45" fmla="*/ 13 h 23"/>
                <a:gd name="T46" fmla="*/ 0 w 1"/>
                <a:gd name="T47" fmla="*/ 13 h 23"/>
                <a:gd name="T48" fmla="*/ 0 w 1"/>
                <a:gd name="T49" fmla="*/ 12 h 23"/>
                <a:gd name="T50" fmla="*/ 0 w 1"/>
                <a:gd name="T51" fmla="*/ 12 h 23"/>
                <a:gd name="T52" fmla="*/ 0 w 1"/>
                <a:gd name="T53" fmla="*/ 12 h 23"/>
                <a:gd name="T54" fmla="*/ 0 w 1"/>
                <a:gd name="T55" fmla="*/ 11 h 23"/>
                <a:gd name="T56" fmla="*/ 0 w 1"/>
                <a:gd name="T57" fmla="*/ 11 h 23"/>
                <a:gd name="T58" fmla="*/ 0 w 1"/>
                <a:gd name="T59" fmla="*/ 11 h 23"/>
                <a:gd name="T60" fmla="*/ 0 w 1"/>
                <a:gd name="T61" fmla="*/ 10 h 23"/>
                <a:gd name="T62" fmla="*/ 0 w 1"/>
                <a:gd name="T63" fmla="*/ 10 h 23"/>
                <a:gd name="T64" fmla="*/ 0 w 1"/>
                <a:gd name="T65" fmla="*/ 9 h 23"/>
                <a:gd name="T66" fmla="*/ 0 w 1"/>
                <a:gd name="T67" fmla="*/ 9 h 23"/>
                <a:gd name="T68" fmla="*/ 0 w 1"/>
                <a:gd name="T69" fmla="*/ 9 h 23"/>
                <a:gd name="T70" fmla="*/ 0 w 1"/>
                <a:gd name="T71" fmla="*/ 8 h 23"/>
                <a:gd name="T72" fmla="*/ 0 w 1"/>
                <a:gd name="T73" fmla="*/ 8 h 23"/>
                <a:gd name="T74" fmla="*/ 0 w 1"/>
                <a:gd name="T75" fmla="*/ 8 h 23"/>
                <a:gd name="T76" fmla="*/ 0 w 1"/>
                <a:gd name="T77" fmla="*/ 7 h 23"/>
                <a:gd name="T78" fmla="*/ 0 w 1"/>
                <a:gd name="T79" fmla="*/ 6 h 23"/>
                <a:gd name="T80" fmla="*/ 0 w 1"/>
                <a:gd name="T81" fmla="*/ 6 h 23"/>
                <a:gd name="T82" fmla="*/ 0 w 1"/>
                <a:gd name="T83" fmla="*/ 6 h 23"/>
                <a:gd name="T84" fmla="*/ 0 w 1"/>
                <a:gd name="T85" fmla="*/ 5 h 23"/>
                <a:gd name="T86" fmla="*/ 0 w 1"/>
                <a:gd name="T87" fmla="*/ 5 h 23"/>
                <a:gd name="T88" fmla="*/ 0 w 1"/>
                <a:gd name="T89" fmla="*/ 5 h 23"/>
                <a:gd name="T90" fmla="*/ 0 w 1"/>
                <a:gd name="T91" fmla="*/ 4 h 23"/>
                <a:gd name="T92" fmla="*/ 0 w 1"/>
                <a:gd name="T93" fmla="*/ 4 h 23"/>
                <a:gd name="T94" fmla="*/ 0 w 1"/>
                <a:gd name="T95" fmla="*/ 3 h 23"/>
                <a:gd name="T96" fmla="*/ 0 w 1"/>
                <a:gd name="T97" fmla="*/ 3 h 23"/>
                <a:gd name="T98" fmla="*/ 0 w 1"/>
                <a:gd name="T99" fmla="*/ 3 h 23"/>
                <a:gd name="T100" fmla="*/ 0 w 1"/>
                <a:gd name="T101" fmla="*/ 2 h 23"/>
                <a:gd name="T102" fmla="*/ 0 w 1"/>
                <a:gd name="T103" fmla="*/ 1 h 23"/>
                <a:gd name="T104" fmla="*/ 0 w 1"/>
                <a:gd name="T105" fmla="*/ 1 h 23"/>
                <a:gd name="T106" fmla="*/ 0 w 1"/>
                <a:gd name="T107" fmla="*/ 1 h 23"/>
                <a:gd name="T108" fmla="*/ 0 w 1"/>
                <a:gd name="T109" fmla="*/ 0 h 23"/>
                <a:gd name="T110" fmla="*/ 0 w 1"/>
                <a:gd name="T1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" h="23"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3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78">
              <a:extLst>
                <a:ext uri="{FF2B5EF4-FFF2-40B4-BE49-F238E27FC236}">
                  <a16:creationId xmlns:a16="http://schemas.microsoft.com/office/drawing/2014/main" id="{962082B4-7C46-1218-520C-0972F8395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825" y="4132653"/>
              <a:ext cx="44450" cy="134938"/>
            </a:xfrm>
            <a:custGeom>
              <a:avLst/>
              <a:gdLst>
                <a:gd name="T0" fmla="*/ 18 w 18"/>
                <a:gd name="T1" fmla="*/ 55 h 55"/>
                <a:gd name="T2" fmla="*/ 18 w 18"/>
                <a:gd name="T3" fmla="*/ 55 h 55"/>
                <a:gd name="T4" fmla="*/ 18 w 18"/>
                <a:gd name="T5" fmla="*/ 55 h 55"/>
                <a:gd name="T6" fmla="*/ 18 w 18"/>
                <a:gd name="T7" fmla="*/ 55 h 55"/>
                <a:gd name="T8" fmla="*/ 18 w 18"/>
                <a:gd name="T9" fmla="*/ 55 h 55"/>
                <a:gd name="T10" fmla="*/ 18 w 18"/>
                <a:gd name="T11" fmla="*/ 55 h 55"/>
                <a:gd name="T12" fmla="*/ 17 w 18"/>
                <a:gd name="T13" fmla="*/ 55 h 55"/>
                <a:gd name="T14" fmla="*/ 18 w 18"/>
                <a:gd name="T15" fmla="*/ 55 h 55"/>
                <a:gd name="T16" fmla="*/ 17 w 18"/>
                <a:gd name="T17" fmla="*/ 55 h 55"/>
                <a:gd name="T18" fmla="*/ 0 w 18"/>
                <a:gd name="T19" fmla="*/ 1 h 55"/>
                <a:gd name="T20" fmla="*/ 17 w 18"/>
                <a:gd name="T21" fmla="*/ 55 h 55"/>
                <a:gd name="T22" fmla="*/ 0 w 18"/>
                <a:gd name="T23" fmla="*/ 1 h 55"/>
                <a:gd name="T24" fmla="*/ 0 w 18"/>
                <a:gd name="T25" fmla="*/ 1 h 55"/>
                <a:gd name="T26" fmla="*/ 0 w 18"/>
                <a:gd name="T27" fmla="*/ 1 h 55"/>
                <a:gd name="T28" fmla="*/ 0 w 18"/>
                <a:gd name="T29" fmla="*/ 1 h 55"/>
                <a:gd name="T30" fmla="*/ 0 w 18"/>
                <a:gd name="T31" fmla="*/ 1 h 55"/>
                <a:gd name="T32" fmla="*/ 0 w 18"/>
                <a:gd name="T33" fmla="*/ 1 h 55"/>
                <a:gd name="T34" fmla="*/ 0 w 18"/>
                <a:gd name="T35" fmla="*/ 1 h 55"/>
                <a:gd name="T36" fmla="*/ 0 w 18"/>
                <a:gd name="T37" fmla="*/ 0 h 55"/>
                <a:gd name="T38" fmla="*/ 0 w 18"/>
                <a:gd name="T39" fmla="*/ 1 h 55"/>
                <a:gd name="T40" fmla="*/ 0 w 18"/>
                <a:gd name="T41" fmla="*/ 1 h 55"/>
                <a:gd name="T42" fmla="*/ 0 w 18"/>
                <a:gd name="T43" fmla="*/ 0 h 55"/>
                <a:gd name="T44" fmla="*/ 0 w 18"/>
                <a:gd name="T45" fmla="*/ 0 h 55"/>
                <a:gd name="T46" fmla="*/ 0 w 18"/>
                <a:gd name="T47" fmla="*/ 0 h 55"/>
                <a:gd name="T48" fmla="*/ 0 w 18"/>
                <a:gd name="T4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55"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7" y="55"/>
                  </a:moveTo>
                  <a:cubicBezTo>
                    <a:pt x="17" y="55"/>
                    <a:pt x="18" y="55"/>
                    <a:pt x="18" y="55"/>
                  </a:cubicBezTo>
                  <a:cubicBezTo>
                    <a:pt x="18" y="55"/>
                    <a:pt x="17" y="55"/>
                    <a:pt x="17" y="55"/>
                  </a:cubicBezTo>
                  <a:moveTo>
                    <a:pt x="0" y="1"/>
                  </a:moveTo>
                  <a:cubicBezTo>
                    <a:pt x="0" y="21"/>
                    <a:pt x="7" y="40"/>
                    <a:pt x="17" y="55"/>
                  </a:cubicBezTo>
                  <a:cubicBezTo>
                    <a:pt x="7" y="40"/>
                    <a:pt x="0" y="2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86">
              <a:extLst>
                <a:ext uri="{FF2B5EF4-FFF2-40B4-BE49-F238E27FC236}">
                  <a16:creationId xmlns:a16="http://schemas.microsoft.com/office/drawing/2014/main" id="{42DDCE84-BD97-B4F8-6198-268D4F031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814016F-1F52-F452-AA7E-97BDDCA6BBEE}"/>
                </a:ext>
              </a:extLst>
            </p:cNvPr>
            <p:cNvGrpSpPr/>
            <p:nvPr/>
          </p:nvGrpSpPr>
          <p:grpSpPr>
            <a:xfrm>
              <a:off x="2498725" y="5334391"/>
              <a:ext cx="568325" cy="566738"/>
              <a:chOff x="2498725" y="5334391"/>
              <a:chExt cx="568325" cy="566738"/>
            </a:xfrm>
          </p:grpSpPr>
          <p:sp>
            <p:nvSpPr>
              <p:cNvPr id="58" name="Freeform 88">
                <a:extLst>
                  <a:ext uri="{FF2B5EF4-FFF2-40B4-BE49-F238E27FC236}">
                    <a16:creationId xmlns:a16="http://schemas.microsoft.com/office/drawing/2014/main" id="{A1F6E1A8-BB95-A4FF-0D00-086FDE83C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5334391"/>
                <a:ext cx="568325" cy="566738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3"/>
                      <a:pt x="0" y="116"/>
                    </a:cubicBezTo>
                    <a:cubicBezTo>
                      <a:pt x="0" y="180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Oval 89">
                <a:extLst>
                  <a:ext uri="{FF2B5EF4-FFF2-40B4-BE49-F238E27FC236}">
                    <a16:creationId xmlns:a16="http://schemas.microsoft.com/office/drawing/2014/main" id="{C829CD32-20B6-722F-2290-1CCEFECF0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5875" y="5389953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90">
                <a:extLst>
                  <a:ext uri="{FF2B5EF4-FFF2-40B4-BE49-F238E27FC236}">
                    <a16:creationId xmlns:a16="http://schemas.microsoft.com/office/drawing/2014/main" id="{819BE5A2-C6BF-D5A1-0606-019FE95D8B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5875" y="5548703"/>
                <a:ext cx="9525" cy="127000"/>
              </a:xfrm>
              <a:custGeom>
                <a:avLst/>
                <a:gdLst>
                  <a:gd name="T0" fmla="*/ 3 w 4"/>
                  <a:gd name="T1" fmla="*/ 52 h 52"/>
                  <a:gd name="T2" fmla="*/ 3 w 4"/>
                  <a:gd name="T3" fmla="*/ 52 h 52"/>
                  <a:gd name="T4" fmla="*/ 3 w 4"/>
                  <a:gd name="T5" fmla="*/ 52 h 52"/>
                  <a:gd name="T6" fmla="*/ 3 w 4"/>
                  <a:gd name="T7" fmla="*/ 51 h 52"/>
                  <a:gd name="T8" fmla="*/ 2 w 4"/>
                  <a:gd name="T9" fmla="*/ 51 h 52"/>
                  <a:gd name="T10" fmla="*/ 2 w 4"/>
                  <a:gd name="T11" fmla="*/ 51 h 52"/>
                  <a:gd name="T12" fmla="*/ 2 w 4"/>
                  <a:gd name="T13" fmla="*/ 51 h 52"/>
                  <a:gd name="T14" fmla="*/ 2 w 4"/>
                  <a:gd name="T15" fmla="*/ 50 h 52"/>
                  <a:gd name="T16" fmla="*/ 2 w 4"/>
                  <a:gd name="T17" fmla="*/ 50 h 52"/>
                  <a:gd name="T18" fmla="*/ 2 w 4"/>
                  <a:gd name="T19" fmla="*/ 50 h 52"/>
                  <a:gd name="T20" fmla="*/ 2 w 4"/>
                  <a:gd name="T21" fmla="*/ 49 h 52"/>
                  <a:gd name="T22" fmla="*/ 2 w 4"/>
                  <a:gd name="T23" fmla="*/ 49 h 52"/>
                  <a:gd name="T24" fmla="*/ 2 w 4"/>
                  <a:gd name="T25" fmla="*/ 49 h 52"/>
                  <a:gd name="T26" fmla="*/ 2 w 4"/>
                  <a:gd name="T27" fmla="*/ 49 h 52"/>
                  <a:gd name="T28" fmla="*/ 2 w 4"/>
                  <a:gd name="T29" fmla="*/ 49 h 52"/>
                  <a:gd name="T30" fmla="*/ 2 w 4"/>
                  <a:gd name="T31" fmla="*/ 49 h 52"/>
                  <a:gd name="T32" fmla="*/ 2 w 4"/>
                  <a:gd name="T33" fmla="*/ 48 h 52"/>
                  <a:gd name="T34" fmla="*/ 2 w 4"/>
                  <a:gd name="T35" fmla="*/ 48 h 52"/>
                  <a:gd name="T36" fmla="*/ 2 w 4"/>
                  <a:gd name="T37" fmla="*/ 48 h 52"/>
                  <a:gd name="T38" fmla="*/ 0 w 4"/>
                  <a:gd name="T39" fmla="*/ 35 h 52"/>
                  <a:gd name="T40" fmla="*/ 0 w 4"/>
                  <a:gd name="T41" fmla="*/ 35 h 52"/>
                  <a:gd name="T42" fmla="*/ 0 w 4"/>
                  <a:gd name="T43" fmla="*/ 35 h 52"/>
                  <a:gd name="T44" fmla="*/ 0 w 4"/>
                  <a:gd name="T45" fmla="*/ 33 h 52"/>
                  <a:gd name="T46" fmla="*/ 0 w 4"/>
                  <a:gd name="T47" fmla="*/ 33 h 52"/>
                  <a:gd name="T48" fmla="*/ 0 w 4"/>
                  <a:gd name="T49" fmla="*/ 33 h 52"/>
                  <a:gd name="T50" fmla="*/ 0 w 4"/>
                  <a:gd name="T51" fmla="*/ 32 h 52"/>
                  <a:gd name="T52" fmla="*/ 0 w 4"/>
                  <a:gd name="T53" fmla="*/ 32 h 52"/>
                  <a:gd name="T54" fmla="*/ 0 w 4"/>
                  <a:gd name="T55" fmla="*/ 32 h 52"/>
                  <a:gd name="T56" fmla="*/ 0 w 4"/>
                  <a:gd name="T57" fmla="*/ 32 h 52"/>
                  <a:gd name="T58" fmla="*/ 0 w 4"/>
                  <a:gd name="T59" fmla="*/ 32 h 52"/>
                  <a:gd name="T60" fmla="*/ 0 w 4"/>
                  <a:gd name="T61" fmla="*/ 32 h 52"/>
                  <a:gd name="T62" fmla="*/ 0 w 4"/>
                  <a:gd name="T63" fmla="*/ 31 h 52"/>
                  <a:gd name="T64" fmla="*/ 0 w 4"/>
                  <a:gd name="T65" fmla="*/ 31 h 52"/>
                  <a:gd name="T66" fmla="*/ 0 w 4"/>
                  <a:gd name="T67" fmla="*/ 30 h 52"/>
                  <a:gd name="T68" fmla="*/ 0 w 4"/>
                  <a:gd name="T69" fmla="*/ 30 h 52"/>
                  <a:gd name="T70" fmla="*/ 0 w 4"/>
                  <a:gd name="T71" fmla="*/ 30 h 52"/>
                  <a:gd name="T72" fmla="*/ 0 w 4"/>
                  <a:gd name="T73" fmla="*/ 30 h 52"/>
                  <a:gd name="T74" fmla="*/ 0 w 4"/>
                  <a:gd name="T75" fmla="*/ 29 h 52"/>
                  <a:gd name="T76" fmla="*/ 0 w 4"/>
                  <a:gd name="T77" fmla="*/ 29 h 52"/>
                  <a:gd name="T78" fmla="*/ 0 w 4"/>
                  <a:gd name="T79" fmla="*/ 29 h 52"/>
                  <a:gd name="T80" fmla="*/ 0 w 4"/>
                  <a:gd name="T81" fmla="*/ 29 h 52"/>
                  <a:gd name="T82" fmla="*/ 0 w 4"/>
                  <a:gd name="T83" fmla="*/ 29 h 52"/>
                  <a:gd name="T84" fmla="*/ 0 w 4"/>
                  <a:gd name="T85" fmla="*/ 29 h 52"/>
                  <a:gd name="T86" fmla="*/ 0 w 4"/>
                  <a:gd name="T87" fmla="*/ 28 h 52"/>
                  <a:gd name="T88" fmla="*/ 0 w 4"/>
                  <a:gd name="T89" fmla="*/ 28 h 52"/>
                  <a:gd name="T90" fmla="*/ 4 w 4"/>
                  <a:gd name="T91" fmla="*/ 1 h 52"/>
                  <a:gd name="T92" fmla="*/ 4 w 4"/>
                  <a:gd name="T93" fmla="*/ 1 h 52"/>
                  <a:gd name="T94" fmla="*/ 4 w 4"/>
                  <a:gd name="T95" fmla="*/ 1 h 52"/>
                  <a:gd name="T96" fmla="*/ 4 w 4"/>
                  <a:gd name="T97" fmla="*/ 1 h 52"/>
                  <a:gd name="T98" fmla="*/ 4 w 4"/>
                  <a:gd name="T99" fmla="*/ 1 h 52"/>
                  <a:gd name="T100" fmla="*/ 4 w 4"/>
                  <a:gd name="T101" fmla="*/ 1 h 52"/>
                  <a:gd name="T102" fmla="*/ 4 w 4"/>
                  <a:gd name="T103" fmla="*/ 0 h 52"/>
                  <a:gd name="T104" fmla="*/ 4 w 4"/>
                  <a:gd name="T105" fmla="*/ 0 h 52"/>
                  <a:gd name="T106" fmla="*/ 4 w 4"/>
                  <a:gd name="T107" fmla="*/ 0 h 52"/>
                  <a:gd name="T108" fmla="*/ 4 w 4"/>
                  <a:gd name="T109" fmla="*/ 0 h 52"/>
                  <a:gd name="T110" fmla="*/ 4 w 4"/>
                  <a:gd name="T11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" h="52"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1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3" y="51"/>
                      <a:pt x="3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0"/>
                    </a:moveTo>
                    <a:cubicBezTo>
                      <a:pt x="2" y="50"/>
                      <a:pt x="2" y="51"/>
                      <a:pt x="2" y="51"/>
                    </a:cubicBezTo>
                    <a:cubicBezTo>
                      <a:pt x="2" y="51"/>
                      <a:pt x="2" y="50"/>
                      <a:pt x="2" y="50"/>
                    </a:cubicBezTo>
                    <a:moveTo>
                      <a:pt x="2" y="50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50"/>
                    </a:cubicBezTo>
                    <a:moveTo>
                      <a:pt x="2" y="49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8"/>
                    </a:moveTo>
                    <a:cubicBezTo>
                      <a:pt x="2" y="48"/>
                      <a:pt x="2" y="49"/>
                      <a:pt x="2" y="49"/>
                    </a:cubicBezTo>
                    <a:cubicBezTo>
                      <a:pt x="2" y="49"/>
                      <a:pt x="2" y="48"/>
                      <a:pt x="2" y="48"/>
                    </a:cubicBezTo>
                    <a:moveTo>
                      <a:pt x="2" y="48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moveTo>
                      <a:pt x="0" y="35"/>
                    </a:moveTo>
                    <a:cubicBezTo>
                      <a:pt x="0" y="40"/>
                      <a:pt x="1" y="44"/>
                      <a:pt x="2" y="48"/>
                    </a:cubicBezTo>
                    <a:cubicBezTo>
                      <a:pt x="1" y="44"/>
                      <a:pt x="0" y="40"/>
                      <a:pt x="0" y="35"/>
                    </a:cubicBezTo>
                    <a:moveTo>
                      <a:pt x="0" y="33"/>
                    </a:moveTo>
                    <a:cubicBezTo>
                      <a:pt x="0" y="34"/>
                      <a:pt x="0" y="35"/>
                      <a:pt x="0" y="35"/>
                    </a:cubicBezTo>
                    <a:cubicBezTo>
                      <a:pt x="0" y="35"/>
                      <a:pt x="0" y="34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2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4" y="1"/>
                    </a:moveTo>
                    <a:cubicBezTo>
                      <a:pt x="1" y="10"/>
                      <a:pt x="0" y="19"/>
                      <a:pt x="0" y="28"/>
                    </a:cubicBezTo>
                    <a:cubicBezTo>
                      <a:pt x="0" y="19"/>
                      <a:pt x="1" y="10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91">
                <a:extLst>
                  <a:ext uri="{FF2B5EF4-FFF2-40B4-BE49-F238E27FC236}">
                    <a16:creationId xmlns:a16="http://schemas.microsoft.com/office/drawing/2014/main" id="{87A1AACE-BEC6-747B-552D-42BECF9A8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5875" y="5416941"/>
                <a:ext cx="190500" cy="428625"/>
              </a:xfrm>
              <a:custGeom>
                <a:avLst/>
                <a:gdLst>
                  <a:gd name="T0" fmla="*/ 4 w 78"/>
                  <a:gd name="T1" fmla="*/ 54 h 175"/>
                  <a:gd name="T2" fmla="*/ 4 w 78"/>
                  <a:gd name="T3" fmla="*/ 54 h 175"/>
                  <a:gd name="T4" fmla="*/ 4 w 78"/>
                  <a:gd name="T5" fmla="*/ 54 h 175"/>
                  <a:gd name="T6" fmla="*/ 4 w 78"/>
                  <a:gd name="T7" fmla="*/ 55 h 175"/>
                  <a:gd name="T8" fmla="*/ 4 w 78"/>
                  <a:gd name="T9" fmla="*/ 55 h 175"/>
                  <a:gd name="T10" fmla="*/ 4 w 78"/>
                  <a:gd name="T11" fmla="*/ 55 h 175"/>
                  <a:gd name="T12" fmla="*/ 4 w 78"/>
                  <a:gd name="T13" fmla="*/ 55 h 175"/>
                  <a:gd name="T14" fmla="*/ 0 w 78"/>
                  <a:gd name="T15" fmla="*/ 82 h 175"/>
                  <a:gd name="T16" fmla="*/ 0 w 78"/>
                  <a:gd name="T17" fmla="*/ 82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4 h 175"/>
                  <a:gd name="T26" fmla="*/ 0 w 78"/>
                  <a:gd name="T27" fmla="*/ 84 h 175"/>
                  <a:gd name="T28" fmla="*/ 0 w 78"/>
                  <a:gd name="T29" fmla="*/ 84 h 175"/>
                  <a:gd name="T30" fmla="*/ 0 w 78"/>
                  <a:gd name="T31" fmla="*/ 85 h 175"/>
                  <a:gd name="T32" fmla="*/ 0 w 78"/>
                  <a:gd name="T33" fmla="*/ 85 h 175"/>
                  <a:gd name="T34" fmla="*/ 0 w 78"/>
                  <a:gd name="T35" fmla="*/ 86 h 175"/>
                  <a:gd name="T36" fmla="*/ 0 w 78"/>
                  <a:gd name="T37" fmla="*/ 86 h 175"/>
                  <a:gd name="T38" fmla="*/ 0 w 78"/>
                  <a:gd name="T39" fmla="*/ 86 h 175"/>
                  <a:gd name="T40" fmla="*/ 0 w 78"/>
                  <a:gd name="T41" fmla="*/ 87 h 175"/>
                  <a:gd name="T42" fmla="*/ 0 w 78"/>
                  <a:gd name="T43" fmla="*/ 87 h 175"/>
                  <a:gd name="T44" fmla="*/ 0 w 78"/>
                  <a:gd name="T45" fmla="*/ 87 h 175"/>
                  <a:gd name="T46" fmla="*/ 0 w 78"/>
                  <a:gd name="T47" fmla="*/ 89 h 175"/>
                  <a:gd name="T48" fmla="*/ 2 w 78"/>
                  <a:gd name="T49" fmla="*/ 102 h 175"/>
                  <a:gd name="T50" fmla="*/ 2 w 78"/>
                  <a:gd name="T51" fmla="*/ 102 h 175"/>
                  <a:gd name="T52" fmla="*/ 2 w 78"/>
                  <a:gd name="T53" fmla="*/ 103 h 175"/>
                  <a:gd name="T54" fmla="*/ 2 w 78"/>
                  <a:gd name="T55" fmla="*/ 103 h 175"/>
                  <a:gd name="T56" fmla="*/ 2 w 78"/>
                  <a:gd name="T57" fmla="*/ 103 h 175"/>
                  <a:gd name="T58" fmla="*/ 2 w 78"/>
                  <a:gd name="T59" fmla="*/ 103 h 175"/>
                  <a:gd name="T60" fmla="*/ 2 w 78"/>
                  <a:gd name="T61" fmla="*/ 104 h 175"/>
                  <a:gd name="T62" fmla="*/ 2 w 78"/>
                  <a:gd name="T63" fmla="*/ 104 h 175"/>
                  <a:gd name="T64" fmla="*/ 2 w 78"/>
                  <a:gd name="T65" fmla="*/ 105 h 175"/>
                  <a:gd name="T66" fmla="*/ 2 w 78"/>
                  <a:gd name="T67" fmla="*/ 105 h 175"/>
                  <a:gd name="T68" fmla="*/ 3 w 78"/>
                  <a:gd name="T69" fmla="*/ 105 h 175"/>
                  <a:gd name="T70" fmla="*/ 3 w 78"/>
                  <a:gd name="T71" fmla="*/ 106 h 175"/>
                  <a:gd name="T72" fmla="*/ 3 w 78"/>
                  <a:gd name="T73" fmla="*/ 106 h 175"/>
                  <a:gd name="T74" fmla="*/ 78 w 78"/>
                  <a:gd name="T75" fmla="*/ 175 h 175"/>
                  <a:gd name="T76" fmla="*/ 19 w 78"/>
                  <a:gd name="T77" fmla="*/ 106 h 175"/>
                  <a:gd name="T78" fmla="*/ 15 w 78"/>
                  <a:gd name="T79" fmla="*/ 77 h 175"/>
                  <a:gd name="T80" fmla="*/ 46 w 78"/>
                  <a:gd name="T81" fmla="*/ 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28" y="12"/>
                      <a:pt x="12" y="31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1" y="64"/>
                      <a:pt x="0" y="73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4"/>
                      <a:pt x="1" y="98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12" y="141"/>
                      <a:pt x="42" y="169"/>
                      <a:pt x="78" y="175"/>
                    </a:cubicBezTo>
                    <a:cubicBezTo>
                      <a:pt x="66" y="169"/>
                      <a:pt x="56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0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92">
                <a:extLst>
                  <a:ext uri="{FF2B5EF4-FFF2-40B4-BE49-F238E27FC236}">
                    <a16:creationId xmlns:a16="http://schemas.microsoft.com/office/drawing/2014/main" id="{9B7C3D0D-BDF3-3896-4F70-E5005819E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5480441"/>
                <a:ext cx="139700" cy="19367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93">
                <a:extLst>
                  <a:ext uri="{FF2B5EF4-FFF2-40B4-BE49-F238E27FC236}">
                    <a16:creationId xmlns:a16="http://schemas.microsoft.com/office/drawing/2014/main" id="{54AC04CB-2C09-17C9-7C14-C9712250B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913" y="5456863"/>
                <a:ext cx="227626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 6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EF79B59-F1C5-14C9-B529-2C20478DB69D}"/>
                </a:ext>
              </a:extLst>
            </p:cNvPr>
            <p:cNvGrpSpPr/>
            <p:nvPr/>
          </p:nvGrpSpPr>
          <p:grpSpPr>
            <a:xfrm>
              <a:off x="1157288" y="3113478"/>
              <a:ext cx="584200" cy="587375"/>
              <a:chOff x="1157288" y="3113478"/>
              <a:chExt cx="584200" cy="587375"/>
            </a:xfrm>
          </p:grpSpPr>
          <p:sp>
            <p:nvSpPr>
              <p:cNvPr id="65" name="Freeform 72">
                <a:extLst>
                  <a:ext uri="{FF2B5EF4-FFF2-40B4-BE49-F238E27FC236}">
                    <a16:creationId xmlns:a16="http://schemas.microsoft.com/office/drawing/2014/main" id="{71BFFAC3-D92F-5A45-6E8F-5A0D79DB2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7288" y="3113478"/>
                <a:ext cx="584200" cy="587375"/>
              </a:xfrm>
              <a:custGeom>
                <a:avLst/>
                <a:gdLst>
                  <a:gd name="T0" fmla="*/ 126 w 239"/>
                  <a:gd name="T1" fmla="*/ 4 h 240"/>
                  <a:gd name="T2" fmla="*/ 235 w 239"/>
                  <a:gd name="T3" fmla="*/ 127 h 240"/>
                  <a:gd name="T4" fmla="*/ 112 w 239"/>
                  <a:gd name="T5" fmla="*/ 236 h 240"/>
                  <a:gd name="T6" fmla="*/ 3 w 239"/>
                  <a:gd name="T7" fmla="*/ 113 h 240"/>
                  <a:gd name="T8" fmla="*/ 126 w 239"/>
                  <a:gd name="T9" fmla="*/ 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240">
                    <a:moveTo>
                      <a:pt x="126" y="4"/>
                    </a:moveTo>
                    <a:cubicBezTo>
                      <a:pt x="190" y="8"/>
                      <a:pt x="239" y="63"/>
                      <a:pt x="235" y="127"/>
                    </a:cubicBezTo>
                    <a:cubicBezTo>
                      <a:pt x="231" y="191"/>
                      <a:pt x="176" y="240"/>
                      <a:pt x="112" y="236"/>
                    </a:cubicBezTo>
                    <a:cubicBezTo>
                      <a:pt x="48" y="232"/>
                      <a:pt x="0" y="177"/>
                      <a:pt x="3" y="113"/>
                    </a:cubicBezTo>
                    <a:cubicBezTo>
                      <a:pt x="7" y="49"/>
                      <a:pt x="63" y="0"/>
                      <a:pt x="126" y="4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73">
                <a:extLst>
                  <a:ext uri="{FF2B5EF4-FFF2-40B4-BE49-F238E27FC236}">
                    <a16:creationId xmlns:a16="http://schemas.microsoft.com/office/drawing/2014/main" id="{B16514D7-2044-7725-4BC2-86E38C444C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850" y="3169041"/>
                <a:ext cx="473075" cy="473075"/>
              </a:xfrm>
              <a:custGeom>
                <a:avLst/>
                <a:gdLst>
                  <a:gd name="T0" fmla="*/ 102 w 193"/>
                  <a:gd name="T1" fmla="*/ 4 h 193"/>
                  <a:gd name="T2" fmla="*/ 190 w 193"/>
                  <a:gd name="T3" fmla="*/ 103 h 193"/>
                  <a:gd name="T4" fmla="*/ 90 w 193"/>
                  <a:gd name="T5" fmla="*/ 190 h 193"/>
                  <a:gd name="T6" fmla="*/ 3 w 193"/>
                  <a:gd name="T7" fmla="*/ 91 h 193"/>
                  <a:gd name="T8" fmla="*/ 102 w 193"/>
                  <a:gd name="T9" fmla="*/ 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4"/>
                    </a:moveTo>
                    <a:cubicBezTo>
                      <a:pt x="153" y="7"/>
                      <a:pt x="193" y="51"/>
                      <a:pt x="190" y="103"/>
                    </a:cubicBezTo>
                    <a:cubicBezTo>
                      <a:pt x="186" y="154"/>
                      <a:pt x="142" y="193"/>
                      <a:pt x="90" y="190"/>
                    </a:cubicBezTo>
                    <a:cubicBezTo>
                      <a:pt x="39" y="187"/>
                      <a:pt x="0" y="143"/>
                      <a:pt x="3" y="91"/>
                    </a:cubicBezTo>
                    <a:cubicBezTo>
                      <a:pt x="6" y="40"/>
                      <a:pt x="51" y="0"/>
                      <a:pt x="102" y="4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74">
                <a:extLst>
                  <a:ext uri="{FF2B5EF4-FFF2-40B4-BE49-F238E27FC236}">
                    <a16:creationId xmlns:a16="http://schemas.microsoft.com/office/drawing/2014/main" id="{647B65F2-670D-401A-B722-0438E1BB1B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3389703"/>
                <a:ext cx="25400" cy="117475"/>
              </a:xfrm>
              <a:custGeom>
                <a:avLst/>
                <a:gdLst>
                  <a:gd name="T0" fmla="*/ 10 w 10"/>
                  <a:gd name="T1" fmla="*/ 48 h 48"/>
                  <a:gd name="T2" fmla="*/ 10 w 10"/>
                  <a:gd name="T3" fmla="*/ 48 h 48"/>
                  <a:gd name="T4" fmla="*/ 10 w 10"/>
                  <a:gd name="T5" fmla="*/ 48 h 48"/>
                  <a:gd name="T6" fmla="*/ 10 w 10"/>
                  <a:gd name="T7" fmla="*/ 48 h 48"/>
                  <a:gd name="T8" fmla="*/ 10 w 10"/>
                  <a:gd name="T9" fmla="*/ 47 h 48"/>
                  <a:gd name="T10" fmla="*/ 10 w 10"/>
                  <a:gd name="T11" fmla="*/ 47 h 48"/>
                  <a:gd name="T12" fmla="*/ 10 w 10"/>
                  <a:gd name="T13" fmla="*/ 47 h 48"/>
                  <a:gd name="T14" fmla="*/ 10 w 10"/>
                  <a:gd name="T15" fmla="*/ 47 h 48"/>
                  <a:gd name="T16" fmla="*/ 10 w 10"/>
                  <a:gd name="T17" fmla="*/ 47 h 48"/>
                  <a:gd name="T18" fmla="*/ 10 w 10"/>
                  <a:gd name="T19" fmla="*/ 47 h 48"/>
                  <a:gd name="T20" fmla="*/ 9 w 10"/>
                  <a:gd name="T21" fmla="*/ 46 h 48"/>
                  <a:gd name="T22" fmla="*/ 9 w 10"/>
                  <a:gd name="T23" fmla="*/ 46 h 48"/>
                  <a:gd name="T24" fmla="*/ 9 w 10"/>
                  <a:gd name="T25" fmla="*/ 46 h 48"/>
                  <a:gd name="T26" fmla="*/ 1 w 10"/>
                  <a:gd name="T27" fmla="*/ 4 h 48"/>
                  <a:gd name="T28" fmla="*/ 1 w 10"/>
                  <a:gd name="T29" fmla="*/ 4 h 48"/>
                  <a:gd name="T30" fmla="*/ 1 w 10"/>
                  <a:gd name="T31" fmla="*/ 4 h 48"/>
                  <a:gd name="T32" fmla="*/ 1 w 10"/>
                  <a:gd name="T33" fmla="*/ 3 h 48"/>
                  <a:gd name="T34" fmla="*/ 1 w 10"/>
                  <a:gd name="T35" fmla="*/ 3 h 48"/>
                  <a:gd name="T36" fmla="*/ 1 w 10"/>
                  <a:gd name="T37" fmla="*/ 3 h 48"/>
                  <a:gd name="T38" fmla="*/ 1 w 10"/>
                  <a:gd name="T39" fmla="*/ 2 h 48"/>
                  <a:gd name="T40" fmla="*/ 1 w 10"/>
                  <a:gd name="T41" fmla="*/ 2 h 48"/>
                  <a:gd name="T42" fmla="*/ 1 w 10"/>
                  <a:gd name="T43" fmla="*/ 2 h 48"/>
                  <a:gd name="T44" fmla="*/ 1 w 10"/>
                  <a:gd name="T45" fmla="*/ 2 h 48"/>
                  <a:gd name="T46" fmla="*/ 1 w 10"/>
                  <a:gd name="T47" fmla="*/ 2 h 48"/>
                  <a:gd name="T48" fmla="*/ 1 w 10"/>
                  <a:gd name="T49" fmla="*/ 2 h 48"/>
                  <a:gd name="T50" fmla="*/ 1 w 10"/>
                  <a:gd name="T51" fmla="*/ 1 h 48"/>
                  <a:gd name="T52" fmla="*/ 1 w 10"/>
                  <a:gd name="T53" fmla="*/ 1 h 48"/>
                  <a:gd name="T54" fmla="*/ 1 w 10"/>
                  <a:gd name="T55" fmla="*/ 1 h 48"/>
                  <a:gd name="T56" fmla="*/ 1 w 10"/>
                  <a:gd name="T57" fmla="*/ 1 h 48"/>
                  <a:gd name="T58" fmla="*/ 1 w 10"/>
                  <a:gd name="T59" fmla="*/ 0 h 48"/>
                  <a:gd name="T60" fmla="*/ 1 w 10"/>
                  <a:gd name="T61" fmla="*/ 0 h 48"/>
                  <a:gd name="T62" fmla="*/ 1 w 10"/>
                  <a:gd name="T63" fmla="*/ 0 h 48"/>
                  <a:gd name="T64" fmla="*/ 1 w 10"/>
                  <a:gd name="T65" fmla="*/ 0 h 48"/>
                  <a:gd name="T66" fmla="*/ 1 w 10"/>
                  <a:gd name="T67" fmla="*/ 0 h 48"/>
                  <a:gd name="T68" fmla="*/ 1 w 10"/>
                  <a:gd name="T6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" h="48"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7"/>
                    </a:moveTo>
                    <a:cubicBezTo>
                      <a:pt x="10" y="47"/>
                      <a:pt x="10" y="48"/>
                      <a:pt x="10" y="48"/>
                    </a:cubicBezTo>
                    <a:cubicBezTo>
                      <a:pt x="10" y="48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9" y="46"/>
                    </a:moveTo>
                    <a:cubicBezTo>
                      <a:pt x="10" y="46"/>
                      <a:pt x="10" y="46"/>
                      <a:pt x="10" y="47"/>
                    </a:cubicBezTo>
                    <a:cubicBezTo>
                      <a:pt x="10" y="46"/>
                      <a:pt x="10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1" y="4"/>
                    </a:moveTo>
                    <a:cubicBezTo>
                      <a:pt x="0" y="19"/>
                      <a:pt x="3" y="33"/>
                      <a:pt x="9" y="46"/>
                    </a:cubicBezTo>
                    <a:cubicBezTo>
                      <a:pt x="3" y="33"/>
                      <a:pt x="0" y="19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75">
                <a:extLst>
                  <a:ext uri="{FF2B5EF4-FFF2-40B4-BE49-F238E27FC236}">
                    <a16:creationId xmlns:a16="http://schemas.microsoft.com/office/drawing/2014/main" id="{3734FB14-E16A-AB34-CB6B-B61073D85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3180153"/>
                <a:ext cx="207963" cy="420688"/>
              </a:xfrm>
              <a:custGeom>
                <a:avLst/>
                <a:gdLst>
                  <a:gd name="T0" fmla="*/ 85 w 85"/>
                  <a:gd name="T1" fmla="*/ 0 h 172"/>
                  <a:gd name="T2" fmla="*/ 1 w 85"/>
                  <a:gd name="T3" fmla="*/ 86 h 172"/>
                  <a:gd name="T4" fmla="*/ 1 w 85"/>
                  <a:gd name="T5" fmla="*/ 86 h 172"/>
                  <a:gd name="T6" fmla="*/ 1 w 85"/>
                  <a:gd name="T7" fmla="*/ 86 h 172"/>
                  <a:gd name="T8" fmla="*/ 1 w 85"/>
                  <a:gd name="T9" fmla="*/ 86 h 172"/>
                  <a:gd name="T10" fmla="*/ 1 w 85"/>
                  <a:gd name="T11" fmla="*/ 86 h 172"/>
                  <a:gd name="T12" fmla="*/ 1 w 85"/>
                  <a:gd name="T13" fmla="*/ 86 h 172"/>
                  <a:gd name="T14" fmla="*/ 1 w 85"/>
                  <a:gd name="T15" fmla="*/ 86 h 172"/>
                  <a:gd name="T16" fmla="*/ 1 w 85"/>
                  <a:gd name="T17" fmla="*/ 86 h 172"/>
                  <a:gd name="T18" fmla="*/ 1 w 85"/>
                  <a:gd name="T19" fmla="*/ 87 h 172"/>
                  <a:gd name="T20" fmla="*/ 1 w 85"/>
                  <a:gd name="T21" fmla="*/ 87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7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8 h 172"/>
                  <a:gd name="T34" fmla="*/ 1 w 85"/>
                  <a:gd name="T35" fmla="*/ 88 h 172"/>
                  <a:gd name="T36" fmla="*/ 1 w 85"/>
                  <a:gd name="T37" fmla="*/ 88 h 172"/>
                  <a:gd name="T38" fmla="*/ 1 w 85"/>
                  <a:gd name="T39" fmla="*/ 88 h 172"/>
                  <a:gd name="T40" fmla="*/ 1 w 85"/>
                  <a:gd name="T41" fmla="*/ 88 h 172"/>
                  <a:gd name="T42" fmla="*/ 1 w 85"/>
                  <a:gd name="T43" fmla="*/ 89 h 172"/>
                  <a:gd name="T44" fmla="*/ 1 w 85"/>
                  <a:gd name="T45" fmla="*/ 89 h 172"/>
                  <a:gd name="T46" fmla="*/ 1 w 85"/>
                  <a:gd name="T47" fmla="*/ 89 h 172"/>
                  <a:gd name="T48" fmla="*/ 1 w 85"/>
                  <a:gd name="T49" fmla="*/ 89 h 172"/>
                  <a:gd name="T50" fmla="*/ 1 w 85"/>
                  <a:gd name="T51" fmla="*/ 90 h 172"/>
                  <a:gd name="T52" fmla="*/ 1 w 85"/>
                  <a:gd name="T53" fmla="*/ 90 h 172"/>
                  <a:gd name="T54" fmla="*/ 1 w 85"/>
                  <a:gd name="T55" fmla="*/ 90 h 172"/>
                  <a:gd name="T56" fmla="*/ 1 w 85"/>
                  <a:gd name="T57" fmla="*/ 90 h 172"/>
                  <a:gd name="T58" fmla="*/ 9 w 85"/>
                  <a:gd name="T59" fmla="*/ 132 h 172"/>
                  <a:gd name="T60" fmla="*/ 9 w 85"/>
                  <a:gd name="T61" fmla="*/ 132 h 172"/>
                  <a:gd name="T62" fmla="*/ 9 w 85"/>
                  <a:gd name="T63" fmla="*/ 132 h 172"/>
                  <a:gd name="T64" fmla="*/ 9 w 85"/>
                  <a:gd name="T65" fmla="*/ 132 h 172"/>
                  <a:gd name="T66" fmla="*/ 9 w 85"/>
                  <a:gd name="T67" fmla="*/ 132 h 172"/>
                  <a:gd name="T68" fmla="*/ 9 w 85"/>
                  <a:gd name="T69" fmla="*/ 132 h 172"/>
                  <a:gd name="T70" fmla="*/ 10 w 85"/>
                  <a:gd name="T71" fmla="*/ 133 h 172"/>
                  <a:gd name="T72" fmla="*/ 10 w 85"/>
                  <a:gd name="T73" fmla="*/ 133 h 172"/>
                  <a:gd name="T74" fmla="*/ 10 w 85"/>
                  <a:gd name="T75" fmla="*/ 133 h 172"/>
                  <a:gd name="T76" fmla="*/ 10 w 85"/>
                  <a:gd name="T77" fmla="*/ 133 h 172"/>
                  <a:gd name="T78" fmla="*/ 10 w 85"/>
                  <a:gd name="T79" fmla="*/ 133 h 172"/>
                  <a:gd name="T80" fmla="*/ 10 w 85"/>
                  <a:gd name="T81" fmla="*/ 133 h 172"/>
                  <a:gd name="T82" fmla="*/ 10 w 85"/>
                  <a:gd name="T83" fmla="*/ 133 h 172"/>
                  <a:gd name="T84" fmla="*/ 10 w 85"/>
                  <a:gd name="T85" fmla="*/ 133 h 172"/>
                  <a:gd name="T86" fmla="*/ 10 w 85"/>
                  <a:gd name="T87" fmla="*/ 134 h 172"/>
                  <a:gd name="T88" fmla="*/ 10 w 85"/>
                  <a:gd name="T89" fmla="*/ 134 h 172"/>
                  <a:gd name="T90" fmla="*/ 10 w 85"/>
                  <a:gd name="T91" fmla="*/ 134 h 172"/>
                  <a:gd name="T92" fmla="*/ 10 w 85"/>
                  <a:gd name="T93" fmla="*/ 134 h 172"/>
                  <a:gd name="T94" fmla="*/ 10 w 85"/>
                  <a:gd name="T95" fmla="*/ 134 h 172"/>
                  <a:gd name="T96" fmla="*/ 45 w 85"/>
                  <a:gd name="T97" fmla="*/ 172 h 172"/>
                  <a:gd name="T98" fmla="*/ 42 w 85"/>
                  <a:gd name="T99" fmla="*/ 170 h 172"/>
                  <a:gd name="T100" fmla="*/ 27 w 85"/>
                  <a:gd name="T101" fmla="*/ 147 h 172"/>
                  <a:gd name="T102" fmla="*/ 16 w 85"/>
                  <a:gd name="T103" fmla="*/ 93 h 172"/>
                  <a:gd name="T104" fmla="*/ 16 w 85"/>
                  <a:gd name="T105" fmla="*/ 92 h 172"/>
                  <a:gd name="T106" fmla="*/ 22 w 85"/>
                  <a:gd name="T107" fmla="*/ 65 h 172"/>
                  <a:gd name="T108" fmla="*/ 52 w 85"/>
                  <a:gd name="T109" fmla="*/ 20 h 172"/>
                  <a:gd name="T110" fmla="*/ 85 w 85"/>
                  <a:gd name="T111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5" h="172">
                    <a:moveTo>
                      <a:pt x="85" y="0"/>
                    </a:moveTo>
                    <a:cubicBezTo>
                      <a:pt x="41" y="4"/>
                      <a:pt x="5" y="40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0" y="105"/>
                      <a:pt x="3" y="119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0" y="132"/>
                      <a:pt x="10" y="132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8" y="150"/>
                      <a:pt x="30" y="163"/>
                      <a:pt x="45" y="172"/>
                    </a:cubicBezTo>
                    <a:cubicBezTo>
                      <a:pt x="44" y="171"/>
                      <a:pt x="43" y="171"/>
                      <a:pt x="42" y="170"/>
                    </a:cubicBezTo>
                    <a:cubicBezTo>
                      <a:pt x="37" y="162"/>
                      <a:pt x="32" y="155"/>
                      <a:pt x="27" y="147"/>
                    </a:cubicBezTo>
                    <a:cubicBezTo>
                      <a:pt x="19" y="130"/>
                      <a:pt x="15" y="112"/>
                      <a:pt x="16" y="93"/>
                    </a:cubicBezTo>
                    <a:cubicBezTo>
                      <a:pt x="16" y="93"/>
                      <a:pt x="16" y="93"/>
                      <a:pt x="16" y="92"/>
                    </a:cubicBezTo>
                    <a:cubicBezTo>
                      <a:pt x="18" y="83"/>
                      <a:pt x="20" y="74"/>
                      <a:pt x="22" y="65"/>
                    </a:cubicBezTo>
                    <a:cubicBezTo>
                      <a:pt x="28" y="47"/>
                      <a:pt x="38" y="32"/>
                      <a:pt x="52" y="20"/>
                    </a:cubicBezTo>
                    <a:cubicBezTo>
                      <a:pt x="62" y="11"/>
                      <a:pt x="73" y="4"/>
                      <a:pt x="8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96">
                <a:extLst>
                  <a:ext uri="{FF2B5EF4-FFF2-40B4-BE49-F238E27FC236}">
                    <a16:creationId xmlns:a16="http://schemas.microsoft.com/office/drawing/2014/main" id="{BA123E44-4EF7-356F-B308-638221D7E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330966"/>
                <a:ext cx="27622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97">
                <a:extLst>
                  <a:ext uri="{FF2B5EF4-FFF2-40B4-BE49-F238E27FC236}">
                    <a16:creationId xmlns:a16="http://schemas.microsoft.com/office/drawing/2014/main" id="{11CCA97D-17AE-B21B-457F-C689486D4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218253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10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CFAE8DD-8C3C-3C6E-2025-C4259B58D36E}"/>
                </a:ext>
              </a:extLst>
            </p:cNvPr>
            <p:cNvGrpSpPr/>
            <p:nvPr/>
          </p:nvGrpSpPr>
          <p:grpSpPr>
            <a:xfrm>
              <a:off x="1162050" y="4580328"/>
              <a:ext cx="569913" cy="568325"/>
              <a:chOff x="1162050" y="4580328"/>
              <a:chExt cx="569913" cy="568325"/>
            </a:xfrm>
          </p:grpSpPr>
          <p:sp>
            <p:nvSpPr>
              <p:cNvPr id="72" name="Freeform 80">
                <a:extLst>
                  <a:ext uri="{FF2B5EF4-FFF2-40B4-BE49-F238E27FC236}">
                    <a16:creationId xmlns:a16="http://schemas.microsoft.com/office/drawing/2014/main" id="{331341CC-ECDD-5C0A-C865-733F3CECF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" y="4580328"/>
                <a:ext cx="569913" cy="568325"/>
              </a:xfrm>
              <a:custGeom>
                <a:avLst/>
                <a:gdLst>
                  <a:gd name="T0" fmla="*/ 116 w 233"/>
                  <a:gd name="T1" fmla="*/ 0 h 232"/>
                  <a:gd name="T2" fmla="*/ 232 w 233"/>
                  <a:gd name="T3" fmla="*/ 116 h 232"/>
                  <a:gd name="T4" fmla="*/ 117 w 233"/>
                  <a:gd name="T5" fmla="*/ 232 h 232"/>
                  <a:gd name="T6" fmla="*/ 0 w 233"/>
                  <a:gd name="T7" fmla="*/ 116 h 232"/>
                  <a:gd name="T8" fmla="*/ 116 w 233"/>
                  <a:gd name="T9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32">
                    <a:moveTo>
                      <a:pt x="116" y="0"/>
                    </a:moveTo>
                    <a:cubicBezTo>
                      <a:pt x="180" y="0"/>
                      <a:pt x="232" y="52"/>
                      <a:pt x="232" y="116"/>
                    </a:cubicBezTo>
                    <a:cubicBezTo>
                      <a:pt x="233" y="180"/>
                      <a:pt x="180" y="232"/>
                      <a:pt x="117" y="232"/>
                    </a:cubicBezTo>
                    <a:cubicBezTo>
                      <a:pt x="53" y="232"/>
                      <a:pt x="1" y="180"/>
                      <a:pt x="0" y="116"/>
                    </a:cubicBezTo>
                    <a:cubicBezTo>
                      <a:pt x="0" y="52"/>
                      <a:pt x="52" y="0"/>
                      <a:pt x="116" y="0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81">
                <a:extLst>
                  <a:ext uri="{FF2B5EF4-FFF2-40B4-BE49-F238E27FC236}">
                    <a16:creationId xmlns:a16="http://schemas.microsoft.com/office/drawing/2014/main" id="{4FAC519A-96D7-682E-2A59-8D349A4BC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7478"/>
                <a:ext cx="457200" cy="457200"/>
              </a:xfrm>
              <a:custGeom>
                <a:avLst/>
                <a:gdLst>
                  <a:gd name="T0" fmla="*/ 93 w 187"/>
                  <a:gd name="T1" fmla="*/ 0 h 187"/>
                  <a:gd name="T2" fmla="*/ 187 w 187"/>
                  <a:gd name="T3" fmla="*/ 93 h 187"/>
                  <a:gd name="T4" fmla="*/ 94 w 187"/>
                  <a:gd name="T5" fmla="*/ 187 h 187"/>
                  <a:gd name="T6" fmla="*/ 0 w 187"/>
                  <a:gd name="T7" fmla="*/ 93 h 187"/>
                  <a:gd name="T8" fmla="*/ 93 w 187"/>
                  <a:gd name="T9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187">
                    <a:moveTo>
                      <a:pt x="93" y="0"/>
                    </a:moveTo>
                    <a:cubicBezTo>
                      <a:pt x="145" y="0"/>
                      <a:pt x="187" y="41"/>
                      <a:pt x="187" y="93"/>
                    </a:cubicBezTo>
                    <a:cubicBezTo>
                      <a:pt x="187" y="144"/>
                      <a:pt x="145" y="187"/>
                      <a:pt x="94" y="187"/>
                    </a:cubicBezTo>
                    <a:cubicBezTo>
                      <a:pt x="42" y="187"/>
                      <a:pt x="0" y="145"/>
                      <a:pt x="0" y="93"/>
                    </a:cubicBezTo>
                    <a:cubicBezTo>
                      <a:pt x="0" y="42"/>
                      <a:pt x="42" y="0"/>
                      <a:pt x="93" y="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82">
                <a:extLst>
                  <a:ext uri="{FF2B5EF4-FFF2-40B4-BE49-F238E27FC236}">
                    <a16:creationId xmlns:a16="http://schemas.microsoft.com/office/drawing/2014/main" id="{D74E6DFC-4DB4-16E0-EDEA-77272CC52C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4827978"/>
                <a:ext cx="17463" cy="123825"/>
              </a:xfrm>
              <a:custGeom>
                <a:avLst/>
                <a:gdLst>
                  <a:gd name="T0" fmla="*/ 7 w 7"/>
                  <a:gd name="T1" fmla="*/ 51 h 51"/>
                  <a:gd name="T2" fmla="*/ 7 w 7"/>
                  <a:gd name="T3" fmla="*/ 50 h 51"/>
                  <a:gd name="T4" fmla="*/ 7 w 7"/>
                  <a:gd name="T5" fmla="*/ 50 h 51"/>
                  <a:gd name="T6" fmla="*/ 7 w 7"/>
                  <a:gd name="T7" fmla="*/ 50 h 51"/>
                  <a:gd name="T8" fmla="*/ 7 w 7"/>
                  <a:gd name="T9" fmla="*/ 49 h 51"/>
                  <a:gd name="T10" fmla="*/ 0 w 7"/>
                  <a:gd name="T11" fmla="*/ 16 h 51"/>
                  <a:gd name="T12" fmla="*/ 0 w 7"/>
                  <a:gd name="T13" fmla="*/ 16 h 51"/>
                  <a:gd name="T14" fmla="*/ 0 w 7"/>
                  <a:gd name="T15" fmla="*/ 16 h 51"/>
                  <a:gd name="T16" fmla="*/ 0 w 7"/>
                  <a:gd name="T17" fmla="*/ 16 h 51"/>
                  <a:gd name="T18" fmla="*/ 0 w 7"/>
                  <a:gd name="T19" fmla="*/ 15 h 51"/>
                  <a:gd name="T20" fmla="*/ 0 w 7"/>
                  <a:gd name="T21" fmla="*/ 15 h 51"/>
                  <a:gd name="T22" fmla="*/ 0 w 7"/>
                  <a:gd name="T23" fmla="*/ 15 h 51"/>
                  <a:gd name="T24" fmla="*/ 0 w 7"/>
                  <a:gd name="T25" fmla="*/ 14 h 51"/>
                  <a:gd name="T26" fmla="*/ 0 w 7"/>
                  <a:gd name="T27" fmla="*/ 14 h 51"/>
                  <a:gd name="T28" fmla="*/ 0 w 7"/>
                  <a:gd name="T29" fmla="*/ 14 h 51"/>
                  <a:gd name="T30" fmla="*/ 0 w 7"/>
                  <a:gd name="T31" fmla="*/ 14 h 51"/>
                  <a:gd name="T32" fmla="*/ 0 w 7"/>
                  <a:gd name="T33" fmla="*/ 13 h 51"/>
                  <a:gd name="T34" fmla="*/ 0 w 7"/>
                  <a:gd name="T35" fmla="*/ 13 h 51"/>
                  <a:gd name="T36" fmla="*/ 0 w 7"/>
                  <a:gd name="T37" fmla="*/ 13 h 51"/>
                  <a:gd name="T38" fmla="*/ 0 w 7"/>
                  <a:gd name="T39" fmla="*/ 12 h 51"/>
                  <a:gd name="T40" fmla="*/ 0 w 7"/>
                  <a:gd name="T41" fmla="*/ 12 h 51"/>
                  <a:gd name="T42" fmla="*/ 0 w 7"/>
                  <a:gd name="T43" fmla="*/ 12 h 51"/>
                  <a:gd name="T44" fmla="*/ 0 w 7"/>
                  <a:gd name="T45" fmla="*/ 12 h 51"/>
                  <a:gd name="T46" fmla="*/ 0 w 7"/>
                  <a:gd name="T47" fmla="*/ 11 h 51"/>
                  <a:gd name="T48" fmla="*/ 0 w 7"/>
                  <a:gd name="T49" fmla="*/ 11 h 51"/>
                  <a:gd name="T50" fmla="*/ 0 w 7"/>
                  <a:gd name="T51" fmla="*/ 11 h 51"/>
                  <a:gd name="T52" fmla="*/ 0 w 7"/>
                  <a:gd name="T53" fmla="*/ 10 h 51"/>
                  <a:gd name="T54" fmla="*/ 0 w 7"/>
                  <a:gd name="T55" fmla="*/ 10 h 51"/>
                  <a:gd name="T56" fmla="*/ 0 w 7"/>
                  <a:gd name="T57" fmla="*/ 10 h 51"/>
                  <a:gd name="T58" fmla="*/ 0 w 7"/>
                  <a:gd name="T59" fmla="*/ 9 h 51"/>
                  <a:gd name="T60" fmla="*/ 0 w 7"/>
                  <a:gd name="T61" fmla="*/ 9 h 51"/>
                  <a:gd name="T62" fmla="*/ 0 w 7"/>
                  <a:gd name="T63" fmla="*/ 9 h 51"/>
                  <a:gd name="T64" fmla="*/ 0 w 7"/>
                  <a:gd name="T65" fmla="*/ 9 h 51"/>
                  <a:gd name="T66" fmla="*/ 0 w 7"/>
                  <a:gd name="T67" fmla="*/ 8 h 51"/>
                  <a:gd name="T68" fmla="*/ 0 w 7"/>
                  <a:gd name="T69" fmla="*/ 8 h 51"/>
                  <a:gd name="T70" fmla="*/ 0 w 7"/>
                  <a:gd name="T71" fmla="*/ 8 h 51"/>
                  <a:gd name="T72" fmla="*/ 0 w 7"/>
                  <a:gd name="T73" fmla="*/ 7 h 51"/>
                  <a:gd name="T74" fmla="*/ 0 w 7"/>
                  <a:gd name="T75" fmla="*/ 7 h 51"/>
                  <a:gd name="T76" fmla="*/ 0 w 7"/>
                  <a:gd name="T77" fmla="*/ 7 h 51"/>
                  <a:gd name="T78" fmla="*/ 0 w 7"/>
                  <a:gd name="T79" fmla="*/ 6 h 51"/>
                  <a:gd name="T80" fmla="*/ 0 w 7"/>
                  <a:gd name="T81" fmla="*/ 6 h 51"/>
                  <a:gd name="T82" fmla="*/ 0 w 7"/>
                  <a:gd name="T83" fmla="*/ 6 h 51"/>
                  <a:gd name="T84" fmla="*/ 0 w 7"/>
                  <a:gd name="T85" fmla="*/ 6 h 51"/>
                  <a:gd name="T86" fmla="*/ 0 w 7"/>
                  <a:gd name="T87" fmla="*/ 5 h 51"/>
                  <a:gd name="T88" fmla="*/ 1 w 7"/>
                  <a:gd name="T89" fmla="*/ 5 h 51"/>
                  <a:gd name="T90" fmla="*/ 1 w 7"/>
                  <a:gd name="T91" fmla="*/ 5 h 51"/>
                  <a:gd name="T92" fmla="*/ 1 w 7"/>
                  <a:gd name="T93" fmla="*/ 4 h 51"/>
                  <a:gd name="T94" fmla="*/ 1 w 7"/>
                  <a:gd name="T95" fmla="*/ 4 h 51"/>
                  <a:gd name="T96" fmla="*/ 1 w 7"/>
                  <a:gd name="T97" fmla="*/ 3 h 51"/>
                  <a:gd name="T98" fmla="*/ 1 w 7"/>
                  <a:gd name="T99" fmla="*/ 3 h 51"/>
                  <a:gd name="T100" fmla="*/ 1 w 7"/>
                  <a:gd name="T101" fmla="*/ 3 h 51"/>
                  <a:gd name="T102" fmla="*/ 1 w 7"/>
                  <a:gd name="T103" fmla="*/ 3 h 51"/>
                  <a:gd name="T104" fmla="*/ 1 w 7"/>
                  <a:gd name="T105" fmla="*/ 2 h 51"/>
                  <a:gd name="T106" fmla="*/ 1 w 7"/>
                  <a:gd name="T107" fmla="*/ 1 h 51"/>
                  <a:gd name="T108" fmla="*/ 1 w 7"/>
                  <a:gd name="T109" fmla="*/ 1 h 51"/>
                  <a:gd name="T110" fmla="*/ 1 w 7"/>
                  <a:gd name="T111" fmla="*/ 1 h 51"/>
                  <a:gd name="T112" fmla="*/ 1 w 7"/>
                  <a:gd name="T113" fmla="*/ 0 h 51"/>
                  <a:gd name="T114" fmla="*/ 1 w 7"/>
                  <a:gd name="T115" fmla="*/ 0 h 51"/>
                  <a:gd name="T116" fmla="*/ 1 w 7"/>
                  <a:gd name="T1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" h="51">
                    <a:moveTo>
                      <a:pt x="7" y="51"/>
                    </a:move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49"/>
                    </a:moveTo>
                    <a:cubicBezTo>
                      <a:pt x="7" y="49"/>
                      <a:pt x="7" y="50"/>
                      <a:pt x="7" y="50"/>
                    </a:cubicBezTo>
                    <a:cubicBezTo>
                      <a:pt x="7" y="50"/>
                      <a:pt x="7" y="49"/>
                      <a:pt x="7" y="49"/>
                    </a:cubicBezTo>
                    <a:moveTo>
                      <a:pt x="0" y="16"/>
                    </a:moveTo>
                    <a:cubicBezTo>
                      <a:pt x="0" y="28"/>
                      <a:pt x="2" y="39"/>
                      <a:pt x="6" y="49"/>
                    </a:cubicBezTo>
                    <a:cubicBezTo>
                      <a:pt x="2" y="39"/>
                      <a:pt x="0" y="28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3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83">
                <a:extLst>
                  <a:ext uri="{FF2B5EF4-FFF2-40B4-BE49-F238E27FC236}">
                    <a16:creationId xmlns:a16="http://schemas.microsoft.com/office/drawing/2014/main" id="{EDA75F50-CDBC-B3E4-AEC4-38ABB8BB2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9066"/>
                <a:ext cx="190500" cy="425450"/>
              </a:xfrm>
              <a:custGeom>
                <a:avLst/>
                <a:gdLst>
                  <a:gd name="T0" fmla="*/ 1 w 78"/>
                  <a:gd name="T1" fmla="*/ 77 h 174"/>
                  <a:gd name="T2" fmla="*/ 1 w 78"/>
                  <a:gd name="T3" fmla="*/ 77 h 174"/>
                  <a:gd name="T4" fmla="*/ 1 w 78"/>
                  <a:gd name="T5" fmla="*/ 77 h 174"/>
                  <a:gd name="T6" fmla="*/ 1 w 78"/>
                  <a:gd name="T7" fmla="*/ 78 h 174"/>
                  <a:gd name="T8" fmla="*/ 1 w 78"/>
                  <a:gd name="T9" fmla="*/ 78 h 174"/>
                  <a:gd name="T10" fmla="*/ 1 w 78"/>
                  <a:gd name="T11" fmla="*/ 78 h 174"/>
                  <a:gd name="T12" fmla="*/ 1 w 78"/>
                  <a:gd name="T13" fmla="*/ 79 h 174"/>
                  <a:gd name="T14" fmla="*/ 1 w 78"/>
                  <a:gd name="T15" fmla="*/ 80 h 174"/>
                  <a:gd name="T16" fmla="*/ 1 w 78"/>
                  <a:gd name="T17" fmla="*/ 80 h 174"/>
                  <a:gd name="T18" fmla="*/ 1 w 78"/>
                  <a:gd name="T19" fmla="*/ 80 h 174"/>
                  <a:gd name="T20" fmla="*/ 1 w 78"/>
                  <a:gd name="T21" fmla="*/ 80 h 174"/>
                  <a:gd name="T22" fmla="*/ 1 w 78"/>
                  <a:gd name="T23" fmla="*/ 81 h 174"/>
                  <a:gd name="T24" fmla="*/ 1 w 78"/>
                  <a:gd name="T25" fmla="*/ 81 h 174"/>
                  <a:gd name="T26" fmla="*/ 1 w 78"/>
                  <a:gd name="T27" fmla="*/ 82 h 174"/>
                  <a:gd name="T28" fmla="*/ 1 w 78"/>
                  <a:gd name="T29" fmla="*/ 82 h 174"/>
                  <a:gd name="T30" fmla="*/ 0 w 78"/>
                  <a:gd name="T31" fmla="*/ 82 h 174"/>
                  <a:gd name="T32" fmla="*/ 0 w 78"/>
                  <a:gd name="T33" fmla="*/ 82 h 174"/>
                  <a:gd name="T34" fmla="*/ 0 w 78"/>
                  <a:gd name="T35" fmla="*/ 83 h 174"/>
                  <a:gd name="T36" fmla="*/ 0 w 78"/>
                  <a:gd name="T37" fmla="*/ 83 h 174"/>
                  <a:gd name="T38" fmla="*/ 0 w 78"/>
                  <a:gd name="T39" fmla="*/ 83 h 174"/>
                  <a:gd name="T40" fmla="*/ 0 w 78"/>
                  <a:gd name="T41" fmla="*/ 84 h 174"/>
                  <a:gd name="T42" fmla="*/ 0 w 78"/>
                  <a:gd name="T43" fmla="*/ 84 h 174"/>
                  <a:gd name="T44" fmla="*/ 0 w 78"/>
                  <a:gd name="T45" fmla="*/ 84 h 174"/>
                  <a:gd name="T46" fmla="*/ 0 w 78"/>
                  <a:gd name="T47" fmla="*/ 85 h 174"/>
                  <a:gd name="T48" fmla="*/ 0 w 78"/>
                  <a:gd name="T49" fmla="*/ 85 h 174"/>
                  <a:gd name="T50" fmla="*/ 0 w 78"/>
                  <a:gd name="T51" fmla="*/ 85 h 174"/>
                  <a:gd name="T52" fmla="*/ 0 w 78"/>
                  <a:gd name="T53" fmla="*/ 85 h 174"/>
                  <a:gd name="T54" fmla="*/ 0 w 78"/>
                  <a:gd name="T55" fmla="*/ 86 h 174"/>
                  <a:gd name="T56" fmla="*/ 0 w 78"/>
                  <a:gd name="T57" fmla="*/ 86 h 174"/>
                  <a:gd name="T58" fmla="*/ 0 w 78"/>
                  <a:gd name="T59" fmla="*/ 86 h 174"/>
                  <a:gd name="T60" fmla="*/ 0 w 78"/>
                  <a:gd name="T61" fmla="*/ 87 h 174"/>
                  <a:gd name="T62" fmla="*/ 0 w 78"/>
                  <a:gd name="T63" fmla="*/ 87 h 174"/>
                  <a:gd name="T64" fmla="*/ 0 w 78"/>
                  <a:gd name="T65" fmla="*/ 87 h 174"/>
                  <a:gd name="T66" fmla="*/ 0 w 78"/>
                  <a:gd name="T67" fmla="*/ 87 h 174"/>
                  <a:gd name="T68" fmla="*/ 0 w 78"/>
                  <a:gd name="T69" fmla="*/ 88 h 174"/>
                  <a:gd name="T70" fmla="*/ 0 w 78"/>
                  <a:gd name="T71" fmla="*/ 88 h 174"/>
                  <a:gd name="T72" fmla="*/ 0 w 78"/>
                  <a:gd name="T73" fmla="*/ 88 h 174"/>
                  <a:gd name="T74" fmla="*/ 0 w 78"/>
                  <a:gd name="T75" fmla="*/ 89 h 174"/>
                  <a:gd name="T76" fmla="*/ 0 w 78"/>
                  <a:gd name="T77" fmla="*/ 89 h 174"/>
                  <a:gd name="T78" fmla="*/ 0 w 78"/>
                  <a:gd name="T79" fmla="*/ 89 h 174"/>
                  <a:gd name="T80" fmla="*/ 0 w 78"/>
                  <a:gd name="T81" fmla="*/ 90 h 174"/>
                  <a:gd name="T82" fmla="*/ 0 w 78"/>
                  <a:gd name="T83" fmla="*/ 90 h 174"/>
                  <a:gd name="T84" fmla="*/ 0 w 78"/>
                  <a:gd name="T85" fmla="*/ 90 h 174"/>
                  <a:gd name="T86" fmla="*/ 0 w 78"/>
                  <a:gd name="T87" fmla="*/ 90 h 174"/>
                  <a:gd name="T88" fmla="*/ 0 w 78"/>
                  <a:gd name="T89" fmla="*/ 91 h 174"/>
                  <a:gd name="T90" fmla="*/ 0 w 78"/>
                  <a:gd name="T91" fmla="*/ 91 h 174"/>
                  <a:gd name="T92" fmla="*/ 0 w 78"/>
                  <a:gd name="T93" fmla="*/ 91 h 174"/>
                  <a:gd name="T94" fmla="*/ 0 w 78"/>
                  <a:gd name="T95" fmla="*/ 92 h 174"/>
                  <a:gd name="T96" fmla="*/ 0 w 78"/>
                  <a:gd name="T97" fmla="*/ 92 h 174"/>
                  <a:gd name="T98" fmla="*/ 0 w 78"/>
                  <a:gd name="T99" fmla="*/ 92 h 174"/>
                  <a:gd name="T100" fmla="*/ 0 w 78"/>
                  <a:gd name="T101" fmla="*/ 93 h 174"/>
                  <a:gd name="T102" fmla="*/ 0 w 78"/>
                  <a:gd name="T103" fmla="*/ 93 h 174"/>
                  <a:gd name="T104" fmla="*/ 0 w 78"/>
                  <a:gd name="T105" fmla="*/ 93 h 174"/>
                  <a:gd name="T106" fmla="*/ 0 w 78"/>
                  <a:gd name="T107" fmla="*/ 93 h 174"/>
                  <a:gd name="T108" fmla="*/ 7 w 78"/>
                  <a:gd name="T109" fmla="*/ 126 h 174"/>
                  <a:gd name="T110" fmla="*/ 7 w 78"/>
                  <a:gd name="T111" fmla="*/ 127 h 174"/>
                  <a:gd name="T112" fmla="*/ 7 w 78"/>
                  <a:gd name="T113" fmla="*/ 127 h 174"/>
                  <a:gd name="T114" fmla="*/ 7 w 78"/>
                  <a:gd name="T115" fmla="*/ 127 h 174"/>
                  <a:gd name="T116" fmla="*/ 7 w 78"/>
                  <a:gd name="T117" fmla="*/ 128 h 174"/>
                  <a:gd name="T118" fmla="*/ 49 w 78"/>
                  <a:gd name="T119" fmla="*/ 174 h 174"/>
                  <a:gd name="T120" fmla="*/ 30 w 78"/>
                  <a:gd name="T121" fmla="*/ 151 h 174"/>
                  <a:gd name="T122" fmla="*/ 16 w 78"/>
                  <a:gd name="T123" fmla="*/ 96 h 174"/>
                  <a:gd name="T124" fmla="*/ 46 w 78"/>
                  <a:gd name="T125" fmla="*/ 2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" h="174">
                    <a:moveTo>
                      <a:pt x="78" y="0"/>
                    </a:moveTo>
                    <a:cubicBezTo>
                      <a:pt x="39" y="6"/>
                      <a:pt x="8" y="3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105"/>
                      <a:pt x="2" y="116"/>
                      <a:pt x="6" y="126"/>
                    </a:cubicBezTo>
                    <a:cubicBezTo>
                      <a:pt x="7" y="126"/>
                      <a:pt x="7" y="126"/>
                      <a:pt x="7" y="126"/>
                    </a:cubicBezTo>
                    <a:cubicBezTo>
                      <a:pt x="7" y="126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8"/>
                    </a:cubicBezTo>
                    <a:cubicBezTo>
                      <a:pt x="7" y="128"/>
                      <a:pt x="7" y="128"/>
                      <a:pt x="7" y="128"/>
                    </a:cubicBezTo>
                    <a:cubicBezTo>
                      <a:pt x="15" y="148"/>
                      <a:pt x="30" y="164"/>
                      <a:pt x="49" y="174"/>
                    </a:cubicBezTo>
                    <a:cubicBezTo>
                      <a:pt x="48" y="174"/>
                      <a:pt x="47" y="173"/>
                      <a:pt x="47" y="172"/>
                    </a:cubicBezTo>
                    <a:cubicBezTo>
                      <a:pt x="41" y="165"/>
                      <a:pt x="36" y="158"/>
                      <a:pt x="30" y="151"/>
                    </a:cubicBezTo>
                    <a:cubicBezTo>
                      <a:pt x="20" y="134"/>
                      <a:pt x="16" y="116"/>
                      <a:pt x="16" y="97"/>
                    </a:cubicBezTo>
                    <a:cubicBezTo>
                      <a:pt x="16" y="97"/>
                      <a:pt x="16" y="97"/>
                      <a:pt x="16" y="96"/>
                    </a:cubicBezTo>
                    <a:cubicBezTo>
                      <a:pt x="17" y="87"/>
                      <a:pt x="18" y="78"/>
                      <a:pt x="19" y="68"/>
                    </a:cubicBezTo>
                    <a:cubicBezTo>
                      <a:pt x="24" y="50"/>
                      <a:pt x="33" y="35"/>
                      <a:pt x="46" y="22"/>
                    </a:cubicBezTo>
                    <a:cubicBezTo>
                      <a:pt x="56" y="12"/>
                      <a:pt x="67" y="5"/>
                      <a:pt x="7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100">
                <a:extLst>
                  <a:ext uri="{FF2B5EF4-FFF2-40B4-BE49-F238E27FC236}">
                    <a16:creationId xmlns:a16="http://schemas.microsoft.com/office/drawing/2014/main" id="{464FE9E5-7B9A-0B90-AD0A-387711767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6363" y="4759716"/>
                <a:ext cx="139700" cy="190500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101">
                <a:extLst>
                  <a:ext uri="{FF2B5EF4-FFF2-40B4-BE49-F238E27FC236}">
                    <a16:creationId xmlns:a16="http://schemas.microsoft.com/office/drawing/2014/main" id="{928ED859-5C44-B41D-800C-4BBDAB9EE9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8738" y="4699391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8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0" name="Freeform 109">
              <a:extLst>
                <a:ext uri="{FF2B5EF4-FFF2-40B4-BE49-F238E27FC236}">
                  <a16:creationId xmlns:a16="http://schemas.microsoft.com/office/drawing/2014/main" id="{FA745932-F8D7-ADF2-E00E-5231D865C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163" y="1302141"/>
              <a:ext cx="377825" cy="323850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110">
              <a:extLst>
                <a:ext uri="{FF2B5EF4-FFF2-40B4-BE49-F238E27FC236}">
                  <a16:creationId xmlns:a16="http://schemas.microsoft.com/office/drawing/2014/main" id="{70C18813-0FD6-3E17-0982-A9B519DC3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1218003"/>
              <a:ext cx="379413" cy="325438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D8D87D06-9FFB-9637-0B4F-510C1076A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3" y="2205428"/>
              <a:ext cx="344488" cy="357188"/>
            </a:xfrm>
            <a:custGeom>
              <a:avLst/>
              <a:gdLst>
                <a:gd name="T0" fmla="*/ 56 w 141"/>
                <a:gd name="T1" fmla="*/ 0 h 146"/>
                <a:gd name="T2" fmla="*/ 141 w 141"/>
                <a:gd name="T3" fmla="*/ 146 h 146"/>
                <a:gd name="T4" fmla="*/ 56 w 141"/>
                <a:gd name="T5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46">
                  <a:moveTo>
                    <a:pt x="56" y="0"/>
                  </a:moveTo>
                  <a:cubicBezTo>
                    <a:pt x="0" y="145"/>
                    <a:pt x="141" y="146"/>
                    <a:pt x="141" y="146"/>
                  </a:cubicBezTo>
                  <a:cubicBezTo>
                    <a:pt x="41" y="120"/>
                    <a:pt x="56" y="0"/>
                    <a:pt x="56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113">
              <a:extLst>
                <a:ext uri="{FF2B5EF4-FFF2-40B4-BE49-F238E27FC236}">
                  <a16:creationId xmlns:a16="http://schemas.microsoft.com/office/drawing/2014/main" id="{2C90966C-EB45-9244-7777-BF8CE8F6B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100" y="125927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114">
              <a:extLst>
                <a:ext uri="{FF2B5EF4-FFF2-40B4-BE49-F238E27FC236}">
                  <a16:creationId xmlns:a16="http://schemas.microsoft.com/office/drawing/2014/main" id="{34929B39-8AB1-38AC-3EEA-AB9D2830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17672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115">
              <a:extLst>
                <a:ext uri="{FF2B5EF4-FFF2-40B4-BE49-F238E27FC236}">
                  <a16:creationId xmlns:a16="http://schemas.microsoft.com/office/drawing/2014/main" id="{809A835A-A74A-B680-3148-7E9ABC92F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1371991"/>
              <a:ext cx="1558925" cy="1319213"/>
            </a:xfrm>
            <a:custGeom>
              <a:avLst/>
              <a:gdLst>
                <a:gd name="T0" fmla="*/ 0 w 638"/>
                <a:gd name="T1" fmla="*/ 194 h 539"/>
                <a:gd name="T2" fmla="*/ 0 w 638"/>
                <a:gd name="T3" fmla="*/ 193 h 539"/>
                <a:gd name="T4" fmla="*/ 444 w 638"/>
                <a:gd name="T5" fmla="*/ 95 h 539"/>
                <a:gd name="T6" fmla="*/ 543 w 638"/>
                <a:gd name="T7" fmla="*/ 539 h 539"/>
                <a:gd name="T8" fmla="*/ 543 w 638"/>
                <a:gd name="T9" fmla="*/ 539 h 539"/>
                <a:gd name="T10" fmla="*/ 0 w 638"/>
                <a:gd name="T11" fmla="*/ 194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39">
                  <a:moveTo>
                    <a:pt x="0" y="194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96" y="44"/>
                    <a:pt x="295" y="0"/>
                    <a:pt x="444" y="95"/>
                  </a:cubicBezTo>
                  <a:cubicBezTo>
                    <a:pt x="594" y="191"/>
                    <a:pt x="638" y="390"/>
                    <a:pt x="543" y="539"/>
                  </a:cubicBezTo>
                  <a:cubicBezTo>
                    <a:pt x="543" y="539"/>
                    <a:pt x="543" y="539"/>
                    <a:pt x="543" y="539"/>
                  </a:cubicBezTo>
                  <a:cubicBezTo>
                    <a:pt x="0" y="194"/>
                    <a:pt x="0" y="194"/>
                    <a:pt x="0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116">
              <a:extLst>
                <a:ext uri="{FF2B5EF4-FFF2-40B4-BE49-F238E27FC236}">
                  <a16:creationId xmlns:a16="http://schemas.microsoft.com/office/drawing/2014/main" id="{694E2D8E-CBE2-6646-D054-AB62DC391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2661041"/>
              <a:ext cx="17463" cy="30163"/>
            </a:xfrm>
            <a:custGeom>
              <a:avLst/>
              <a:gdLst>
                <a:gd name="T0" fmla="*/ 7 w 7"/>
                <a:gd name="T1" fmla="*/ 0 h 12"/>
                <a:gd name="T2" fmla="*/ 0 w 7"/>
                <a:gd name="T3" fmla="*/ 12 h 12"/>
                <a:gd name="T4" fmla="*/ 7 w 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2">
                  <a:moveTo>
                    <a:pt x="7" y="0"/>
                  </a:moveTo>
                  <a:cubicBezTo>
                    <a:pt x="5" y="4"/>
                    <a:pt x="2" y="8"/>
                    <a:pt x="0" y="12"/>
                  </a:cubicBezTo>
                  <a:cubicBezTo>
                    <a:pt x="2" y="8"/>
                    <a:pt x="5" y="4"/>
                    <a:pt x="7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117">
              <a:extLst>
                <a:ext uri="{FF2B5EF4-FFF2-40B4-BE49-F238E27FC236}">
                  <a16:creationId xmlns:a16="http://schemas.microsoft.com/office/drawing/2014/main" id="{91CF0AFB-FC84-DDDB-BF71-827F3487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800" y="1611703"/>
              <a:ext cx="363538" cy="1079500"/>
            </a:xfrm>
            <a:custGeom>
              <a:avLst/>
              <a:gdLst>
                <a:gd name="T0" fmla="*/ 0 w 149"/>
                <a:gd name="T1" fmla="*/ 0 h 441"/>
                <a:gd name="T2" fmla="*/ 0 w 149"/>
                <a:gd name="T3" fmla="*/ 2 h 441"/>
                <a:gd name="T4" fmla="*/ 44 w 149"/>
                <a:gd name="T5" fmla="*/ 139 h 441"/>
                <a:gd name="T6" fmla="*/ 39 w 149"/>
                <a:gd name="T7" fmla="*/ 394 h 441"/>
                <a:gd name="T8" fmla="*/ 114 w 149"/>
                <a:gd name="T9" fmla="*/ 441 h 441"/>
                <a:gd name="T10" fmla="*/ 114 w 149"/>
                <a:gd name="T11" fmla="*/ 441 h 441"/>
                <a:gd name="T12" fmla="*/ 114 w 149"/>
                <a:gd name="T13" fmla="*/ 441 h 441"/>
                <a:gd name="T14" fmla="*/ 121 w 149"/>
                <a:gd name="T15" fmla="*/ 429 h 441"/>
                <a:gd name="T16" fmla="*/ 135 w 149"/>
                <a:gd name="T17" fmla="*/ 391 h 441"/>
                <a:gd name="T18" fmla="*/ 143 w 149"/>
                <a:gd name="T19" fmla="*/ 278 h 441"/>
                <a:gd name="T20" fmla="*/ 88 w 149"/>
                <a:gd name="T21" fmla="*/ 95 h 441"/>
                <a:gd name="T22" fmla="*/ 0 w 149"/>
                <a:gd name="T23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1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8" y="47"/>
                    <a:pt x="33" y="91"/>
                    <a:pt x="44" y="139"/>
                  </a:cubicBezTo>
                  <a:cubicBezTo>
                    <a:pt x="61" y="221"/>
                    <a:pt x="56" y="312"/>
                    <a:pt x="39" y="394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6" y="437"/>
                    <a:pt x="119" y="433"/>
                    <a:pt x="121" y="429"/>
                  </a:cubicBezTo>
                  <a:cubicBezTo>
                    <a:pt x="128" y="418"/>
                    <a:pt x="133" y="406"/>
                    <a:pt x="135" y="391"/>
                  </a:cubicBezTo>
                  <a:cubicBezTo>
                    <a:pt x="141" y="359"/>
                    <a:pt x="149" y="327"/>
                    <a:pt x="143" y="278"/>
                  </a:cubicBezTo>
                  <a:cubicBezTo>
                    <a:pt x="137" y="214"/>
                    <a:pt x="118" y="152"/>
                    <a:pt x="88" y="95"/>
                  </a:cubicBezTo>
                  <a:cubicBezTo>
                    <a:pt x="68" y="57"/>
                    <a:pt x="32" y="27"/>
                    <a:pt x="0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ED7B7089-92BA-B1C5-522E-F75A0BDF40FD}"/>
                </a:ext>
              </a:extLst>
            </p:cNvPr>
            <p:cNvGrpSpPr/>
            <p:nvPr/>
          </p:nvGrpSpPr>
          <p:grpSpPr>
            <a:xfrm>
              <a:off x="3182395" y="2634848"/>
              <a:ext cx="585788" cy="587375"/>
              <a:chOff x="3722688" y="3113478"/>
              <a:chExt cx="585788" cy="587375"/>
            </a:xfrm>
          </p:grpSpPr>
          <p:sp>
            <p:nvSpPr>
              <p:cNvPr id="102" name="Freeform 44">
                <a:extLst>
                  <a:ext uri="{FF2B5EF4-FFF2-40B4-BE49-F238E27FC236}">
                    <a16:creationId xmlns:a16="http://schemas.microsoft.com/office/drawing/2014/main" id="{45C5CDED-626D-5CDD-26C2-51C4147A6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45">
                <a:extLst>
                  <a:ext uri="{FF2B5EF4-FFF2-40B4-BE49-F238E27FC236}">
                    <a16:creationId xmlns:a16="http://schemas.microsoft.com/office/drawing/2014/main" id="{2A979FF9-2E2E-2E69-8B0C-DEECCB281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46">
                <a:extLst>
                  <a:ext uri="{FF2B5EF4-FFF2-40B4-BE49-F238E27FC236}">
                    <a16:creationId xmlns:a16="http://schemas.microsoft.com/office/drawing/2014/main" id="{CB1B1A0B-1712-7C3B-ACA5-347C6D9C30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47">
                <a:extLst>
                  <a:ext uri="{FF2B5EF4-FFF2-40B4-BE49-F238E27FC236}">
                    <a16:creationId xmlns:a16="http://schemas.microsoft.com/office/drawing/2014/main" id="{6B8865A2-8F29-2A65-A823-243A73DE1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48">
                <a:extLst>
                  <a:ext uri="{FF2B5EF4-FFF2-40B4-BE49-F238E27FC236}">
                    <a16:creationId xmlns:a16="http://schemas.microsoft.com/office/drawing/2014/main" id="{97F7CE91-686D-CA3D-7008-636A84FA7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Rectangle 49">
                <a:extLst>
                  <a:ext uri="{FF2B5EF4-FFF2-40B4-BE49-F238E27FC236}">
                    <a16:creationId xmlns:a16="http://schemas.microsoft.com/office/drawing/2014/main" id="{62EBE02E-1D20-6ED8-60EA-AB519E7A98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73B8850B-8325-0329-C6CC-5257E792B1EE}"/>
                </a:ext>
              </a:extLst>
            </p:cNvPr>
            <p:cNvGrpSpPr/>
            <p:nvPr/>
          </p:nvGrpSpPr>
          <p:grpSpPr>
            <a:xfrm>
              <a:off x="3894423" y="3854840"/>
              <a:ext cx="585788" cy="587375"/>
              <a:chOff x="3722688" y="3113478"/>
              <a:chExt cx="585788" cy="587375"/>
            </a:xfrm>
          </p:grpSpPr>
          <p:sp>
            <p:nvSpPr>
              <p:cNvPr id="109" name="Freeform 44">
                <a:extLst>
                  <a:ext uri="{FF2B5EF4-FFF2-40B4-BE49-F238E27FC236}">
                    <a16:creationId xmlns:a16="http://schemas.microsoft.com/office/drawing/2014/main" id="{F2790A14-1523-7D84-C8DB-9E7AF63E1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45">
                <a:extLst>
                  <a:ext uri="{FF2B5EF4-FFF2-40B4-BE49-F238E27FC236}">
                    <a16:creationId xmlns:a16="http://schemas.microsoft.com/office/drawing/2014/main" id="{AA27B129-8B11-46A0-D873-5B0075FB5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46">
                <a:extLst>
                  <a:ext uri="{FF2B5EF4-FFF2-40B4-BE49-F238E27FC236}">
                    <a16:creationId xmlns:a16="http://schemas.microsoft.com/office/drawing/2014/main" id="{52AB95F4-E5D7-E06C-8E10-8ED3AF3340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47">
                <a:extLst>
                  <a:ext uri="{FF2B5EF4-FFF2-40B4-BE49-F238E27FC236}">
                    <a16:creationId xmlns:a16="http://schemas.microsoft.com/office/drawing/2014/main" id="{8833E07D-67E3-BCFC-3E17-6660D7BFA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Rectangle 48">
                <a:extLst>
                  <a:ext uri="{FF2B5EF4-FFF2-40B4-BE49-F238E27FC236}">
                    <a16:creationId xmlns:a16="http://schemas.microsoft.com/office/drawing/2014/main" id="{4804A59F-2DC7-55CF-B66A-AE83A1F7F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Rectangle 49">
                <a:extLst>
                  <a:ext uri="{FF2B5EF4-FFF2-40B4-BE49-F238E27FC236}">
                    <a16:creationId xmlns:a16="http://schemas.microsoft.com/office/drawing/2014/main" id="{486BF8B8-2C3A-F405-BD2F-6B5FE2959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3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B9A24C7-263A-97F5-6186-5E4A76A865C9}"/>
                </a:ext>
              </a:extLst>
            </p:cNvPr>
            <p:cNvGrpSpPr/>
            <p:nvPr/>
          </p:nvGrpSpPr>
          <p:grpSpPr>
            <a:xfrm>
              <a:off x="3215051" y="5123253"/>
              <a:ext cx="585788" cy="587375"/>
              <a:chOff x="3722688" y="3113478"/>
              <a:chExt cx="585788" cy="587375"/>
            </a:xfrm>
          </p:grpSpPr>
          <p:sp>
            <p:nvSpPr>
              <p:cNvPr id="116" name="Freeform 44">
                <a:extLst>
                  <a:ext uri="{FF2B5EF4-FFF2-40B4-BE49-F238E27FC236}">
                    <a16:creationId xmlns:a16="http://schemas.microsoft.com/office/drawing/2014/main" id="{1DC63D49-B5DC-66E7-659A-28C7DD586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45">
                <a:extLst>
                  <a:ext uri="{FF2B5EF4-FFF2-40B4-BE49-F238E27FC236}">
                    <a16:creationId xmlns:a16="http://schemas.microsoft.com/office/drawing/2014/main" id="{713DE702-C987-DE67-AEE7-911BEAA1E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46">
                <a:extLst>
                  <a:ext uri="{FF2B5EF4-FFF2-40B4-BE49-F238E27FC236}">
                    <a16:creationId xmlns:a16="http://schemas.microsoft.com/office/drawing/2014/main" id="{FAFE7430-C6F3-7399-318F-8787585EE8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47">
                <a:extLst>
                  <a:ext uri="{FF2B5EF4-FFF2-40B4-BE49-F238E27FC236}">
                    <a16:creationId xmlns:a16="http://schemas.microsoft.com/office/drawing/2014/main" id="{17C2487F-349A-EF9E-9396-9EFF5B70C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48">
                <a:extLst>
                  <a:ext uri="{FF2B5EF4-FFF2-40B4-BE49-F238E27FC236}">
                    <a16:creationId xmlns:a16="http://schemas.microsoft.com/office/drawing/2014/main" id="{7FB22CB6-E938-3E67-5B42-A260B0DC6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49">
                <a:extLst>
                  <a:ext uri="{FF2B5EF4-FFF2-40B4-BE49-F238E27FC236}">
                    <a16:creationId xmlns:a16="http://schemas.microsoft.com/office/drawing/2014/main" id="{A5B841D0-E80D-1D28-C9A8-BCB5A2901B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2903" y="3218595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5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35606C8-0CF3-7477-35F4-4C27B8F09952}"/>
                </a:ext>
              </a:extLst>
            </p:cNvPr>
            <p:cNvGrpSpPr/>
            <p:nvPr/>
          </p:nvGrpSpPr>
          <p:grpSpPr>
            <a:xfrm>
              <a:off x="1735320" y="5112033"/>
              <a:ext cx="585788" cy="587375"/>
              <a:chOff x="3722688" y="3113478"/>
              <a:chExt cx="585788" cy="587375"/>
            </a:xfrm>
          </p:grpSpPr>
          <p:sp>
            <p:nvSpPr>
              <p:cNvPr id="123" name="Freeform 44">
                <a:extLst>
                  <a:ext uri="{FF2B5EF4-FFF2-40B4-BE49-F238E27FC236}">
                    <a16:creationId xmlns:a16="http://schemas.microsoft.com/office/drawing/2014/main" id="{5894FC3B-1372-DAFD-FEC4-C79953B08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45">
                <a:extLst>
                  <a:ext uri="{FF2B5EF4-FFF2-40B4-BE49-F238E27FC236}">
                    <a16:creationId xmlns:a16="http://schemas.microsoft.com/office/drawing/2014/main" id="{D9CAF923-4C88-7BC0-7E36-FDC68C572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46">
                <a:extLst>
                  <a:ext uri="{FF2B5EF4-FFF2-40B4-BE49-F238E27FC236}">
                    <a16:creationId xmlns:a16="http://schemas.microsoft.com/office/drawing/2014/main" id="{B6DEBD8A-6FBD-4E03-F8AB-C28BB6736A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47">
                <a:extLst>
                  <a:ext uri="{FF2B5EF4-FFF2-40B4-BE49-F238E27FC236}">
                    <a16:creationId xmlns:a16="http://schemas.microsoft.com/office/drawing/2014/main" id="{0913D5C7-B194-D4A8-0CBE-8BA216D84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Rectangle 48">
                <a:extLst>
                  <a:ext uri="{FF2B5EF4-FFF2-40B4-BE49-F238E27FC236}">
                    <a16:creationId xmlns:a16="http://schemas.microsoft.com/office/drawing/2014/main" id="{64E4095A-4C10-AED2-B994-E63E39D48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49">
                <a:extLst>
                  <a:ext uri="{FF2B5EF4-FFF2-40B4-BE49-F238E27FC236}">
                    <a16:creationId xmlns:a16="http://schemas.microsoft.com/office/drawing/2014/main" id="{C3F728E9-C26D-7E35-A4FF-C791ABF53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7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3F0DFE4-365D-5B06-66B9-B34668B29CFE}"/>
                </a:ext>
              </a:extLst>
            </p:cNvPr>
            <p:cNvGrpSpPr/>
            <p:nvPr/>
          </p:nvGrpSpPr>
          <p:grpSpPr>
            <a:xfrm>
              <a:off x="1021289" y="3858386"/>
              <a:ext cx="585788" cy="587375"/>
              <a:chOff x="3722688" y="3113478"/>
              <a:chExt cx="585788" cy="587375"/>
            </a:xfrm>
          </p:grpSpPr>
          <p:sp>
            <p:nvSpPr>
              <p:cNvPr id="160" name="Freeform 44">
                <a:extLst>
                  <a:ext uri="{FF2B5EF4-FFF2-40B4-BE49-F238E27FC236}">
                    <a16:creationId xmlns:a16="http://schemas.microsoft.com/office/drawing/2014/main" id="{0F77EC9C-718A-C711-C068-6807AB3B3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45">
                <a:extLst>
                  <a:ext uri="{FF2B5EF4-FFF2-40B4-BE49-F238E27FC236}">
                    <a16:creationId xmlns:a16="http://schemas.microsoft.com/office/drawing/2014/main" id="{661F22EB-F96B-BB46-17A2-86AB67658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46">
                <a:extLst>
                  <a:ext uri="{FF2B5EF4-FFF2-40B4-BE49-F238E27FC236}">
                    <a16:creationId xmlns:a16="http://schemas.microsoft.com/office/drawing/2014/main" id="{5767B6F2-88D1-D96E-5322-71AC70FD64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47">
                <a:extLst>
                  <a:ext uri="{FF2B5EF4-FFF2-40B4-BE49-F238E27FC236}">
                    <a16:creationId xmlns:a16="http://schemas.microsoft.com/office/drawing/2014/main" id="{3885D250-F26F-C8DB-2B99-C462163B4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Rectangle 48">
                <a:extLst>
                  <a:ext uri="{FF2B5EF4-FFF2-40B4-BE49-F238E27FC236}">
                    <a16:creationId xmlns:a16="http://schemas.microsoft.com/office/drawing/2014/main" id="{DE80E83E-D5D2-81BC-9246-B1E343921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Rectangle 49">
                <a:extLst>
                  <a:ext uri="{FF2B5EF4-FFF2-40B4-BE49-F238E27FC236}">
                    <a16:creationId xmlns:a16="http://schemas.microsoft.com/office/drawing/2014/main" id="{3ABC61D1-5A83-42FB-A509-472ED02CC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869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9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3B283896-C6B1-C6B8-F07D-C2796A93C3B2}"/>
                </a:ext>
              </a:extLst>
            </p:cNvPr>
            <p:cNvGrpSpPr/>
            <p:nvPr/>
          </p:nvGrpSpPr>
          <p:grpSpPr>
            <a:xfrm>
              <a:off x="1717493" y="2613416"/>
              <a:ext cx="585788" cy="587375"/>
              <a:chOff x="3722688" y="3113478"/>
              <a:chExt cx="585788" cy="587375"/>
            </a:xfrm>
          </p:grpSpPr>
          <p:sp>
            <p:nvSpPr>
              <p:cNvPr id="167" name="Freeform 44">
                <a:extLst>
                  <a:ext uri="{FF2B5EF4-FFF2-40B4-BE49-F238E27FC236}">
                    <a16:creationId xmlns:a16="http://schemas.microsoft.com/office/drawing/2014/main" id="{527D8C4A-2C7B-F43F-BA19-71DC30E6C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45">
                <a:extLst>
                  <a:ext uri="{FF2B5EF4-FFF2-40B4-BE49-F238E27FC236}">
                    <a16:creationId xmlns:a16="http://schemas.microsoft.com/office/drawing/2014/main" id="{65249611-D3E6-96CA-27A0-19FE942F5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46">
                <a:extLst>
                  <a:ext uri="{FF2B5EF4-FFF2-40B4-BE49-F238E27FC236}">
                    <a16:creationId xmlns:a16="http://schemas.microsoft.com/office/drawing/2014/main" id="{0B3F9B49-88B5-44D3-E05E-281644A1FB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47">
                <a:extLst>
                  <a:ext uri="{FF2B5EF4-FFF2-40B4-BE49-F238E27FC236}">
                    <a16:creationId xmlns:a16="http://schemas.microsoft.com/office/drawing/2014/main" id="{E54A8819-E0BC-418B-BD9E-C11DA8C9D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Rectangle 48">
                <a:extLst>
                  <a:ext uri="{FF2B5EF4-FFF2-40B4-BE49-F238E27FC236}">
                    <a16:creationId xmlns:a16="http://schemas.microsoft.com/office/drawing/2014/main" id="{CBD1D94C-2D02-3D99-4A47-7AB773176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Rectangle 49">
                <a:extLst>
                  <a:ext uri="{FF2B5EF4-FFF2-40B4-BE49-F238E27FC236}">
                    <a16:creationId xmlns:a16="http://schemas.microsoft.com/office/drawing/2014/main" id="{638D5037-1A35-EE32-9026-AF4DAC053A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6550" y="3218595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B83E0CC-4C86-7EAF-C3EC-BC8981F0D0AB}"/>
              </a:ext>
            </a:extLst>
          </p:cNvPr>
          <p:cNvSpPr txBox="1"/>
          <p:nvPr/>
        </p:nvSpPr>
        <p:spPr>
          <a:xfrm>
            <a:off x="298982" y="311024"/>
            <a:ext cx="44196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TRÒ CHƠI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2B3A4EA3-E3E0-039A-9415-E9F07EB3E44D}"/>
              </a:ext>
            </a:extLst>
          </p:cNvPr>
          <p:cNvSpPr txBox="1"/>
          <p:nvPr/>
        </p:nvSpPr>
        <p:spPr>
          <a:xfrm>
            <a:off x="4792472" y="422059"/>
            <a:ext cx="317901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XEM GIỜ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1D062B7-1916-ABE5-6616-73C296EE26E6}"/>
              </a:ext>
            </a:extLst>
          </p:cNvPr>
          <p:cNvSpPr txBox="1"/>
          <p:nvPr/>
        </p:nvSpPr>
        <p:spPr>
          <a:xfrm>
            <a:off x="5205393" y="4962115"/>
            <a:ext cx="30922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Đồng hồ chỉ mấy giờ?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6" name="Picture 195">
            <a:extLst>
              <a:ext uri="{FF2B5EF4-FFF2-40B4-BE49-F238E27FC236}">
                <a16:creationId xmlns:a16="http://schemas.microsoft.com/office/drawing/2014/main" id="{61F0C023-0F83-2C26-B0F0-A57392607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1481075"/>
            <a:ext cx="1600200" cy="28575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63AA86-557B-D428-A06B-323E9716D1DA}"/>
              </a:ext>
            </a:extLst>
          </p:cNvPr>
          <p:cNvSpPr/>
          <p:nvPr/>
        </p:nvSpPr>
        <p:spPr>
          <a:xfrm>
            <a:off x="8771860" y="893135"/>
            <a:ext cx="2317898" cy="119198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5AF609-F1DC-264B-CBD0-A34602F2C35D}"/>
              </a:ext>
            </a:extLst>
          </p:cNvPr>
          <p:cNvSpPr txBox="1"/>
          <p:nvPr/>
        </p:nvSpPr>
        <p:spPr>
          <a:xfrm>
            <a:off x="8614160" y="1009090"/>
            <a:ext cx="262398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12:15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9FD64CF-84B5-2DA2-AC98-1B46DE2435BB}"/>
              </a:ext>
            </a:extLst>
          </p:cNvPr>
          <p:cNvSpPr txBox="1"/>
          <p:nvPr/>
        </p:nvSpPr>
        <p:spPr>
          <a:xfrm>
            <a:off x="9606589" y="2295739"/>
            <a:ext cx="12649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ĐÁP ÁN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54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6" grpId="0"/>
      <p:bldP spid="190" grpId="0"/>
      <p:bldP spid="2" grpId="0" animBg="1"/>
      <p:bldP spid="3" grpId="0"/>
      <p:bldP spid="7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312327" y="4097905"/>
            <a:ext cx="35058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Gắn</a:t>
            </a:r>
            <a:r>
              <a:rPr lang="pt-BR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/viết số La Mã lên mặt đồng hồ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59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2836299" y="235278"/>
            <a:ext cx="6784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Oval 20"/>
          <p:cNvSpPr/>
          <p:nvPr/>
        </p:nvSpPr>
        <p:spPr>
          <a:xfrm>
            <a:off x="2325155" y="2518229"/>
            <a:ext cx="1022287" cy="103093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  <a:gd name="connsiteX0" fmla="*/ 8842 w 1020266"/>
              <a:gd name="connsiteY0" fmla="*/ 558109 h 1110961"/>
              <a:gd name="connsiteX1" fmla="*/ 514554 w 1020266"/>
              <a:gd name="connsiteY1" fmla="*/ 52397 h 1110961"/>
              <a:gd name="connsiteX2" fmla="*/ 1020266 w 1020266"/>
              <a:gd name="connsiteY2" fmla="*/ 558109 h 1110961"/>
              <a:gd name="connsiteX3" fmla="*/ 514554 w 1020266"/>
              <a:gd name="connsiteY3" fmla="*/ 1063821 h 1110961"/>
              <a:gd name="connsiteX4" fmla="*/ 8842 w 1020266"/>
              <a:gd name="connsiteY4" fmla="*/ 558109 h 1110961"/>
              <a:gd name="connsiteX0" fmla="*/ 10461 w 1021885"/>
              <a:gd name="connsiteY0" fmla="*/ 518195 h 1071047"/>
              <a:gd name="connsiteX1" fmla="*/ 516173 w 1021885"/>
              <a:gd name="connsiteY1" fmla="*/ 12483 h 1071047"/>
              <a:gd name="connsiteX2" fmla="*/ 1021885 w 1021885"/>
              <a:gd name="connsiteY2" fmla="*/ 518195 h 1071047"/>
              <a:gd name="connsiteX3" fmla="*/ 516173 w 1021885"/>
              <a:gd name="connsiteY3" fmla="*/ 1023907 h 1071047"/>
              <a:gd name="connsiteX4" fmla="*/ 10461 w 1021885"/>
              <a:gd name="connsiteY4" fmla="*/ 518195 h 1071047"/>
              <a:gd name="connsiteX0" fmla="*/ 10461 w 1022214"/>
              <a:gd name="connsiteY0" fmla="*/ 518195 h 1071047"/>
              <a:gd name="connsiteX1" fmla="*/ 516173 w 1022214"/>
              <a:gd name="connsiteY1" fmla="*/ 12483 h 1071047"/>
              <a:gd name="connsiteX2" fmla="*/ 1021885 w 1022214"/>
              <a:gd name="connsiteY2" fmla="*/ 518195 h 1071047"/>
              <a:gd name="connsiteX3" fmla="*/ 516173 w 1022214"/>
              <a:gd name="connsiteY3" fmla="*/ 1023907 h 1071047"/>
              <a:gd name="connsiteX4" fmla="*/ 10461 w 1022214"/>
              <a:gd name="connsiteY4" fmla="*/ 518195 h 1071047"/>
              <a:gd name="connsiteX0" fmla="*/ 10461 w 1022287"/>
              <a:gd name="connsiteY0" fmla="*/ 518195 h 1030933"/>
              <a:gd name="connsiteX1" fmla="*/ 516173 w 1022287"/>
              <a:gd name="connsiteY1" fmla="*/ 12483 h 1030933"/>
              <a:gd name="connsiteX2" fmla="*/ 1021885 w 1022287"/>
              <a:gd name="connsiteY2" fmla="*/ 518195 h 1030933"/>
              <a:gd name="connsiteX3" fmla="*/ 516173 w 1022287"/>
              <a:gd name="connsiteY3" fmla="*/ 1023907 h 1030933"/>
              <a:gd name="connsiteX4" fmla="*/ 10461 w 1022287"/>
              <a:gd name="connsiteY4" fmla="*/ 518195 h 103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287" h="1030933">
                <a:moveTo>
                  <a:pt x="10461" y="518195"/>
                </a:moveTo>
                <a:cubicBezTo>
                  <a:pt x="-46689" y="96023"/>
                  <a:pt x="131499" y="90788"/>
                  <a:pt x="516173" y="12483"/>
                </a:cubicBezTo>
                <a:cubicBezTo>
                  <a:pt x="900847" y="-65822"/>
                  <a:pt x="1021885" y="238898"/>
                  <a:pt x="1021885" y="518195"/>
                </a:cubicBezTo>
                <a:cubicBezTo>
                  <a:pt x="1031410" y="959417"/>
                  <a:pt x="872071" y="984203"/>
                  <a:pt x="516173" y="1023907"/>
                </a:cubicBezTo>
                <a:cubicBezTo>
                  <a:pt x="160275" y="1063611"/>
                  <a:pt x="67611" y="940367"/>
                  <a:pt x="10461" y="518195"/>
                </a:cubicBezTo>
                <a:close/>
              </a:path>
            </a:pathLst>
          </a:custGeom>
          <a:solidFill>
            <a:srgbClr val="D89D6B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89373E-DF7B-7973-8285-38AC58FF0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1692" y="1657178"/>
            <a:ext cx="5200650" cy="421957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006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7229696" y="3992675"/>
            <a:ext cx="394489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Trang trí</a:t>
            </a:r>
            <a:r>
              <a:rPr kumimoji="0" lang="vi-VN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mặt đồng hồ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6" y="10690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836299" y="235278"/>
            <a:ext cx="6784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9" name="Oval 20"/>
          <p:cNvSpPr/>
          <p:nvPr/>
        </p:nvSpPr>
        <p:spPr>
          <a:xfrm>
            <a:off x="8180256" y="2452399"/>
            <a:ext cx="1022287" cy="103093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  <a:gd name="connsiteX0" fmla="*/ 8842 w 1020266"/>
              <a:gd name="connsiteY0" fmla="*/ 558109 h 1110961"/>
              <a:gd name="connsiteX1" fmla="*/ 514554 w 1020266"/>
              <a:gd name="connsiteY1" fmla="*/ 52397 h 1110961"/>
              <a:gd name="connsiteX2" fmla="*/ 1020266 w 1020266"/>
              <a:gd name="connsiteY2" fmla="*/ 558109 h 1110961"/>
              <a:gd name="connsiteX3" fmla="*/ 514554 w 1020266"/>
              <a:gd name="connsiteY3" fmla="*/ 1063821 h 1110961"/>
              <a:gd name="connsiteX4" fmla="*/ 8842 w 1020266"/>
              <a:gd name="connsiteY4" fmla="*/ 558109 h 1110961"/>
              <a:gd name="connsiteX0" fmla="*/ 10461 w 1021885"/>
              <a:gd name="connsiteY0" fmla="*/ 518195 h 1071047"/>
              <a:gd name="connsiteX1" fmla="*/ 516173 w 1021885"/>
              <a:gd name="connsiteY1" fmla="*/ 12483 h 1071047"/>
              <a:gd name="connsiteX2" fmla="*/ 1021885 w 1021885"/>
              <a:gd name="connsiteY2" fmla="*/ 518195 h 1071047"/>
              <a:gd name="connsiteX3" fmla="*/ 516173 w 1021885"/>
              <a:gd name="connsiteY3" fmla="*/ 1023907 h 1071047"/>
              <a:gd name="connsiteX4" fmla="*/ 10461 w 1021885"/>
              <a:gd name="connsiteY4" fmla="*/ 518195 h 1071047"/>
              <a:gd name="connsiteX0" fmla="*/ 10461 w 1022214"/>
              <a:gd name="connsiteY0" fmla="*/ 518195 h 1071047"/>
              <a:gd name="connsiteX1" fmla="*/ 516173 w 1022214"/>
              <a:gd name="connsiteY1" fmla="*/ 12483 h 1071047"/>
              <a:gd name="connsiteX2" fmla="*/ 1021885 w 1022214"/>
              <a:gd name="connsiteY2" fmla="*/ 518195 h 1071047"/>
              <a:gd name="connsiteX3" fmla="*/ 516173 w 1022214"/>
              <a:gd name="connsiteY3" fmla="*/ 1023907 h 1071047"/>
              <a:gd name="connsiteX4" fmla="*/ 10461 w 1022214"/>
              <a:gd name="connsiteY4" fmla="*/ 518195 h 1071047"/>
              <a:gd name="connsiteX0" fmla="*/ 10461 w 1022287"/>
              <a:gd name="connsiteY0" fmla="*/ 518195 h 1030933"/>
              <a:gd name="connsiteX1" fmla="*/ 516173 w 1022287"/>
              <a:gd name="connsiteY1" fmla="*/ 12483 h 1030933"/>
              <a:gd name="connsiteX2" fmla="*/ 1021885 w 1022287"/>
              <a:gd name="connsiteY2" fmla="*/ 518195 h 1030933"/>
              <a:gd name="connsiteX3" fmla="*/ 516173 w 1022287"/>
              <a:gd name="connsiteY3" fmla="*/ 1023907 h 1030933"/>
              <a:gd name="connsiteX4" fmla="*/ 10461 w 1022287"/>
              <a:gd name="connsiteY4" fmla="*/ 518195 h 103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287" h="1030933">
                <a:moveTo>
                  <a:pt x="10461" y="518195"/>
                </a:moveTo>
                <a:cubicBezTo>
                  <a:pt x="-46689" y="96023"/>
                  <a:pt x="131499" y="90788"/>
                  <a:pt x="516173" y="12483"/>
                </a:cubicBezTo>
                <a:cubicBezTo>
                  <a:pt x="900847" y="-65822"/>
                  <a:pt x="1021885" y="238898"/>
                  <a:pt x="1021885" y="518195"/>
                </a:cubicBezTo>
                <a:cubicBezTo>
                  <a:pt x="1031410" y="959417"/>
                  <a:pt x="872071" y="984203"/>
                  <a:pt x="516173" y="1023907"/>
                </a:cubicBezTo>
                <a:cubicBezTo>
                  <a:pt x="160275" y="1063611"/>
                  <a:pt x="67611" y="940367"/>
                  <a:pt x="10461" y="518195"/>
                </a:cubicBezTo>
                <a:close/>
              </a:path>
            </a:pathLst>
          </a:custGeom>
          <a:solidFill>
            <a:srgbClr val="D89D6B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FB39C7-4081-C167-EB00-7CF5B6DEA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969" y="3992675"/>
            <a:ext cx="3362021" cy="2727794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C19097-2824-D5FA-DD82-37A6C0A8FC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1412" y="1316628"/>
            <a:ext cx="3334765" cy="267604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51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743921" y="4011725"/>
            <a:ext cx="394489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Gắn</a:t>
            </a:r>
            <a:r>
              <a:rPr kumimoji="0" lang="vi-VN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kim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giờ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và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kim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phút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lên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mặt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đồng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hồ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6" y="10690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836299" y="235278"/>
            <a:ext cx="6784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9" name="Oval 20"/>
          <p:cNvSpPr/>
          <p:nvPr/>
        </p:nvSpPr>
        <p:spPr>
          <a:xfrm>
            <a:off x="7694481" y="2471449"/>
            <a:ext cx="1022287" cy="103093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  <a:gd name="connsiteX0" fmla="*/ 8842 w 1020266"/>
              <a:gd name="connsiteY0" fmla="*/ 558109 h 1110961"/>
              <a:gd name="connsiteX1" fmla="*/ 514554 w 1020266"/>
              <a:gd name="connsiteY1" fmla="*/ 52397 h 1110961"/>
              <a:gd name="connsiteX2" fmla="*/ 1020266 w 1020266"/>
              <a:gd name="connsiteY2" fmla="*/ 558109 h 1110961"/>
              <a:gd name="connsiteX3" fmla="*/ 514554 w 1020266"/>
              <a:gd name="connsiteY3" fmla="*/ 1063821 h 1110961"/>
              <a:gd name="connsiteX4" fmla="*/ 8842 w 1020266"/>
              <a:gd name="connsiteY4" fmla="*/ 558109 h 1110961"/>
              <a:gd name="connsiteX0" fmla="*/ 10461 w 1021885"/>
              <a:gd name="connsiteY0" fmla="*/ 518195 h 1071047"/>
              <a:gd name="connsiteX1" fmla="*/ 516173 w 1021885"/>
              <a:gd name="connsiteY1" fmla="*/ 12483 h 1071047"/>
              <a:gd name="connsiteX2" fmla="*/ 1021885 w 1021885"/>
              <a:gd name="connsiteY2" fmla="*/ 518195 h 1071047"/>
              <a:gd name="connsiteX3" fmla="*/ 516173 w 1021885"/>
              <a:gd name="connsiteY3" fmla="*/ 1023907 h 1071047"/>
              <a:gd name="connsiteX4" fmla="*/ 10461 w 1021885"/>
              <a:gd name="connsiteY4" fmla="*/ 518195 h 1071047"/>
              <a:gd name="connsiteX0" fmla="*/ 10461 w 1022214"/>
              <a:gd name="connsiteY0" fmla="*/ 518195 h 1071047"/>
              <a:gd name="connsiteX1" fmla="*/ 516173 w 1022214"/>
              <a:gd name="connsiteY1" fmla="*/ 12483 h 1071047"/>
              <a:gd name="connsiteX2" fmla="*/ 1021885 w 1022214"/>
              <a:gd name="connsiteY2" fmla="*/ 518195 h 1071047"/>
              <a:gd name="connsiteX3" fmla="*/ 516173 w 1022214"/>
              <a:gd name="connsiteY3" fmla="*/ 1023907 h 1071047"/>
              <a:gd name="connsiteX4" fmla="*/ 10461 w 1022214"/>
              <a:gd name="connsiteY4" fmla="*/ 518195 h 1071047"/>
              <a:gd name="connsiteX0" fmla="*/ 10461 w 1022287"/>
              <a:gd name="connsiteY0" fmla="*/ 518195 h 1030933"/>
              <a:gd name="connsiteX1" fmla="*/ 516173 w 1022287"/>
              <a:gd name="connsiteY1" fmla="*/ 12483 h 1030933"/>
              <a:gd name="connsiteX2" fmla="*/ 1021885 w 1022287"/>
              <a:gd name="connsiteY2" fmla="*/ 518195 h 1030933"/>
              <a:gd name="connsiteX3" fmla="*/ 516173 w 1022287"/>
              <a:gd name="connsiteY3" fmla="*/ 1023907 h 1030933"/>
              <a:gd name="connsiteX4" fmla="*/ 10461 w 1022287"/>
              <a:gd name="connsiteY4" fmla="*/ 518195 h 103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287" h="1030933">
                <a:moveTo>
                  <a:pt x="10461" y="518195"/>
                </a:moveTo>
                <a:cubicBezTo>
                  <a:pt x="-46689" y="96023"/>
                  <a:pt x="131499" y="90788"/>
                  <a:pt x="516173" y="12483"/>
                </a:cubicBezTo>
                <a:cubicBezTo>
                  <a:pt x="900847" y="-65822"/>
                  <a:pt x="1021885" y="238898"/>
                  <a:pt x="1021885" y="518195"/>
                </a:cubicBezTo>
                <a:cubicBezTo>
                  <a:pt x="1031410" y="959417"/>
                  <a:pt x="872071" y="984203"/>
                  <a:pt x="516173" y="1023907"/>
                </a:cubicBezTo>
                <a:cubicBezTo>
                  <a:pt x="160275" y="1063611"/>
                  <a:pt x="67611" y="940367"/>
                  <a:pt x="10461" y="518195"/>
                </a:cubicBezTo>
                <a:close/>
              </a:path>
            </a:pathLst>
          </a:custGeom>
          <a:solidFill>
            <a:srgbClr val="D89D6B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C21456-CEA8-EFDD-90D7-F20439916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3777" y="1518262"/>
            <a:ext cx="4915637" cy="39307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AFB081-0E84-9927-5FE1-662697120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707" y="3887451"/>
            <a:ext cx="2995595" cy="240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5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38422" y="630411"/>
            <a:ext cx="7305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KIỂM TRA VÀ ĐIỀU CHỈNH SẢN PHẨM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181600" y="1945951"/>
            <a:ext cx="6328537" cy="3971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776162" y="2569241"/>
            <a:ext cx="590324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hồ sử dụng số La Mã từ I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đến XII</a:t>
            </a:r>
            <a:b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b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 thể quay được kim giờ và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kim phút</a:t>
            </a:r>
            <a:b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b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Đảm bảo tính thẩm mĩ, sử dụng được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nhiều lần</a:t>
            </a:r>
            <a:r>
              <a:rPr lang="vi-VN" sz="32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br>
              <a:rPr lang="vi-VN" sz="32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vi-VN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6594" t="5767" r="6075" b="6170"/>
          <a:stretch/>
        </p:blipFill>
        <p:spPr>
          <a:xfrm>
            <a:off x="270279" y="1277905"/>
            <a:ext cx="3231239" cy="3203141"/>
          </a:xfrm>
          <a:prstGeom prst="ellipse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583" y="3070155"/>
            <a:ext cx="3787845" cy="37878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62" b="99485" l="2036" r="98728">
                        <a14:foregroundMark x1="28753" y1="10052" x2="55216" y2="8763"/>
                        <a14:foregroundMark x1="28244" y1="14691" x2="33079" y2="16753"/>
                        <a14:foregroundMark x1="68702" y1="14691" x2="71247" y2="14691"/>
                        <a14:foregroundMark x1="79644" y1="25773" x2="85751" y2="30928"/>
                        <a14:foregroundMark x1="89822" y1="46649" x2="92366" y2="54897"/>
                        <a14:foregroundMark x1="88804" y1="69072" x2="82697" y2="76031"/>
                        <a14:foregroundMark x1="75318" y1="85825" x2="70229" y2="90464"/>
                        <a14:foregroundMark x1="47583" y1="90464" x2="54707" y2="92268"/>
                        <a14:foregroundMark x1="27735" y1="81701" x2="34606" y2="87887"/>
                        <a14:foregroundMark x1="13995" y1="70103" x2="16539" y2="76031"/>
                        <a14:foregroundMark x1="14504" y1="47680" x2="11196" y2="55928"/>
                        <a14:foregroundMark x1="21628" y1="26804" x2="15013" y2="33505"/>
                        <a14:backgroundMark x1="33588" y1="36598" x2="54198" y2="49227"/>
                        <a14:backgroundMark x1="72265" y1="30412" x2="52672" y2="45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798" y="3790033"/>
            <a:ext cx="2431414" cy="23480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62" b="99485" l="2036" r="98728">
                        <a14:foregroundMark x1="28753" y1="10052" x2="55216" y2="8763"/>
                        <a14:foregroundMark x1="28244" y1="14691" x2="33079" y2="16753"/>
                        <a14:foregroundMark x1="68702" y1="14691" x2="71247" y2="14691"/>
                        <a14:foregroundMark x1="79644" y1="25773" x2="85751" y2="30928"/>
                        <a14:foregroundMark x1="89822" y1="46649" x2="92366" y2="54897"/>
                        <a14:foregroundMark x1="88804" y1="69072" x2="82697" y2="76031"/>
                        <a14:foregroundMark x1="75318" y1="85825" x2="70229" y2="90464"/>
                        <a14:foregroundMark x1="47583" y1="90464" x2="54707" y2="92268"/>
                        <a14:foregroundMark x1="27735" y1="81701" x2="34606" y2="87887"/>
                        <a14:foregroundMark x1="13995" y1="70103" x2="16539" y2="76031"/>
                        <a14:foregroundMark x1="14504" y1="47680" x2="11196" y2="55928"/>
                        <a14:foregroundMark x1="21628" y1="26804" x2="15013" y2="33505"/>
                        <a14:backgroundMark x1="33588" y1="36598" x2="54198" y2="49227"/>
                        <a14:backgroundMark x1="72265" y1="30412" x2="52672" y2="45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72" y="1474077"/>
            <a:ext cx="2939003" cy="283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9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3" grpId="0" animBg="1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41882356-1859-E072-43C6-1556382636CC}"/>
              </a:ext>
            </a:extLst>
          </p:cNvPr>
          <p:cNvSpPr/>
          <p:nvPr/>
        </p:nvSpPr>
        <p:spPr>
          <a:xfrm>
            <a:off x="6057479" y="1383969"/>
            <a:ext cx="2815587" cy="2396945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588049 w 3681047"/>
              <a:gd name="connsiteY0" fmla="*/ 2347273 h 2026254"/>
              <a:gd name="connsiteX1" fmla="*/ 531764 w 3681047"/>
              <a:gd name="connsiteY1" fmla="*/ 2403558 h 2026254"/>
              <a:gd name="connsiteX2" fmla="*/ 475479 w 3681047"/>
              <a:gd name="connsiteY2" fmla="*/ 2347273 h 2026254"/>
              <a:gd name="connsiteX3" fmla="*/ 531764 w 3681047"/>
              <a:gd name="connsiteY3" fmla="*/ 2290988 h 2026254"/>
              <a:gd name="connsiteX4" fmla="*/ 588049 w 3681047"/>
              <a:gd name="connsiteY4" fmla="*/ 2347273 h 2026254"/>
              <a:gd name="connsiteX0" fmla="*/ 762810 w 3681047"/>
              <a:gd name="connsiteY0" fmla="*/ 2226499 h 2026254"/>
              <a:gd name="connsiteX1" fmla="*/ 650240 w 3681047"/>
              <a:gd name="connsiteY1" fmla="*/ 2339069 h 2026254"/>
              <a:gd name="connsiteX2" fmla="*/ 537670 w 3681047"/>
              <a:gd name="connsiteY2" fmla="*/ 2226499 h 2026254"/>
              <a:gd name="connsiteX3" fmla="*/ 650240 w 3681047"/>
              <a:gd name="connsiteY3" fmla="*/ 2113929 h 2026254"/>
              <a:gd name="connsiteX4" fmla="*/ 762810 w 3681047"/>
              <a:gd name="connsiteY4" fmla="*/ 2226499 h 2026254"/>
              <a:gd name="connsiteX0" fmla="*/ 1016402 w 3681047"/>
              <a:gd name="connsiteY0" fmla="*/ 2025364 h 2026254"/>
              <a:gd name="connsiteX1" fmla="*/ 847547 w 3681047"/>
              <a:gd name="connsiteY1" fmla="*/ 2194219 h 2026254"/>
              <a:gd name="connsiteX2" fmla="*/ 678692 w 3681047"/>
              <a:gd name="connsiteY2" fmla="*/ 2025364 h 2026254"/>
              <a:gd name="connsiteX3" fmla="*/ 847547 w 3681047"/>
              <a:gd name="connsiteY3" fmla="*/ 1856509 h 2026254"/>
              <a:gd name="connsiteX4" fmla="*/ 1016402 w 3681047"/>
              <a:gd name="connsiteY4" fmla="*/ 2025364 h 2026254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0386 w 43256"/>
              <a:gd name="connsiteY11" fmla="*/ 17889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2199 h 51103"/>
              <a:gd name="connsiteX16" fmla="*/ 22177 w 43256"/>
              <a:gd name="connsiteY16" fmla="*/ 4579 h 51103"/>
              <a:gd name="connsiteX17" fmla="*/ 22536 w 43256"/>
              <a:gd name="connsiteY17" fmla="*/ 3189 h 51103"/>
              <a:gd name="connsiteX18" fmla="*/ 14036 w 43256"/>
              <a:gd name="connsiteY18" fmla="*/ 5051 h 51103"/>
              <a:gd name="connsiteX19" fmla="*/ 14011 w 43256"/>
              <a:gd name="connsiteY19" fmla="*/ 5196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0386 w 43256"/>
              <a:gd name="connsiteY11" fmla="*/ 17889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2199 h 51103"/>
              <a:gd name="connsiteX16" fmla="*/ 22177 w 43256"/>
              <a:gd name="connsiteY16" fmla="*/ 4579 h 51103"/>
              <a:gd name="connsiteX17" fmla="*/ 22536 w 43256"/>
              <a:gd name="connsiteY17" fmla="*/ 3189 h 51103"/>
              <a:gd name="connsiteX18" fmla="*/ 14036 w 43256"/>
              <a:gd name="connsiteY18" fmla="*/ 5051 h 51103"/>
              <a:gd name="connsiteX19" fmla="*/ 13614 w 43256"/>
              <a:gd name="connsiteY19" fmla="*/ 3030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0386 w 43256"/>
              <a:gd name="connsiteY11" fmla="*/ 17889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2199 h 51103"/>
              <a:gd name="connsiteX16" fmla="*/ 22177 w 43256"/>
              <a:gd name="connsiteY16" fmla="*/ 4579 h 51103"/>
              <a:gd name="connsiteX17" fmla="*/ 22668 w 43256"/>
              <a:gd name="connsiteY17" fmla="*/ 1504 h 51103"/>
              <a:gd name="connsiteX18" fmla="*/ 14036 w 43256"/>
              <a:gd name="connsiteY18" fmla="*/ 5051 h 51103"/>
              <a:gd name="connsiteX19" fmla="*/ 13614 w 43256"/>
              <a:gd name="connsiteY19" fmla="*/ 3030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0386 w 43256"/>
              <a:gd name="connsiteY11" fmla="*/ 17889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33 h 51103"/>
              <a:gd name="connsiteX16" fmla="*/ 22177 w 43256"/>
              <a:gd name="connsiteY16" fmla="*/ 4579 h 51103"/>
              <a:gd name="connsiteX17" fmla="*/ 22668 w 43256"/>
              <a:gd name="connsiteY17" fmla="*/ 1504 h 51103"/>
              <a:gd name="connsiteX18" fmla="*/ 14036 w 43256"/>
              <a:gd name="connsiteY18" fmla="*/ 5051 h 51103"/>
              <a:gd name="connsiteX19" fmla="*/ 13614 w 43256"/>
              <a:gd name="connsiteY19" fmla="*/ 3030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2771 w 43256"/>
              <a:gd name="connsiteY11" fmla="*/ 17408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33 h 51103"/>
              <a:gd name="connsiteX16" fmla="*/ 22177 w 43256"/>
              <a:gd name="connsiteY16" fmla="*/ 4579 h 51103"/>
              <a:gd name="connsiteX17" fmla="*/ 22668 w 43256"/>
              <a:gd name="connsiteY17" fmla="*/ 1504 h 51103"/>
              <a:gd name="connsiteX18" fmla="*/ 14036 w 43256"/>
              <a:gd name="connsiteY18" fmla="*/ 5051 h 51103"/>
              <a:gd name="connsiteX19" fmla="*/ 13614 w 43256"/>
              <a:gd name="connsiteY19" fmla="*/ 3030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5110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3685819" h="2396945">
                <a:moveTo>
                  <a:pt x="591117" y="2340660"/>
                </a:moveTo>
                <a:cubicBezTo>
                  <a:pt x="591117" y="2371745"/>
                  <a:pt x="565917" y="2396945"/>
                  <a:pt x="534832" y="2396945"/>
                </a:cubicBezTo>
                <a:cubicBezTo>
                  <a:pt x="503747" y="2396945"/>
                  <a:pt x="478547" y="2371745"/>
                  <a:pt x="478547" y="2340660"/>
                </a:cubicBezTo>
                <a:cubicBezTo>
                  <a:pt x="478547" y="2309575"/>
                  <a:pt x="503747" y="2284375"/>
                  <a:pt x="534832" y="2284375"/>
                </a:cubicBezTo>
                <a:cubicBezTo>
                  <a:pt x="565917" y="2284375"/>
                  <a:pt x="591117" y="2309575"/>
                  <a:pt x="591117" y="2340660"/>
                </a:cubicBezTo>
                <a:close/>
              </a:path>
              <a:path w="3685819" h="2396945">
                <a:moveTo>
                  <a:pt x="765878" y="2219886"/>
                </a:moveTo>
                <a:cubicBezTo>
                  <a:pt x="765878" y="2282057"/>
                  <a:pt x="715479" y="2332456"/>
                  <a:pt x="653308" y="2332456"/>
                </a:cubicBezTo>
                <a:cubicBezTo>
                  <a:pt x="591137" y="2332456"/>
                  <a:pt x="540738" y="2282057"/>
                  <a:pt x="540738" y="2219886"/>
                </a:cubicBezTo>
                <a:cubicBezTo>
                  <a:pt x="540738" y="2157715"/>
                  <a:pt x="591137" y="2107316"/>
                  <a:pt x="653308" y="2107316"/>
                </a:cubicBezTo>
                <a:cubicBezTo>
                  <a:pt x="715479" y="2107316"/>
                  <a:pt x="765878" y="2157715"/>
                  <a:pt x="765878" y="2219886"/>
                </a:cubicBezTo>
                <a:close/>
              </a:path>
              <a:path w="3685819" h="2396945">
                <a:moveTo>
                  <a:pt x="1019470" y="2018751"/>
                </a:moveTo>
                <a:cubicBezTo>
                  <a:pt x="1019470" y="2112007"/>
                  <a:pt x="943871" y="2187606"/>
                  <a:pt x="850615" y="2187606"/>
                </a:cubicBezTo>
                <a:cubicBezTo>
                  <a:pt x="757359" y="2187606"/>
                  <a:pt x="681760" y="2112007"/>
                  <a:pt x="681760" y="2018751"/>
                </a:cubicBezTo>
                <a:cubicBezTo>
                  <a:pt x="681760" y="1925495"/>
                  <a:pt x="757359" y="1849896"/>
                  <a:pt x="850615" y="1849896"/>
                </a:cubicBezTo>
                <a:cubicBezTo>
                  <a:pt x="943871" y="1849896"/>
                  <a:pt x="1019470" y="1925495"/>
                  <a:pt x="1019470" y="2018751"/>
                </a:cubicBezTo>
                <a:close/>
              </a:path>
              <a:path w="43256" h="5110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3399" y="16680"/>
                  <a:pt x="42771" y="17408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519"/>
                  <a:pt x="29856" y="33"/>
                </a:cubicBezTo>
                <a:moveTo>
                  <a:pt x="22177" y="4579"/>
                </a:moveTo>
                <a:cubicBezTo>
                  <a:pt x="22254" y="4097"/>
                  <a:pt x="22507" y="1945"/>
                  <a:pt x="22668" y="1504"/>
                </a:cubicBezTo>
                <a:moveTo>
                  <a:pt x="14036" y="5051"/>
                </a:moveTo>
                <a:cubicBezTo>
                  <a:pt x="14508" y="5427"/>
                  <a:pt x="13222" y="2511"/>
                  <a:pt x="13614" y="3030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561790" y="192120"/>
            <a:ext cx="762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TRÒ</a:t>
            </a:r>
            <a:r>
              <a:rPr kumimoji="0" lang="vi-VN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 CHƠI THI QUAY NHANH </a:t>
            </a:r>
            <a:endParaRPr kumimoji="0" lang="en-US" altLang="zh-CN" sz="3200" b="1" i="0" u="none" strike="noStrike" kern="1200" cap="none" spc="0" normalizeH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KIM 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75911" y="2040263"/>
            <a:ext cx="293164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defRPr/>
            </a:pP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4 giờ 15 phút</a:t>
            </a:r>
            <a:endParaRPr lang="vi-VN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E86707EB-FEE3-DFEC-760E-F69721884F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41733" y="331503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75EA512-5389-8B60-9850-CD41A505D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870" y="3162631"/>
            <a:ext cx="6067425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3256" y="1918480"/>
            <a:ext cx="36469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4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Cách chơi: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Quản trò hô giờ, các nhóm quay kim chỉ đúng giờ được hô</a:t>
            </a:r>
            <a:endParaRPr lang="vi-VN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24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71028BF-4394-59CC-577D-5A0DC1AF0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8027" y="1443645"/>
            <a:ext cx="8469234" cy="52697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644929" y="624225"/>
            <a:ext cx="465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ĐÁNH GIÁ SẢN PHẨM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860759" y="1555927"/>
            <a:ext cx="254572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đánh giá bằng hình dán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6827" t="7035" r="5654" b="3542"/>
          <a:stretch/>
        </p:blipFill>
        <p:spPr>
          <a:xfrm>
            <a:off x="6564559" y="3552022"/>
            <a:ext cx="868595" cy="868595"/>
          </a:xfrm>
          <a:prstGeom prst="ellipse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l="9571" t="6413" r="10420" b="6660"/>
          <a:stretch/>
        </p:blipFill>
        <p:spPr>
          <a:xfrm>
            <a:off x="7817021" y="4492586"/>
            <a:ext cx="848933" cy="848933"/>
          </a:xfrm>
          <a:prstGeom prst="ellipse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l="5642" t="6399" r="6278" b="6897"/>
          <a:stretch/>
        </p:blipFill>
        <p:spPr>
          <a:xfrm>
            <a:off x="9120108" y="5534605"/>
            <a:ext cx="878797" cy="878797"/>
          </a:xfrm>
          <a:prstGeom prst="ellipse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0" y="14457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2895770" y="3691708"/>
            <a:ext cx="3286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hồ sử dụng số La Mã từ I đến XII</a:t>
            </a:r>
            <a:r>
              <a:rPr lang="vi-V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lang="vi-VN" altLang="zh-CN" sz="20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18639" y="4695188"/>
            <a:ext cx="3012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 thể quay được kim giờ và kim phút</a:t>
            </a:r>
            <a:r>
              <a:rPr lang="vi-V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kumimoji="0" lang="vi-VN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89184" y="5688939"/>
            <a:ext cx="3193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0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Đảm bảo tính thẩm mĩ, sử dụng được nhiều lần</a:t>
            </a:r>
            <a:r>
              <a:rPr lang="vi-VN" sz="20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kumimoji="0" lang="vi-VN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9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21" grpId="0"/>
      <p:bldP spid="22" grpId="0"/>
      <p:bldP spid="2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769754" y="3170283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8152" y="2858060"/>
            <a:ext cx="1588399" cy="2602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1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673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04167E-6 4.81481E-6 L 1.04167E-6 -0.07223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5020F18-2199-23BB-D0FA-5DA739C3F9C6}"/>
              </a:ext>
            </a:extLst>
          </p:cNvPr>
          <p:cNvGrpSpPr/>
          <p:nvPr/>
        </p:nvGrpSpPr>
        <p:grpSpPr>
          <a:xfrm>
            <a:off x="682051" y="2201031"/>
            <a:ext cx="3829050" cy="3830638"/>
            <a:chOff x="809625" y="2263370"/>
            <a:chExt cx="3829050" cy="3830638"/>
          </a:xfrm>
        </p:grpSpPr>
        <p:sp>
          <p:nvSpPr>
            <p:cNvPr id="89" name="Oval 28">
              <a:extLst>
                <a:ext uri="{FF2B5EF4-FFF2-40B4-BE49-F238E27FC236}">
                  <a16:creationId xmlns:a16="http://schemas.microsoft.com/office/drawing/2014/main" id="{642EF29E-93DA-08D7-E9B9-E1F4D567A2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6145">
              <a:off x="809625" y="2263370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F1F8112C-4CDE-FF6E-2B4B-63ABBC989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52571">
              <a:off x="2817094" y="3371733"/>
              <a:ext cx="396638" cy="986740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4359DD5C-CC4B-9A07-E106-144C5AB3F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604"/>
            <a:stretch/>
          </p:blipFill>
          <p:spPr>
            <a:xfrm rot="5601361">
              <a:off x="3046413" y="3569246"/>
              <a:ext cx="538931" cy="1167817"/>
            </a:xfrm>
            <a:prstGeom prst="rect">
              <a:avLst/>
            </a:prstGeom>
          </p:spPr>
        </p:pic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6D5501C-8519-58F3-7C6B-757AC9B3CA80}"/>
              </a:ext>
            </a:extLst>
          </p:cNvPr>
          <p:cNvGrpSpPr/>
          <p:nvPr/>
        </p:nvGrpSpPr>
        <p:grpSpPr>
          <a:xfrm>
            <a:off x="-111508" y="1104042"/>
            <a:ext cx="4975225" cy="5472906"/>
            <a:chOff x="30163" y="1176728"/>
            <a:chExt cx="4975225" cy="547290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B032C732-9847-F5FB-8C51-DA826905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811" y="1581799"/>
              <a:ext cx="909638" cy="1111250"/>
            </a:xfrm>
            <a:custGeom>
              <a:avLst/>
              <a:gdLst>
                <a:gd name="T0" fmla="*/ 368 w 372"/>
                <a:gd name="T1" fmla="*/ 378 h 454"/>
                <a:gd name="T2" fmla="*/ 365 w 372"/>
                <a:gd name="T3" fmla="*/ 397 h 454"/>
                <a:gd name="T4" fmla="*/ 292 w 372"/>
                <a:gd name="T5" fmla="*/ 449 h 454"/>
                <a:gd name="T6" fmla="*/ 273 w 372"/>
                <a:gd name="T7" fmla="*/ 446 h 454"/>
                <a:gd name="T8" fmla="*/ 5 w 372"/>
                <a:gd name="T9" fmla="*/ 76 h 454"/>
                <a:gd name="T10" fmla="*/ 8 w 372"/>
                <a:gd name="T11" fmla="*/ 57 h 454"/>
                <a:gd name="T12" fmla="*/ 80 w 372"/>
                <a:gd name="T13" fmla="*/ 4 h 454"/>
                <a:gd name="T14" fmla="*/ 100 w 372"/>
                <a:gd name="T15" fmla="*/ 7 h 454"/>
                <a:gd name="T16" fmla="*/ 368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368" y="378"/>
                  </a:moveTo>
                  <a:cubicBezTo>
                    <a:pt x="372" y="384"/>
                    <a:pt x="371" y="392"/>
                    <a:pt x="365" y="397"/>
                  </a:cubicBezTo>
                  <a:cubicBezTo>
                    <a:pt x="292" y="449"/>
                    <a:pt x="292" y="449"/>
                    <a:pt x="292" y="449"/>
                  </a:cubicBezTo>
                  <a:cubicBezTo>
                    <a:pt x="286" y="454"/>
                    <a:pt x="277" y="452"/>
                    <a:pt x="273" y="446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0" y="70"/>
                    <a:pt x="2" y="61"/>
                    <a:pt x="8" y="57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6" y="0"/>
                    <a:pt x="95" y="1"/>
                    <a:pt x="100" y="7"/>
                  </a:cubicBezTo>
                  <a:cubicBezTo>
                    <a:pt x="368" y="378"/>
                    <a:pt x="368" y="378"/>
                    <a:pt x="368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E8C5CCB5-E190-4920-3491-794DF80A3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420" y="5708246"/>
              <a:ext cx="765175" cy="941388"/>
            </a:xfrm>
            <a:custGeom>
              <a:avLst/>
              <a:gdLst>
                <a:gd name="T0" fmla="*/ 173 w 313"/>
                <a:gd name="T1" fmla="*/ 366 h 385"/>
                <a:gd name="T2" fmla="*/ 201 w 313"/>
                <a:gd name="T3" fmla="*/ 381 h 385"/>
                <a:gd name="T4" fmla="*/ 300 w 313"/>
                <a:gd name="T5" fmla="*/ 378 h 385"/>
                <a:gd name="T6" fmla="*/ 307 w 313"/>
                <a:gd name="T7" fmla="*/ 350 h 385"/>
                <a:gd name="T8" fmla="*/ 139 w 313"/>
                <a:gd name="T9" fmla="*/ 13 h 385"/>
                <a:gd name="T10" fmla="*/ 112 w 313"/>
                <a:gd name="T11" fmla="*/ 6 h 385"/>
                <a:gd name="T12" fmla="*/ 12 w 313"/>
                <a:gd name="T13" fmla="*/ 66 h 385"/>
                <a:gd name="T14" fmla="*/ 5 w 313"/>
                <a:gd name="T15" fmla="*/ 93 h 385"/>
                <a:gd name="T16" fmla="*/ 173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73" y="366"/>
                  </a:moveTo>
                  <a:cubicBezTo>
                    <a:pt x="179" y="376"/>
                    <a:pt x="184" y="381"/>
                    <a:pt x="201" y="381"/>
                  </a:cubicBezTo>
                  <a:cubicBezTo>
                    <a:pt x="201" y="381"/>
                    <a:pt x="277" y="385"/>
                    <a:pt x="300" y="378"/>
                  </a:cubicBezTo>
                  <a:cubicBezTo>
                    <a:pt x="311" y="375"/>
                    <a:pt x="313" y="360"/>
                    <a:pt x="307" y="350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4" y="4"/>
                    <a:pt x="121" y="0"/>
                    <a:pt x="1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3" y="71"/>
                    <a:pt x="0" y="84"/>
                    <a:pt x="5" y="93"/>
                  </a:cubicBezTo>
                  <a:cubicBezTo>
                    <a:pt x="173" y="366"/>
                    <a:pt x="173" y="366"/>
                    <a:pt x="173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8E032283-5956-14BC-098E-0EE964B69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2" y="5690164"/>
              <a:ext cx="765175" cy="941388"/>
            </a:xfrm>
            <a:custGeom>
              <a:avLst/>
              <a:gdLst>
                <a:gd name="T0" fmla="*/ 140 w 313"/>
                <a:gd name="T1" fmla="*/ 366 h 385"/>
                <a:gd name="T2" fmla="*/ 112 w 313"/>
                <a:gd name="T3" fmla="*/ 381 h 385"/>
                <a:gd name="T4" fmla="*/ 13 w 313"/>
                <a:gd name="T5" fmla="*/ 378 h 385"/>
                <a:gd name="T6" fmla="*/ 6 w 313"/>
                <a:gd name="T7" fmla="*/ 350 h 385"/>
                <a:gd name="T8" fmla="*/ 174 w 313"/>
                <a:gd name="T9" fmla="*/ 13 h 385"/>
                <a:gd name="T10" fmla="*/ 201 w 313"/>
                <a:gd name="T11" fmla="*/ 6 h 385"/>
                <a:gd name="T12" fmla="*/ 301 w 313"/>
                <a:gd name="T13" fmla="*/ 66 h 385"/>
                <a:gd name="T14" fmla="*/ 308 w 313"/>
                <a:gd name="T15" fmla="*/ 93 h 385"/>
                <a:gd name="T16" fmla="*/ 140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40" y="366"/>
                  </a:moveTo>
                  <a:cubicBezTo>
                    <a:pt x="134" y="376"/>
                    <a:pt x="129" y="381"/>
                    <a:pt x="112" y="381"/>
                  </a:cubicBezTo>
                  <a:cubicBezTo>
                    <a:pt x="112" y="381"/>
                    <a:pt x="36" y="385"/>
                    <a:pt x="13" y="378"/>
                  </a:cubicBezTo>
                  <a:cubicBezTo>
                    <a:pt x="2" y="375"/>
                    <a:pt x="0" y="360"/>
                    <a:pt x="6" y="350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9" y="4"/>
                    <a:pt x="192" y="0"/>
                    <a:pt x="201" y="6"/>
                  </a:cubicBezTo>
                  <a:cubicBezTo>
                    <a:pt x="301" y="66"/>
                    <a:pt x="301" y="66"/>
                    <a:pt x="301" y="66"/>
                  </a:cubicBezTo>
                  <a:cubicBezTo>
                    <a:pt x="310" y="71"/>
                    <a:pt x="313" y="84"/>
                    <a:pt x="308" y="93"/>
                  </a:cubicBezTo>
                  <a:cubicBezTo>
                    <a:pt x="140" y="366"/>
                    <a:pt x="140" y="366"/>
                    <a:pt x="140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3164BDD-6C38-EA06-E22F-4084A5BC6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9349" y="1593447"/>
              <a:ext cx="911225" cy="1109663"/>
            </a:xfrm>
            <a:custGeom>
              <a:avLst/>
              <a:gdLst>
                <a:gd name="T0" fmla="*/ 5 w 372"/>
                <a:gd name="T1" fmla="*/ 378 h 454"/>
                <a:gd name="T2" fmla="*/ 8 w 372"/>
                <a:gd name="T3" fmla="*/ 397 h 454"/>
                <a:gd name="T4" fmla="*/ 80 w 372"/>
                <a:gd name="T5" fmla="*/ 450 h 454"/>
                <a:gd name="T6" fmla="*/ 99 w 372"/>
                <a:gd name="T7" fmla="*/ 447 h 454"/>
                <a:gd name="T8" fmla="*/ 368 w 372"/>
                <a:gd name="T9" fmla="*/ 76 h 454"/>
                <a:gd name="T10" fmla="*/ 364 w 372"/>
                <a:gd name="T11" fmla="*/ 57 h 454"/>
                <a:gd name="T12" fmla="*/ 292 w 372"/>
                <a:gd name="T13" fmla="*/ 5 h 454"/>
                <a:gd name="T14" fmla="*/ 273 w 372"/>
                <a:gd name="T15" fmla="*/ 8 h 454"/>
                <a:gd name="T16" fmla="*/ 5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5" y="378"/>
                  </a:moveTo>
                  <a:cubicBezTo>
                    <a:pt x="0" y="384"/>
                    <a:pt x="2" y="393"/>
                    <a:pt x="8" y="397"/>
                  </a:cubicBezTo>
                  <a:cubicBezTo>
                    <a:pt x="80" y="450"/>
                    <a:pt x="80" y="450"/>
                    <a:pt x="80" y="450"/>
                  </a:cubicBezTo>
                  <a:cubicBezTo>
                    <a:pt x="86" y="454"/>
                    <a:pt x="95" y="453"/>
                    <a:pt x="99" y="447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2" y="70"/>
                    <a:pt x="371" y="62"/>
                    <a:pt x="364" y="57"/>
                  </a:cubicBezTo>
                  <a:cubicBezTo>
                    <a:pt x="292" y="5"/>
                    <a:pt x="292" y="5"/>
                    <a:pt x="292" y="5"/>
                  </a:cubicBezTo>
                  <a:cubicBezTo>
                    <a:pt x="286" y="0"/>
                    <a:pt x="277" y="2"/>
                    <a:pt x="273" y="8"/>
                  </a:cubicBezTo>
                  <a:cubicBezTo>
                    <a:pt x="5" y="378"/>
                    <a:pt x="5" y="378"/>
                    <a:pt x="5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D983A02D-C1DF-636F-4175-FD607F43D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solidFill>
              <a:srgbClr val="9E9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4F09D686-4888-E2F5-48A7-94C2925FD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40D28EC-A07E-1FEB-F760-FAB877EBE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solidFill>
              <a:srgbClr val="8685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B14E8D00-A950-3124-AB4E-9E3D4983C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F8CAA54-4C13-7464-0D9C-6661BC26F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1633928"/>
              <a:ext cx="460375" cy="195263"/>
            </a:xfrm>
            <a:custGeom>
              <a:avLst/>
              <a:gdLst>
                <a:gd name="T0" fmla="*/ 188 w 188"/>
                <a:gd name="T1" fmla="*/ 64 h 80"/>
                <a:gd name="T2" fmla="*/ 172 w 188"/>
                <a:gd name="T3" fmla="*/ 80 h 80"/>
                <a:gd name="T4" fmla="*/ 16 w 188"/>
                <a:gd name="T5" fmla="*/ 80 h 80"/>
                <a:gd name="T6" fmla="*/ 0 w 188"/>
                <a:gd name="T7" fmla="*/ 64 h 80"/>
                <a:gd name="T8" fmla="*/ 0 w 188"/>
                <a:gd name="T9" fmla="*/ 16 h 80"/>
                <a:gd name="T10" fmla="*/ 16 w 188"/>
                <a:gd name="T11" fmla="*/ 0 h 80"/>
                <a:gd name="T12" fmla="*/ 172 w 188"/>
                <a:gd name="T13" fmla="*/ 0 h 80"/>
                <a:gd name="T14" fmla="*/ 188 w 188"/>
                <a:gd name="T15" fmla="*/ 16 h 80"/>
                <a:gd name="T16" fmla="*/ 188 w 188"/>
                <a:gd name="T17" fmla="*/ 6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80">
                  <a:moveTo>
                    <a:pt x="188" y="64"/>
                  </a:moveTo>
                  <a:cubicBezTo>
                    <a:pt x="188" y="73"/>
                    <a:pt x="181" y="80"/>
                    <a:pt x="172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7" y="80"/>
                    <a:pt x="0" y="73"/>
                    <a:pt x="0" y="6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81" y="0"/>
                    <a:pt x="188" y="7"/>
                    <a:pt x="188" y="16"/>
                  </a:cubicBezTo>
                  <a:lnTo>
                    <a:pt x="188" y="64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4717278-D8DF-0F39-96CC-EF233C5092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close/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E55C8FD-F1CC-AAF5-0105-C50842CBB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A40171D-35B0-F793-EAD6-969CBBC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99 w 111"/>
                <a:gd name="T1" fmla="*/ 0 h 80"/>
                <a:gd name="T2" fmla="*/ 0 w 111"/>
                <a:gd name="T3" fmla="*/ 63 h 80"/>
                <a:gd name="T4" fmla="*/ 12 w 111"/>
                <a:gd name="T5" fmla="*/ 80 h 80"/>
                <a:gd name="T6" fmla="*/ 33 w 111"/>
                <a:gd name="T7" fmla="*/ 66 h 80"/>
                <a:gd name="T8" fmla="*/ 47 w 111"/>
                <a:gd name="T9" fmla="*/ 59 h 80"/>
                <a:gd name="T10" fmla="*/ 85 w 111"/>
                <a:gd name="T11" fmla="*/ 36 h 80"/>
                <a:gd name="T12" fmla="*/ 107 w 111"/>
                <a:gd name="T13" fmla="*/ 19 h 80"/>
                <a:gd name="T14" fmla="*/ 111 w 111"/>
                <a:gd name="T15" fmla="*/ 17 h 80"/>
                <a:gd name="T16" fmla="*/ 99 w 111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80">
                  <a:moveTo>
                    <a:pt x="99" y="0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9" y="75"/>
                    <a:pt x="26" y="70"/>
                    <a:pt x="33" y="66"/>
                  </a:cubicBezTo>
                  <a:cubicBezTo>
                    <a:pt x="38" y="64"/>
                    <a:pt x="42" y="61"/>
                    <a:pt x="47" y="59"/>
                  </a:cubicBezTo>
                  <a:cubicBezTo>
                    <a:pt x="58" y="50"/>
                    <a:pt x="71" y="42"/>
                    <a:pt x="85" y="36"/>
                  </a:cubicBezTo>
                  <a:cubicBezTo>
                    <a:pt x="92" y="30"/>
                    <a:pt x="99" y="25"/>
                    <a:pt x="107" y="19"/>
                  </a:cubicBezTo>
                  <a:cubicBezTo>
                    <a:pt x="108" y="19"/>
                    <a:pt x="110" y="18"/>
                    <a:pt x="111" y="17"/>
                  </a:cubicBezTo>
                  <a:cubicBezTo>
                    <a:pt x="99" y="0"/>
                    <a:pt x="99" y="0"/>
                    <a:pt x="99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9976390-49E3-785B-DED9-B1C66996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2343541"/>
              <a:ext cx="30163" cy="38100"/>
            </a:xfrm>
            <a:custGeom>
              <a:avLst/>
              <a:gdLst>
                <a:gd name="T0" fmla="*/ 11 w 12"/>
                <a:gd name="T1" fmla="*/ 0 h 16"/>
                <a:gd name="T2" fmla="*/ 0 w 12"/>
                <a:gd name="T3" fmla="*/ 15 h 16"/>
                <a:gd name="T4" fmla="*/ 1 w 12"/>
                <a:gd name="T5" fmla="*/ 16 h 16"/>
                <a:gd name="T6" fmla="*/ 12 w 12"/>
                <a:gd name="T7" fmla="*/ 0 h 16"/>
                <a:gd name="T8" fmla="*/ 11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1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88D756CB-AFAE-8CFF-3B32-8E8F999ED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9225" y="2189553"/>
              <a:ext cx="266700" cy="190500"/>
            </a:xfrm>
            <a:custGeom>
              <a:avLst/>
              <a:gdLst>
                <a:gd name="T0" fmla="*/ 11 w 109"/>
                <a:gd name="T1" fmla="*/ 0 h 78"/>
                <a:gd name="T2" fmla="*/ 0 w 109"/>
                <a:gd name="T3" fmla="*/ 16 h 78"/>
                <a:gd name="T4" fmla="*/ 4 w 109"/>
                <a:gd name="T5" fmla="*/ 18 h 78"/>
                <a:gd name="T6" fmla="*/ 26 w 109"/>
                <a:gd name="T7" fmla="*/ 35 h 78"/>
                <a:gd name="T8" fmla="*/ 64 w 109"/>
                <a:gd name="T9" fmla="*/ 58 h 78"/>
                <a:gd name="T10" fmla="*/ 78 w 109"/>
                <a:gd name="T11" fmla="*/ 65 h 78"/>
                <a:gd name="T12" fmla="*/ 98 w 109"/>
                <a:gd name="T13" fmla="*/ 78 h 78"/>
                <a:gd name="T14" fmla="*/ 109 w 109"/>
                <a:gd name="T15" fmla="*/ 63 h 78"/>
                <a:gd name="T16" fmla="*/ 11 w 109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78">
                  <a:moveTo>
                    <a:pt x="11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3" y="18"/>
                    <a:pt x="4" y="18"/>
                  </a:cubicBezTo>
                  <a:cubicBezTo>
                    <a:pt x="11" y="24"/>
                    <a:pt x="19" y="29"/>
                    <a:pt x="26" y="35"/>
                  </a:cubicBezTo>
                  <a:cubicBezTo>
                    <a:pt x="40" y="41"/>
                    <a:pt x="52" y="49"/>
                    <a:pt x="64" y="58"/>
                  </a:cubicBezTo>
                  <a:cubicBezTo>
                    <a:pt x="68" y="61"/>
                    <a:pt x="73" y="63"/>
                    <a:pt x="78" y="65"/>
                  </a:cubicBezTo>
                  <a:cubicBezTo>
                    <a:pt x="85" y="69"/>
                    <a:pt x="92" y="73"/>
                    <a:pt x="98" y="78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1498DEB-BB0E-361A-A746-E03C2B8EA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" y="1349766"/>
              <a:ext cx="1560513" cy="1320800"/>
            </a:xfrm>
            <a:custGeom>
              <a:avLst/>
              <a:gdLst>
                <a:gd name="T0" fmla="*/ 638 w 638"/>
                <a:gd name="T1" fmla="*/ 194 h 540"/>
                <a:gd name="T2" fmla="*/ 638 w 638"/>
                <a:gd name="T3" fmla="*/ 194 h 540"/>
                <a:gd name="T4" fmla="*/ 194 w 638"/>
                <a:gd name="T5" fmla="*/ 96 h 540"/>
                <a:gd name="T6" fmla="*/ 96 w 638"/>
                <a:gd name="T7" fmla="*/ 540 h 540"/>
                <a:gd name="T8" fmla="*/ 96 w 638"/>
                <a:gd name="T9" fmla="*/ 540 h 540"/>
                <a:gd name="T10" fmla="*/ 638 w 638"/>
                <a:gd name="T11" fmla="*/ 194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40">
                  <a:moveTo>
                    <a:pt x="638" y="194"/>
                  </a:moveTo>
                  <a:cubicBezTo>
                    <a:pt x="638" y="194"/>
                    <a:pt x="638" y="194"/>
                    <a:pt x="638" y="194"/>
                  </a:cubicBezTo>
                  <a:cubicBezTo>
                    <a:pt x="543" y="44"/>
                    <a:pt x="344" y="0"/>
                    <a:pt x="194" y="96"/>
                  </a:cubicBezTo>
                  <a:cubicBezTo>
                    <a:pt x="44" y="191"/>
                    <a:pt x="0" y="390"/>
                    <a:pt x="96" y="540"/>
                  </a:cubicBezTo>
                  <a:cubicBezTo>
                    <a:pt x="96" y="540"/>
                    <a:pt x="96" y="540"/>
                    <a:pt x="96" y="540"/>
                  </a:cubicBezTo>
                  <a:cubicBezTo>
                    <a:pt x="638" y="194"/>
                    <a:pt x="638" y="194"/>
                    <a:pt x="638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84577AB0-5BEC-8AFB-4DE9-80CE4EA3AF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100" y="2553091"/>
              <a:ext cx="203200" cy="117475"/>
            </a:xfrm>
            <a:custGeom>
              <a:avLst/>
              <a:gdLst>
                <a:gd name="T0" fmla="*/ 0 w 83"/>
                <a:gd name="T1" fmla="*/ 36 h 48"/>
                <a:gd name="T2" fmla="*/ 8 w 83"/>
                <a:gd name="T3" fmla="*/ 48 h 48"/>
                <a:gd name="T4" fmla="*/ 0 w 83"/>
                <a:gd name="T5" fmla="*/ 36 h 48"/>
                <a:gd name="T6" fmla="*/ 83 w 83"/>
                <a:gd name="T7" fmla="*/ 0 h 48"/>
                <a:gd name="T8" fmla="*/ 8 w 83"/>
                <a:gd name="T9" fmla="*/ 48 h 48"/>
                <a:gd name="T10" fmla="*/ 83 w 83"/>
                <a:gd name="T11" fmla="*/ 0 h 48"/>
                <a:gd name="T12" fmla="*/ 83 w 83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8">
                  <a:moveTo>
                    <a:pt x="0" y="36"/>
                  </a:moveTo>
                  <a:cubicBezTo>
                    <a:pt x="3" y="40"/>
                    <a:pt x="5" y="44"/>
                    <a:pt x="8" y="48"/>
                  </a:cubicBezTo>
                  <a:cubicBezTo>
                    <a:pt x="5" y="44"/>
                    <a:pt x="3" y="40"/>
                    <a:pt x="0" y="36"/>
                  </a:cubicBezTo>
                  <a:moveTo>
                    <a:pt x="83" y="0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DF17EA4-BE77-64BB-A2F1-C616E6EAA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" y="1589478"/>
              <a:ext cx="365125" cy="1081088"/>
            </a:xfrm>
            <a:custGeom>
              <a:avLst/>
              <a:gdLst>
                <a:gd name="T0" fmla="*/ 149 w 149"/>
                <a:gd name="T1" fmla="*/ 0 h 442"/>
                <a:gd name="T2" fmla="*/ 60 w 149"/>
                <a:gd name="T3" fmla="*/ 95 h 442"/>
                <a:gd name="T4" fmla="*/ 5 w 149"/>
                <a:gd name="T5" fmla="*/ 278 h 442"/>
                <a:gd name="T6" fmla="*/ 13 w 149"/>
                <a:gd name="T7" fmla="*/ 391 h 442"/>
                <a:gd name="T8" fmla="*/ 27 w 149"/>
                <a:gd name="T9" fmla="*/ 430 h 442"/>
                <a:gd name="T10" fmla="*/ 35 w 149"/>
                <a:gd name="T11" fmla="*/ 442 h 442"/>
                <a:gd name="T12" fmla="*/ 35 w 149"/>
                <a:gd name="T13" fmla="*/ 442 h 442"/>
                <a:gd name="T14" fmla="*/ 35 w 149"/>
                <a:gd name="T15" fmla="*/ 442 h 442"/>
                <a:gd name="T16" fmla="*/ 110 w 149"/>
                <a:gd name="T17" fmla="*/ 394 h 442"/>
                <a:gd name="T18" fmla="*/ 105 w 149"/>
                <a:gd name="T19" fmla="*/ 139 h 442"/>
                <a:gd name="T20" fmla="*/ 148 w 149"/>
                <a:gd name="T21" fmla="*/ 2 h 442"/>
                <a:gd name="T22" fmla="*/ 149 w 149"/>
                <a:gd name="T23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2">
                  <a:moveTo>
                    <a:pt x="149" y="0"/>
                  </a:moveTo>
                  <a:cubicBezTo>
                    <a:pt x="117" y="27"/>
                    <a:pt x="80" y="57"/>
                    <a:pt x="60" y="95"/>
                  </a:cubicBezTo>
                  <a:cubicBezTo>
                    <a:pt x="31" y="152"/>
                    <a:pt x="12" y="215"/>
                    <a:pt x="5" y="278"/>
                  </a:cubicBezTo>
                  <a:cubicBezTo>
                    <a:pt x="0" y="328"/>
                    <a:pt x="7" y="359"/>
                    <a:pt x="13" y="391"/>
                  </a:cubicBezTo>
                  <a:cubicBezTo>
                    <a:pt x="16" y="407"/>
                    <a:pt x="21" y="418"/>
                    <a:pt x="27" y="430"/>
                  </a:cubicBezTo>
                  <a:cubicBezTo>
                    <a:pt x="30" y="434"/>
                    <a:pt x="32" y="438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110" y="394"/>
                    <a:pt x="110" y="394"/>
                    <a:pt x="110" y="394"/>
                  </a:cubicBezTo>
                  <a:cubicBezTo>
                    <a:pt x="92" y="312"/>
                    <a:pt x="87" y="222"/>
                    <a:pt x="105" y="139"/>
                  </a:cubicBezTo>
                  <a:cubicBezTo>
                    <a:pt x="115" y="91"/>
                    <a:pt x="130" y="47"/>
                    <a:pt x="148" y="2"/>
                  </a:cubicBezTo>
                  <a:cubicBezTo>
                    <a:pt x="148" y="2"/>
                    <a:pt x="149" y="1"/>
                    <a:pt x="149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C75BF8B-3D5C-EA04-3175-EF3A270CC5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close/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1983518-2761-D917-38F0-FABA06A4AD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C8162D06-B31B-7CBC-865E-F576726D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15 w 136"/>
                <a:gd name="T1" fmla="*/ 0 h 97"/>
                <a:gd name="T2" fmla="*/ 0 w 136"/>
                <a:gd name="T3" fmla="*/ 29 h 97"/>
                <a:gd name="T4" fmla="*/ 59 w 136"/>
                <a:gd name="T5" fmla="*/ 64 h 97"/>
                <a:gd name="T6" fmla="*/ 127 w 136"/>
                <a:gd name="T7" fmla="*/ 97 h 97"/>
                <a:gd name="T8" fmla="*/ 136 w 136"/>
                <a:gd name="T9" fmla="*/ 81 h 97"/>
                <a:gd name="T10" fmla="*/ 15 w 136"/>
                <a:gd name="T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97">
                  <a:moveTo>
                    <a:pt x="15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20" y="40"/>
                    <a:pt x="40" y="52"/>
                    <a:pt x="59" y="64"/>
                  </a:cubicBezTo>
                  <a:cubicBezTo>
                    <a:pt x="82" y="74"/>
                    <a:pt x="105" y="85"/>
                    <a:pt x="127" y="97"/>
                  </a:cubicBezTo>
                  <a:cubicBezTo>
                    <a:pt x="136" y="81"/>
                    <a:pt x="136" y="81"/>
                    <a:pt x="136" y="81"/>
                  </a:cubicBezTo>
                  <a:cubicBezTo>
                    <a:pt x="94" y="57"/>
                    <a:pt x="53" y="30"/>
                    <a:pt x="15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79F05E50-3545-4AB4-0882-7603934C9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69AB058E-84A1-735F-95CA-54723DB6A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72ED02E-EE12-541B-38D0-8AF3EBD88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5899541"/>
              <a:ext cx="334963" cy="239713"/>
            </a:xfrm>
            <a:custGeom>
              <a:avLst/>
              <a:gdLst>
                <a:gd name="T0" fmla="*/ 122 w 137"/>
                <a:gd name="T1" fmla="*/ 0 h 98"/>
                <a:gd name="T2" fmla="*/ 0 w 137"/>
                <a:gd name="T3" fmla="*/ 81 h 98"/>
                <a:gd name="T4" fmla="*/ 10 w 137"/>
                <a:gd name="T5" fmla="*/ 98 h 98"/>
                <a:gd name="T6" fmla="*/ 78 w 137"/>
                <a:gd name="T7" fmla="*/ 65 h 98"/>
                <a:gd name="T8" fmla="*/ 137 w 137"/>
                <a:gd name="T9" fmla="*/ 30 h 98"/>
                <a:gd name="T10" fmla="*/ 122 w 137"/>
                <a:gd name="T1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98">
                  <a:moveTo>
                    <a:pt x="122" y="0"/>
                  </a:moveTo>
                  <a:cubicBezTo>
                    <a:pt x="83" y="30"/>
                    <a:pt x="43" y="58"/>
                    <a:pt x="0" y="81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32" y="86"/>
                    <a:pt x="55" y="75"/>
                    <a:pt x="78" y="65"/>
                  </a:cubicBezTo>
                  <a:cubicBezTo>
                    <a:pt x="97" y="53"/>
                    <a:pt x="117" y="41"/>
                    <a:pt x="137" y="30"/>
                  </a:cubicBezTo>
                  <a:cubicBezTo>
                    <a:pt x="122" y="0"/>
                    <a:pt x="122" y="0"/>
                    <a:pt x="122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725082C7-6CA7-BA9F-406E-39E43C1E0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163" y="1986353"/>
              <a:ext cx="4387850" cy="4384675"/>
            </a:xfrm>
            <a:custGeom>
              <a:avLst/>
              <a:gdLst>
                <a:gd name="T0" fmla="*/ 897 w 1794"/>
                <a:gd name="T1" fmla="*/ 1793 h 1793"/>
                <a:gd name="T2" fmla="*/ 263 w 1794"/>
                <a:gd name="T3" fmla="*/ 1531 h 1793"/>
                <a:gd name="T4" fmla="*/ 0 w 1794"/>
                <a:gd name="T5" fmla="*/ 897 h 1793"/>
                <a:gd name="T6" fmla="*/ 263 w 1794"/>
                <a:gd name="T7" fmla="*/ 262 h 1793"/>
                <a:gd name="T8" fmla="*/ 897 w 1794"/>
                <a:gd name="T9" fmla="*/ 0 h 1793"/>
                <a:gd name="T10" fmla="*/ 1531 w 1794"/>
                <a:gd name="T11" fmla="*/ 262 h 1793"/>
                <a:gd name="T12" fmla="*/ 1794 w 1794"/>
                <a:gd name="T13" fmla="*/ 897 h 1793"/>
                <a:gd name="T14" fmla="*/ 1531 w 1794"/>
                <a:gd name="T15" fmla="*/ 1531 h 1793"/>
                <a:gd name="T16" fmla="*/ 897 w 1794"/>
                <a:gd name="T17" fmla="*/ 1793 h 1793"/>
                <a:gd name="T18" fmla="*/ 897 w 1794"/>
                <a:gd name="T19" fmla="*/ 79 h 1793"/>
                <a:gd name="T20" fmla="*/ 79 w 1794"/>
                <a:gd name="T21" fmla="*/ 897 h 1793"/>
                <a:gd name="T22" fmla="*/ 897 w 1794"/>
                <a:gd name="T23" fmla="*/ 1714 h 1793"/>
                <a:gd name="T24" fmla="*/ 1715 w 1794"/>
                <a:gd name="T25" fmla="*/ 897 h 1793"/>
                <a:gd name="T26" fmla="*/ 897 w 1794"/>
                <a:gd name="T27" fmla="*/ 79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4" h="1793">
                  <a:moveTo>
                    <a:pt x="897" y="1793"/>
                  </a:moveTo>
                  <a:cubicBezTo>
                    <a:pt x="658" y="1793"/>
                    <a:pt x="432" y="1700"/>
                    <a:pt x="263" y="1531"/>
                  </a:cubicBezTo>
                  <a:cubicBezTo>
                    <a:pt x="94" y="1361"/>
                    <a:pt x="0" y="1136"/>
                    <a:pt x="0" y="897"/>
                  </a:cubicBezTo>
                  <a:cubicBezTo>
                    <a:pt x="0" y="657"/>
                    <a:pt x="94" y="432"/>
                    <a:pt x="263" y="262"/>
                  </a:cubicBezTo>
                  <a:cubicBezTo>
                    <a:pt x="432" y="93"/>
                    <a:pt x="658" y="0"/>
                    <a:pt x="897" y="0"/>
                  </a:cubicBezTo>
                  <a:cubicBezTo>
                    <a:pt x="1137" y="0"/>
                    <a:pt x="1362" y="93"/>
                    <a:pt x="1531" y="262"/>
                  </a:cubicBezTo>
                  <a:cubicBezTo>
                    <a:pt x="1701" y="432"/>
                    <a:pt x="1794" y="657"/>
                    <a:pt x="1794" y="897"/>
                  </a:cubicBezTo>
                  <a:cubicBezTo>
                    <a:pt x="1794" y="1136"/>
                    <a:pt x="1701" y="1361"/>
                    <a:pt x="1531" y="1531"/>
                  </a:cubicBezTo>
                  <a:cubicBezTo>
                    <a:pt x="1362" y="1700"/>
                    <a:pt x="1137" y="1793"/>
                    <a:pt x="897" y="1793"/>
                  </a:cubicBezTo>
                  <a:moveTo>
                    <a:pt x="897" y="79"/>
                  </a:moveTo>
                  <a:cubicBezTo>
                    <a:pt x="446" y="79"/>
                    <a:pt x="79" y="446"/>
                    <a:pt x="79" y="897"/>
                  </a:cubicBezTo>
                  <a:cubicBezTo>
                    <a:pt x="79" y="1348"/>
                    <a:pt x="446" y="1714"/>
                    <a:pt x="897" y="1714"/>
                  </a:cubicBezTo>
                  <a:cubicBezTo>
                    <a:pt x="1348" y="1714"/>
                    <a:pt x="1715" y="1348"/>
                    <a:pt x="1715" y="897"/>
                  </a:cubicBezTo>
                  <a:cubicBezTo>
                    <a:pt x="1715" y="446"/>
                    <a:pt x="1348" y="79"/>
                    <a:pt x="897" y="79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5EE2C1A-0CE9-7338-D039-CB3F8FB444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200" y="2157803"/>
              <a:ext cx="4043363" cy="4041775"/>
            </a:xfrm>
            <a:custGeom>
              <a:avLst/>
              <a:gdLst>
                <a:gd name="T0" fmla="*/ 826 w 1653"/>
                <a:gd name="T1" fmla="*/ 1653 h 1653"/>
                <a:gd name="T2" fmla="*/ 0 w 1653"/>
                <a:gd name="T3" fmla="*/ 827 h 1653"/>
                <a:gd name="T4" fmla="*/ 826 w 1653"/>
                <a:gd name="T5" fmla="*/ 0 h 1653"/>
                <a:gd name="T6" fmla="*/ 1653 w 1653"/>
                <a:gd name="T7" fmla="*/ 827 h 1653"/>
                <a:gd name="T8" fmla="*/ 826 w 1653"/>
                <a:gd name="T9" fmla="*/ 1653 h 1653"/>
                <a:gd name="T10" fmla="*/ 826 w 1653"/>
                <a:gd name="T11" fmla="*/ 49 h 1653"/>
                <a:gd name="T12" fmla="*/ 48 w 1653"/>
                <a:gd name="T13" fmla="*/ 827 h 1653"/>
                <a:gd name="T14" fmla="*/ 826 w 1653"/>
                <a:gd name="T15" fmla="*/ 1605 h 1653"/>
                <a:gd name="T16" fmla="*/ 1604 w 1653"/>
                <a:gd name="T17" fmla="*/ 827 h 1653"/>
                <a:gd name="T18" fmla="*/ 826 w 1653"/>
                <a:gd name="T19" fmla="*/ 4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3" h="1653">
                  <a:moveTo>
                    <a:pt x="826" y="1653"/>
                  </a:moveTo>
                  <a:cubicBezTo>
                    <a:pt x="371" y="1653"/>
                    <a:pt x="0" y="1282"/>
                    <a:pt x="0" y="827"/>
                  </a:cubicBezTo>
                  <a:cubicBezTo>
                    <a:pt x="0" y="371"/>
                    <a:pt x="371" y="0"/>
                    <a:pt x="826" y="0"/>
                  </a:cubicBezTo>
                  <a:cubicBezTo>
                    <a:pt x="1282" y="0"/>
                    <a:pt x="1653" y="371"/>
                    <a:pt x="1653" y="827"/>
                  </a:cubicBezTo>
                  <a:cubicBezTo>
                    <a:pt x="1653" y="1282"/>
                    <a:pt x="1282" y="1653"/>
                    <a:pt x="826" y="1653"/>
                  </a:cubicBezTo>
                  <a:moveTo>
                    <a:pt x="826" y="49"/>
                  </a:moveTo>
                  <a:cubicBezTo>
                    <a:pt x="397" y="49"/>
                    <a:pt x="48" y="398"/>
                    <a:pt x="48" y="827"/>
                  </a:cubicBezTo>
                  <a:cubicBezTo>
                    <a:pt x="48" y="1256"/>
                    <a:pt x="397" y="1605"/>
                    <a:pt x="826" y="1605"/>
                  </a:cubicBezTo>
                  <a:cubicBezTo>
                    <a:pt x="1255" y="1605"/>
                    <a:pt x="1604" y="1256"/>
                    <a:pt x="1604" y="827"/>
                  </a:cubicBezTo>
                  <a:cubicBezTo>
                    <a:pt x="1604" y="398"/>
                    <a:pt x="1255" y="49"/>
                    <a:pt x="826" y="49"/>
                  </a:cubicBezTo>
                </a:path>
              </a:pathLst>
            </a:cu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508186B-20C8-C5AF-6B1B-018536BE8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713" y="2067316"/>
              <a:ext cx="4221163" cy="4222750"/>
            </a:xfrm>
            <a:custGeom>
              <a:avLst/>
              <a:gdLst>
                <a:gd name="T0" fmla="*/ 863 w 1726"/>
                <a:gd name="T1" fmla="*/ 1690 h 1727"/>
                <a:gd name="T2" fmla="*/ 37 w 1726"/>
                <a:gd name="T3" fmla="*/ 864 h 1727"/>
                <a:gd name="T4" fmla="*/ 863 w 1726"/>
                <a:gd name="T5" fmla="*/ 37 h 1727"/>
                <a:gd name="T6" fmla="*/ 1690 w 1726"/>
                <a:gd name="T7" fmla="*/ 864 h 1727"/>
                <a:gd name="T8" fmla="*/ 1690 w 1726"/>
                <a:gd name="T9" fmla="*/ 864 h 1727"/>
                <a:gd name="T10" fmla="*/ 1690 w 1726"/>
                <a:gd name="T11" fmla="*/ 864 h 1727"/>
                <a:gd name="T12" fmla="*/ 863 w 1726"/>
                <a:gd name="T13" fmla="*/ 1690 h 1727"/>
                <a:gd name="T14" fmla="*/ 863 w 1726"/>
                <a:gd name="T15" fmla="*/ 1690 h 1727"/>
                <a:gd name="T16" fmla="*/ 863 w 1726"/>
                <a:gd name="T17" fmla="*/ 0 h 1727"/>
                <a:gd name="T18" fmla="*/ 0 w 1726"/>
                <a:gd name="T19" fmla="*/ 864 h 1727"/>
                <a:gd name="T20" fmla="*/ 863 w 1726"/>
                <a:gd name="T21" fmla="*/ 1727 h 1727"/>
                <a:gd name="T22" fmla="*/ 1726 w 1726"/>
                <a:gd name="T23" fmla="*/ 864 h 1727"/>
                <a:gd name="T24" fmla="*/ 863 w 1726"/>
                <a:gd name="T25" fmla="*/ 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6" h="1727">
                  <a:moveTo>
                    <a:pt x="863" y="1690"/>
                  </a:moveTo>
                  <a:cubicBezTo>
                    <a:pt x="408" y="1690"/>
                    <a:pt x="37" y="1319"/>
                    <a:pt x="37" y="864"/>
                  </a:cubicBezTo>
                  <a:cubicBezTo>
                    <a:pt x="37" y="408"/>
                    <a:pt x="408" y="37"/>
                    <a:pt x="863" y="37"/>
                  </a:cubicBezTo>
                  <a:cubicBezTo>
                    <a:pt x="1319" y="37"/>
                    <a:pt x="1690" y="408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1319"/>
                    <a:pt x="1319" y="1690"/>
                    <a:pt x="863" y="1690"/>
                  </a:cubicBezTo>
                  <a:cubicBezTo>
                    <a:pt x="863" y="1690"/>
                    <a:pt x="863" y="1690"/>
                    <a:pt x="863" y="1690"/>
                  </a:cubicBezTo>
                  <a:moveTo>
                    <a:pt x="863" y="0"/>
                  </a:moveTo>
                  <a:cubicBezTo>
                    <a:pt x="387" y="0"/>
                    <a:pt x="0" y="388"/>
                    <a:pt x="0" y="864"/>
                  </a:cubicBezTo>
                  <a:cubicBezTo>
                    <a:pt x="0" y="1340"/>
                    <a:pt x="387" y="1727"/>
                    <a:pt x="863" y="1727"/>
                  </a:cubicBezTo>
                  <a:cubicBezTo>
                    <a:pt x="1339" y="1727"/>
                    <a:pt x="1726" y="1340"/>
                    <a:pt x="1726" y="864"/>
                  </a:cubicBezTo>
                  <a:cubicBezTo>
                    <a:pt x="1726" y="388"/>
                    <a:pt x="1339" y="0"/>
                    <a:pt x="863" y="0"/>
                  </a:cubicBezTo>
                </a:path>
              </a:pathLst>
            </a:custGeom>
            <a:solidFill>
              <a:srgbClr val="CD4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558CF23-7274-87AC-7F7F-CB72D160D943}"/>
                </a:ext>
              </a:extLst>
            </p:cNvPr>
            <p:cNvGrpSpPr/>
            <p:nvPr/>
          </p:nvGrpSpPr>
          <p:grpSpPr>
            <a:xfrm>
              <a:off x="2455863" y="2411803"/>
              <a:ext cx="566738" cy="566738"/>
              <a:chOff x="2455863" y="2411803"/>
              <a:chExt cx="566738" cy="566738"/>
            </a:xfrm>
          </p:grpSpPr>
          <p:sp>
            <p:nvSpPr>
              <p:cNvPr id="31" name="Oval 32">
                <a:extLst>
                  <a:ext uri="{FF2B5EF4-FFF2-40B4-BE49-F238E27FC236}">
                    <a16:creationId xmlns:a16="http://schemas.microsoft.com/office/drawing/2014/main" id="{72307B80-1F5D-BFA4-A35A-FD6F79915F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55863" y="2411803"/>
                <a:ext cx="566738" cy="566738"/>
              </a:xfrm>
              <a:prstGeom prst="ellipse">
                <a:avLst/>
              </a:pr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val 33">
                <a:extLst>
                  <a:ext uri="{FF2B5EF4-FFF2-40B4-BE49-F238E27FC236}">
                    <a16:creationId xmlns:a16="http://schemas.microsoft.com/office/drawing/2014/main" id="{B7AC04E6-9350-A867-74E7-7603525D0E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1425" y="2465778"/>
                <a:ext cx="455613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4">
                <a:extLst>
                  <a:ext uri="{FF2B5EF4-FFF2-40B4-BE49-F238E27FC236}">
                    <a16:creationId xmlns:a16="http://schemas.microsoft.com/office/drawing/2014/main" id="{777F0F69-D591-95AF-2BCC-8A651F0AC5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11425" y="2621353"/>
                <a:ext cx="9525" cy="111125"/>
              </a:xfrm>
              <a:custGeom>
                <a:avLst/>
                <a:gdLst>
                  <a:gd name="T0" fmla="*/ 0 w 4"/>
                  <a:gd name="T1" fmla="*/ 43 h 45"/>
                  <a:gd name="T2" fmla="*/ 0 w 4"/>
                  <a:gd name="T3" fmla="*/ 42 h 45"/>
                  <a:gd name="T4" fmla="*/ 0 w 4"/>
                  <a:gd name="T5" fmla="*/ 41 h 45"/>
                  <a:gd name="T6" fmla="*/ 0 w 4"/>
                  <a:gd name="T7" fmla="*/ 40 h 45"/>
                  <a:gd name="T8" fmla="*/ 0 w 4"/>
                  <a:gd name="T9" fmla="*/ 40 h 45"/>
                  <a:gd name="T10" fmla="*/ 0 w 4"/>
                  <a:gd name="T11" fmla="*/ 39 h 45"/>
                  <a:gd name="T12" fmla="*/ 0 w 4"/>
                  <a:gd name="T13" fmla="*/ 38 h 45"/>
                  <a:gd name="T14" fmla="*/ 0 w 4"/>
                  <a:gd name="T15" fmla="*/ 38 h 45"/>
                  <a:gd name="T16" fmla="*/ 0 w 4"/>
                  <a:gd name="T17" fmla="*/ 37 h 45"/>
                  <a:gd name="T18" fmla="*/ 0 w 4"/>
                  <a:gd name="T19" fmla="*/ 36 h 45"/>
                  <a:gd name="T20" fmla="*/ 0 w 4"/>
                  <a:gd name="T21" fmla="*/ 36 h 45"/>
                  <a:gd name="T22" fmla="*/ 0 w 4"/>
                  <a:gd name="T23" fmla="*/ 35 h 45"/>
                  <a:gd name="T24" fmla="*/ 0 w 4"/>
                  <a:gd name="T25" fmla="*/ 34 h 45"/>
                  <a:gd name="T26" fmla="*/ 0 w 4"/>
                  <a:gd name="T27" fmla="*/ 34 h 45"/>
                  <a:gd name="T28" fmla="*/ 0 w 4"/>
                  <a:gd name="T29" fmla="*/ 33 h 45"/>
                  <a:gd name="T30" fmla="*/ 0 w 4"/>
                  <a:gd name="T31" fmla="*/ 32 h 45"/>
                  <a:gd name="T32" fmla="*/ 0 w 4"/>
                  <a:gd name="T33" fmla="*/ 31 h 45"/>
                  <a:gd name="T34" fmla="*/ 0 w 4"/>
                  <a:gd name="T35" fmla="*/ 31 h 45"/>
                  <a:gd name="T36" fmla="*/ 0 w 4"/>
                  <a:gd name="T37" fmla="*/ 30 h 45"/>
                  <a:gd name="T38" fmla="*/ 0 w 4"/>
                  <a:gd name="T39" fmla="*/ 29 h 45"/>
                  <a:gd name="T40" fmla="*/ 0 w 4"/>
                  <a:gd name="T41" fmla="*/ 29 h 45"/>
                  <a:gd name="T42" fmla="*/ 0 w 4"/>
                  <a:gd name="T43" fmla="*/ 28 h 45"/>
                  <a:gd name="T44" fmla="*/ 0 w 4"/>
                  <a:gd name="T45" fmla="*/ 27 h 45"/>
                  <a:gd name="T46" fmla="*/ 0 w 4"/>
                  <a:gd name="T47" fmla="*/ 26 h 45"/>
                  <a:gd name="T48" fmla="*/ 0 w 4"/>
                  <a:gd name="T49" fmla="*/ 26 h 45"/>
                  <a:gd name="T50" fmla="*/ 0 w 4"/>
                  <a:gd name="T51" fmla="*/ 25 h 45"/>
                  <a:gd name="T52" fmla="*/ 0 w 4"/>
                  <a:gd name="T53" fmla="*/ 24 h 45"/>
                  <a:gd name="T54" fmla="*/ 0 w 4"/>
                  <a:gd name="T55" fmla="*/ 23 h 45"/>
                  <a:gd name="T56" fmla="*/ 0 w 4"/>
                  <a:gd name="T57" fmla="*/ 22 h 45"/>
                  <a:gd name="T58" fmla="*/ 0 w 4"/>
                  <a:gd name="T59" fmla="*/ 22 h 45"/>
                  <a:gd name="T60" fmla="*/ 0 w 4"/>
                  <a:gd name="T61" fmla="*/ 21 h 45"/>
                  <a:gd name="T62" fmla="*/ 0 w 4"/>
                  <a:gd name="T63" fmla="*/ 20 h 45"/>
                  <a:gd name="T64" fmla="*/ 0 w 4"/>
                  <a:gd name="T65" fmla="*/ 19 h 45"/>
                  <a:gd name="T66" fmla="*/ 0 w 4"/>
                  <a:gd name="T67" fmla="*/ 18 h 45"/>
                  <a:gd name="T68" fmla="*/ 0 w 4"/>
                  <a:gd name="T69" fmla="*/ 18 h 45"/>
                  <a:gd name="T70" fmla="*/ 0 w 4"/>
                  <a:gd name="T71" fmla="*/ 17 h 45"/>
                  <a:gd name="T72" fmla="*/ 1 w 4"/>
                  <a:gd name="T73" fmla="*/ 16 h 45"/>
                  <a:gd name="T74" fmla="*/ 1 w 4"/>
                  <a:gd name="T75" fmla="*/ 15 h 45"/>
                  <a:gd name="T76" fmla="*/ 1 w 4"/>
                  <a:gd name="T77" fmla="*/ 15 h 45"/>
                  <a:gd name="T78" fmla="*/ 1 w 4"/>
                  <a:gd name="T79" fmla="*/ 13 h 45"/>
                  <a:gd name="T80" fmla="*/ 1 w 4"/>
                  <a:gd name="T81" fmla="*/ 12 h 45"/>
                  <a:gd name="T82" fmla="*/ 1 w 4"/>
                  <a:gd name="T83" fmla="*/ 12 h 45"/>
                  <a:gd name="T84" fmla="*/ 1 w 4"/>
                  <a:gd name="T85" fmla="*/ 11 h 45"/>
                  <a:gd name="T86" fmla="*/ 2 w 4"/>
                  <a:gd name="T87" fmla="*/ 10 h 45"/>
                  <a:gd name="T88" fmla="*/ 2 w 4"/>
                  <a:gd name="T89" fmla="*/ 10 h 45"/>
                  <a:gd name="T90" fmla="*/ 2 w 4"/>
                  <a:gd name="T91" fmla="*/ 9 h 45"/>
                  <a:gd name="T92" fmla="*/ 2 w 4"/>
                  <a:gd name="T93" fmla="*/ 8 h 45"/>
                  <a:gd name="T94" fmla="*/ 2 w 4"/>
                  <a:gd name="T95" fmla="*/ 8 h 45"/>
                  <a:gd name="T96" fmla="*/ 2 w 4"/>
                  <a:gd name="T97" fmla="*/ 7 h 45"/>
                  <a:gd name="T98" fmla="*/ 3 w 4"/>
                  <a:gd name="T99" fmla="*/ 6 h 45"/>
                  <a:gd name="T100" fmla="*/ 3 w 4"/>
                  <a:gd name="T101" fmla="*/ 6 h 45"/>
                  <a:gd name="T102" fmla="*/ 3 w 4"/>
                  <a:gd name="T103" fmla="*/ 5 h 45"/>
                  <a:gd name="T104" fmla="*/ 3 w 4"/>
                  <a:gd name="T105" fmla="*/ 4 h 45"/>
                  <a:gd name="T106" fmla="*/ 3 w 4"/>
                  <a:gd name="T107" fmla="*/ 4 h 45"/>
                  <a:gd name="T108" fmla="*/ 3 w 4"/>
                  <a:gd name="T109" fmla="*/ 3 h 45"/>
                  <a:gd name="T110" fmla="*/ 4 w 4"/>
                  <a:gd name="T111" fmla="*/ 2 h 45"/>
                  <a:gd name="T112" fmla="*/ 4 w 4"/>
                  <a:gd name="T113" fmla="*/ 1 h 45"/>
                  <a:gd name="T114" fmla="*/ 4 w 4"/>
                  <a:gd name="T11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" h="45">
                    <a:moveTo>
                      <a:pt x="1" y="45"/>
                    </a:move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8"/>
                    </a:moveTo>
                    <a:cubicBezTo>
                      <a:pt x="0" y="38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7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5"/>
                    </a:moveTo>
                    <a:cubicBezTo>
                      <a:pt x="0" y="35"/>
                      <a:pt x="0" y="36"/>
                      <a:pt x="0" y="36"/>
                    </a:cubicBezTo>
                    <a:cubicBezTo>
                      <a:pt x="0" y="36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4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8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6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5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1"/>
                    </a:moveTo>
                    <a:cubicBezTo>
                      <a:pt x="0" y="21"/>
                      <a:pt x="0" y="22"/>
                      <a:pt x="0" y="22"/>
                    </a:cubicBezTo>
                    <a:cubicBezTo>
                      <a:pt x="0" y="22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0"/>
                    </a:cubicBezTo>
                    <a:moveTo>
                      <a:pt x="0" y="2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moveTo>
                      <a:pt x="0" y="19"/>
                    </a:moveTo>
                    <a:cubicBezTo>
                      <a:pt x="0" y="19"/>
                      <a:pt x="0" y="20"/>
                      <a:pt x="0" y="20"/>
                    </a:cubicBezTo>
                    <a:cubicBezTo>
                      <a:pt x="0" y="20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8"/>
                    </a:moveTo>
                    <a:cubicBezTo>
                      <a:pt x="0" y="18"/>
                      <a:pt x="0" y="19"/>
                      <a:pt x="0" y="19"/>
                    </a:cubicBezTo>
                    <a:cubicBezTo>
                      <a:pt x="0" y="19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8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1" y="16"/>
                    </a:moveTo>
                    <a:cubicBezTo>
                      <a:pt x="1" y="16"/>
                      <a:pt x="0" y="16"/>
                      <a:pt x="0" y="17"/>
                    </a:cubicBezTo>
                    <a:cubicBezTo>
                      <a:pt x="0" y="16"/>
                      <a:pt x="1" y="16"/>
                      <a:pt x="1" y="16"/>
                    </a:cubicBezTo>
                    <a:moveTo>
                      <a:pt x="1" y="16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moveTo>
                      <a:pt x="1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4"/>
                    </a:moveTo>
                    <a:cubicBezTo>
                      <a:pt x="1" y="14"/>
                      <a:pt x="1" y="15"/>
                      <a:pt x="1" y="15"/>
                    </a:cubicBezTo>
                    <a:cubicBezTo>
                      <a:pt x="1" y="15"/>
                      <a:pt x="1" y="14"/>
                      <a:pt x="1" y="14"/>
                    </a:cubicBezTo>
                    <a:moveTo>
                      <a:pt x="1" y="14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moveTo>
                      <a:pt x="1" y="13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3"/>
                    </a:cubicBezTo>
                    <a:moveTo>
                      <a:pt x="1" y="13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moveTo>
                      <a:pt x="1" y="12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1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2" y="11"/>
                    </a:moveTo>
                    <a:cubicBezTo>
                      <a:pt x="2" y="11"/>
                      <a:pt x="1" y="11"/>
                      <a:pt x="1" y="11"/>
                    </a:cubicBezTo>
                    <a:cubicBezTo>
                      <a:pt x="1" y="11"/>
                      <a:pt x="2" y="11"/>
                      <a:pt x="2" y="11"/>
                    </a:cubicBezTo>
                    <a:moveTo>
                      <a:pt x="2" y="10"/>
                    </a:moveTo>
                    <a:cubicBezTo>
                      <a:pt x="2" y="10"/>
                      <a:pt x="2" y="11"/>
                      <a:pt x="2" y="11"/>
                    </a:cubicBezTo>
                    <a:cubicBezTo>
                      <a:pt x="2" y="11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9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8"/>
                    </a:moveTo>
                    <a:cubicBezTo>
                      <a:pt x="2" y="8"/>
                      <a:pt x="2" y="9"/>
                      <a:pt x="2" y="9"/>
                    </a:cubicBezTo>
                    <a:cubicBezTo>
                      <a:pt x="2" y="9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3" y="6"/>
                    </a:moveTo>
                    <a:cubicBezTo>
                      <a:pt x="3" y="6"/>
                      <a:pt x="2" y="7"/>
                      <a:pt x="2" y="7"/>
                    </a:cubicBezTo>
                    <a:cubicBezTo>
                      <a:pt x="2" y="7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4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35">
                <a:extLst>
                  <a:ext uri="{FF2B5EF4-FFF2-40B4-BE49-F238E27FC236}">
                    <a16:creationId xmlns:a16="http://schemas.microsoft.com/office/drawing/2014/main" id="{DBBC99D5-DFF4-6375-2A3C-9BC63022F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425" y="2494353"/>
                <a:ext cx="190500" cy="425450"/>
              </a:xfrm>
              <a:custGeom>
                <a:avLst/>
                <a:gdLst>
                  <a:gd name="T0" fmla="*/ 4 w 78"/>
                  <a:gd name="T1" fmla="*/ 53 h 174"/>
                  <a:gd name="T2" fmla="*/ 4 w 78"/>
                  <a:gd name="T3" fmla="*/ 54 h 174"/>
                  <a:gd name="T4" fmla="*/ 3 w 78"/>
                  <a:gd name="T5" fmla="*/ 55 h 174"/>
                  <a:gd name="T6" fmla="*/ 3 w 78"/>
                  <a:gd name="T7" fmla="*/ 56 h 174"/>
                  <a:gd name="T8" fmla="*/ 3 w 78"/>
                  <a:gd name="T9" fmla="*/ 56 h 174"/>
                  <a:gd name="T10" fmla="*/ 3 w 78"/>
                  <a:gd name="T11" fmla="*/ 57 h 174"/>
                  <a:gd name="T12" fmla="*/ 3 w 78"/>
                  <a:gd name="T13" fmla="*/ 58 h 174"/>
                  <a:gd name="T14" fmla="*/ 3 w 78"/>
                  <a:gd name="T15" fmla="*/ 58 h 174"/>
                  <a:gd name="T16" fmla="*/ 2 w 78"/>
                  <a:gd name="T17" fmla="*/ 59 h 174"/>
                  <a:gd name="T18" fmla="*/ 2 w 78"/>
                  <a:gd name="T19" fmla="*/ 60 h 174"/>
                  <a:gd name="T20" fmla="*/ 2 w 78"/>
                  <a:gd name="T21" fmla="*/ 61 h 174"/>
                  <a:gd name="T22" fmla="*/ 2 w 78"/>
                  <a:gd name="T23" fmla="*/ 61 h 174"/>
                  <a:gd name="T24" fmla="*/ 2 w 78"/>
                  <a:gd name="T25" fmla="*/ 62 h 174"/>
                  <a:gd name="T26" fmla="*/ 2 w 78"/>
                  <a:gd name="T27" fmla="*/ 63 h 174"/>
                  <a:gd name="T28" fmla="*/ 1 w 78"/>
                  <a:gd name="T29" fmla="*/ 63 h 174"/>
                  <a:gd name="T30" fmla="*/ 1 w 78"/>
                  <a:gd name="T31" fmla="*/ 64 h 174"/>
                  <a:gd name="T32" fmla="*/ 1 w 78"/>
                  <a:gd name="T33" fmla="*/ 65 h 174"/>
                  <a:gd name="T34" fmla="*/ 1 w 78"/>
                  <a:gd name="T35" fmla="*/ 66 h 174"/>
                  <a:gd name="T36" fmla="*/ 1 w 78"/>
                  <a:gd name="T37" fmla="*/ 67 h 174"/>
                  <a:gd name="T38" fmla="*/ 1 w 78"/>
                  <a:gd name="T39" fmla="*/ 68 h 174"/>
                  <a:gd name="T40" fmla="*/ 0 w 78"/>
                  <a:gd name="T41" fmla="*/ 69 h 174"/>
                  <a:gd name="T42" fmla="*/ 0 w 78"/>
                  <a:gd name="T43" fmla="*/ 70 h 174"/>
                  <a:gd name="T44" fmla="*/ 0 w 78"/>
                  <a:gd name="T45" fmla="*/ 71 h 174"/>
                  <a:gd name="T46" fmla="*/ 0 w 78"/>
                  <a:gd name="T47" fmla="*/ 71 h 174"/>
                  <a:gd name="T48" fmla="*/ 0 w 78"/>
                  <a:gd name="T49" fmla="*/ 73 h 174"/>
                  <a:gd name="T50" fmla="*/ 0 w 78"/>
                  <a:gd name="T51" fmla="*/ 73 h 174"/>
                  <a:gd name="T52" fmla="*/ 0 w 78"/>
                  <a:gd name="T53" fmla="*/ 74 h 174"/>
                  <a:gd name="T54" fmla="*/ 0 w 78"/>
                  <a:gd name="T55" fmla="*/ 75 h 174"/>
                  <a:gd name="T56" fmla="*/ 0 w 78"/>
                  <a:gd name="T57" fmla="*/ 76 h 174"/>
                  <a:gd name="T58" fmla="*/ 0 w 78"/>
                  <a:gd name="T59" fmla="*/ 77 h 174"/>
                  <a:gd name="T60" fmla="*/ 0 w 78"/>
                  <a:gd name="T61" fmla="*/ 77 h 174"/>
                  <a:gd name="T62" fmla="*/ 0 w 78"/>
                  <a:gd name="T63" fmla="*/ 78 h 174"/>
                  <a:gd name="T64" fmla="*/ 0 w 78"/>
                  <a:gd name="T65" fmla="*/ 79 h 174"/>
                  <a:gd name="T66" fmla="*/ 0 w 78"/>
                  <a:gd name="T67" fmla="*/ 80 h 174"/>
                  <a:gd name="T68" fmla="*/ 0 w 78"/>
                  <a:gd name="T69" fmla="*/ 81 h 174"/>
                  <a:gd name="T70" fmla="*/ 0 w 78"/>
                  <a:gd name="T71" fmla="*/ 81 h 174"/>
                  <a:gd name="T72" fmla="*/ 0 w 78"/>
                  <a:gd name="T73" fmla="*/ 82 h 174"/>
                  <a:gd name="T74" fmla="*/ 0 w 78"/>
                  <a:gd name="T75" fmla="*/ 83 h 174"/>
                  <a:gd name="T76" fmla="*/ 0 w 78"/>
                  <a:gd name="T77" fmla="*/ 84 h 174"/>
                  <a:gd name="T78" fmla="*/ 0 w 78"/>
                  <a:gd name="T79" fmla="*/ 84 h 174"/>
                  <a:gd name="T80" fmla="*/ 0 w 78"/>
                  <a:gd name="T81" fmla="*/ 85 h 174"/>
                  <a:gd name="T82" fmla="*/ 0 w 78"/>
                  <a:gd name="T83" fmla="*/ 86 h 174"/>
                  <a:gd name="T84" fmla="*/ 0 w 78"/>
                  <a:gd name="T85" fmla="*/ 87 h 174"/>
                  <a:gd name="T86" fmla="*/ 0 w 78"/>
                  <a:gd name="T87" fmla="*/ 87 h 174"/>
                  <a:gd name="T88" fmla="*/ 0 w 78"/>
                  <a:gd name="T89" fmla="*/ 88 h 174"/>
                  <a:gd name="T90" fmla="*/ 0 w 78"/>
                  <a:gd name="T91" fmla="*/ 89 h 174"/>
                  <a:gd name="T92" fmla="*/ 0 w 78"/>
                  <a:gd name="T93" fmla="*/ 90 h 174"/>
                  <a:gd name="T94" fmla="*/ 0 w 78"/>
                  <a:gd name="T95" fmla="*/ 90 h 174"/>
                  <a:gd name="T96" fmla="*/ 0 w 78"/>
                  <a:gd name="T97" fmla="*/ 91 h 174"/>
                  <a:gd name="T98" fmla="*/ 0 w 78"/>
                  <a:gd name="T99" fmla="*/ 92 h 174"/>
                  <a:gd name="T100" fmla="*/ 0 w 78"/>
                  <a:gd name="T101" fmla="*/ 92 h 174"/>
                  <a:gd name="T102" fmla="*/ 0 w 78"/>
                  <a:gd name="T103" fmla="*/ 94 h 174"/>
                  <a:gd name="T104" fmla="*/ 0 w 78"/>
                  <a:gd name="T105" fmla="*/ 94 h 174"/>
                  <a:gd name="T106" fmla="*/ 1 w 78"/>
                  <a:gd name="T107" fmla="*/ 97 h 174"/>
                  <a:gd name="T108" fmla="*/ 15 w 78"/>
                  <a:gd name="T109" fmla="*/ 7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8" h="174">
                    <a:moveTo>
                      <a:pt x="48" y="0"/>
                    </a:moveTo>
                    <a:cubicBezTo>
                      <a:pt x="28" y="11"/>
                      <a:pt x="12" y="30"/>
                      <a:pt x="4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3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2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0" y="68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6"/>
                      <a:pt x="1" y="96"/>
                      <a:pt x="1" y="97"/>
                    </a:cubicBezTo>
                    <a:cubicBezTo>
                      <a:pt x="1" y="97"/>
                      <a:pt x="1" y="97"/>
                      <a:pt x="1" y="97"/>
                    </a:cubicBezTo>
                    <a:cubicBezTo>
                      <a:pt x="7" y="136"/>
                      <a:pt x="38" y="168"/>
                      <a:pt x="78" y="174"/>
                    </a:cubicBezTo>
                    <a:cubicBezTo>
                      <a:pt x="66" y="169"/>
                      <a:pt x="55" y="162"/>
                      <a:pt x="46" y="152"/>
                    </a:cubicBezTo>
                    <a:cubicBezTo>
                      <a:pt x="33" y="139"/>
                      <a:pt x="24" y="124"/>
                      <a:pt x="19" y="106"/>
                    </a:cubicBezTo>
                    <a:cubicBezTo>
                      <a:pt x="18" y="97"/>
                      <a:pt x="16" y="87"/>
                      <a:pt x="15" y="78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5" y="58"/>
                      <a:pt x="20" y="40"/>
                      <a:pt x="30" y="23"/>
                    </a:cubicBezTo>
                    <a:cubicBezTo>
                      <a:pt x="35" y="16"/>
                      <a:pt x="41" y="9"/>
                      <a:pt x="46" y="2"/>
                    </a:cubicBezTo>
                    <a:cubicBezTo>
                      <a:pt x="47" y="1"/>
                      <a:pt x="48" y="1"/>
                      <a:pt x="4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6">
                <a:extLst>
                  <a:ext uri="{FF2B5EF4-FFF2-40B4-BE49-F238E27FC236}">
                    <a16:creationId xmlns:a16="http://schemas.microsoft.com/office/drawing/2014/main" id="{7EA84F52-72CA-020F-6180-790E5BF7F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088" y="2592778"/>
                <a:ext cx="268288" cy="15398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7">
                <a:extLst>
                  <a:ext uri="{FF2B5EF4-FFF2-40B4-BE49-F238E27FC236}">
                    <a16:creationId xmlns:a16="http://schemas.microsoft.com/office/drawing/2014/main" id="{519FB7A6-0322-E7D1-7C23-E7B8690D46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3975" y="2499116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D6D6B42C-EB65-B61B-1211-04B5EA14B1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4850" y="2851541"/>
              <a:ext cx="20638" cy="122238"/>
            </a:xfrm>
            <a:custGeom>
              <a:avLst/>
              <a:gdLst>
                <a:gd name="T0" fmla="*/ 8 w 8"/>
                <a:gd name="T1" fmla="*/ 50 h 50"/>
                <a:gd name="T2" fmla="*/ 8 w 8"/>
                <a:gd name="T3" fmla="*/ 50 h 50"/>
                <a:gd name="T4" fmla="*/ 8 w 8"/>
                <a:gd name="T5" fmla="*/ 50 h 50"/>
                <a:gd name="T6" fmla="*/ 8 w 8"/>
                <a:gd name="T7" fmla="*/ 50 h 50"/>
                <a:gd name="T8" fmla="*/ 0 w 8"/>
                <a:gd name="T9" fmla="*/ 11 h 50"/>
                <a:gd name="T10" fmla="*/ 0 w 8"/>
                <a:gd name="T11" fmla="*/ 11 h 50"/>
                <a:gd name="T12" fmla="*/ 0 w 8"/>
                <a:gd name="T13" fmla="*/ 11 h 50"/>
                <a:gd name="T14" fmla="*/ 0 w 8"/>
                <a:gd name="T15" fmla="*/ 11 h 50"/>
                <a:gd name="T16" fmla="*/ 0 w 8"/>
                <a:gd name="T17" fmla="*/ 11 h 50"/>
                <a:gd name="T18" fmla="*/ 0 w 8"/>
                <a:gd name="T19" fmla="*/ 11 h 50"/>
                <a:gd name="T20" fmla="*/ 0 w 8"/>
                <a:gd name="T21" fmla="*/ 10 h 50"/>
                <a:gd name="T22" fmla="*/ 0 w 8"/>
                <a:gd name="T23" fmla="*/ 10 h 50"/>
                <a:gd name="T24" fmla="*/ 0 w 8"/>
                <a:gd name="T25" fmla="*/ 10 h 50"/>
                <a:gd name="T26" fmla="*/ 0 w 8"/>
                <a:gd name="T27" fmla="*/ 10 h 50"/>
                <a:gd name="T28" fmla="*/ 0 w 8"/>
                <a:gd name="T29" fmla="*/ 9 h 50"/>
                <a:gd name="T30" fmla="*/ 0 w 8"/>
                <a:gd name="T31" fmla="*/ 9 h 50"/>
                <a:gd name="T32" fmla="*/ 0 w 8"/>
                <a:gd name="T33" fmla="*/ 9 h 50"/>
                <a:gd name="T34" fmla="*/ 0 w 8"/>
                <a:gd name="T35" fmla="*/ 9 h 50"/>
                <a:gd name="T36" fmla="*/ 0 w 8"/>
                <a:gd name="T37" fmla="*/ 9 h 50"/>
                <a:gd name="T38" fmla="*/ 0 w 8"/>
                <a:gd name="T39" fmla="*/ 9 h 50"/>
                <a:gd name="T40" fmla="*/ 0 w 8"/>
                <a:gd name="T41" fmla="*/ 8 h 50"/>
                <a:gd name="T42" fmla="*/ 0 w 8"/>
                <a:gd name="T43" fmla="*/ 8 h 50"/>
                <a:gd name="T44" fmla="*/ 0 w 8"/>
                <a:gd name="T45" fmla="*/ 8 h 50"/>
                <a:gd name="T46" fmla="*/ 0 w 8"/>
                <a:gd name="T47" fmla="*/ 7 h 50"/>
                <a:gd name="T48" fmla="*/ 0 w 8"/>
                <a:gd name="T49" fmla="*/ 7 h 50"/>
                <a:gd name="T50" fmla="*/ 0 w 8"/>
                <a:gd name="T51" fmla="*/ 7 h 50"/>
                <a:gd name="T52" fmla="*/ 0 w 8"/>
                <a:gd name="T53" fmla="*/ 7 h 50"/>
                <a:gd name="T54" fmla="*/ 0 w 8"/>
                <a:gd name="T55" fmla="*/ 7 h 50"/>
                <a:gd name="T56" fmla="*/ 0 w 8"/>
                <a:gd name="T57" fmla="*/ 7 h 50"/>
                <a:gd name="T58" fmla="*/ 0 w 8"/>
                <a:gd name="T59" fmla="*/ 6 h 50"/>
                <a:gd name="T60" fmla="*/ 0 w 8"/>
                <a:gd name="T61" fmla="*/ 6 h 50"/>
                <a:gd name="T62" fmla="*/ 0 w 8"/>
                <a:gd name="T63" fmla="*/ 6 h 50"/>
                <a:gd name="T64" fmla="*/ 0 w 8"/>
                <a:gd name="T65" fmla="*/ 6 h 50"/>
                <a:gd name="T66" fmla="*/ 0 w 8"/>
                <a:gd name="T67" fmla="*/ 6 h 50"/>
                <a:gd name="T68" fmla="*/ 0 w 8"/>
                <a:gd name="T69" fmla="*/ 6 h 50"/>
                <a:gd name="T70" fmla="*/ 0 w 8"/>
                <a:gd name="T71" fmla="*/ 5 h 50"/>
                <a:gd name="T72" fmla="*/ 0 w 8"/>
                <a:gd name="T73" fmla="*/ 5 h 50"/>
                <a:gd name="T74" fmla="*/ 0 w 8"/>
                <a:gd name="T75" fmla="*/ 5 h 50"/>
                <a:gd name="T76" fmla="*/ 0 w 8"/>
                <a:gd name="T77" fmla="*/ 5 h 50"/>
                <a:gd name="T78" fmla="*/ 0 w 8"/>
                <a:gd name="T79" fmla="*/ 5 h 50"/>
                <a:gd name="T80" fmla="*/ 0 w 8"/>
                <a:gd name="T81" fmla="*/ 4 h 50"/>
                <a:gd name="T82" fmla="*/ 0 w 8"/>
                <a:gd name="T83" fmla="*/ 4 h 50"/>
                <a:gd name="T84" fmla="*/ 0 w 8"/>
                <a:gd name="T85" fmla="*/ 4 h 50"/>
                <a:gd name="T86" fmla="*/ 0 w 8"/>
                <a:gd name="T87" fmla="*/ 4 h 50"/>
                <a:gd name="T88" fmla="*/ 0 w 8"/>
                <a:gd name="T89" fmla="*/ 3 h 50"/>
                <a:gd name="T90" fmla="*/ 0 w 8"/>
                <a:gd name="T91" fmla="*/ 3 h 50"/>
                <a:gd name="T92" fmla="*/ 0 w 8"/>
                <a:gd name="T93" fmla="*/ 3 h 50"/>
                <a:gd name="T94" fmla="*/ 0 w 8"/>
                <a:gd name="T95" fmla="*/ 3 h 50"/>
                <a:gd name="T96" fmla="*/ 0 w 8"/>
                <a:gd name="T97" fmla="*/ 3 h 50"/>
                <a:gd name="T98" fmla="*/ 0 w 8"/>
                <a:gd name="T99" fmla="*/ 3 h 50"/>
                <a:gd name="T100" fmla="*/ 0 w 8"/>
                <a:gd name="T101" fmla="*/ 2 h 50"/>
                <a:gd name="T102" fmla="*/ 0 w 8"/>
                <a:gd name="T103" fmla="*/ 2 h 50"/>
                <a:gd name="T104" fmla="*/ 0 w 8"/>
                <a:gd name="T105" fmla="*/ 2 h 50"/>
                <a:gd name="T106" fmla="*/ 0 w 8"/>
                <a:gd name="T107" fmla="*/ 2 h 50"/>
                <a:gd name="T108" fmla="*/ 0 w 8"/>
                <a:gd name="T109" fmla="*/ 2 h 50"/>
                <a:gd name="T110" fmla="*/ 0 w 8"/>
                <a:gd name="T111" fmla="*/ 1 h 50"/>
                <a:gd name="T112" fmla="*/ 0 w 8"/>
                <a:gd name="T113" fmla="*/ 0 h 50"/>
                <a:gd name="T114" fmla="*/ 0 w 8"/>
                <a:gd name="T1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" h="50"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49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49"/>
                  </a:cubicBezTo>
                  <a:moveTo>
                    <a:pt x="0" y="11"/>
                  </a:moveTo>
                  <a:cubicBezTo>
                    <a:pt x="0" y="25"/>
                    <a:pt x="2" y="38"/>
                    <a:pt x="8" y="49"/>
                  </a:cubicBezTo>
                  <a:cubicBezTo>
                    <a:pt x="2" y="38"/>
                    <a:pt x="0" y="25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019763F-70CD-EF6C-F75C-202D50BD822D}"/>
                </a:ext>
              </a:extLst>
            </p:cNvPr>
            <p:cNvGrpSpPr/>
            <p:nvPr/>
          </p:nvGrpSpPr>
          <p:grpSpPr>
            <a:xfrm>
              <a:off x="3722688" y="3113478"/>
              <a:ext cx="585788" cy="587375"/>
              <a:chOff x="3722688" y="3113478"/>
              <a:chExt cx="585788" cy="587375"/>
            </a:xfrm>
          </p:grpSpPr>
          <p:sp>
            <p:nvSpPr>
              <p:cNvPr id="39" name="Freeform 44">
                <a:extLst>
                  <a:ext uri="{FF2B5EF4-FFF2-40B4-BE49-F238E27FC236}">
                    <a16:creationId xmlns:a16="http://schemas.microsoft.com/office/drawing/2014/main" id="{CF0F91F0-FDE7-9445-028F-B8CDBA15E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BC384320-B5E8-6109-7FCA-BFD171239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46">
                <a:extLst>
                  <a:ext uri="{FF2B5EF4-FFF2-40B4-BE49-F238E27FC236}">
                    <a16:creationId xmlns:a16="http://schemas.microsoft.com/office/drawing/2014/main" id="{93E28D87-1FCA-F029-3AA2-51F50C60D9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47">
                <a:extLst>
                  <a:ext uri="{FF2B5EF4-FFF2-40B4-BE49-F238E27FC236}">
                    <a16:creationId xmlns:a16="http://schemas.microsoft.com/office/drawing/2014/main" id="{04D8AE5D-D640-0D86-781F-D192D8B6E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8">
                <a:extLst>
                  <a:ext uri="{FF2B5EF4-FFF2-40B4-BE49-F238E27FC236}">
                    <a16:creationId xmlns:a16="http://schemas.microsoft.com/office/drawing/2014/main" id="{3C894039-8799-37D5-798F-C5E602F50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9">
                <a:extLst>
                  <a:ext uri="{FF2B5EF4-FFF2-40B4-BE49-F238E27FC236}">
                    <a16:creationId xmlns:a16="http://schemas.microsoft.com/office/drawing/2014/main" id="{9E8EB691-A285-76F3-1429-57926D533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AAB09A53-FFC8-76F4-656D-14F7F4788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1FEAC7C-266A-4527-390A-E145EF14B204}"/>
                </a:ext>
              </a:extLst>
            </p:cNvPr>
            <p:cNvGrpSpPr/>
            <p:nvPr/>
          </p:nvGrpSpPr>
          <p:grpSpPr>
            <a:xfrm>
              <a:off x="3754438" y="4585091"/>
              <a:ext cx="566738" cy="568325"/>
              <a:chOff x="3754438" y="4585091"/>
              <a:chExt cx="566738" cy="568325"/>
            </a:xfrm>
          </p:grpSpPr>
          <p:sp>
            <p:nvSpPr>
              <p:cNvPr id="47" name="Freeform 56">
                <a:extLst>
                  <a:ext uri="{FF2B5EF4-FFF2-40B4-BE49-F238E27FC236}">
                    <a16:creationId xmlns:a16="http://schemas.microsoft.com/office/drawing/2014/main" id="{8A7627AC-A9D9-DE3A-7903-F97DF69FF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438" y="4585091"/>
                <a:ext cx="566738" cy="568325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2"/>
                      <a:pt x="0" y="116"/>
                    </a:cubicBezTo>
                    <a:cubicBezTo>
                      <a:pt x="0" y="179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Oval 57">
                <a:extLst>
                  <a:ext uri="{FF2B5EF4-FFF2-40B4-BE49-F238E27FC236}">
                    <a16:creationId xmlns:a16="http://schemas.microsoft.com/office/drawing/2014/main" id="{EB85C87F-7263-0A02-4E16-20A847235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0" y="4639066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58">
                <a:extLst>
                  <a:ext uri="{FF2B5EF4-FFF2-40B4-BE49-F238E27FC236}">
                    <a16:creationId xmlns:a16="http://schemas.microsoft.com/office/drawing/2014/main" id="{3332DA00-B061-1B8A-7B98-6567BB4A86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000" y="4732728"/>
                <a:ext cx="44450" cy="222250"/>
              </a:xfrm>
              <a:custGeom>
                <a:avLst/>
                <a:gdLst>
                  <a:gd name="T0" fmla="*/ 7 w 18"/>
                  <a:gd name="T1" fmla="*/ 91 h 91"/>
                  <a:gd name="T2" fmla="*/ 7 w 18"/>
                  <a:gd name="T3" fmla="*/ 91 h 91"/>
                  <a:gd name="T4" fmla="*/ 7 w 18"/>
                  <a:gd name="T5" fmla="*/ 91 h 91"/>
                  <a:gd name="T6" fmla="*/ 7 w 18"/>
                  <a:gd name="T7" fmla="*/ 91 h 91"/>
                  <a:gd name="T8" fmla="*/ 7 w 18"/>
                  <a:gd name="T9" fmla="*/ 91 h 91"/>
                  <a:gd name="T10" fmla="*/ 7 w 18"/>
                  <a:gd name="T11" fmla="*/ 91 h 91"/>
                  <a:gd name="T12" fmla="*/ 7 w 18"/>
                  <a:gd name="T13" fmla="*/ 91 h 91"/>
                  <a:gd name="T14" fmla="*/ 7 w 18"/>
                  <a:gd name="T15" fmla="*/ 91 h 91"/>
                  <a:gd name="T16" fmla="*/ 7 w 18"/>
                  <a:gd name="T17" fmla="*/ 91 h 91"/>
                  <a:gd name="T18" fmla="*/ 7 w 18"/>
                  <a:gd name="T19" fmla="*/ 91 h 91"/>
                  <a:gd name="T20" fmla="*/ 7 w 18"/>
                  <a:gd name="T21" fmla="*/ 91 h 91"/>
                  <a:gd name="T22" fmla="*/ 7 w 18"/>
                  <a:gd name="T23" fmla="*/ 91 h 91"/>
                  <a:gd name="T24" fmla="*/ 6 w 18"/>
                  <a:gd name="T25" fmla="*/ 90 h 91"/>
                  <a:gd name="T26" fmla="*/ 7 w 18"/>
                  <a:gd name="T27" fmla="*/ 91 h 91"/>
                  <a:gd name="T28" fmla="*/ 6 w 18"/>
                  <a:gd name="T29" fmla="*/ 90 h 91"/>
                  <a:gd name="T30" fmla="*/ 0 w 18"/>
                  <a:gd name="T31" fmla="*/ 57 h 91"/>
                  <a:gd name="T32" fmla="*/ 6 w 18"/>
                  <a:gd name="T33" fmla="*/ 90 h 91"/>
                  <a:gd name="T34" fmla="*/ 0 w 18"/>
                  <a:gd name="T35" fmla="*/ 57 h 91"/>
                  <a:gd name="T36" fmla="*/ 0 w 18"/>
                  <a:gd name="T37" fmla="*/ 57 h 91"/>
                  <a:gd name="T38" fmla="*/ 0 w 18"/>
                  <a:gd name="T39" fmla="*/ 57 h 91"/>
                  <a:gd name="T40" fmla="*/ 0 w 18"/>
                  <a:gd name="T41" fmla="*/ 57 h 91"/>
                  <a:gd name="T42" fmla="*/ 0 w 18"/>
                  <a:gd name="T43" fmla="*/ 57 h 91"/>
                  <a:gd name="T44" fmla="*/ 0 w 18"/>
                  <a:gd name="T45" fmla="*/ 57 h 91"/>
                  <a:gd name="T46" fmla="*/ 0 w 18"/>
                  <a:gd name="T47" fmla="*/ 57 h 91"/>
                  <a:gd name="T48" fmla="*/ 0 w 18"/>
                  <a:gd name="T49" fmla="*/ 56 h 91"/>
                  <a:gd name="T50" fmla="*/ 0 w 18"/>
                  <a:gd name="T51" fmla="*/ 57 h 91"/>
                  <a:gd name="T52" fmla="*/ 0 w 18"/>
                  <a:gd name="T53" fmla="*/ 56 h 91"/>
                  <a:gd name="T54" fmla="*/ 0 w 18"/>
                  <a:gd name="T55" fmla="*/ 56 h 91"/>
                  <a:gd name="T56" fmla="*/ 0 w 18"/>
                  <a:gd name="T57" fmla="*/ 56 h 91"/>
                  <a:gd name="T58" fmla="*/ 0 w 18"/>
                  <a:gd name="T59" fmla="*/ 56 h 91"/>
                  <a:gd name="T60" fmla="*/ 0 w 18"/>
                  <a:gd name="T61" fmla="*/ 56 h 91"/>
                  <a:gd name="T62" fmla="*/ 0 w 18"/>
                  <a:gd name="T63" fmla="*/ 56 h 91"/>
                  <a:gd name="T64" fmla="*/ 0 w 18"/>
                  <a:gd name="T65" fmla="*/ 56 h 91"/>
                  <a:gd name="T66" fmla="*/ 0 w 18"/>
                  <a:gd name="T67" fmla="*/ 56 h 91"/>
                  <a:gd name="T68" fmla="*/ 0 w 18"/>
                  <a:gd name="T69" fmla="*/ 56 h 91"/>
                  <a:gd name="T70" fmla="*/ 0 w 18"/>
                  <a:gd name="T71" fmla="*/ 56 h 91"/>
                  <a:gd name="T72" fmla="*/ 0 w 18"/>
                  <a:gd name="T73" fmla="*/ 55 h 91"/>
                  <a:gd name="T74" fmla="*/ 0 w 18"/>
                  <a:gd name="T75" fmla="*/ 56 h 91"/>
                  <a:gd name="T76" fmla="*/ 0 w 18"/>
                  <a:gd name="T77" fmla="*/ 56 h 91"/>
                  <a:gd name="T78" fmla="*/ 0 w 18"/>
                  <a:gd name="T79" fmla="*/ 55 h 91"/>
                  <a:gd name="T80" fmla="*/ 18 w 18"/>
                  <a:gd name="T81" fmla="*/ 0 h 91"/>
                  <a:gd name="T82" fmla="*/ 0 w 18"/>
                  <a:gd name="T83" fmla="*/ 55 h 91"/>
                  <a:gd name="T84" fmla="*/ 18 w 18"/>
                  <a:gd name="T85" fmla="*/ 0 h 91"/>
                  <a:gd name="T86" fmla="*/ 18 w 18"/>
                  <a:gd name="T87" fmla="*/ 0 h 91"/>
                  <a:gd name="T88" fmla="*/ 18 w 18"/>
                  <a:gd name="T89" fmla="*/ 0 h 91"/>
                  <a:gd name="T90" fmla="*/ 18 w 18"/>
                  <a:gd name="T91" fmla="*/ 0 h 91"/>
                  <a:gd name="T92" fmla="*/ 18 w 18"/>
                  <a:gd name="T93" fmla="*/ 0 h 91"/>
                  <a:gd name="T94" fmla="*/ 18 w 18"/>
                  <a:gd name="T95" fmla="*/ 0 h 91"/>
                  <a:gd name="T96" fmla="*/ 18 w 18"/>
                  <a:gd name="T9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" h="91"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6" y="90"/>
                    </a:moveTo>
                    <a:cubicBezTo>
                      <a:pt x="6" y="90"/>
                      <a:pt x="6" y="90"/>
                      <a:pt x="7" y="91"/>
                    </a:cubicBezTo>
                    <a:cubicBezTo>
                      <a:pt x="6" y="90"/>
                      <a:pt x="6" y="90"/>
                      <a:pt x="6" y="90"/>
                    </a:cubicBezTo>
                    <a:moveTo>
                      <a:pt x="0" y="57"/>
                    </a:moveTo>
                    <a:cubicBezTo>
                      <a:pt x="0" y="69"/>
                      <a:pt x="2" y="80"/>
                      <a:pt x="6" y="90"/>
                    </a:cubicBezTo>
                    <a:cubicBezTo>
                      <a:pt x="2" y="80"/>
                      <a:pt x="0" y="69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6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5"/>
                    </a:moveTo>
                    <a:cubicBezTo>
                      <a:pt x="0" y="55"/>
                      <a:pt x="0" y="55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5"/>
                      <a:pt x="0" y="55"/>
                      <a:pt x="0" y="55"/>
                    </a:cubicBezTo>
                    <a:moveTo>
                      <a:pt x="18" y="0"/>
                    </a:moveTo>
                    <a:cubicBezTo>
                      <a:pt x="7" y="15"/>
                      <a:pt x="0" y="35"/>
                      <a:pt x="0" y="55"/>
                    </a:cubicBezTo>
                    <a:cubicBezTo>
                      <a:pt x="0" y="35"/>
                      <a:pt x="7" y="15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59">
                <a:extLst>
                  <a:ext uri="{FF2B5EF4-FFF2-40B4-BE49-F238E27FC236}">
                    <a16:creationId xmlns:a16="http://schemas.microsoft.com/office/drawing/2014/main" id="{B85ECC80-4FEB-081D-9B9E-FA15B7E17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0000" y="4666053"/>
                <a:ext cx="190500" cy="428625"/>
              </a:xfrm>
              <a:custGeom>
                <a:avLst/>
                <a:gdLst>
                  <a:gd name="T0" fmla="*/ 49 w 78"/>
                  <a:gd name="T1" fmla="*/ 0 h 175"/>
                  <a:gd name="T2" fmla="*/ 18 w 78"/>
                  <a:gd name="T3" fmla="*/ 27 h 175"/>
                  <a:gd name="T4" fmla="*/ 18 w 78"/>
                  <a:gd name="T5" fmla="*/ 27 h 175"/>
                  <a:gd name="T6" fmla="*/ 18 w 78"/>
                  <a:gd name="T7" fmla="*/ 27 h 175"/>
                  <a:gd name="T8" fmla="*/ 18 w 78"/>
                  <a:gd name="T9" fmla="*/ 27 h 175"/>
                  <a:gd name="T10" fmla="*/ 18 w 78"/>
                  <a:gd name="T11" fmla="*/ 27 h 175"/>
                  <a:gd name="T12" fmla="*/ 0 w 78"/>
                  <a:gd name="T13" fmla="*/ 82 h 175"/>
                  <a:gd name="T14" fmla="*/ 0 w 78"/>
                  <a:gd name="T15" fmla="*/ 82 h 175"/>
                  <a:gd name="T16" fmla="*/ 0 w 78"/>
                  <a:gd name="T17" fmla="*/ 83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3 h 175"/>
                  <a:gd name="T26" fmla="*/ 0 w 78"/>
                  <a:gd name="T27" fmla="*/ 83 h 175"/>
                  <a:gd name="T28" fmla="*/ 0 w 78"/>
                  <a:gd name="T29" fmla="*/ 83 h 175"/>
                  <a:gd name="T30" fmla="*/ 0 w 78"/>
                  <a:gd name="T31" fmla="*/ 83 h 175"/>
                  <a:gd name="T32" fmla="*/ 0 w 78"/>
                  <a:gd name="T33" fmla="*/ 84 h 175"/>
                  <a:gd name="T34" fmla="*/ 0 w 78"/>
                  <a:gd name="T35" fmla="*/ 84 h 175"/>
                  <a:gd name="T36" fmla="*/ 0 w 78"/>
                  <a:gd name="T37" fmla="*/ 84 h 175"/>
                  <a:gd name="T38" fmla="*/ 0 w 78"/>
                  <a:gd name="T39" fmla="*/ 84 h 175"/>
                  <a:gd name="T40" fmla="*/ 0 w 78"/>
                  <a:gd name="T41" fmla="*/ 84 h 175"/>
                  <a:gd name="T42" fmla="*/ 0 w 78"/>
                  <a:gd name="T43" fmla="*/ 84 h 175"/>
                  <a:gd name="T44" fmla="*/ 6 w 78"/>
                  <a:gd name="T45" fmla="*/ 117 h 175"/>
                  <a:gd name="T46" fmla="*/ 6 w 78"/>
                  <a:gd name="T47" fmla="*/ 117 h 175"/>
                  <a:gd name="T48" fmla="*/ 7 w 78"/>
                  <a:gd name="T49" fmla="*/ 118 h 175"/>
                  <a:gd name="T50" fmla="*/ 7 w 78"/>
                  <a:gd name="T51" fmla="*/ 118 h 175"/>
                  <a:gd name="T52" fmla="*/ 7 w 78"/>
                  <a:gd name="T53" fmla="*/ 118 h 175"/>
                  <a:gd name="T54" fmla="*/ 7 w 78"/>
                  <a:gd name="T55" fmla="*/ 118 h 175"/>
                  <a:gd name="T56" fmla="*/ 7 w 78"/>
                  <a:gd name="T57" fmla="*/ 118 h 175"/>
                  <a:gd name="T58" fmla="*/ 7 w 78"/>
                  <a:gd name="T59" fmla="*/ 118 h 175"/>
                  <a:gd name="T60" fmla="*/ 7 w 78"/>
                  <a:gd name="T61" fmla="*/ 118 h 175"/>
                  <a:gd name="T62" fmla="*/ 7 w 78"/>
                  <a:gd name="T63" fmla="*/ 118 h 175"/>
                  <a:gd name="T64" fmla="*/ 7 w 78"/>
                  <a:gd name="T65" fmla="*/ 118 h 175"/>
                  <a:gd name="T66" fmla="*/ 78 w 78"/>
                  <a:gd name="T67" fmla="*/ 175 h 175"/>
                  <a:gd name="T68" fmla="*/ 46 w 78"/>
                  <a:gd name="T69" fmla="*/ 153 h 175"/>
                  <a:gd name="T70" fmla="*/ 19 w 78"/>
                  <a:gd name="T71" fmla="*/ 106 h 175"/>
                  <a:gd name="T72" fmla="*/ 15 w 78"/>
                  <a:gd name="T73" fmla="*/ 78 h 175"/>
                  <a:gd name="T74" fmla="*/ 15 w 78"/>
                  <a:gd name="T75" fmla="*/ 77 h 175"/>
                  <a:gd name="T76" fmla="*/ 30 w 78"/>
                  <a:gd name="T77" fmla="*/ 24 h 175"/>
                  <a:gd name="T78" fmla="*/ 46 w 78"/>
                  <a:gd name="T79" fmla="*/ 3 h 175"/>
                  <a:gd name="T80" fmla="*/ 49 w 78"/>
                  <a:gd name="T81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37" y="7"/>
                      <a:pt x="27" y="16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7" y="42"/>
                      <a:pt x="0" y="6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96"/>
                      <a:pt x="2" y="107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6" y="117"/>
                      <a:pt x="6" y="117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9" y="148"/>
                      <a:pt x="46" y="170"/>
                      <a:pt x="78" y="175"/>
                    </a:cubicBezTo>
                    <a:cubicBezTo>
                      <a:pt x="66" y="170"/>
                      <a:pt x="55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1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60">
                <a:extLst>
                  <a:ext uri="{FF2B5EF4-FFF2-40B4-BE49-F238E27FC236}">
                    <a16:creationId xmlns:a16="http://schemas.microsoft.com/office/drawing/2014/main" id="{E1DA129F-D2FB-361C-E5E3-A994752C5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7163" y="4769241"/>
                <a:ext cx="139700" cy="18573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61">
                <a:extLst>
                  <a:ext uri="{FF2B5EF4-FFF2-40B4-BE49-F238E27FC236}">
                    <a16:creationId xmlns:a16="http://schemas.microsoft.com/office/drawing/2014/main" id="{074A365C-7E26-7398-774E-29BD25CA6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5625" y="4688620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4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" name="Freeform 64">
              <a:extLst>
                <a:ext uri="{FF2B5EF4-FFF2-40B4-BE49-F238E27FC236}">
                  <a16:creationId xmlns:a16="http://schemas.microsoft.com/office/drawing/2014/main" id="{5E2A2A65-7A48-F58B-779C-381B91C00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70">
              <a:extLst>
                <a:ext uri="{FF2B5EF4-FFF2-40B4-BE49-F238E27FC236}">
                  <a16:creationId xmlns:a16="http://schemas.microsoft.com/office/drawing/2014/main" id="{198F8EDA-7175-DC46-290B-F1B83DCD4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3713" y="2859478"/>
              <a:ext cx="1588" cy="55563"/>
            </a:xfrm>
            <a:custGeom>
              <a:avLst/>
              <a:gdLst>
                <a:gd name="T0" fmla="*/ 1 w 1"/>
                <a:gd name="T1" fmla="*/ 23 h 23"/>
                <a:gd name="T2" fmla="*/ 1 w 1"/>
                <a:gd name="T3" fmla="*/ 22 h 23"/>
                <a:gd name="T4" fmla="*/ 1 w 1"/>
                <a:gd name="T5" fmla="*/ 22 h 23"/>
                <a:gd name="T6" fmla="*/ 1 w 1"/>
                <a:gd name="T7" fmla="*/ 21 h 23"/>
                <a:gd name="T8" fmla="*/ 1 w 1"/>
                <a:gd name="T9" fmla="*/ 20 h 23"/>
                <a:gd name="T10" fmla="*/ 1 w 1"/>
                <a:gd name="T11" fmla="*/ 20 h 23"/>
                <a:gd name="T12" fmla="*/ 0 w 1"/>
                <a:gd name="T13" fmla="*/ 20 h 23"/>
                <a:gd name="T14" fmla="*/ 0 w 1"/>
                <a:gd name="T15" fmla="*/ 19 h 23"/>
                <a:gd name="T16" fmla="*/ 0 w 1"/>
                <a:gd name="T17" fmla="*/ 19 h 23"/>
                <a:gd name="T18" fmla="*/ 0 w 1"/>
                <a:gd name="T19" fmla="*/ 18 h 23"/>
                <a:gd name="T20" fmla="*/ 0 w 1"/>
                <a:gd name="T21" fmla="*/ 18 h 23"/>
                <a:gd name="T22" fmla="*/ 0 w 1"/>
                <a:gd name="T23" fmla="*/ 18 h 23"/>
                <a:gd name="T24" fmla="*/ 0 w 1"/>
                <a:gd name="T25" fmla="*/ 17 h 23"/>
                <a:gd name="T26" fmla="*/ 0 w 1"/>
                <a:gd name="T27" fmla="*/ 17 h 23"/>
                <a:gd name="T28" fmla="*/ 0 w 1"/>
                <a:gd name="T29" fmla="*/ 17 h 23"/>
                <a:gd name="T30" fmla="*/ 0 w 1"/>
                <a:gd name="T31" fmla="*/ 16 h 23"/>
                <a:gd name="T32" fmla="*/ 0 w 1"/>
                <a:gd name="T33" fmla="*/ 16 h 23"/>
                <a:gd name="T34" fmla="*/ 0 w 1"/>
                <a:gd name="T35" fmla="*/ 15 h 23"/>
                <a:gd name="T36" fmla="*/ 0 w 1"/>
                <a:gd name="T37" fmla="*/ 15 h 23"/>
                <a:gd name="T38" fmla="*/ 0 w 1"/>
                <a:gd name="T39" fmla="*/ 15 h 23"/>
                <a:gd name="T40" fmla="*/ 0 w 1"/>
                <a:gd name="T41" fmla="*/ 14 h 23"/>
                <a:gd name="T42" fmla="*/ 0 w 1"/>
                <a:gd name="T43" fmla="*/ 14 h 23"/>
                <a:gd name="T44" fmla="*/ 0 w 1"/>
                <a:gd name="T45" fmla="*/ 13 h 23"/>
                <a:gd name="T46" fmla="*/ 0 w 1"/>
                <a:gd name="T47" fmla="*/ 13 h 23"/>
                <a:gd name="T48" fmla="*/ 0 w 1"/>
                <a:gd name="T49" fmla="*/ 12 h 23"/>
                <a:gd name="T50" fmla="*/ 0 w 1"/>
                <a:gd name="T51" fmla="*/ 12 h 23"/>
                <a:gd name="T52" fmla="*/ 0 w 1"/>
                <a:gd name="T53" fmla="*/ 12 h 23"/>
                <a:gd name="T54" fmla="*/ 0 w 1"/>
                <a:gd name="T55" fmla="*/ 11 h 23"/>
                <a:gd name="T56" fmla="*/ 0 w 1"/>
                <a:gd name="T57" fmla="*/ 11 h 23"/>
                <a:gd name="T58" fmla="*/ 0 w 1"/>
                <a:gd name="T59" fmla="*/ 11 h 23"/>
                <a:gd name="T60" fmla="*/ 0 w 1"/>
                <a:gd name="T61" fmla="*/ 10 h 23"/>
                <a:gd name="T62" fmla="*/ 0 w 1"/>
                <a:gd name="T63" fmla="*/ 10 h 23"/>
                <a:gd name="T64" fmla="*/ 0 w 1"/>
                <a:gd name="T65" fmla="*/ 9 h 23"/>
                <a:gd name="T66" fmla="*/ 0 w 1"/>
                <a:gd name="T67" fmla="*/ 9 h 23"/>
                <a:gd name="T68" fmla="*/ 0 w 1"/>
                <a:gd name="T69" fmla="*/ 9 h 23"/>
                <a:gd name="T70" fmla="*/ 0 w 1"/>
                <a:gd name="T71" fmla="*/ 8 h 23"/>
                <a:gd name="T72" fmla="*/ 0 w 1"/>
                <a:gd name="T73" fmla="*/ 8 h 23"/>
                <a:gd name="T74" fmla="*/ 0 w 1"/>
                <a:gd name="T75" fmla="*/ 8 h 23"/>
                <a:gd name="T76" fmla="*/ 0 w 1"/>
                <a:gd name="T77" fmla="*/ 7 h 23"/>
                <a:gd name="T78" fmla="*/ 0 w 1"/>
                <a:gd name="T79" fmla="*/ 6 h 23"/>
                <a:gd name="T80" fmla="*/ 0 w 1"/>
                <a:gd name="T81" fmla="*/ 6 h 23"/>
                <a:gd name="T82" fmla="*/ 0 w 1"/>
                <a:gd name="T83" fmla="*/ 6 h 23"/>
                <a:gd name="T84" fmla="*/ 0 w 1"/>
                <a:gd name="T85" fmla="*/ 5 h 23"/>
                <a:gd name="T86" fmla="*/ 0 w 1"/>
                <a:gd name="T87" fmla="*/ 5 h 23"/>
                <a:gd name="T88" fmla="*/ 0 w 1"/>
                <a:gd name="T89" fmla="*/ 5 h 23"/>
                <a:gd name="T90" fmla="*/ 0 w 1"/>
                <a:gd name="T91" fmla="*/ 4 h 23"/>
                <a:gd name="T92" fmla="*/ 0 w 1"/>
                <a:gd name="T93" fmla="*/ 4 h 23"/>
                <a:gd name="T94" fmla="*/ 0 w 1"/>
                <a:gd name="T95" fmla="*/ 3 h 23"/>
                <a:gd name="T96" fmla="*/ 0 w 1"/>
                <a:gd name="T97" fmla="*/ 3 h 23"/>
                <a:gd name="T98" fmla="*/ 0 w 1"/>
                <a:gd name="T99" fmla="*/ 3 h 23"/>
                <a:gd name="T100" fmla="*/ 0 w 1"/>
                <a:gd name="T101" fmla="*/ 2 h 23"/>
                <a:gd name="T102" fmla="*/ 0 w 1"/>
                <a:gd name="T103" fmla="*/ 1 h 23"/>
                <a:gd name="T104" fmla="*/ 0 w 1"/>
                <a:gd name="T105" fmla="*/ 1 h 23"/>
                <a:gd name="T106" fmla="*/ 0 w 1"/>
                <a:gd name="T107" fmla="*/ 1 h 23"/>
                <a:gd name="T108" fmla="*/ 0 w 1"/>
                <a:gd name="T109" fmla="*/ 0 h 23"/>
                <a:gd name="T110" fmla="*/ 0 w 1"/>
                <a:gd name="T1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" h="23"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3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78">
              <a:extLst>
                <a:ext uri="{FF2B5EF4-FFF2-40B4-BE49-F238E27FC236}">
                  <a16:creationId xmlns:a16="http://schemas.microsoft.com/office/drawing/2014/main" id="{962082B4-7C46-1218-520C-0972F8395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825" y="4132653"/>
              <a:ext cx="44450" cy="134938"/>
            </a:xfrm>
            <a:custGeom>
              <a:avLst/>
              <a:gdLst>
                <a:gd name="T0" fmla="*/ 18 w 18"/>
                <a:gd name="T1" fmla="*/ 55 h 55"/>
                <a:gd name="T2" fmla="*/ 18 w 18"/>
                <a:gd name="T3" fmla="*/ 55 h 55"/>
                <a:gd name="T4" fmla="*/ 18 w 18"/>
                <a:gd name="T5" fmla="*/ 55 h 55"/>
                <a:gd name="T6" fmla="*/ 18 w 18"/>
                <a:gd name="T7" fmla="*/ 55 h 55"/>
                <a:gd name="T8" fmla="*/ 18 w 18"/>
                <a:gd name="T9" fmla="*/ 55 h 55"/>
                <a:gd name="T10" fmla="*/ 18 w 18"/>
                <a:gd name="T11" fmla="*/ 55 h 55"/>
                <a:gd name="T12" fmla="*/ 17 w 18"/>
                <a:gd name="T13" fmla="*/ 55 h 55"/>
                <a:gd name="T14" fmla="*/ 18 w 18"/>
                <a:gd name="T15" fmla="*/ 55 h 55"/>
                <a:gd name="T16" fmla="*/ 17 w 18"/>
                <a:gd name="T17" fmla="*/ 55 h 55"/>
                <a:gd name="T18" fmla="*/ 0 w 18"/>
                <a:gd name="T19" fmla="*/ 1 h 55"/>
                <a:gd name="T20" fmla="*/ 17 w 18"/>
                <a:gd name="T21" fmla="*/ 55 h 55"/>
                <a:gd name="T22" fmla="*/ 0 w 18"/>
                <a:gd name="T23" fmla="*/ 1 h 55"/>
                <a:gd name="T24" fmla="*/ 0 w 18"/>
                <a:gd name="T25" fmla="*/ 1 h 55"/>
                <a:gd name="T26" fmla="*/ 0 w 18"/>
                <a:gd name="T27" fmla="*/ 1 h 55"/>
                <a:gd name="T28" fmla="*/ 0 w 18"/>
                <a:gd name="T29" fmla="*/ 1 h 55"/>
                <a:gd name="T30" fmla="*/ 0 w 18"/>
                <a:gd name="T31" fmla="*/ 1 h 55"/>
                <a:gd name="T32" fmla="*/ 0 w 18"/>
                <a:gd name="T33" fmla="*/ 1 h 55"/>
                <a:gd name="T34" fmla="*/ 0 w 18"/>
                <a:gd name="T35" fmla="*/ 1 h 55"/>
                <a:gd name="T36" fmla="*/ 0 w 18"/>
                <a:gd name="T37" fmla="*/ 0 h 55"/>
                <a:gd name="T38" fmla="*/ 0 w 18"/>
                <a:gd name="T39" fmla="*/ 1 h 55"/>
                <a:gd name="T40" fmla="*/ 0 w 18"/>
                <a:gd name="T41" fmla="*/ 1 h 55"/>
                <a:gd name="T42" fmla="*/ 0 w 18"/>
                <a:gd name="T43" fmla="*/ 0 h 55"/>
                <a:gd name="T44" fmla="*/ 0 w 18"/>
                <a:gd name="T45" fmla="*/ 0 h 55"/>
                <a:gd name="T46" fmla="*/ 0 w 18"/>
                <a:gd name="T47" fmla="*/ 0 h 55"/>
                <a:gd name="T48" fmla="*/ 0 w 18"/>
                <a:gd name="T4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55"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7" y="55"/>
                  </a:moveTo>
                  <a:cubicBezTo>
                    <a:pt x="17" y="55"/>
                    <a:pt x="18" y="55"/>
                    <a:pt x="18" y="55"/>
                  </a:cubicBezTo>
                  <a:cubicBezTo>
                    <a:pt x="18" y="55"/>
                    <a:pt x="17" y="55"/>
                    <a:pt x="17" y="55"/>
                  </a:cubicBezTo>
                  <a:moveTo>
                    <a:pt x="0" y="1"/>
                  </a:moveTo>
                  <a:cubicBezTo>
                    <a:pt x="0" y="21"/>
                    <a:pt x="7" y="40"/>
                    <a:pt x="17" y="55"/>
                  </a:cubicBezTo>
                  <a:cubicBezTo>
                    <a:pt x="7" y="40"/>
                    <a:pt x="0" y="2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86">
              <a:extLst>
                <a:ext uri="{FF2B5EF4-FFF2-40B4-BE49-F238E27FC236}">
                  <a16:creationId xmlns:a16="http://schemas.microsoft.com/office/drawing/2014/main" id="{42DDCE84-BD97-B4F8-6198-268D4F031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814016F-1F52-F452-AA7E-97BDDCA6BBEE}"/>
                </a:ext>
              </a:extLst>
            </p:cNvPr>
            <p:cNvGrpSpPr/>
            <p:nvPr/>
          </p:nvGrpSpPr>
          <p:grpSpPr>
            <a:xfrm>
              <a:off x="2498725" y="5334391"/>
              <a:ext cx="568325" cy="566738"/>
              <a:chOff x="2498725" y="5334391"/>
              <a:chExt cx="568325" cy="566738"/>
            </a:xfrm>
          </p:grpSpPr>
          <p:sp>
            <p:nvSpPr>
              <p:cNvPr id="58" name="Freeform 88">
                <a:extLst>
                  <a:ext uri="{FF2B5EF4-FFF2-40B4-BE49-F238E27FC236}">
                    <a16:creationId xmlns:a16="http://schemas.microsoft.com/office/drawing/2014/main" id="{A1F6E1A8-BB95-A4FF-0D00-086FDE83C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5334391"/>
                <a:ext cx="568325" cy="566738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3"/>
                      <a:pt x="0" y="116"/>
                    </a:cubicBezTo>
                    <a:cubicBezTo>
                      <a:pt x="0" y="180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Oval 89">
                <a:extLst>
                  <a:ext uri="{FF2B5EF4-FFF2-40B4-BE49-F238E27FC236}">
                    <a16:creationId xmlns:a16="http://schemas.microsoft.com/office/drawing/2014/main" id="{C829CD32-20B6-722F-2290-1CCEFECF0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5875" y="5389953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90">
                <a:extLst>
                  <a:ext uri="{FF2B5EF4-FFF2-40B4-BE49-F238E27FC236}">
                    <a16:creationId xmlns:a16="http://schemas.microsoft.com/office/drawing/2014/main" id="{819BE5A2-C6BF-D5A1-0606-019FE95D8B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5875" y="5548703"/>
                <a:ext cx="9525" cy="127000"/>
              </a:xfrm>
              <a:custGeom>
                <a:avLst/>
                <a:gdLst>
                  <a:gd name="T0" fmla="*/ 3 w 4"/>
                  <a:gd name="T1" fmla="*/ 52 h 52"/>
                  <a:gd name="T2" fmla="*/ 3 w 4"/>
                  <a:gd name="T3" fmla="*/ 52 h 52"/>
                  <a:gd name="T4" fmla="*/ 3 w 4"/>
                  <a:gd name="T5" fmla="*/ 52 h 52"/>
                  <a:gd name="T6" fmla="*/ 3 w 4"/>
                  <a:gd name="T7" fmla="*/ 51 h 52"/>
                  <a:gd name="T8" fmla="*/ 2 w 4"/>
                  <a:gd name="T9" fmla="*/ 51 h 52"/>
                  <a:gd name="T10" fmla="*/ 2 w 4"/>
                  <a:gd name="T11" fmla="*/ 51 h 52"/>
                  <a:gd name="T12" fmla="*/ 2 w 4"/>
                  <a:gd name="T13" fmla="*/ 51 h 52"/>
                  <a:gd name="T14" fmla="*/ 2 w 4"/>
                  <a:gd name="T15" fmla="*/ 50 h 52"/>
                  <a:gd name="T16" fmla="*/ 2 w 4"/>
                  <a:gd name="T17" fmla="*/ 50 h 52"/>
                  <a:gd name="T18" fmla="*/ 2 w 4"/>
                  <a:gd name="T19" fmla="*/ 50 h 52"/>
                  <a:gd name="T20" fmla="*/ 2 w 4"/>
                  <a:gd name="T21" fmla="*/ 49 h 52"/>
                  <a:gd name="T22" fmla="*/ 2 w 4"/>
                  <a:gd name="T23" fmla="*/ 49 h 52"/>
                  <a:gd name="T24" fmla="*/ 2 w 4"/>
                  <a:gd name="T25" fmla="*/ 49 h 52"/>
                  <a:gd name="T26" fmla="*/ 2 w 4"/>
                  <a:gd name="T27" fmla="*/ 49 h 52"/>
                  <a:gd name="T28" fmla="*/ 2 w 4"/>
                  <a:gd name="T29" fmla="*/ 49 h 52"/>
                  <a:gd name="T30" fmla="*/ 2 w 4"/>
                  <a:gd name="T31" fmla="*/ 49 h 52"/>
                  <a:gd name="T32" fmla="*/ 2 w 4"/>
                  <a:gd name="T33" fmla="*/ 48 h 52"/>
                  <a:gd name="T34" fmla="*/ 2 w 4"/>
                  <a:gd name="T35" fmla="*/ 48 h 52"/>
                  <a:gd name="T36" fmla="*/ 2 w 4"/>
                  <a:gd name="T37" fmla="*/ 48 h 52"/>
                  <a:gd name="T38" fmla="*/ 0 w 4"/>
                  <a:gd name="T39" fmla="*/ 35 h 52"/>
                  <a:gd name="T40" fmla="*/ 0 w 4"/>
                  <a:gd name="T41" fmla="*/ 35 h 52"/>
                  <a:gd name="T42" fmla="*/ 0 w 4"/>
                  <a:gd name="T43" fmla="*/ 35 h 52"/>
                  <a:gd name="T44" fmla="*/ 0 w 4"/>
                  <a:gd name="T45" fmla="*/ 33 h 52"/>
                  <a:gd name="T46" fmla="*/ 0 w 4"/>
                  <a:gd name="T47" fmla="*/ 33 h 52"/>
                  <a:gd name="T48" fmla="*/ 0 w 4"/>
                  <a:gd name="T49" fmla="*/ 33 h 52"/>
                  <a:gd name="T50" fmla="*/ 0 w 4"/>
                  <a:gd name="T51" fmla="*/ 32 h 52"/>
                  <a:gd name="T52" fmla="*/ 0 w 4"/>
                  <a:gd name="T53" fmla="*/ 32 h 52"/>
                  <a:gd name="T54" fmla="*/ 0 w 4"/>
                  <a:gd name="T55" fmla="*/ 32 h 52"/>
                  <a:gd name="T56" fmla="*/ 0 w 4"/>
                  <a:gd name="T57" fmla="*/ 32 h 52"/>
                  <a:gd name="T58" fmla="*/ 0 w 4"/>
                  <a:gd name="T59" fmla="*/ 32 h 52"/>
                  <a:gd name="T60" fmla="*/ 0 w 4"/>
                  <a:gd name="T61" fmla="*/ 32 h 52"/>
                  <a:gd name="T62" fmla="*/ 0 w 4"/>
                  <a:gd name="T63" fmla="*/ 31 h 52"/>
                  <a:gd name="T64" fmla="*/ 0 w 4"/>
                  <a:gd name="T65" fmla="*/ 31 h 52"/>
                  <a:gd name="T66" fmla="*/ 0 w 4"/>
                  <a:gd name="T67" fmla="*/ 30 h 52"/>
                  <a:gd name="T68" fmla="*/ 0 w 4"/>
                  <a:gd name="T69" fmla="*/ 30 h 52"/>
                  <a:gd name="T70" fmla="*/ 0 w 4"/>
                  <a:gd name="T71" fmla="*/ 30 h 52"/>
                  <a:gd name="T72" fmla="*/ 0 w 4"/>
                  <a:gd name="T73" fmla="*/ 30 h 52"/>
                  <a:gd name="T74" fmla="*/ 0 w 4"/>
                  <a:gd name="T75" fmla="*/ 29 h 52"/>
                  <a:gd name="T76" fmla="*/ 0 w 4"/>
                  <a:gd name="T77" fmla="*/ 29 h 52"/>
                  <a:gd name="T78" fmla="*/ 0 w 4"/>
                  <a:gd name="T79" fmla="*/ 29 h 52"/>
                  <a:gd name="T80" fmla="*/ 0 w 4"/>
                  <a:gd name="T81" fmla="*/ 29 h 52"/>
                  <a:gd name="T82" fmla="*/ 0 w 4"/>
                  <a:gd name="T83" fmla="*/ 29 h 52"/>
                  <a:gd name="T84" fmla="*/ 0 w 4"/>
                  <a:gd name="T85" fmla="*/ 29 h 52"/>
                  <a:gd name="T86" fmla="*/ 0 w 4"/>
                  <a:gd name="T87" fmla="*/ 28 h 52"/>
                  <a:gd name="T88" fmla="*/ 0 w 4"/>
                  <a:gd name="T89" fmla="*/ 28 h 52"/>
                  <a:gd name="T90" fmla="*/ 4 w 4"/>
                  <a:gd name="T91" fmla="*/ 1 h 52"/>
                  <a:gd name="T92" fmla="*/ 4 w 4"/>
                  <a:gd name="T93" fmla="*/ 1 h 52"/>
                  <a:gd name="T94" fmla="*/ 4 w 4"/>
                  <a:gd name="T95" fmla="*/ 1 h 52"/>
                  <a:gd name="T96" fmla="*/ 4 w 4"/>
                  <a:gd name="T97" fmla="*/ 1 h 52"/>
                  <a:gd name="T98" fmla="*/ 4 w 4"/>
                  <a:gd name="T99" fmla="*/ 1 h 52"/>
                  <a:gd name="T100" fmla="*/ 4 w 4"/>
                  <a:gd name="T101" fmla="*/ 1 h 52"/>
                  <a:gd name="T102" fmla="*/ 4 w 4"/>
                  <a:gd name="T103" fmla="*/ 0 h 52"/>
                  <a:gd name="T104" fmla="*/ 4 w 4"/>
                  <a:gd name="T105" fmla="*/ 0 h 52"/>
                  <a:gd name="T106" fmla="*/ 4 w 4"/>
                  <a:gd name="T107" fmla="*/ 0 h 52"/>
                  <a:gd name="T108" fmla="*/ 4 w 4"/>
                  <a:gd name="T109" fmla="*/ 0 h 52"/>
                  <a:gd name="T110" fmla="*/ 4 w 4"/>
                  <a:gd name="T11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" h="52"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1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3" y="51"/>
                      <a:pt x="3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0"/>
                    </a:moveTo>
                    <a:cubicBezTo>
                      <a:pt x="2" y="50"/>
                      <a:pt x="2" y="51"/>
                      <a:pt x="2" y="51"/>
                    </a:cubicBezTo>
                    <a:cubicBezTo>
                      <a:pt x="2" y="51"/>
                      <a:pt x="2" y="50"/>
                      <a:pt x="2" y="50"/>
                    </a:cubicBezTo>
                    <a:moveTo>
                      <a:pt x="2" y="50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50"/>
                    </a:cubicBezTo>
                    <a:moveTo>
                      <a:pt x="2" y="49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8"/>
                    </a:moveTo>
                    <a:cubicBezTo>
                      <a:pt x="2" y="48"/>
                      <a:pt x="2" y="49"/>
                      <a:pt x="2" y="49"/>
                    </a:cubicBezTo>
                    <a:cubicBezTo>
                      <a:pt x="2" y="49"/>
                      <a:pt x="2" y="48"/>
                      <a:pt x="2" y="48"/>
                    </a:cubicBezTo>
                    <a:moveTo>
                      <a:pt x="2" y="48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moveTo>
                      <a:pt x="0" y="35"/>
                    </a:moveTo>
                    <a:cubicBezTo>
                      <a:pt x="0" y="40"/>
                      <a:pt x="1" y="44"/>
                      <a:pt x="2" y="48"/>
                    </a:cubicBezTo>
                    <a:cubicBezTo>
                      <a:pt x="1" y="44"/>
                      <a:pt x="0" y="40"/>
                      <a:pt x="0" y="35"/>
                    </a:cubicBezTo>
                    <a:moveTo>
                      <a:pt x="0" y="33"/>
                    </a:moveTo>
                    <a:cubicBezTo>
                      <a:pt x="0" y="34"/>
                      <a:pt x="0" y="35"/>
                      <a:pt x="0" y="35"/>
                    </a:cubicBezTo>
                    <a:cubicBezTo>
                      <a:pt x="0" y="35"/>
                      <a:pt x="0" y="34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2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4" y="1"/>
                    </a:moveTo>
                    <a:cubicBezTo>
                      <a:pt x="1" y="10"/>
                      <a:pt x="0" y="19"/>
                      <a:pt x="0" y="28"/>
                    </a:cubicBezTo>
                    <a:cubicBezTo>
                      <a:pt x="0" y="19"/>
                      <a:pt x="1" y="10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91">
                <a:extLst>
                  <a:ext uri="{FF2B5EF4-FFF2-40B4-BE49-F238E27FC236}">
                    <a16:creationId xmlns:a16="http://schemas.microsoft.com/office/drawing/2014/main" id="{87A1AACE-BEC6-747B-552D-42BECF9A8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5875" y="5416941"/>
                <a:ext cx="190500" cy="428625"/>
              </a:xfrm>
              <a:custGeom>
                <a:avLst/>
                <a:gdLst>
                  <a:gd name="T0" fmla="*/ 4 w 78"/>
                  <a:gd name="T1" fmla="*/ 54 h 175"/>
                  <a:gd name="T2" fmla="*/ 4 w 78"/>
                  <a:gd name="T3" fmla="*/ 54 h 175"/>
                  <a:gd name="T4" fmla="*/ 4 w 78"/>
                  <a:gd name="T5" fmla="*/ 54 h 175"/>
                  <a:gd name="T6" fmla="*/ 4 w 78"/>
                  <a:gd name="T7" fmla="*/ 55 h 175"/>
                  <a:gd name="T8" fmla="*/ 4 w 78"/>
                  <a:gd name="T9" fmla="*/ 55 h 175"/>
                  <a:gd name="T10" fmla="*/ 4 w 78"/>
                  <a:gd name="T11" fmla="*/ 55 h 175"/>
                  <a:gd name="T12" fmla="*/ 4 w 78"/>
                  <a:gd name="T13" fmla="*/ 55 h 175"/>
                  <a:gd name="T14" fmla="*/ 0 w 78"/>
                  <a:gd name="T15" fmla="*/ 82 h 175"/>
                  <a:gd name="T16" fmla="*/ 0 w 78"/>
                  <a:gd name="T17" fmla="*/ 82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4 h 175"/>
                  <a:gd name="T26" fmla="*/ 0 w 78"/>
                  <a:gd name="T27" fmla="*/ 84 h 175"/>
                  <a:gd name="T28" fmla="*/ 0 w 78"/>
                  <a:gd name="T29" fmla="*/ 84 h 175"/>
                  <a:gd name="T30" fmla="*/ 0 w 78"/>
                  <a:gd name="T31" fmla="*/ 85 h 175"/>
                  <a:gd name="T32" fmla="*/ 0 w 78"/>
                  <a:gd name="T33" fmla="*/ 85 h 175"/>
                  <a:gd name="T34" fmla="*/ 0 w 78"/>
                  <a:gd name="T35" fmla="*/ 86 h 175"/>
                  <a:gd name="T36" fmla="*/ 0 w 78"/>
                  <a:gd name="T37" fmla="*/ 86 h 175"/>
                  <a:gd name="T38" fmla="*/ 0 w 78"/>
                  <a:gd name="T39" fmla="*/ 86 h 175"/>
                  <a:gd name="T40" fmla="*/ 0 w 78"/>
                  <a:gd name="T41" fmla="*/ 87 h 175"/>
                  <a:gd name="T42" fmla="*/ 0 w 78"/>
                  <a:gd name="T43" fmla="*/ 87 h 175"/>
                  <a:gd name="T44" fmla="*/ 0 w 78"/>
                  <a:gd name="T45" fmla="*/ 87 h 175"/>
                  <a:gd name="T46" fmla="*/ 0 w 78"/>
                  <a:gd name="T47" fmla="*/ 89 h 175"/>
                  <a:gd name="T48" fmla="*/ 2 w 78"/>
                  <a:gd name="T49" fmla="*/ 102 h 175"/>
                  <a:gd name="T50" fmla="*/ 2 w 78"/>
                  <a:gd name="T51" fmla="*/ 102 h 175"/>
                  <a:gd name="T52" fmla="*/ 2 w 78"/>
                  <a:gd name="T53" fmla="*/ 103 h 175"/>
                  <a:gd name="T54" fmla="*/ 2 w 78"/>
                  <a:gd name="T55" fmla="*/ 103 h 175"/>
                  <a:gd name="T56" fmla="*/ 2 w 78"/>
                  <a:gd name="T57" fmla="*/ 103 h 175"/>
                  <a:gd name="T58" fmla="*/ 2 w 78"/>
                  <a:gd name="T59" fmla="*/ 103 h 175"/>
                  <a:gd name="T60" fmla="*/ 2 w 78"/>
                  <a:gd name="T61" fmla="*/ 104 h 175"/>
                  <a:gd name="T62" fmla="*/ 2 w 78"/>
                  <a:gd name="T63" fmla="*/ 104 h 175"/>
                  <a:gd name="T64" fmla="*/ 2 w 78"/>
                  <a:gd name="T65" fmla="*/ 105 h 175"/>
                  <a:gd name="T66" fmla="*/ 2 w 78"/>
                  <a:gd name="T67" fmla="*/ 105 h 175"/>
                  <a:gd name="T68" fmla="*/ 3 w 78"/>
                  <a:gd name="T69" fmla="*/ 105 h 175"/>
                  <a:gd name="T70" fmla="*/ 3 w 78"/>
                  <a:gd name="T71" fmla="*/ 106 h 175"/>
                  <a:gd name="T72" fmla="*/ 3 w 78"/>
                  <a:gd name="T73" fmla="*/ 106 h 175"/>
                  <a:gd name="T74" fmla="*/ 78 w 78"/>
                  <a:gd name="T75" fmla="*/ 175 h 175"/>
                  <a:gd name="T76" fmla="*/ 19 w 78"/>
                  <a:gd name="T77" fmla="*/ 106 h 175"/>
                  <a:gd name="T78" fmla="*/ 15 w 78"/>
                  <a:gd name="T79" fmla="*/ 77 h 175"/>
                  <a:gd name="T80" fmla="*/ 46 w 78"/>
                  <a:gd name="T81" fmla="*/ 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28" y="12"/>
                      <a:pt x="12" y="31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1" y="64"/>
                      <a:pt x="0" y="73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4"/>
                      <a:pt x="1" y="98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12" y="141"/>
                      <a:pt x="42" y="169"/>
                      <a:pt x="78" y="175"/>
                    </a:cubicBezTo>
                    <a:cubicBezTo>
                      <a:pt x="66" y="169"/>
                      <a:pt x="56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0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92">
                <a:extLst>
                  <a:ext uri="{FF2B5EF4-FFF2-40B4-BE49-F238E27FC236}">
                    <a16:creationId xmlns:a16="http://schemas.microsoft.com/office/drawing/2014/main" id="{9B7C3D0D-BDF3-3896-4F70-E5005819E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5480441"/>
                <a:ext cx="139700" cy="19367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93">
                <a:extLst>
                  <a:ext uri="{FF2B5EF4-FFF2-40B4-BE49-F238E27FC236}">
                    <a16:creationId xmlns:a16="http://schemas.microsoft.com/office/drawing/2014/main" id="{54AC04CB-2C09-17C9-7C14-C9712250B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913" y="5456863"/>
                <a:ext cx="227626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 6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EF79B59-F1C5-14C9-B529-2C20478DB69D}"/>
                </a:ext>
              </a:extLst>
            </p:cNvPr>
            <p:cNvGrpSpPr/>
            <p:nvPr/>
          </p:nvGrpSpPr>
          <p:grpSpPr>
            <a:xfrm>
              <a:off x="1157288" y="3113478"/>
              <a:ext cx="584200" cy="587375"/>
              <a:chOff x="1157288" y="3113478"/>
              <a:chExt cx="584200" cy="587375"/>
            </a:xfrm>
          </p:grpSpPr>
          <p:sp>
            <p:nvSpPr>
              <p:cNvPr id="65" name="Freeform 72">
                <a:extLst>
                  <a:ext uri="{FF2B5EF4-FFF2-40B4-BE49-F238E27FC236}">
                    <a16:creationId xmlns:a16="http://schemas.microsoft.com/office/drawing/2014/main" id="{71BFFAC3-D92F-5A45-6E8F-5A0D79DB2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7288" y="3113478"/>
                <a:ext cx="584200" cy="587375"/>
              </a:xfrm>
              <a:custGeom>
                <a:avLst/>
                <a:gdLst>
                  <a:gd name="T0" fmla="*/ 126 w 239"/>
                  <a:gd name="T1" fmla="*/ 4 h 240"/>
                  <a:gd name="T2" fmla="*/ 235 w 239"/>
                  <a:gd name="T3" fmla="*/ 127 h 240"/>
                  <a:gd name="T4" fmla="*/ 112 w 239"/>
                  <a:gd name="T5" fmla="*/ 236 h 240"/>
                  <a:gd name="T6" fmla="*/ 3 w 239"/>
                  <a:gd name="T7" fmla="*/ 113 h 240"/>
                  <a:gd name="T8" fmla="*/ 126 w 239"/>
                  <a:gd name="T9" fmla="*/ 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240">
                    <a:moveTo>
                      <a:pt x="126" y="4"/>
                    </a:moveTo>
                    <a:cubicBezTo>
                      <a:pt x="190" y="8"/>
                      <a:pt x="239" y="63"/>
                      <a:pt x="235" y="127"/>
                    </a:cubicBezTo>
                    <a:cubicBezTo>
                      <a:pt x="231" y="191"/>
                      <a:pt x="176" y="240"/>
                      <a:pt x="112" y="236"/>
                    </a:cubicBezTo>
                    <a:cubicBezTo>
                      <a:pt x="48" y="232"/>
                      <a:pt x="0" y="177"/>
                      <a:pt x="3" y="113"/>
                    </a:cubicBezTo>
                    <a:cubicBezTo>
                      <a:pt x="7" y="49"/>
                      <a:pt x="63" y="0"/>
                      <a:pt x="126" y="4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73">
                <a:extLst>
                  <a:ext uri="{FF2B5EF4-FFF2-40B4-BE49-F238E27FC236}">
                    <a16:creationId xmlns:a16="http://schemas.microsoft.com/office/drawing/2014/main" id="{B16514D7-2044-7725-4BC2-86E38C444C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850" y="3169041"/>
                <a:ext cx="473075" cy="473075"/>
              </a:xfrm>
              <a:custGeom>
                <a:avLst/>
                <a:gdLst>
                  <a:gd name="T0" fmla="*/ 102 w 193"/>
                  <a:gd name="T1" fmla="*/ 4 h 193"/>
                  <a:gd name="T2" fmla="*/ 190 w 193"/>
                  <a:gd name="T3" fmla="*/ 103 h 193"/>
                  <a:gd name="T4" fmla="*/ 90 w 193"/>
                  <a:gd name="T5" fmla="*/ 190 h 193"/>
                  <a:gd name="T6" fmla="*/ 3 w 193"/>
                  <a:gd name="T7" fmla="*/ 91 h 193"/>
                  <a:gd name="T8" fmla="*/ 102 w 193"/>
                  <a:gd name="T9" fmla="*/ 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4"/>
                    </a:moveTo>
                    <a:cubicBezTo>
                      <a:pt x="153" y="7"/>
                      <a:pt x="193" y="51"/>
                      <a:pt x="190" y="103"/>
                    </a:cubicBezTo>
                    <a:cubicBezTo>
                      <a:pt x="186" y="154"/>
                      <a:pt x="142" y="193"/>
                      <a:pt x="90" y="190"/>
                    </a:cubicBezTo>
                    <a:cubicBezTo>
                      <a:pt x="39" y="187"/>
                      <a:pt x="0" y="143"/>
                      <a:pt x="3" y="91"/>
                    </a:cubicBezTo>
                    <a:cubicBezTo>
                      <a:pt x="6" y="40"/>
                      <a:pt x="51" y="0"/>
                      <a:pt x="102" y="4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74">
                <a:extLst>
                  <a:ext uri="{FF2B5EF4-FFF2-40B4-BE49-F238E27FC236}">
                    <a16:creationId xmlns:a16="http://schemas.microsoft.com/office/drawing/2014/main" id="{647B65F2-670D-401A-B722-0438E1BB1B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3389703"/>
                <a:ext cx="25400" cy="117475"/>
              </a:xfrm>
              <a:custGeom>
                <a:avLst/>
                <a:gdLst>
                  <a:gd name="T0" fmla="*/ 10 w 10"/>
                  <a:gd name="T1" fmla="*/ 48 h 48"/>
                  <a:gd name="T2" fmla="*/ 10 w 10"/>
                  <a:gd name="T3" fmla="*/ 48 h 48"/>
                  <a:gd name="T4" fmla="*/ 10 w 10"/>
                  <a:gd name="T5" fmla="*/ 48 h 48"/>
                  <a:gd name="T6" fmla="*/ 10 w 10"/>
                  <a:gd name="T7" fmla="*/ 48 h 48"/>
                  <a:gd name="T8" fmla="*/ 10 w 10"/>
                  <a:gd name="T9" fmla="*/ 47 h 48"/>
                  <a:gd name="T10" fmla="*/ 10 w 10"/>
                  <a:gd name="T11" fmla="*/ 47 h 48"/>
                  <a:gd name="T12" fmla="*/ 10 w 10"/>
                  <a:gd name="T13" fmla="*/ 47 h 48"/>
                  <a:gd name="T14" fmla="*/ 10 w 10"/>
                  <a:gd name="T15" fmla="*/ 47 h 48"/>
                  <a:gd name="T16" fmla="*/ 10 w 10"/>
                  <a:gd name="T17" fmla="*/ 47 h 48"/>
                  <a:gd name="T18" fmla="*/ 10 w 10"/>
                  <a:gd name="T19" fmla="*/ 47 h 48"/>
                  <a:gd name="T20" fmla="*/ 9 w 10"/>
                  <a:gd name="T21" fmla="*/ 46 h 48"/>
                  <a:gd name="T22" fmla="*/ 9 w 10"/>
                  <a:gd name="T23" fmla="*/ 46 h 48"/>
                  <a:gd name="T24" fmla="*/ 9 w 10"/>
                  <a:gd name="T25" fmla="*/ 46 h 48"/>
                  <a:gd name="T26" fmla="*/ 1 w 10"/>
                  <a:gd name="T27" fmla="*/ 4 h 48"/>
                  <a:gd name="T28" fmla="*/ 1 w 10"/>
                  <a:gd name="T29" fmla="*/ 4 h 48"/>
                  <a:gd name="T30" fmla="*/ 1 w 10"/>
                  <a:gd name="T31" fmla="*/ 4 h 48"/>
                  <a:gd name="T32" fmla="*/ 1 w 10"/>
                  <a:gd name="T33" fmla="*/ 3 h 48"/>
                  <a:gd name="T34" fmla="*/ 1 w 10"/>
                  <a:gd name="T35" fmla="*/ 3 h 48"/>
                  <a:gd name="T36" fmla="*/ 1 w 10"/>
                  <a:gd name="T37" fmla="*/ 3 h 48"/>
                  <a:gd name="T38" fmla="*/ 1 w 10"/>
                  <a:gd name="T39" fmla="*/ 2 h 48"/>
                  <a:gd name="T40" fmla="*/ 1 w 10"/>
                  <a:gd name="T41" fmla="*/ 2 h 48"/>
                  <a:gd name="T42" fmla="*/ 1 w 10"/>
                  <a:gd name="T43" fmla="*/ 2 h 48"/>
                  <a:gd name="T44" fmla="*/ 1 w 10"/>
                  <a:gd name="T45" fmla="*/ 2 h 48"/>
                  <a:gd name="T46" fmla="*/ 1 w 10"/>
                  <a:gd name="T47" fmla="*/ 2 h 48"/>
                  <a:gd name="T48" fmla="*/ 1 w 10"/>
                  <a:gd name="T49" fmla="*/ 2 h 48"/>
                  <a:gd name="T50" fmla="*/ 1 w 10"/>
                  <a:gd name="T51" fmla="*/ 1 h 48"/>
                  <a:gd name="T52" fmla="*/ 1 w 10"/>
                  <a:gd name="T53" fmla="*/ 1 h 48"/>
                  <a:gd name="T54" fmla="*/ 1 w 10"/>
                  <a:gd name="T55" fmla="*/ 1 h 48"/>
                  <a:gd name="T56" fmla="*/ 1 w 10"/>
                  <a:gd name="T57" fmla="*/ 1 h 48"/>
                  <a:gd name="T58" fmla="*/ 1 w 10"/>
                  <a:gd name="T59" fmla="*/ 0 h 48"/>
                  <a:gd name="T60" fmla="*/ 1 w 10"/>
                  <a:gd name="T61" fmla="*/ 0 h 48"/>
                  <a:gd name="T62" fmla="*/ 1 w 10"/>
                  <a:gd name="T63" fmla="*/ 0 h 48"/>
                  <a:gd name="T64" fmla="*/ 1 w 10"/>
                  <a:gd name="T65" fmla="*/ 0 h 48"/>
                  <a:gd name="T66" fmla="*/ 1 w 10"/>
                  <a:gd name="T67" fmla="*/ 0 h 48"/>
                  <a:gd name="T68" fmla="*/ 1 w 10"/>
                  <a:gd name="T6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" h="48"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7"/>
                    </a:moveTo>
                    <a:cubicBezTo>
                      <a:pt x="10" y="47"/>
                      <a:pt x="10" y="48"/>
                      <a:pt x="10" y="48"/>
                    </a:cubicBezTo>
                    <a:cubicBezTo>
                      <a:pt x="10" y="48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9" y="46"/>
                    </a:moveTo>
                    <a:cubicBezTo>
                      <a:pt x="10" y="46"/>
                      <a:pt x="10" y="46"/>
                      <a:pt x="10" y="47"/>
                    </a:cubicBezTo>
                    <a:cubicBezTo>
                      <a:pt x="10" y="46"/>
                      <a:pt x="10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1" y="4"/>
                    </a:moveTo>
                    <a:cubicBezTo>
                      <a:pt x="0" y="19"/>
                      <a:pt x="3" y="33"/>
                      <a:pt x="9" y="46"/>
                    </a:cubicBezTo>
                    <a:cubicBezTo>
                      <a:pt x="3" y="33"/>
                      <a:pt x="0" y="19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75">
                <a:extLst>
                  <a:ext uri="{FF2B5EF4-FFF2-40B4-BE49-F238E27FC236}">
                    <a16:creationId xmlns:a16="http://schemas.microsoft.com/office/drawing/2014/main" id="{3734FB14-E16A-AB34-CB6B-B61073D85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3180153"/>
                <a:ext cx="207963" cy="420688"/>
              </a:xfrm>
              <a:custGeom>
                <a:avLst/>
                <a:gdLst>
                  <a:gd name="T0" fmla="*/ 85 w 85"/>
                  <a:gd name="T1" fmla="*/ 0 h 172"/>
                  <a:gd name="T2" fmla="*/ 1 w 85"/>
                  <a:gd name="T3" fmla="*/ 86 h 172"/>
                  <a:gd name="T4" fmla="*/ 1 w 85"/>
                  <a:gd name="T5" fmla="*/ 86 h 172"/>
                  <a:gd name="T6" fmla="*/ 1 w 85"/>
                  <a:gd name="T7" fmla="*/ 86 h 172"/>
                  <a:gd name="T8" fmla="*/ 1 w 85"/>
                  <a:gd name="T9" fmla="*/ 86 h 172"/>
                  <a:gd name="T10" fmla="*/ 1 w 85"/>
                  <a:gd name="T11" fmla="*/ 86 h 172"/>
                  <a:gd name="T12" fmla="*/ 1 w 85"/>
                  <a:gd name="T13" fmla="*/ 86 h 172"/>
                  <a:gd name="T14" fmla="*/ 1 w 85"/>
                  <a:gd name="T15" fmla="*/ 86 h 172"/>
                  <a:gd name="T16" fmla="*/ 1 w 85"/>
                  <a:gd name="T17" fmla="*/ 86 h 172"/>
                  <a:gd name="T18" fmla="*/ 1 w 85"/>
                  <a:gd name="T19" fmla="*/ 87 h 172"/>
                  <a:gd name="T20" fmla="*/ 1 w 85"/>
                  <a:gd name="T21" fmla="*/ 87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7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8 h 172"/>
                  <a:gd name="T34" fmla="*/ 1 w 85"/>
                  <a:gd name="T35" fmla="*/ 88 h 172"/>
                  <a:gd name="T36" fmla="*/ 1 w 85"/>
                  <a:gd name="T37" fmla="*/ 88 h 172"/>
                  <a:gd name="T38" fmla="*/ 1 w 85"/>
                  <a:gd name="T39" fmla="*/ 88 h 172"/>
                  <a:gd name="T40" fmla="*/ 1 w 85"/>
                  <a:gd name="T41" fmla="*/ 88 h 172"/>
                  <a:gd name="T42" fmla="*/ 1 w 85"/>
                  <a:gd name="T43" fmla="*/ 89 h 172"/>
                  <a:gd name="T44" fmla="*/ 1 w 85"/>
                  <a:gd name="T45" fmla="*/ 89 h 172"/>
                  <a:gd name="T46" fmla="*/ 1 w 85"/>
                  <a:gd name="T47" fmla="*/ 89 h 172"/>
                  <a:gd name="T48" fmla="*/ 1 w 85"/>
                  <a:gd name="T49" fmla="*/ 89 h 172"/>
                  <a:gd name="T50" fmla="*/ 1 w 85"/>
                  <a:gd name="T51" fmla="*/ 90 h 172"/>
                  <a:gd name="T52" fmla="*/ 1 w 85"/>
                  <a:gd name="T53" fmla="*/ 90 h 172"/>
                  <a:gd name="T54" fmla="*/ 1 w 85"/>
                  <a:gd name="T55" fmla="*/ 90 h 172"/>
                  <a:gd name="T56" fmla="*/ 1 w 85"/>
                  <a:gd name="T57" fmla="*/ 90 h 172"/>
                  <a:gd name="T58" fmla="*/ 9 w 85"/>
                  <a:gd name="T59" fmla="*/ 132 h 172"/>
                  <a:gd name="T60" fmla="*/ 9 w 85"/>
                  <a:gd name="T61" fmla="*/ 132 h 172"/>
                  <a:gd name="T62" fmla="*/ 9 w 85"/>
                  <a:gd name="T63" fmla="*/ 132 h 172"/>
                  <a:gd name="T64" fmla="*/ 9 w 85"/>
                  <a:gd name="T65" fmla="*/ 132 h 172"/>
                  <a:gd name="T66" fmla="*/ 9 w 85"/>
                  <a:gd name="T67" fmla="*/ 132 h 172"/>
                  <a:gd name="T68" fmla="*/ 9 w 85"/>
                  <a:gd name="T69" fmla="*/ 132 h 172"/>
                  <a:gd name="T70" fmla="*/ 10 w 85"/>
                  <a:gd name="T71" fmla="*/ 133 h 172"/>
                  <a:gd name="T72" fmla="*/ 10 w 85"/>
                  <a:gd name="T73" fmla="*/ 133 h 172"/>
                  <a:gd name="T74" fmla="*/ 10 w 85"/>
                  <a:gd name="T75" fmla="*/ 133 h 172"/>
                  <a:gd name="T76" fmla="*/ 10 w 85"/>
                  <a:gd name="T77" fmla="*/ 133 h 172"/>
                  <a:gd name="T78" fmla="*/ 10 w 85"/>
                  <a:gd name="T79" fmla="*/ 133 h 172"/>
                  <a:gd name="T80" fmla="*/ 10 w 85"/>
                  <a:gd name="T81" fmla="*/ 133 h 172"/>
                  <a:gd name="T82" fmla="*/ 10 w 85"/>
                  <a:gd name="T83" fmla="*/ 133 h 172"/>
                  <a:gd name="T84" fmla="*/ 10 w 85"/>
                  <a:gd name="T85" fmla="*/ 133 h 172"/>
                  <a:gd name="T86" fmla="*/ 10 w 85"/>
                  <a:gd name="T87" fmla="*/ 134 h 172"/>
                  <a:gd name="T88" fmla="*/ 10 w 85"/>
                  <a:gd name="T89" fmla="*/ 134 h 172"/>
                  <a:gd name="T90" fmla="*/ 10 w 85"/>
                  <a:gd name="T91" fmla="*/ 134 h 172"/>
                  <a:gd name="T92" fmla="*/ 10 w 85"/>
                  <a:gd name="T93" fmla="*/ 134 h 172"/>
                  <a:gd name="T94" fmla="*/ 10 w 85"/>
                  <a:gd name="T95" fmla="*/ 134 h 172"/>
                  <a:gd name="T96" fmla="*/ 45 w 85"/>
                  <a:gd name="T97" fmla="*/ 172 h 172"/>
                  <a:gd name="T98" fmla="*/ 42 w 85"/>
                  <a:gd name="T99" fmla="*/ 170 h 172"/>
                  <a:gd name="T100" fmla="*/ 27 w 85"/>
                  <a:gd name="T101" fmla="*/ 147 h 172"/>
                  <a:gd name="T102" fmla="*/ 16 w 85"/>
                  <a:gd name="T103" fmla="*/ 93 h 172"/>
                  <a:gd name="T104" fmla="*/ 16 w 85"/>
                  <a:gd name="T105" fmla="*/ 92 h 172"/>
                  <a:gd name="T106" fmla="*/ 22 w 85"/>
                  <a:gd name="T107" fmla="*/ 65 h 172"/>
                  <a:gd name="T108" fmla="*/ 52 w 85"/>
                  <a:gd name="T109" fmla="*/ 20 h 172"/>
                  <a:gd name="T110" fmla="*/ 85 w 85"/>
                  <a:gd name="T111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5" h="172">
                    <a:moveTo>
                      <a:pt x="85" y="0"/>
                    </a:moveTo>
                    <a:cubicBezTo>
                      <a:pt x="41" y="4"/>
                      <a:pt x="5" y="40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0" y="105"/>
                      <a:pt x="3" y="119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0" y="132"/>
                      <a:pt x="10" y="132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8" y="150"/>
                      <a:pt x="30" y="163"/>
                      <a:pt x="45" y="172"/>
                    </a:cubicBezTo>
                    <a:cubicBezTo>
                      <a:pt x="44" y="171"/>
                      <a:pt x="43" y="171"/>
                      <a:pt x="42" y="170"/>
                    </a:cubicBezTo>
                    <a:cubicBezTo>
                      <a:pt x="37" y="162"/>
                      <a:pt x="32" y="155"/>
                      <a:pt x="27" y="147"/>
                    </a:cubicBezTo>
                    <a:cubicBezTo>
                      <a:pt x="19" y="130"/>
                      <a:pt x="15" y="112"/>
                      <a:pt x="16" y="93"/>
                    </a:cubicBezTo>
                    <a:cubicBezTo>
                      <a:pt x="16" y="93"/>
                      <a:pt x="16" y="93"/>
                      <a:pt x="16" y="92"/>
                    </a:cubicBezTo>
                    <a:cubicBezTo>
                      <a:pt x="18" y="83"/>
                      <a:pt x="20" y="74"/>
                      <a:pt x="22" y="65"/>
                    </a:cubicBezTo>
                    <a:cubicBezTo>
                      <a:pt x="28" y="47"/>
                      <a:pt x="38" y="32"/>
                      <a:pt x="52" y="20"/>
                    </a:cubicBezTo>
                    <a:cubicBezTo>
                      <a:pt x="62" y="11"/>
                      <a:pt x="73" y="4"/>
                      <a:pt x="8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96">
                <a:extLst>
                  <a:ext uri="{FF2B5EF4-FFF2-40B4-BE49-F238E27FC236}">
                    <a16:creationId xmlns:a16="http://schemas.microsoft.com/office/drawing/2014/main" id="{BA123E44-4EF7-356F-B308-638221D7E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330966"/>
                <a:ext cx="27622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97">
                <a:extLst>
                  <a:ext uri="{FF2B5EF4-FFF2-40B4-BE49-F238E27FC236}">
                    <a16:creationId xmlns:a16="http://schemas.microsoft.com/office/drawing/2014/main" id="{11CCA97D-17AE-B21B-457F-C689486D4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218253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10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CFAE8DD-8C3C-3C6E-2025-C4259B58D36E}"/>
                </a:ext>
              </a:extLst>
            </p:cNvPr>
            <p:cNvGrpSpPr/>
            <p:nvPr/>
          </p:nvGrpSpPr>
          <p:grpSpPr>
            <a:xfrm>
              <a:off x="1162050" y="4580328"/>
              <a:ext cx="569913" cy="568325"/>
              <a:chOff x="1162050" y="4580328"/>
              <a:chExt cx="569913" cy="568325"/>
            </a:xfrm>
          </p:grpSpPr>
          <p:sp>
            <p:nvSpPr>
              <p:cNvPr id="72" name="Freeform 80">
                <a:extLst>
                  <a:ext uri="{FF2B5EF4-FFF2-40B4-BE49-F238E27FC236}">
                    <a16:creationId xmlns:a16="http://schemas.microsoft.com/office/drawing/2014/main" id="{331341CC-ECDD-5C0A-C865-733F3CECF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" y="4580328"/>
                <a:ext cx="569913" cy="568325"/>
              </a:xfrm>
              <a:custGeom>
                <a:avLst/>
                <a:gdLst>
                  <a:gd name="T0" fmla="*/ 116 w 233"/>
                  <a:gd name="T1" fmla="*/ 0 h 232"/>
                  <a:gd name="T2" fmla="*/ 232 w 233"/>
                  <a:gd name="T3" fmla="*/ 116 h 232"/>
                  <a:gd name="T4" fmla="*/ 117 w 233"/>
                  <a:gd name="T5" fmla="*/ 232 h 232"/>
                  <a:gd name="T6" fmla="*/ 0 w 233"/>
                  <a:gd name="T7" fmla="*/ 116 h 232"/>
                  <a:gd name="T8" fmla="*/ 116 w 233"/>
                  <a:gd name="T9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32">
                    <a:moveTo>
                      <a:pt x="116" y="0"/>
                    </a:moveTo>
                    <a:cubicBezTo>
                      <a:pt x="180" y="0"/>
                      <a:pt x="232" y="52"/>
                      <a:pt x="232" y="116"/>
                    </a:cubicBezTo>
                    <a:cubicBezTo>
                      <a:pt x="233" y="180"/>
                      <a:pt x="180" y="232"/>
                      <a:pt x="117" y="232"/>
                    </a:cubicBezTo>
                    <a:cubicBezTo>
                      <a:pt x="53" y="232"/>
                      <a:pt x="1" y="180"/>
                      <a:pt x="0" y="116"/>
                    </a:cubicBezTo>
                    <a:cubicBezTo>
                      <a:pt x="0" y="52"/>
                      <a:pt x="52" y="0"/>
                      <a:pt x="116" y="0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81">
                <a:extLst>
                  <a:ext uri="{FF2B5EF4-FFF2-40B4-BE49-F238E27FC236}">
                    <a16:creationId xmlns:a16="http://schemas.microsoft.com/office/drawing/2014/main" id="{4FAC519A-96D7-682E-2A59-8D349A4BC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7478"/>
                <a:ext cx="457200" cy="457200"/>
              </a:xfrm>
              <a:custGeom>
                <a:avLst/>
                <a:gdLst>
                  <a:gd name="T0" fmla="*/ 93 w 187"/>
                  <a:gd name="T1" fmla="*/ 0 h 187"/>
                  <a:gd name="T2" fmla="*/ 187 w 187"/>
                  <a:gd name="T3" fmla="*/ 93 h 187"/>
                  <a:gd name="T4" fmla="*/ 94 w 187"/>
                  <a:gd name="T5" fmla="*/ 187 h 187"/>
                  <a:gd name="T6" fmla="*/ 0 w 187"/>
                  <a:gd name="T7" fmla="*/ 93 h 187"/>
                  <a:gd name="T8" fmla="*/ 93 w 187"/>
                  <a:gd name="T9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187">
                    <a:moveTo>
                      <a:pt x="93" y="0"/>
                    </a:moveTo>
                    <a:cubicBezTo>
                      <a:pt x="145" y="0"/>
                      <a:pt x="187" y="41"/>
                      <a:pt x="187" y="93"/>
                    </a:cubicBezTo>
                    <a:cubicBezTo>
                      <a:pt x="187" y="144"/>
                      <a:pt x="145" y="187"/>
                      <a:pt x="94" y="187"/>
                    </a:cubicBezTo>
                    <a:cubicBezTo>
                      <a:pt x="42" y="187"/>
                      <a:pt x="0" y="145"/>
                      <a:pt x="0" y="93"/>
                    </a:cubicBezTo>
                    <a:cubicBezTo>
                      <a:pt x="0" y="42"/>
                      <a:pt x="42" y="0"/>
                      <a:pt x="93" y="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82">
                <a:extLst>
                  <a:ext uri="{FF2B5EF4-FFF2-40B4-BE49-F238E27FC236}">
                    <a16:creationId xmlns:a16="http://schemas.microsoft.com/office/drawing/2014/main" id="{D74E6DFC-4DB4-16E0-EDEA-77272CC52C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4827978"/>
                <a:ext cx="17463" cy="123825"/>
              </a:xfrm>
              <a:custGeom>
                <a:avLst/>
                <a:gdLst>
                  <a:gd name="T0" fmla="*/ 7 w 7"/>
                  <a:gd name="T1" fmla="*/ 51 h 51"/>
                  <a:gd name="T2" fmla="*/ 7 w 7"/>
                  <a:gd name="T3" fmla="*/ 50 h 51"/>
                  <a:gd name="T4" fmla="*/ 7 w 7"/>
                  <a:gd name="T5" fmla="*/ 50 h 51"/>
                  <a:gd name="T6" fmla="*/ 7 w 7"/>
                  <a:gd name="T7" fmla="*/ 50 h 51"/>
                  <a:gd name="T8" fmla="*/ 7 w 7"/>
                  <a:gd name="T9" fmla="*/ 49 h 51"/>
                  <a:gd name="T10" fmla="*/ 0 w 7"/>
                  <a:gd name="T11" fmla="*/ 16 h 51"/>
                  <a:gd name="T12" fmla="*/ 0 w 7"/>
                  <a:gd name="T13" fmla="*/ 16 h 51"/>
                  <a:gd name="T14" fmla="*/ 0 w 7"/>
                  <a:gd name="T15" fmla="*/ 16 h 51"/>
                  <a:gd name="T16" fmla="*/ 0 w 7"/>
                  <a:gd name="T17" fmla="*/ 16 h 51"/>
                  <a:gd name="T18" fmla="*/ 0 w 7"/>
                  <a:gd name="T19" fmla="*/ 15 h 51"/>
                  <a:gd name="T20" fmla="*/ 0 w 7"/>
                  <a:gd name="T21" fmla="*/ 15 h 51"/>
                  <a:gd name="T22" fmla="*/ 0 w 7"/>
                  <a:gd name="T23" fmla="*/ 15 h 51"/>
                  <a:gd name="T24" fmla="*/ 0 w 7"/>
                  <a:gd name="T25" fmla="*/ 14 h 51"/>
                  <a:gd name="T26" fmla="*/ 0 w 7"/>
                  <a:gd name="T27" fmla="*/ 14 h 51"/>
                  <a:gd name="T28" fmla="*/ 0 w 7"/>
                  <a:gd name="T29" fmla="*/ 14 h 51"/>
                  <a:gd name="T30" fmla="*/ 0 w 7"/>
                  <a:gd name="T31" fmla="*/ 14 h 51"/>
                  <a:gd name="T32" fmla="*/ 0 w 7"/>
                  <a:gd name="T33" fmla="*/ 13 h 51"/>
                  <a:gd name="T34" fmla="*/ 0 w 7"/>
                  <a:gd name="T35" fmla="*/ 13 h 51"/>
                  <a:gd name="T36" fmla="*/ 0 w 7"/>
                  <a:gd name="T37" fmla="*/ 13 h 51"/>
                  <a:gd name="T38" fmla="*/ 0 w 7"/>
                  <a:gd name="T39" fmla="*/ 12 h 51"/>
                  <a:gd name="T40" fmla="*/ 0 w 7"/>
                  <a:gd name="T41" fmla="*/ 12 h 51"/>
                  <a:gd name="T42" fmla="*/ 0 w 7"/>
                  <a:gd name="T43" fmla="*/ 12 h 51"/>
                  <a:gd name="T44" fmla="*/ 0 w 7"/>
                  <a:gd name="T45" fmla="*/ 12 h 51"/>
                  <a:gd name="T46" fmla="*/ 0 w 7"/>
                  <a:gd name="T47" fmla="*/ 11 h 51"/>
                  <a:gd name="T48" fmla="*/ 0 w 7"/>
                  <a:gd name="T49" fmla="*/ 11 h 51"/>
                  <a:gd name="T50" fmla="*/ 0 w 7"/>
                  <a:gd name="T51" fmla="*/ 11 h 51"/>
                  <a:gd name="T52" fmla="*/ 0 w 7"/>
                  <a:gd name="T53" fmla="*/ 10 h 51"/>
                  <a:gd name="T54" fmla="*/ 0 w 7"/>
                  <a:gd name="T55" fmla="*/ 10 h 51"/>
                  <a:gd name="T56" fmla="*/ 0 w 7"/>
                  <a:gd name="T57" fmla="*/ 10 h 51"/>
                  <a:gd name="T58" fmla="*/ 0 w 7"/>
                  <a:gd name="T59" fmla="*/ 9 h 51"/>
                  <a:gd name="T60" fmla="*/ 0 w 7"/>
                  <a:gd name="T61" fmla="*/ 9 h 51"/>
                  <a:gd name="T62" fmla="*/ 0 w 7"/>
                  <a:gd name="T63" fmla="*/ 9 h 51"/>
                  <a:gd name="T64" fmla="*/ 0 w 7"/>
                  <a:gd name="T65" fmla="*/ 9 h 51"/>
                  <a:gd name="T66" fmla="*/ 0 w 7"/>
                  <a:gd name="T67" fmla="*/ 8 h 51"/>
                  <a:gd name="T68" fmla="*/ 0 w 7"/>
                  <a:gd name="T69" fmla="*/ 8 h 51"/>
                  <a:gd name="T70" fmla="*/ 0 w 7"/>
                  <a:gd name="T71" fmla="*/ 8 h 51"/>
                  <a:gd name="T72" fmla="*/ 0 w 7"/>
                  <a:gd name="T73" fmla="*/ 7 h 51"/>
                  <a:gd name="T74" fmla="*/ 0 w 7"/>
                  <a:gd name="T75" fmla="*/ 7 h 51"/>
                  <a:gd name="T76" fmla="*/ 0 w 7"/>
                  <a:gd name="T77" fmla="*/ 7 h 51"/>
                  <a:gd name="T78" fmla="*/ 0 w 7"/>
                  <a:gd name="T79" fmla="*/ 6 h 51"/>
                  <a:gd name="T80" fmla="*/ 0 w 7"/>
                  <a:gd name="T81" fmla="*/ 6 h 51"/>
                  <a:gd name="T82" fmla="*/ 0 w 7"/>
                  <a:gd name="T83" fmla="*/ 6 h 51"/>
                  <a:gd name="T84" fmla="*/ 0 w 7"/>
                  <a:gd name="T85" fmla="*/ 6 h 51"/>
                  <a:gd name="T86" fmla="*/ 0 w 7"/>
                  <a:gd name="T87" fmla="*/ 5 h 51"/>
                  <a:gd name="T88" fmla="*/ 1 w 7"/>
                  <a:gd name="T89" fmla="*/ 5 h 51"/>
                  <a:gd name="T90" fmla="*/ 1 w 7"/>
                  <a:gd name="T91" fmla="*/ 5 h 51"/>
                  <a:gd name="T92" fmla="*/ 1 w 7"/>
                  <a:gd name="T93" fmla="*/ 4 h 51"/>
                  <a:gd name="T94" fmla="*/ 1 w 7"/>
                  <a:gd name="T95" fmla="*/ 4 h 51"/>
                  <a:gd name="T96" fmla="*/ 1 w 7"/>
                  <a:gd name="T97" fmla="*/ 3 h 51"/>
                  <a:gd name="T98" fmla="*/ 1 w 7"/>
                  <a:gd name="T99" fmla="*/ 3 h 51"/>
                  <a:gd name="T100" fmla="*/ 1 w 7"/>
                  <a:gd name="T101" fmla="*/ 3 h 51"/>
                  <a:gd name="T102" fmla="*/ 1 w 7"/>
                  <a:gd name="T103" fmla="*/ 3 h 51"/>
                  <a:gd name="T104" fmla="*/ 1 w 7"/>
                  <a:gd name="T105" fmla="*/ 2 h 51"/>
                  <a:gd name="T106" fmla="*/ 1 w 7"/>
                  <a:gd name="T107" fmla="*/ 1 h 51"/>
                  <a:gd name="T108" fmla="*/ 1 w 7"/>
                  <a:gd name="T109" fmla="*/ 1 h 51"/>
                  <a:gd name="T110" fmla="*/ 1 w 7"/>
                  <a:gd name="T111" fmla="*/ 1 h 51"/>
                  <a:gd name="T112" fmla="*/ 1 w 7"/>
                  <a:gd name="T113" fmla="*/ 0 h 51"/>
                  <a:gd name="T114" fmla="*/ 1 w 7"/>
                  <a:gd name="T115" fmla="*/ 0 h 51"/>
                  <a:gd name="T116" fmla="*/ 1 w 7"/>
                  <a:gd name="T1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" h="51">
                    <a:moveTo>
                      <a:pt x="7" y="51"/>
                    </a:move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49"/>
                    </a:moveTo>
                    <a:cubicBezTo>
                      <a:pt x="7" y="49"/>
                      <a:pt x="7" y="50"/>
                      <a:pt x="7" y="50"/>
                    </a:cubicBezTo>
                    <a:cubicBezTo>
                      <a:pt x="7" y="50"/>
                      <a:pt x="7" y="49"/>
                      <a:pt x="7" y="49"/>
                    </a:cubicBezTo>
                    <a:moveTo>
                      <a:pt x="0" y="16"/>
                    </a:moveTo>
                    <a:cubicBezTo>
                      <a:pt x="0" y="28"/>
                      <a:pt x="2" y="39"/>
                      <a:pt x="6" y="49"/>
                    </a:cubicBezTo>
                    <a:cubicBezTo>
                      <a:pt x="2" y="39"/>
                      <a:pt x="0" y="28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3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83">
                <a:extLst>
                  <a:ext uri="{FF2B5EF4-FFF2-40B4-BE49-F238E27FC236}">
                    <a16:creationId xmlns:a16="http://schemas.microsoft.com/office/drawing/2014/main" id="{EDA75F50-CDBC-B3E4-AEC4-38ABB8BB2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9066"/>
                <a:ext cx="190500" cy="425450"/>
              </a:xfrm>
              <a:custGeom>
                <a:avLst/>
                <a:gdLst>
                  <a:gd name="T0" fmla="*/ 1 w 78"/>
                  <a:gd name="T1" fmla="*/ 77 h 174"/>
                  <a:gd name="T2" fmla="*/ 1 w 78"/>
                  <a:gd name="T3" fmla="*/ 77 h 174"/>
                  <a:gd name="T4" fmla="*/ 1 w 78"/>
                  <a:gd name="T5" fmla="*/ 77 h 174"/>
                  <a:gd name="T6" fmla="*/ 1 w 78"/>
                  <a:gd name="T7" fmla="*/ 78 h 174"/>
                  <a:gd name="T8" fmla="*/ 1 w 78"/>
                  <a:gd name="T9" fmla="*/ 78 h 174"/>
                  <a:gd name="T10" fmla="*/ 1 w 78"/>
                  <a:gd name="T11" fmla="*/ 78 h 174"/>
                  <a:gd name="T12" fmla="*/ 1 w 78"/>
                  <a:gd name="T13" fmla="*/ 79 h 174"/>
                  <a:gd name="T14" fmla="*/ 1 w 78"/>
                  <a:gd name="T15" fmla="*/ 80 h 174"/>
                  <a:gd name="T16" fmla="*/ 1 w 78"/>
                  <a:gd name="T17" fmla="*/ 80 h 174"/>
                  <a:gd name="T18" fmla="*/ 1 w 78"/>
                  <a:gd name="T19" fmla="*/ 80 h 174"/>
                  <a:gd name="T20" fmla="*/ 1 w 78"/>
                  <a:gd name="T21" fmla="*/ 80 h 174"/>
                  <a:gd name="T22" fmla="*/ 1 w 78"/>
                  <a:gd name="T23" fmla="*/ 81 h 174"/>
                  <a:gd name="T24" fmla="*/ 1 w 78"/>
                  <a:gd name="T25" fmla="*/ 81 h 174"/>
                  <a:gd name="T26" fmla="*/ 1 w 78"/>
                  <a:gd name="T27" fmla="*/ 82 h 174"/>
                  <a:gd name="T28" fmla="*/ 1 w 78"/>
                  <a:gd name="T29" fmla="*/ 82 h 174"/>
                  <a:gd name="T30" fmla="*/ 0 w 78"/>
                  <a:gd name="T31" fmla="*/ 82 h 174"/>
                  <a:gd name="T32" fmla="*/ 0 w 78"/>
                  <a:gd name="T33" fmla="*/ 82 h 174"/>
                  <a:gd name="T34" fmla="*/ 0 w 78"/>
                  <a:gd name="T35" fmla="*/ 83 h 174"/>
                  <a:gd name="T36" fmla="*/ 0 w 78"/>
                  <a:gd name="T37" fmla="*/ 83 h 174"/>
                  <a:gd name="T38" fmla="*/ 0 w 78"/>
                  <a:gd name="T39" fmla="*/ 83 h 174"/>
                  <a:gd name="T40" fmla="*/ 0 w 78"/>
                  <a:gd name="T41" fmla="*/ 84 h 174"/>
                  <a:gd name="T42" fmla="*/ 0 w 78"/>
                  <a:gd name="T43" fmla="*/ 84 h 174"/>
                  <a:gd name="T44" fmla="*/ 0 w 78"/>
                  <a:gd name="T45" fmla="*/ 84 h 174"/>
                  <a:gd name="T46" fmla="*/ 0 w 78"/>
                  <a:gd name="T47" fmla="*/ 85 h 174"/>
                  <a:gd name="T48" fmla="*/ 0 w 78"/>
                  <a:gd name="T49" fmla="*/ 85 h 174"/>
                  <a:gd name="T50" fmla="*/ 0 w 78"/>
                  <a:gd name="T51" fmla="*/ 85 h 174"/>
                  <a:gd name="T52" fmla="*/ 0 w 78"/>
                  <a:gd name="T53" fmla="*/ 85 h 174"/>
                  <a:gd name="T54" fmla="*/ 0 w 78"/>
                  <a:gd name="T55" fmla="*/ 86 h 174"/>
                  <a:gd name="T56" fmla="*/ 0 w 78"/>
                  <a:gd name="T57" fmla="*/ 86 h 174"/>
                  <a:gd name="T58" fmla="*/ 0 w 78"/>
                  <a:gd name="T59" fmla="*/ 86 h 174"/>
                  <a:gd name="T60" fmla="*/ 0 w 78"/>
                  <a:gd name="T61" fmla="*/ 87 h 174"/>
                  <a:gd name="T62" fmla="*/ 0 w 78"/>
                  <a:gd name="T63" fmla="*/ 87 h 174"/>
                  <a:gd name="T64" fmla="*/ 0 w 78"/>
                  <a:gd name="T65" fmla="*/ 87 h 174"/>
                  <a:gd name="T66" fmla="*/ 0 w 78"/>
                  <a:gd name="T67" fmla="*/ 87 h 174"/>
                  <a:gd name="T68" fmla="*/ 0 w 78"/>
                  <a:gd name="T69" fmla="*/ 88 h 174"/>
                  <a:gd name="T70" fmla="*/ 0 w 78"/>
                  <a:gd name="T71" fmla="*/ 88 h 174"/>
                  <a:gd name="T72" fmla="*/ 0 w 78"/>
                  <a:gd name="T73" fmla="*/ 88 h 174"/>
                  <a:gd name="T74" fmla="*/ 0 w 78"/>
                  <a:gd name="T75" fmla="*/ 89 h 174"/>
                  <a:gd name="T76" fmla="*/ 0 w 78"/>
                  <a:gd name="T77" fmla="*/ 89 h 174"/>
                  <a:gd name="T78" fmla="*/ 0 w 78"/>
                  <a:gd name="T79" fmla="*/ 89 h 174"/>
                  <a:gd name="T80" fmla="*/ 0 w 78"/>
                  <a:gd name="T81" fmla="*/ 90 h 174"/>
                  <a:gd name="T82" fmla="*/ 0 w 78"/>
                  <a:gd name="T83" fmla="*/ 90 h 174"/>
                  <a:gd name="T84" fmla="*/ 0 w 78"/>
                  <a:gd name="T85" fmla="*/ 90 h 174"/>
                  <a:gd name="T86" fmla="*/ 0 w 78"/>
                  <a:gd name="T87" fmla="*/ 90 h 174"/>
                  <a:gd name="T88" fmla="*/ 0 w 78"/>
                  <a:gd name="T89" fmla="*/ 91 h 174"/>
                  <a:gd name="T90" fmla="*/ 0 w 78"/>
                  <a:gd name="T91" fmla="*/ 91 h 174"/>
                  <a:gd name="T92" fmla="*/ 0 w 78"/>
                  <a:gd name="T93" fmla="*/ 91 h 174"/>
                  <a:gd name="T94" fmla="*/ 0 w 78"/>
                  <a:gd name="T95" fmla="*/ 92 h 174"/>
                  <a:gd name="T96" fmla="*/ 0 w 78"/>
                  <a:gd name="T97" fmla="*/ 92 h 174"/>
                  <a:gd name="T98" fmla="*/ 0 w 78"/>
                  <a:gd name="T99" fmla="*/ 92 h 174"/>
                  <a:gd name="T100" fmla="*/ 0 w 78"/>
                  <a:gd name="T101" fmla="*/ 93 h 174"/>
                  <a:gd name="T102" fmla="*/ 0 w 78"/>
                  <a:gd name="T103" fmla="*/ 93 h 174"/>
                  <a:gd name="T104" fmla="*/ 0 w 78"/>
                  <a:gd name="T105" fmla="*/ 93 h 174"/>
                  <a:gd name="T106" fmla="*/ 0 w 78"/>
                  <a:gd name="T107" fmla="*/ 93 h 174"/>
                  <a:gd name="T108" fmla="*/ 7 w 78"/>
                  <a:gd name="T109" fmla="*/ 126 h 174"/>
                  <a:gd name="T110" fmla="*/ 7 w 78"/>
                  <a:gd name="T111" fmla="*/ 127 h 174"/>
                  <a:gd name="T112" fmla="*/ 7 w 78"/>
                  <a:gd name="T113" fmla="*/ 127 h 174"/>
                  <a:gd name="T114" fmla="*/ 7 w 78"/>
                  <a:gd name="T115" fmla="*/ 127 h 174"/>
                  <a:gd name="T116" fmla="*/ 7 w 78"/>
                  <a:gd name="T117" fmla="*/ 128 h 174"/>
                  <a:gd name="T118" fmla="*/ 49 w 78"/>
                  <a:gd name="T119" fmla="*/ 174 h 174"/>
                  <a:gd name="T120" fmla="*/ 30 w 78"/>
                  <a:gd name="T121" fmla="*/ 151 h 174"/>
                  <a:gd name="T122" fmla="*/ 16 w 78"/>
                  <a:gd name="T123" fmla="*/ 96 h 174"/>
                  <a:gd name="T124" fmla="*/ 46 w 78"/>
                  <a:gd name="T125" fmla="*/ 2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" h="174">
                    <a:moveTo>
                      <a:pt x="78" y="0"/>
                    </a:moveTo>
                    <a:cubicBezTo>
                      <a:pt x="39" y="6"/>
                      <a:pt x="8" y="3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105"/>
                      <a:pt x="2" y="116"/>
                      <a:pt x="6" y="126"/>
                    </a:cubicBezTo>
                    <a:cubicBezTo>
                      <a:pt x="7" y="126"/>
                      <a:pt x="7" y="126"/>
                      <a:pt x="7" y="126"/>
                    </a:cubicBezTo>
                    <a:cubicBezTo>
                      <a:pt x="7" y="126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8"/>
                    </a:cubicBezTo>
                    <a:cubicBezTo>
                      <a:pt x="7" y="128"/>
                      <a:pt x="7" y="128"/>
                      <a:pt x="7" y="128"/>
                    </a:cubicBezTo>
                    <a:cubicBezTo>
                      <a:pt x="15" y="148"/>
                      <a:pt x="30" y="164"/>
                      <a:pt x="49" y="174"/>
                    </a:cubicBezTo>
                    <a:cubicBezTo>
                      <a:pt x="48" y="174"/>
                      <a:pt x="47" y="173"/>
                      <a:pt x="47" y="172"/>
                    </a:cubicBezTo>
                    <a:cubicBezTo>
                      <a:pt x="41" y="165"/>
                      <a:pt x="36" y="158"/>
                      <a:pt x="30" y="151"/>
                    </a:cubicBezTo>
                    <a:cubicBezTo>
                      <a:pt x="20" y="134"/>
                      <a:pt x="16" y="116"/>
                      <a:pt x="16" y="97"/>
                    </a:cubicBezTo>
                    <a:cubicBezTo>
                      <a:pt x="16" y="97"/>
                      <a:pt x="16" y="97"/>
                      <a:pt x="16" y="96"/>
                    </a:cubicBezTo>
                    <a:cubicBezTo>
                      <a:pt x="17" y="87"/>
                      <a:pt x="18" y="78"/>
                      <a:pt x="19" y="68"/>
                    </a:cubicBezTo>
                    <a:cubicBezTo>
                      <a:pt x="24" y="50"/>
                      <a:pt x="33" y="35"/>
                      <a:pt x="46" y="22"/>
                    </a:cubicBezTo>
                    <a:cubicBezTo>
                      <a:pt x="56" y="12"/>
                      <a:pt x="67" y="5"/>
                      <a:pt x="7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100">
                <a:extLst>
                  <a:ext uri="{FF2B5EF4-FFF2-40B4-BE49-F238E27FC236}">
                    <a16:creationId xmlns:a16="http://schemas.microsoft.com/office/drawing/2014/main" id="{464FE9E5-7B9A-0B90-AD0A-387711767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6363" y="4759716"/>
                <a:ext cx="139700" cy="190500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101">
                <a:extLst>
                  <a:ext uri="{FF2B5EF4-FFF2-40B4-BE49-F238E27FC236}">
                    <a16:creationId xmlns:a16="http://schemas.microsoft.com/office/drawing/2014/main" id="{928ED859-5C44-B41D-800C-4BBDAB9EE9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8738" y="4699391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8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0" name="Freeform 109">
              <a:extLst>
                <a:ext uri="{FF2B5EF4-FFF2-40B4-BE49-F238E27FC236}">
                  <a16:creationId xmlns:a16="http://schemas.microsoft.com/office/drawing/2014/main" id="{FA745932-F8D7-ADF2-E00E-5231D865C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163" y="1302141"/>
              <a:ext cx="377825" cy="323850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110">
              <a:extLst>
                <a:ext uri="{FF2B5EF4-FFF2-40B4-BE49-F238E27FC236}">
                  <a16:creationId xmlns:a16="http://schemas.microsoft.com/office/drawing/2014/main" id="{70C18813-0FD6-3E17-0982-A9B519DC3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1218003"/>
              <a:ext cx="379413" cy="325438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D8D87D06-9FFB-9637-0B4F-510C1076A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3" y="2205428"/>
              <a:ext cx="344488" cy="357188"/>
            </a:xfrm>
            <a:custGeom>
              <a:avLst/>
              <a:gdLst>
                <a:gd name="T0" fmla="*/ 56 w 141"/>
                <a:gd name="T1" fmla="*/ 0 h 146"/>
                <a:gd name="T2" fmla="*/ 141 w 141"/>
                <a:gd name="T3" fmla="*/ 146 h 146"/>
                <a:gd name="T4" fmla="*/ 56 w 141"/>
                <a:gd name="T5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46">
                  <a:moveTo>
                    <a:pt x="56" y="0"/>
                  </a:moveTo>
                  <a:cubicBezTo>
                    <a:pt x="0" y="145"/>
                    <a:pt x="141" y="146"/>
                    <a:pt x="141" y="146"/>
                  </a:cubicBezTo>
                  <a:cubicBezTo>
                    <a:pt x="41" y="120"/>
                    <a:pt x="56" y="0"/>
                    <a:pt x="56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113">
              <a:extLst>
                <a:ext uri="{FF2B5EF4-FFF2-40B4-BE49-F238E27FC236}">
                  <a16:creationId xmlns:a16="http://schemas.microsoft.com/office/drawing/2014/main" id="{2C90966C-EB45-9244-7777-BF8CE8F6B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100" y="125927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114">
              <a:extLst>
                <a:ext uri="{FF2B5EF4-FFF2-40B4-BE49-F238E27FC236}">
                  <a16:creationId xmlns:a16="http://schemas.microsoft.com/office/drawing/2014/main" id="{34929B39-8AB1-38AC-3EEA-AB9D2830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17672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115">
              <a:extLst>
                <a:ext uri="{FF2B5EF4-FFF2-40B4-BE49-F238E27FC236}">
                  <a16:creationId xmlns:a16="http://schemas.microsoft.com/office/drawing/2014/main" id="{809A835A-A74A-B680-3148-7E9ABC92F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1371991"/>
              <a:ext cx="1558925" cy="1319213"/>
            </a:xfrm>
            <a:custGeom>
              <a:avLst/>
              <a:gdLst>
                <a:gd name="T0" fmla="*/ 0 w 638"/>
                <a:gd name="T1" fmla="*/ 194 h 539"/>
                <a:gd name="T2" fmla="*/ 0 w 638"/>
                <a:gd name="T3" fmla="*/ 193 h 539"/>
                <a:gd name="T4" fmla="*/ 444 w 638"/>
                <a:gd name="T5" fmla="*/ 95 h 539"/>
                <a:gd name="T6" fmla="*/ 543 w 638"/>
                <a:gd name="T7" fmla="*/ 539 h 539"/>
                <a:gd name="T8" fmla="*/ 543 w 638"/>
                <a:gd name="T9" fmla="*/ 539 h 539"/>
                <a:gd name="T10" fmla="*/ 0 w 638"/>
                <a:gd name="T11" fmla="*/ 194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39">
                  <a:moveTo>
                    <a:pt x="0" y="194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96" y="44"/>
                    <a:pt x="295" y="0"/>
                    <a:pt x="444" y="95"/>
                  </a:cubicBezTo>
                  <a:cubicBezTo>
                    <a:pt x="594" y="191"/>
                    <a:pt x="638" y="390"/>
                    <a:pt x="543" y="539"/>
                  </a:cubicBezTo>
                  <a:cubicBezTo>
                    <a:pt x="543" y="539"/>
                    <a:pt x="543" y="539"/>
                    <a:pt x="543" y="539"/>
                  </a:cubicBezTo>
                  <a:cubicBezTo>
                    <a:pt x="0" y="194"/>
                    <a:pt x="0" y="194"/>
                    <a:pt x="0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116">
              <a:extLst>
                <a:ext uri="{FF2B5EF4-FFF2-40B4-BE49-F238E27FC236}">
                  <a16:creationId xmlns:a16="http://schemas.microsoft.com/office/drawing/2014/main" id="{694E2D8E-CBE2-6646-D054-AB62DC391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2661041"/>
              <a:ext cx="17463" cy="30163"/>
            </a:xfrm>
            <a:custGeom>
              <a:avLst/>
              <a:gdLst>
                <a:gd name="T0" fmla="*/ 7 w 7"/>
                <a:gd name="T1" fmla="*/ 0 h 12"/>
                <a:gd name="T2" fmla="*/ 0 w 7"/>
                <a:gd name="T3" fmla="*/ 12 h 12"/>
                <a:gd name="T4" fmla="*/ 7 w 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2">
                  <a:moveTo>
                    <a:pt x="7" y="0"/>
                  </a:moveTo>
                  <a:cubicBezTo>
                    <a:pt x="5" y="4"/>
                    <a:pt x="2" y="8"/>
                    <a:pt x="0" y="12"/>
                  </a:cubicBezTo>
                  <a:cubicBezTo>
                    <a:pt x="2" y="8"/>
                    <a:pt x="5" y="4"/>
                    <a:pt x="7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117">
              <a:extLst>
                <a:ext uri="{FF2B5EF4-FFF2-40B4-BE49-F238E27FC236}">
                  <a16:creationId xmlns:a16="http://schemas.microsoft.com/office/drawing/2014/main" id="{91CF0AFB-FC84-DDDB-BF71-827F3487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800" y="1611703"/>
              <a:ext cx="363538" cy="1079500"/>
            </a:xfrm>
            <a:custGeom>
              <a:avLst/>
              <a:gdLst>
                <a:gd name="T0" fmla="*/ 0 w 149"/>
                <a:gd name="T1" fmla="*/ 0 h 441"/>
                <a:gd name="T2" fmla="*/ 0 w 149"/>
                <a:gd name="T3" fmla="*/ 2 h 441"/>
                <a:gd name="T4" fmla="*/ 44 w 149"/>
                <a:gd name="T5" fmla="*/ 139 h 441"/>
                <a:gd name="T6" fmla="*/ 39 w 149"/>
                <a:gd name="T7" fmla="*/ 394 h 441"/>
                <a:gd name="T8" fmla="*/ 114 w 149"/>
                <a:gd name="T9" fmla="*/ 441 h 441"/>
                <a:gd name="T10" fmla="*/ 114 w 149"/>
                <a:gd name="T11" fmla="*/ 441 h 441"/>
                <a:gd name="T12" fmla="*/ 114 w 149"/>
                <a:gd name="T13" fmla="*/ 441 h 441"/>
                <a:gd name="T14" fmla="*/ 121 w 149"/>
                <a:gd name="T15" fmla="*/ 429 h 441"/>
                <a:gd name="T16" fmla="*/ 135 w 149"/>
                <a:gd name="T17" fmla="*/ 391 h 441"/>
                <a:gd name="T18" fmla="*/ 143 w 149"/>
                <a:gd name="T19" fmla="*/ 278 h 441"/>
                <a:gd name="T20" fmla="*/ 88 w 149"/>
                <a:gd name="T21" fmla="*/ 95 h 441"/>
                <a:gd name="T22" fmla="*/ 0 w 149"/>
                <a:gd name="T23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1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8" y="47"/>
                    <a:pt x="33" y="91"/>
                    <a:pt x="44" y="139"/>
                  </a:cubicBezTo>
                  <a:cubicBezTo>
                    <a:pt x="61" y="221"/>
                    <a:pt x="56" y="312"/>
                    <a:pt x="39" y="394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6" y="437"/>
                    <a:pt x="119" y="433"/>
                    <a:pt x="121" y="429"/>
                  </a:cubicBezTo>
                  <a:cubicBezTo>
                    <a:pt x="128" y="418"/>
                    <a:pt x="133" y="406"/>
                    <a:pt x="135" y="391"/>
                  </a:cubicBezTo>
                  <a:cubicBezTo>
                    <a:pt x="141" y="359"/>
                    <a:pt x="149" y="327"/>
                    <a:pt x="143" y="278"/>
                  </a:cubicBezTo>
                  <a:cubicBezTo>
                    <a:pt x="137" y="214"/>
                    <a:pt x="118" y="152"/>
                    <a:pt x="88" y="95"/>
                  </a:cubicBezTo>
                  <a:cubicBezTo>
                    <a:pt x="68" y="57"/>
                    <a:pt x="32" y="27"/>
                    <a:pt x="0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ED7B7089-92BA-B1C5-522E-F75A0BDF40FD}"/>
                </a:ext>
              </a:extLst>
            </p:cNvPr>
            <p:cNvGrpSpPr/>
            <p:nvPr/>
          </p:nvGrpSpPr>
          <p:grpSpPr>
            <a:xfrm>
              <a:off x="3182395" y="2634848"/>
              <a:ext cx="585788" cy="587375"/>
              <a:chOff x="3722688" y="3113478"/>
              <a:chExt cx="585788" cy="587375"/>
            </a:xfrm>
          </p:grpSpPr>
          <p:sp>
            <p:nvSpPr>
              <p:cNvPr id="102" name="Freeform 44">
                <a:extLst>
                  <a:ext uri="{FF2B5EF4-FFF2-40B4-BE49-F238E27FC236}">
                    <a16:creationId xmlns:a16="http://schemas.microsoft.com/office/drawing/2014/main" id="{45C5CDED-626D-5CDD-26C2-51C4147A6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45">
                <a:extLst>
                  <a:ext uri="{FF2B5EF4-FFF2-40B4-BE49-F238E27FC236}">
                    <a16:creationId xmlns:a16="http://schemas.microsoft.com/office/drawing/2014/main" id="{2A979FF9-2E2E-2E69-8B0C-DEECCB281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46">
                <a:extLst>
                  <a:ext uri="{FF2B5EF4-FFF2-40B4-BE49-F238E27FC236}">
                    <a16:creationId xmlns:a16="http://schemas.microsoft.com/office/drawing/2014/main" id="{CB1B1A0B-1712-7C3B-ACA5-347C6D9C30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47">
                <a:extLst>
                  <a:ext uri="{FF2B5EF4-FFF2-40B4-BE49-F238E27FC236}">
                    <a16:creationId xmlns:a16="http://schemas.microsoft.com/office/drawing/2014/main" id="{6B8865A2-8F29-2A65-A823-243A73DE1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48">
                <a:extLst>
                  <a:ext uri="{FF2B5EF4-FFF2-40B4-BE49-F238E27FC236}">
                    <a16:creationId xmlns:a16="http://schemas.microsoft.com/office/drawing/2014/main" id="{97F7CE91-686D-CA3D-7008-636A84FA7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Rectangle 49">
                <a:extLst>
                  <a:ext uri="{FF2B5EF4-FFF2-40B4-BE49-F238E27FC236}">
                    <a16:creationId xmlns:a16="http://schemas.microsoft.com/office/drawing/2014/main" id="{62EBE02E-1D20-6ED8-60EA-AB519E7A98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73B8850B-8325-0329-C6CC-5257E792B1EE}"/>
                </a:ext>
              </a:extLst>
            </p:cNvPr>
            <p:cNvGrpSpPr/>
            <p:nvPr/>
          </p:nvGrpSpPr>
          <p:grpSpPr>
            <a:xfrm>
              <a:off x="3894423" y="3854840"/>
              <a:ext cx="585788" cy="587375"/>
              <a:chOff x="3722688" y="3113478"/>
              <a:chExt cx="585788" cy="587375"/>
            </a:xfrm>
          </p:grpSpPr>
          <p:sp>
            <p:nvSpPr>
              <p:cNvPr id="109" name="Freeform 44">
                <a:extLst>
                  <a:ext uri="{FF2B5EF4-FFF2-40B4-BE49-F238E27FC236}">
                    <a16:creationId xmlns:a16="http://schemas.microsoft.com/office/drawing/2014/main" id="{F2790A14-1523-7D84-C8DB-9E7AF63E1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45">
                <a:extLst>
                  <a:ext uri="{FF2B5EF4-FFF2-40B4-BE49-F238E27FC236}">
                    <a16:creationId xmlns:a16="http://schemas.microsoft.com/office/drawing/2014/main" id="{AA27B129-8B11-46A0-D873-5B0075FB5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46">
                <a:extLst>
                  <a:ext uri="{FF2B5EF4-FFF2-40B4-BE49-F238E27FC236}">
                    <a16:creationId xmlns:a16="http://schemas.microsoft.com/office/drawing/2014/main" id="{52AB95F4-E5D7-E06C-8E10-8ED3AF3340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47">
                <a:extLst>
                  <a:ext uri="{FF2B5EF4-FFF2-40B4-BE49-F238E27FC236}">
                    <a16:creationId xmlns:a16="http://schemas.microsoft.com/office/drawing/2014/main" id="{8833E07D-67E3-BCFC-3E17-6660D7BFA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Rectangle 48">
                <a:extLst>
                  <a:ext uri="{FF2B5EF4-FFF2-40B4-BE49-F238E27FC236}">
                    <a16:creationId xmlns:a16="http://schemas.microsoft.com/office/drawing/2014/main" id="{4804A59F-2DC7-55CF-B66A-AE83A1F7F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Rectangle 49">
                <a:extLst>
                  <a:ext uri="{FF2B5EF4-FFF2-40B4-BE49-F238E27FC236}">
                    <a16:creationId xmlns:a16="http://schemas.microsoft.com/office/drawing/2014/main" id="{486BF8B8-2C3A-F405-BD2F-6B5FE2959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3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B9A24C7-263A-97F5-6186-5E4A76A865C9}"/>
                </a:ext>
              </a:extLst>
            </p:cNvPr>
            <p:cNvGrpSpPr/>
            <p:nvPr/>
          </p:nvGrpSpPr>
          <p:grpSpPr>
            <a:xfrm>
              <a:off x="3215051" y="5123253"/>
              <a:ext cx="585788" cy="587375"/>
              <a:chOff x="3722688" y="3113478"/>
              <a:chExt cx="585788" cy="587375"/>
            </a:xfrm>
          </p:grpSpPr>
          <p:sp>
            <p:nvSpPr>
              <p:cNvPr id="116" name="Freeform 44">
                <a:extLst>
                  <a:ext uri="{FF2B5EF4-FFF2-40B4-BE49-F238E27FC236}">
                    <a16:creationId xmlns:a16="http://schemas.microsoft.com/office/drawing/2014/main" id="{1DC63D49-B5DC-66E7-659A-28C7DD586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45">
                <a:extLst>
                  <a:ext uri="{FF2B5EF4-FFF2-40B4-BE49-F238E27FC236}">
                    <a16:creationId xmlns:a16="http://schemas.microsoft.com/office/drawing/2014/main" id="{713DE702-C987-DE67-AEE7-911BEAA1E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46">
                <a:extLst>
                  <a:ext uri="{FF2B5EF4-FFF2-40B4-BE49-F238E27FC236}">
                    <a16:creationId xmlns:a16="http://schemas.microsoft.com/office/drawing/2014/main" id="{FAFE7430-C6F3-7399-318F-8787585EE8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47">
                <a:extLst>
                  <a:ext uri="{FF2B5EF4-FFF2-40B4-BE49-F238E27FC236}">
                    <a16:creationId xmlns:a16="http://schemas.microsoft.com/office/drawing/2014/main" id="{17C2487F-349A-EF9E-9396-9EFF5B70C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48">
                <a:extLst>
                  <a:ext uri="{FF2B5EF4-FFF2-40B4-BE49-F238E27FC236}">
                    <a16:creationId xmlns:a16="http://schemas.microsoft.com/office/drawing/2014/main" id="{7FB22CB6-E938-3E67-5B42-A260B0DC6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49">
                <a:extLst>
                  <a:ext uri="{FF2B5EF4-FFF2-40B4-BE49-F238E27FC236}">
                    <a16:creationId xmlns:a16="http://schemas.microsoft.com/office/drawing/2014/main" id="{A5B841D0-E80D-1D28-C9A8-BCB5A2901B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2903" y="3218595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5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35606C8-0CF3-7477-35F4-4C27B8F09952}"/>
                </a:ext>
              </a:extLst>
            </p:cNvPr>
            <p:cNvGrpSpPr/>
            <p:nvPr/>
          </p:nvGrpSpPr>
          <p:grpSpPr>
            <a:xfrm>
              <a:off x="1735320" y="5112033"/>
              <a:ext cx="585788" cy="587375"/>
              <a:chOff x="3722688" y="3113478"/>
              <a:chExt cx="585788" cy="587375"/>
            </a:xfrm>
          </p:grpSpPr>
          <p:sp>
            <p:nvSpPr>
              <p:cNvPr id="123" name="Freeform 44">
                <a:extLst>
                  <a:ext uri="{FF2B5EF4-FFF2-40B4-BE49-F238E27FC236}">
                    <a16:creationId xmlns:a16="http://schemas.microsoft.com/office/drawing/2014/main" id="{5894FC3B-1372-DAFD-FEC4-C79953B08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45">
                <a:extLst>
                  <a:ext uri="{FF2B5EF4-FFF2-40B4-BE49-F238E27FC236}">
                    <a16:creationId xmlns:a16="http://schemas.microsoft.com/office/drawing/2014/main" id="{D9CAF923-4C88-7BC0-7E36-FDC68C572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46">
                <a:extLst>
                  <a:ext uri="{FF2B5EF4-FFF2-40B4-BE49-F238E27FC236}">
                    <a16:creationId xmlns:a16="http://schemas.microsoft.com/office/drawing/2014/main" id="{B6DEBD8A-6FBD-4E03-F8AB-C28BB6736A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47">
                <a:extLst>
                  <a:ext uri="{FF2B5EF4-FFF2-40B4-BE49-F238E27FC236}">
                    <a16:creationId xmlns:a16="http://schemas.microsoft.com/office/drawing/2014/main" id="{0913D5C7-B194-D4A8-0CBE-8BA216D84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Rectangle 48">
                <a:extLst>
                  <a:ext uri="{FF2B5EF4-FFF2-40B4-BE49-F238E27FC236}">
                    <a16:creationId xmlns:a16="http://schemas.microsoft.com/office/drawing/2014/main" id="{64E4095A-4C10-AED2-B994-E63E39D48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49">
                <a:extLst>
                  <a:ext uri="{FF2B5EF4-FFF2-40B4-BE49-F238E27FC236}">
                    <a16:creationId xmlns:a16="http://schemas.microsoft.com/office/drawing/2014/main" id="{C3F728E9-C26D-7E35-A4FF-C791ABF53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7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3F0DFE4-365D-5B06-66B9-B34668B29CFE}"/>
                </a:ext>
              </a:extLst>
            </p:cNvPr>
            <p:cNvGrpSpPr/>
            <p:nvPr/>
          </p:nvGrpSpPr>
          <p:grpSpPr>
            <a:xfrm>
              <a:off x="1021289" y="3858386"/>
              <a:ext cx="585788" cy="587375"/>
              <a:chOff x="3722688" y="3113478"/>
              <a:chExt cx="585788" cy="587375"/>
            </a:xfrm>
          </p:grpSpPr>
          <p:sp>
            <p:nvSpPr>
              <p:cNvPr id="160" name="Freeform 44">
                <a:extLst>
                  <a:ext uri="{FF2B5EF4-FFF2-40B4-BE49-F238E27FC236}">
                    <a16:creationId xmlns:a16="http://schemas.microsoft.com/office/drawing/2014/main" id="{0F77EC9C-718A-C711-C068-6807AB3B3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45">
                <a:extLst>
                  <a:ext uri="{FF2B5EF4-FFF2-40B4-BE49-F238E27FC236}">
                    <a16:creationId xmlns:a16="http://schemas.microsoft.com/office/drawing/2014/main" id="{661F22EB-F96B-BB46-17A2-86AB67658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46">
                <a:extLst>
                  <a:ext uri="{FF2B5EF4-FFF2-40B4-BE49-F238E27FC236}">
                    <a16:creationId xmlns:a16="http://schemas.microsoft.com/office/drawing/2014/main" id="{5767B6F2-88D1-D96E-5322-71AC70FD64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47">
                <a:extLst>
                  <a:ext uri="{FF2B5EF4-FFF2-40B4-BE49-F238E27FC236}">
                    <a16:creationId xmlns:a16="http://schemas.microsoft.com/office/drawing/2014/main" id="{3885D250-F26F-C8DB-2B99-C462163B4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Rectangle 48">
                <a:extLst>
                  <a:ext uri="{FF2B5EF4-FFF2-40B4-BE49-F238E27FC236}">
                    <a16:creationId xmlns:a16="http://schemas.microsoft.com/office/drawing/2014/main" id="{DE80E83E-D5D2-81BC-9246-B1E343921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Rectangle 49">
                <a:extLst>
                  <a:ext uri="{FF2B5EF4-FFF2-40B4-BE49-F238E27FC236}">
                    <a16:creationId xmlns:a16="http://schemas.microsoft.com/office/drawing/2014/main" id="{3ABC61D1-5A83-42FB-A509-472ED02CC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869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9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3B283896-C6B1-C6B8-F07D-C2796A93C3B2}"/>
                </a:ext>
              </a:extLst>
            </p:cNvPr>
            <p:cNvGrpSpPr/>
            <p:nvPr/>
          </p:nvGrpSpPr>
          <p:grpSpPr>
            <a:xfrm>
              <a:off x="1717493" y="2613416"/>
              <a:ext cx="585788" cy="587375"/>
              <a:chOff x="3722688" y="3113478"/>
              <a:chExt cx="585788" cy="587375"/>
            </a:xfrm>
          </p:grpSpPr>
          <p:sp>
            <p:nvSpPr>
              <p:cNvPr id="167" name="Freeform 44">
                <a:extLst>
                  <a:ext uri="{FF2B5EF4-FFF2-40B4-BE49-F238E27FC236}">
                    <a16:creationId xmlns:a16="http://schemas.microsoft.com/office/drawing/2014/main" id="{527D8C4A-2C7B-F43F-BA19-71DC30E6C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45">
                <a:extLst>
                  <a:ext uri="{FF2B5EF4-FFF2-40B4-BE49-F238E27FC236}">
                    <a16:creationId xmlns:a16="http://schemas.microsoft.com/office/drawing/2014/main" id="{65249611-D3E6-96CA-27A0-19FE942F5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46">
                <a:extLst>
                  <a:ext uri="{FF2B5EF4-FFF2-40B4-BE49-F238E27FC236}">
                    <a16:creationId xmlns:a16="http://schemas.microsoft.com/office/drawing/2014/main" id="{0B3F9B49-88B5-44D3-E05E-281644A1FB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47">
                <a:extLst>
                  <a:ext uri="{FF2B5EF4-FFF2-40B4-BE49-F238E27FC236}">
                    <a16:creationId xmlns:a16="http://schemas.microsoft.com/office/drawing/2014/main" id="{E54A8819-E0BC-418B-BD9E-C11DA8C9D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Rectangle 48">
                <a:extLst>
                  <a:ext uri="{FF2B5EF4-FFF2-40B4-BE49-F238E27FC236}">
                    <a16:creationId xmlns:a16="http://schemas.microsoft.com/office/drawing/2014/main" id="{CBD1D94C-2D02-3D99-4A47-7AB773176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Rectangle 49">
                <a:extLst>
                  <a:ext uri="{FF2B5EF4-FFF2-40B4-BE49-F238E27FC236}">
                    <a16:creationId xmlns:a16="http://schemas.microsoft.com/office/drawing/2014/main" id="{638D5037-1A35-EE32-9026-AF4DAC053A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6550" y="3218595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B83E0CC-4C86-7EAF-C3EC-BC8981F0D0AB}"/>
              </a:ext>
            </a:extLst>
          </p:cNvPr>
          <p:cNvSpPr txBox="1"/>
          <p:nvPr/>
        </p:nvSpPr>
        <p:spPr>
          <a:xfrm>
            <a:off x="449263" y="357368"/>
            <a:ext cx="44196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TRÒ CHƠI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2B3A4EA3-E3E0-039A-9415-E9F07EB3E44D}"/>
              </a:ext>
            </a:extLst>
          </p:cNvPr>
          <p:cNvSpPr txBox="1"/>
          <p:nvPr/>
        </p:nvSpPr>
        <p:spPr>
          <a:xfrm>
            <a:off x="4792472" y="422059"/>
            <a:ext cx="317901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XEM GIỜ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1D062B7-1916-ABE5-6616-73C296EE26E6}"/>
              </a:ext>
            </a:extLst>
          </p:cNvPr>
          <p:cNvSpPr txBox="1"/>
          <p:nvPr/>
        </p:nvSpPr>
        <p:spPr>
          <a:xfrm>
            <a:off x="5205393" y="4962115"/>
            <a:ext cx="30922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Đồng hồ chỉ mấy giờ?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6" name="Picture 195">
            <a:extLst>
              <a:ext uri="{FF2B5EF4-FFF2-40B4-BE49-F238E27FC236}">
                <a16:creationId xmlns:a16="http://schemas.microsoft.com/office/drawing/2014/main" id="{61F0C023-0F83-2C26-B0F0-A57392607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1481075"/>
            <a:ext cx="1600200" cy="28575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5B2E09-29C6-9F21-3751-506923E0A0F7}"/>
              </a:ext>
            </a:extLst>
          </p:cNvPr>
          <p:cNvSpPr/>
          <p:nvPr/>
        </p:nvSpPr>
        <p:spPr>
          <a:xfrm>
            <a:off x="8771860" y="893135"/>
            <a:ext cx="2317898" cy="119198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1466F8-920E-17FC-D452-308D275A5B20}"/>
              </a:ext>
            </a:extLst>
          </p:cNvPr>
          <p:cNvSpPr txBox="1"/>
          <p:nvPr/>
        </p:nvSpPr>
        <p:spPr>
          <a:xfrm>
            <a:off x="8998490" y="1019410"/>
            <a:ext cx="195974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1:15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889DD2B-7A65-0D5F-4A79-420D57412C1C}"/>
              </a:ext>
            </a:extLst>
          </p:cNvPr>
          <p:cNvSpPr txBox="1"/>
          <p:nvPr/>
        </p:nvSpPr>
        <p:spPr>
          <a:xfrm>
            <a:off x="9606589" y="2295739"/>
            <a:ext cx="12649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ĐÁP ÁN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36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6" grpId="0"/>
      <p:bldP spid="190" grpId="0"/>
      <p:bldP spid="2" grpId="0" animBg="1"/>
      <p:bldP spid="3" grpId="0"/>
      <p:bldP spid="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5020F18-2199-23BB-D0FA-5DA739C3F9C6}"/>
              </a:ext>
            </a:extLst>
          </p:cNvPr>
          <p:cNvGrpSpPr/>
          <p:nvPr/>
        </p:nvGrpSpPr>
        <p:grpSpPr>
          <a:xfrm>
            <a:off x="682051" y="2201031"/>
            <a:ext cx="3829050" cy="3830638"/>
            <a:chOff x="809625" y="2263370"/>
            <a:chExt cx="3829050" cy="3830638"/>
          </a:xfrm>
        </p:grpSpPr>
        <p:sp>
          <p:nvSpPr>
            <p:cNvPr id="89" name="Oval 28">
              <a:extLst>
                <a:ext uri="{FF2B5EF4-FFF2-40B4-BE49-F238E27FC236}">
                  <a16:creationId xmlns:a16="http://schemas.microsoft.com/office/drawing/2014/main" id="{642EF29E-93DA-08D7-E9B9-E1F4D567A2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6145">
              <a:off x="809625" y="2263370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F1F8112C-4CDE-FF6E-2B4B-63ABBC989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278843">
              <a:off x="2741506" y="3427590"/>
              <a:ext cx="396638" cy="986740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4359DD5C-CC4B-9A07-E106-144C5AB3F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604"/>
            <a:stretch/>
          </p:blipFill>
          <p:spPr>
            <a:xfrm rot="5480114">
              <a:off x="2964212" y="3578265"/>
              <a:ext cx="538931" cy="1167817"/>
            </a:xfrm>
            <a:prstGeom prst="rect">
              <a:avLst/>
            </a:prstGeom>
          </p:spPr>
        </p:pic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6D5501C-8519-58F3-7C6B-757AC9B3CA80}"/>
              </a:ext>
            </a:extLst>
          </p:cNvPr>
          <p:cNvGrpSpPr/>
          <p:nvPr/>
        </p:nvGrpSpPr>
        <p:grpSpPr>
          <a:xfrm>
            <a:off x="-111508" y="1104042"/>
            <a:ext cx="4975225" cy="5472906"/>
            <a:chOff x="30163" y="1176728"/>
            <a:chExt cx="4975225" cy="547290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B032C732-9847-F5FB-8C51-DA826905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811" y="1581799"/>
              <a:ext cx="909638" cy="1111250"/>
            </a:xfrm>
            <a:custGeom>
              <a:avLst/>
              <a:gdLst>
                <a:gd name="T0" fmla="*/ 368 w 372"/>
                <a:gd name="T1" fmla="*/ 378 h 454"/>
                <a:gd name="T2" fmla="*/ 365 w 372"/>
                <a:gd name="T3" fmla="*/ 397 h 454"/>
                <a:gd name="T4" fmla="*/ 292 w 372"/>
                <a:gd name="T5" fmla="*/ 449 h 454"/>
                <a:gd name="T6" fmla="*/ 273 w 372"/>
                <a:gd name="T7" fmla="*/ 446 h 454"/>
                <a:gd name="T8" fmla="*/ 5 w 372"/>
                <a:gd name="T9" fmla="*/ 76 h 454"/>
                <a:gd name="T10" fmla="*/ 8 w 372"/>
                <a:gd name="T11" fmla="*/ 57 h 454"/>
                <a:gd name="T12" fmla="*/ 80 w 372"/>
                <a:gd name="T13" fmla="*/ 4 h 454"/>
                <a:gd name="T14" fmla="*/ 100 w 372"/>
                <a:gd name="T15" fmla="*/ 7 h 454"/>
                <a:gd name="T16" fmla="*/ 368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368" y="378"/>
                  </a:moveTo>
                  <a:cubicBezTo>
                    <a:pt x="372" y="384"/>
                    <a:pt x="371" y="392"/>
                    <a:pt x="365" y="397"/>
                  </a:cubicBezTo>
                  <a:cubicBezTo>
                    <a:pt x="292" y="449"/>
                    <a:pt x="292" y="449"/>
                    <a:pt x="292" y="449"/>
                  </a:cubicBezTo>
                  <a:cubicBezTo>
                    <a:pt x="286" y="454"/>
                    <a:pt x="277" y="452"/>
                    <a:pt x="273" y="446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0" y="70"/>
                    <a:pt x="2" y="61"/>
                    <a:pt x="8" y="57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6" y="0"/>
                    <a:pt x="95" y="1"/>
                    <a:pt x="100" y="7"/>
                  </a:cubicBezTo>
                  <a:cubicBezTo>
                    <a:pt x="368" y="378"/>
                    <a:pt x="368" y="378"/>
                    <a:pt x="368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E8C5CCB5-E190-4920-3491-794DF80A3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420" y="5708246"/>
              <a:ext cx="765175" cy="941388"/>
            </a:xfrm>
            <a:custGeom>
              <a:avLst/>
              <a:gdLst>
                <a:gd name="T0" fmla="*/ 173 w 313"/>
                <a:gd name="T1" fmla="*/ 366 h 385"/>
                <a:gd name="T2" fmla="*/ 201 w 313"/>
                <a:gd name="T3" fmla="*/ 381 h 385"/>
                <a:gd name="T4" fmla="*/ 300 w 313"/>
                <a:gd name="T5" fmla="*/ 378 h 385"/>
                <a:gd name="T6" fmla="*/ 307 w 313"/>
                <a:gd name="T7" fmla="*/ 350 h 385"/>
                <a:gd name="T8" fmla="*/ 139 w 313"/>
                <a:gd name="T9" fmla="*/ 13 h 385"/>
                <a:gd name="T10" fmla="*/ 112 w 313"/>
                <a:gd name="T11" fmla="*/ 6 h 385"/>
                <a:gd name="T12" fmla="*/ 12 w 313"/>
                <a:gd name="T13" fmla="*/ 66 h 385"/>
                <a:gd name="T14" fmla="*/ 5 w 313"/>
                <a:gd name="T15" fmla="*/ 93 h 385"/>
                <a:gd name="T16" fmla="*/ 173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73" y="366"/>
                  </a:moveTo>
                  <a:cubicBezTo>
                    <a:pt x="179" y="376"/>
                    <a:pt x="184" y="381"/>
                    <a:pt x="201" y="381"/>
                  </a:cubicBezTo>
                  <a:cubicBezTo>
                    <a:pt x="201" y="381"/>
                    <a:pt x="277" y="385"/>
                    <a:pt x="300" y="378"/>
                  </a:cubicBezTo>
                  <a:cubicBezTo>
                    <a:pt x="311" y="375"/>
                    <a:pt x="313" y="360"/>
                    <a:pt x="307" y="350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4" y="4"/>
                    <a:pt x="121" y="0"/>
                    <a:pt x="1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3" y="71"/>
                    <a:pt x="0" y="84"/>
                    <a:pt x="5" y="93"/>
                  </a:cubicBezTo>
                  <a:cubicBezTo>
                    <a:pt x="173" y="366"/>
                    <a:pt x="173" y="366"/>
                    <a:pt x="173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8E032283-5956-14BC-098E-0EE964B69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2" y="5690164"/>
              <a:ext cx="765175" cy="941388"/>
            </a:xfrm>
            <a:custGeom>
              <a:avLst/>
              <a:gdLst>
                <a:gd name="T0" fmla="*/ 140 w 313"/>
                <a:gd name="T1" fmla="*/ 366 h 385"/>
                <a:gd name="T2" fmla="*/ 112 w 313"/>
                <a:gd name="T3" fmla="*/ 381 h 385"/>
                <a:gd name="T4" fmla="*/ 13 w 313"/>
                <a:gd name="T5" fmla="*/ 378 h 385"/>
                <a:gd name="T6" fmla="*/ 6 w 313"/>
                <a:gd name="T7" fmla="*/ 350 h 385"/>
                <a:gd name="T8" fmla="*/ 174 w 313"/>
                <a:gd name="T9" fmla="*/ 13 h 385"/>
                <a:gd name="T10" fmla="*/ 201 w 313"/>
                <a:gd name="T11" fmla="*/ 6 h 385"/>
                <a:gd name="T12" fmla="*/ 301 w 313"/>
                <a:gd name="T13" fmla="*/ 66 h 385"/>
                <a:gd name="T14" fmla="*/ 308 w 313"/>
                <a:gd name="T15" fmla="*/ 93 h 385"/>
                <a:gd name="T16" fmla="*/ 140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40" y="366"/>
                  </a:moveTo>
                  <a:cubicBezTo>
                    <a:pt x="134" y="376"/>
                    <a:pt x="129" y="381"/>
                    <a:pt x="112" y="381"/>
                  </a:cubicBezTo>
                  <a:cubicBezTo>
                    <a:pt x="112" y="381"/>
                    <a:pt x="36" y="385"/>
                    <a:pt x="13" y="378"/>
                  </a:cubicBezTo>
                  <a:cubicBezTo>
                    <a:pt x="2" y="375"/>
                    <a:pt x="0" y="360"/>
                    <a:pt x="6" y="350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9" y="4"/>
                    <a:pt x="192" y="0"/>
                    <a:pt x="201" y="6"/>
                  </a:cubicBezTo>
                  <a:cubicBezTo>
                    <a:pt x="301" y="66"/>
                    <a:pt x="301" y="66"/>
                    <a:pt x="301" y="66"/>
                  </a:cubicBezTo>
                  <a:cubicBezTo>
                    <a:pt x="310" y="71"/>
                    <a:pt x="313" y="84"/>
                    <a:pt x="308" y="93"/>
                  </a:cubicBezTo>
                  <a:cubicBezTo>
                    <a:pt x="140" y="366"/>
                    <a:pt x="140" y="366"/>
                    <a:pt x="140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3164BDD-6C38-EA06-E22F-4084A5BC6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9349" y="1593447"/>
              <a:ext cx="911225" cy="1109663"/>
            </a:xfrm>
            <a:custGeom>
              <a:avLst/>
              <a:gdLst>
                <a:gd name="T0" fmla="*/ 5 w 372"/>
                <a:gd name="T1" fmla="*/ 378 h 454"/>
                <a:gd name="T2" fmla="*/ 8 w 372"/>
                <a:gd name="T3" fmla="*/ 397 h 454"/>
                <a:gd name="T4" fmla="*/ 80 w 372"/>
                <a:gd name="T5" fmla="*/ 450 h 454"/>
                <a:gd name="T6" fmla="*/ 99 w 372"/>
                <a:gd name="T7" fmla="*/ 447 h 454"/>
                <a:gd name="T8" fmla="*/ 368 w 372"/>
                <a:gd name="T9" fmla="*/ 76 h 454"/>
                <a:gd name="T10" fmla="*/ 364 w 372"/>
                <a:gd name="T11" fmla="*/ 57 h 454"/>
                <a:gd name="T12" fmla="*/ 292 w 372"/>
                <a:gd name="T13" fmla="*/ 5 h 454"/>
                <a:gd name="T14" fmla="*/ 273 w 372"/>
                <a:gd name="T15" fmla="*/ 8 h 454"/>
                <a:gd name="T16" fmla="*/ 5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5" y="378"/>
                  </a:moveTo>
                  <a:cubicBezTo>
                    <a:pt x="0" y="384"/>
                    <a:pt x="2" y="393"/>
                    <a:pt x="8" y="397"/>
                  </a:cubicBezTo>
                  <a:cubicBezTo>
                    <a:pt x="80" y="450"/>
                    <a:pt x="80" y="450"/>
                    <a:pt x="80" y="450"/>
                  </a:cubicBezTo>
                  <a:cubicBezTo>
                    <a:pt x="86" y="454"/>
                    <a:pt x="95" y="453"/>
                    <a:pt x="99" y="447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2" y="70"/>
                    <a:pt x="371" y="62"/>
                    <a:pt x="364" y="57"/>
                  </a:cubicBezTo>
                  <a:cubicBezTo>
                    <a:pt x="292" y="5"/>
                    <a:pt x="292" y="5"/>
                    <a:pt x="292" y="5"/>
                  </a:cubicBezTo>
                  <a:cubicBezTo>
                    <a:pt x="286" y="0"/>
                    <a:pt x="277" y="2"/>
                    <a:pt x="273" y="8"/>
                  </a:cubicBezTo>
                  <a:cubicBezTo>
                    <a:pt x="5" y="378"/>
                    <a:pt x="5" y="378"/>
                    <a:pt x="5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D983A02D-C1DF-636F-4175-FD607F43D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solidFill>
              <a:srgbClr val="9E9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4F09D686-4888-E2F5-48A7-94C2925FD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40D28EC-A07E-1FEB-F760-FAB877EBE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solidFill>
              <a:srgbClr val="8685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B14E8D00-A950-3124-AB4E-9E3D4983C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F8CAA54-4C13-7464-0D9C-6661BC26F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1633928"/>
              <a:ext cx="460375" cy="195263"/>
            </a:xfrm>
            <a:custGeom>
              <a:avLst/>
              <a:gdLst>
                <a:gd name="T0" fmla="*/ 188 w 188"/>
                <a:gd name="T1" fmla="*/ 64 h 80"/>
                <a:gd name="T2" fmla="*/ 172 w 188"/>
                <a:gd name="T3" fmla="*/ 80 h 80"/>
                <a:gd name="T4" fmla="*/ 16 w 188"/>
                <a:gd name="T5" fmla="*/ 80 h 80"/>
                <a:gd name="T6" fmla="*/ 0 w 188"/>
                <a:gd name="T7" fmla="*/ 64 h 80"/>
                <a:gd name="T8" fmla="*/ 0 w 188"/>
                <a:gd name="T9" fmla="*/ 16 h 80"/>
                <a:gd name="T10" fmla="*/ 16 w 188"/>
                <a:gd name="T11" fmla="*/ 0 h 80"/>
                <a:gd name="T12" fmla="*/ 172 w 188"/>
                <a:gd name="T13" fmla="*/ 0 h 80"/>
                <a:gd name="T14" fmla="*/ 188 w 188"/>
                <a:gd name="T15" fmla="*/ 16 h 80"/>
                <a:gd name="T16" fmla="*/ 188 w 188"/>
                <a:gd name="T17" fmla="*/ 6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80">
                  <a:moveTo>
                    <a:pt x="188" y="64"/>
                  </a:moveTo>
                  <a:cubicBezTo>
                    <a:pt x="188" y="73"/>
                    <a:pt x="181" y="80"/>
                    <a:pt x="172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7" y="80"/>
                    <a:pt x="0" y="73"/>
                    <a:pt x="0" y="6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81" y="0"/>
                    <a:pt x="188" y="7"/>
                    <a:pt x="188" y="16"/>
                  </a:cubicBezTo>
                  <a:lnTo>
                    <a:pt x="188" y="64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4717278-D8DF-0F39-96CC-EF233C5092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close/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E55C8FD-F1CC-AAF5-0105-C50842CBB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A40171D-35B0-F793-EAD6-969CBBC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99 w 111"/>
                <a:gd name="T1" fmla="*/ 0 h 80"/>
                <a:gd name="T2" fmla="*/ 0 w 111"/>
                <a:gd name="T3" fmla="*/ 63 h 80"/>
                <a:gd name="T4" fmla="*/ 12 w 111"/>
                <a:gd name="T5" fmla="*/ 80 h 80"/>
                <a:gd name="T6" fmla="*/ 33 w 111"/>
                <a:gd name="T7" fmla="*/ 66 h 80"/>
                <a:gd name="T8" fmla="*/ 47 w 111"/>
                <a:gd name="T9" fmla="*/ 59 h 80"/>
                <a:gd name="T10" fmla="*/ 85 w 111"/>
                <a:gd name="T11" fmla="*/ 36 h 80"/>
                <a:gd name="T12" fmla="*/ 107 w 111"/>
                <a:gd name="T13" fmla="*/ 19 h 80"/>
                <a:gd name="T14" fmla="*/ 111 w 111"/>
                <a:gd name="T15" fmla="*/ 17 h 80"/>
                <a:gd name="T16" fmla="*/ 99 w 111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80">
                  <a:moveTo>
                    <a:pt x="99" y="0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9" y="75"/>
                    <a:pt x="26" y="70"/>
                    <a:pt x="33" y="66"/>
                  </a:cubicBezTo>
                  <a:cubicBezTo>
                    <a:pt x="38" y="64"/>
                    <a:pt x="42" y="61"/>
                    <a:pt x="47" y="59"/>
                  </a:cubicBezTo>
                  <a:cubicBezTo>
                    <a:pt x="58" y="50"/>
                    <a:pt x="71" y="42"/>
                    <a:pt x="85" y="36"/>
                  </a:cubicBezTo>
                  <a:cubicBezTo>
                    <a:pt x="92" y="30"/>
                    <a:pt x="99" y="25"/>
                    <a:pt x="107" y="19"/>
                  </a:cubicBezTo>
                  <a:cubicBezTo>
                    <a:pt x="108" y="19"/>
                    <a:pt x="110" y="18"/>
                    <a:pt x="111" y="17"/>
                  </a:cubicBezTo>
                  <a:cubicBezTo>
                    <a:pt x="99" y="0"/>
                    <a:pt x="99" y="0"/>
                    <a:pt x="99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9976390-49E3-785B-DED9-B1C66996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2343541"/>
              <a:ext cx="30163" cy="38100"/>
            </a:xfrm>
            <a:custGeom>
              <a:avLst/>
              <a:gdLst>
                <a:gd name="T0" fmla="*/ 11 w 12"/>
                <a:gd name="T1" fmla="*/ 0 h 16"/>
                <a:gd name="T2" fmla="*/ 0 w 12"/>
                <a:gd name="T3" fmla="*/ 15 h 16"/>
                <a:gd name="T4" fmla="*/ 1 w 12"/>
                <a:gd name="T5" fmla="*/ 16 h 16"/>
                <a:gd name="T6" fmla="*/ 12 w 12"/>
                <a:gd name="T7" fmla="*/ 0 h 16"/>
                <a:gd name="T8" fmla="*/ 11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1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88D756CB-AFAE-8CFF-3B32-8E8F999ED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9225" y="2189553"/>
              <a:ext cx="266700" cy="190500"/>
            </a:xfrm>
            <a:custGeom>
              <a:avLst/>
              <a:gdLst>
                <a:gd name="T0" fmla="*/ 11 w 109"/>
                <a:gd name="T1" fmla="*/ 0 h 78"/>
                <a:gd name="T2" fmla="*/ 0 w 109"/>
                <a:gd name="T3" fmla="*/ 16 h 78"/>
                <a:gd name="T4" fmla="*/ 4 w 109"/>
                <a:gd name="T5" fmla="*/ 18 h 78"/>
                <a:gd name="T6" fmla="*/ 26 w 109"/>
                <a:gd name="T7" fmla="*/ 35 h 78"/>
                <a:gd name="T8" fmla="*/ 64 w 109"/>
                <a:gd name="T9" fmla="*/ 58 h 78"/>
                <a:gd name="T10" fmla="*/ 78 w 109"/>
                <a:gd name="T11" fmla="*/ 65 h 78"/>
                <a:gd name="T12" fmla="*/ 98 w 109"/>
                <a:gd name="T13" fmla="*/ 78 h 78"/>
                <a:gd name="T14" fmla="*/ 109 w 109"/>
                <a:gd name="T15" fmla="*/ 63 h 78"/>
                <a:gd name="T16" fmla="*/ 11 w 109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78">
                  <a:moveTo>
                    <a:pt x="11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3" y="18"/>
                    <a:pt x="4" y="18"/>
                  </a:cubicBezTo>
                  <a:cubicBezTo>
                    <a:pt x="11" y="24"/>
                    <a:pt x="19" y="29"/>
                    <a:pt x="26" y="35"/>
                  </a:cubicBezTo>
                  <a:cubicBezTo>
                    <a:pt x="40" y="41"/>
                    <a:pt x="52" y="49"/>
                    <a:pt x="64" y="58"/>
                  </a:cubicBezTo>
                  <a:cubicBezTo>
                    <a:pt x="68" y="61"/>
                    <a:pt x="73" y="63"/>
                    <a:pt x="78" y="65"/>
                  </a:cubicBezTo>
                  <a:cubicBezTo>
                    <a:pt x="85" y="69"/>
                    <a:pt x="92" y="73"/>
                    <a:pt x="98" y="78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1498DEB-BB0E-361A-A746-E03C2B8EA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" y="1349766"/>
              <a:ext cx="1560513" cy="1320800"/>
            </a:xfrm>
            <a:custGeom>
              <a:avLst/>
              <a:gdLst>
                <a:gd name="T0" fmla="*/ 638 w 638"/>
                <a:gd name="T1" fmla="*/ 194 h 540"/>
                <a:gd name="T2" fmla="*/ 638 w 638"/>
                <a:gd name="T3" fmla="*/ 194 h 540"/>
                <a:gd name="T4" fmla="*/ 194 w 638"/>
                <a:gd name="T5" fmla="*/ 96 h 540"/>
                <a:gd name="T6" fmla="*/ 96 w 638"/>
                <a:gd name="T7" fmla="*/ 540 h 540"/>
                <a:gd name="T8" fmla="*/ 96 w 638"/>
                <a:gd name="T9" fmla="*/ 540 h 540"/>
                <a:gd name="T10" fmla="*/ 638 w 638"/>
                <a:gd name="T11" fmla="*/ 194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40">
                  <a:moveTo>
                    <a:pt x="638" y="194"/>
                  </a:moveTo>
                  <a:cubicBezTo>
                    <a:pt x="638" y="194"/>
                    <a:pt x="638" y="194"/>
                    <a:pt x="638" y="194"/>
                  </a:cubicBezTo>
                  <a:cubicBezTo>
                    <a:pt x="543" y="44"/>
                    <a:pt x="344" y="0"/>
                    <a:pt x="194" y="96"/>
                  </a:cubicBezTo>
                  <a:cubicBezTo>
                    <a:pt x="44" y="191"/>
                    <a:pt x="0" y="390"/>
                    <a:pt x="96" y="540"/>
                  </a:cubicBezTo>
                  <a:cubicBezTo>
                    <a:pt x="96" y="540"/>
                    <a:pt x="96" y="540"/>
                    <a:pt x="96" y="540"/>
                  </a:cubicBezTo>
                  <a:cubicBezTo>
                    <a:pt x="638" y="194"/>
                    <a:pt x="638" y="194"/>
                    <a:pt x="638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84577AB0-5BEC-8AFB-4DE9-80CE4EA3AF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100" y="2553091"/>
              <a:ext cx="203200" cy="117475"/>
            </a:xfrm>
            <a:custGeom>
              <a:avLst/>
              <a:gdLst>
                <a:gd name="T0" fmla="*/ 0 w 83"/>
                <a:gd name="T1" fmla="*/ 36 h 48"/>
                <a:gd name="T2" fmla="*/ 8 w 83"/>
                <a:gd name="T3" fmla="*/ 48 h 48"/>
                <a:gd name="T4" fmla="*/ 0 w 83"/>
                <a:gd name="T5" fmla="*/ 36 h 48"/>
                <a:gd name="T6" fmla="*/ 83 w 83"/>
                <a:gd name="T7" fmla="*/ 0 h 48"/>
                <a:gd name="T8" fmla="*/ 8 w 83"/>
                <a:gd name="T9" fmla="*/ 48 h 48"/>
                <a:gd name="T10" fmla="*/ 83 w 83"/>
                <a:gd name="T11" fmla="*/ 0 h 48"/>
                <a:gd name="T12" fmla="*/ 83 w 83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8">
                  <a:moveTo>
                    <a:pt x="0" y="36"/>
                  </a:moveTo>
                  <a:cubicBezTo>
                    <a:pt x="3" y="40"/>
                    <a:pt x="5" y="44"/>
                    <a:pt x="8" y="48"/>
                  </a:cubicBezTo>
                  <a:cubicBezTo>
                    <a:pt x="5" y="44"/>
                    <a:pt x="3" y="40"/>
                    <a:pt x="0" y="36"/>
                  </a:cubicBezTo>
                  <a:moveTo>
                    <a:pt x="83" y="0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DF17EA4-BE77-64BB-A2F1-C616E6EAA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" y="1589478"/>
              <a:ext cx="365125" cy="1081088"/>
            </a:xfrm>
            <a:custGeom>
              <a:avLst/>
              <a:gdLst>
                <a:gd name="T0" fmla="*/ 149 w 149"/>
                <a:gd name="T1" fmla="*/ 0 h 442"/>
                <a:gd name="T2" fmla="*/ 60 w 149"/>
                <a:gd name="T3" fmla="*/ 95 h 442"/>
                <a:gd name="T4" fmla="*/ 5 w 149"/>
                <a:gd name="T5" fmla="*/ 278 h 442"/>
                <a:gd name="T6" fmla="*/ 13 w 149"/>
                <a:gd name="T7" fmla="*/ 391 h 442"/>
                <a:gd name="T8" fmla="*/ 27 w 149"/>
                <a:gd name="T9" fmla="*/ 430 h 442"/>
                <a:gd name="T10" fmla="*/ 35 w 149"/>
                <a:gd name="T11" fmla="*/ 442 h 442"/>
                <a:gd name="T12" fmla="*/ 35 w 149"/>
                <a:gd name="T13" fmla="*/ 442 h 442"/>
                <a:gd name="T14" fmla="*/ 35 w 149"/>
                <a:gd name="T15" fmla="*/ 442 h 442"/>
                <a:gd name="T16" fmla="*/ 110 w 149"/>
                <a:gd name="T17" fmla="*/ 394 h 442"/>
                <a:gd name="T18" fmla="*/ 105 w 149"/>
                <a:gd name="T19" fmla="*/ 139 h 442"/>
                <a:gd name="T20" fmla="*/ 148 w 149"/>
                <a:gd name="T21" fmla="*/ 2 h 442"/>
                <a:gd name="T22" fmla="*/ 149 w 149"/>
                <a:gd name="T23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2">
                  <a:moveTo>
                    <a:pt x="149" y="0"/>
                  </a:moveTo>
                  <a:cubicBezTo>
                    <a:pt x="117" y="27"/>
                    <a:pt x="80" y="57"/>
                    <a:pt x="60" y="95"/>
                  </a:cubicBezTo>
                  <a:cubicBezTo>
                    <a:pt x="31" y="152"/>
                    <a:pt x="12" y="215"/>
                    <a:pt x="5" y="278"/>
                  </a:cubicBezTo>
                  <a:cubicBezTo>
                    <a:pt x="0" y="328"/>
                    <a:pt x="7" y="359"/>
                    <a:pt x="13" y="391"/>
                  </a:cubicBezTo>
                  <a:cubicBezTo>
                    <a:pt x="16" y="407"/>
                    <a:pt x="21" y="418"/>
                    <a:pt x="27" y="430"/>
                  </a:cubicBezTo>
                  <a:cubicBezTo>
                    <a:pt x="30" y="434"/>
                    <a:pt x="32" y="438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110" y="394"/>
                    <a:pt x="110" y="394"/>
                    <a:pt x="110" y="394"/>
                  </a:cubicBezTo>
                  <a:cubicBezTo>
                    <a:pt x="92" y="312"/>
                    <a:pt x="87" y="222"/>
                    <a:pt x="105" y="139"/>
                  </a:cubicBezTo>
                  <a:cubicBezTo>
                    <a:pt x="115" y="91"/>
                    <a:pt x="130" y="47"/>
                    <a:pt x="148" y="2"/>
                  </a:cubicBezTo>
                  <a:cubicBezTo>
                    <a:pt x="148" y="2"/>
                    <a:pt x="149" y="1"/>
                    <a:pt x="149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C75BF8B-3D5C-EA04-3175-EF3A270CC5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close/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1983518-2761-D917-38F0-FABA06A4AD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C8162D06-B31B-7CBC-865E-F576726D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15 w 136"/>
                <a:gd name="T1" fmla="*/ 0 h 97"/>
                <a:gd name="T2" fmla="*/ 0 w 136"/>
                <a:gd name="T3" fmla="*/ 29 h 97"/>
                <a:gd name="T4" fmla="*/ 59 w 136"/>
                <a:gd name="T5" fmla="*/ 64 h 97"/>
                <a:gd name="T6" fmla="*/ 127 w 136"/>
                <a:gd name="T7" fmla="*/ 97 h 97"/>
                <a:gd name="T8" fmla="*/ 136 w 136"/>
                <a:gd name="T9" fmla="*/ 81 h 97"/>
                <a:gd name="T10" fmla="*/ 15 w 136"/>
                <a:gd name="T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97">
                  <a:moveTo>
                    <a:pt x="15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20" y="40"/>
                    <a:pt x="40" y="52"/>
                    <a:pt x="59" y="64"/>
                  </a:cubicBezTo>
                  <a:cubicBezTo>
                    <a:pt x="82" y="74"/>
                    <a:pt x="105" y="85"/>
                    <a:pt x="127" y="97"/>
                  </a:cubicBezTo>
                  <a:cubicBezTo>
                    <a:pt x="136" y="81"/>
                    <a:pt x="136" y="81"/>
                    <a:pt x="136" y="81"/>
                  </a:cubicBezTo>
                  <a:cubicBezTo>
                    <a:pt x="94" y="57"/>
                    <a:pt x="53" y="30"/>
                    <a:pt x="15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79F05E50-3545-4AB4-0882-7603934C9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69AB058E-84A1-735F-95CA-54723DB6A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72ED02E-EE12-541B-38D0-8AF3EBD88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5899541"/>
              <a:ext cx="334963" cy="239713"/>
            </a:xfrm>
            <a:custGeom>
              <a:avLst/>
              <a:gdLst>
                <a:gd name="T0" fmla="*/ 122 w 137"/>
                <a:gd name="T1" fmla="*/ 0 h 98"/>
                <a:gd name="T2" fmla="*/ 0 w 137"/>
                <a:gd name="T3" fmla="*/ 81 h 98"/>
                <a:gd name="T4" fmla="*/ 10 w 137"/>
                <a:gd name="T5" fmla="*/ 98 h 98"/>
                <a:gd name="T6" fmla="*/ 78 w 137"/>
                <a:gd name="T7" fmla="*/ 65 h 98"/>
                <a:gd name="T8" fmla="*/ 137 w 137"/>
                <a:gd name="T9" fmla="*/ 30 h 98"/>
                <a:gd name="T10" fmla="*/ 122 w 137"/>
                <a:gd name="T1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98">
                  <a:moveTo>
                    <a:pt x="122" y="0"/>
                  </a:moveTo>
                  <a:cubicBezTo>
                    <a:pt x="83" y="30"/>
                    <a:pt x="43" y="58"/>
                    <a:pt x="0" y="81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32" y="86"/>
                    <a:pt x="55" y="75"/>
                    <a:pt x="78" y="65"/>
                  </a:cubicBezTo>
                  <a:cubicBezTo>
                    <a:pt x="97" y="53"/>
                    <a:pt x="117" y="41"/>
                    <a:pt x="137" y="30"/>
                  </a:cubicBezTo>
                  <a:cubicBezTo>
                    <a:pt x="122" y="0"/>
                    <a:pt x="122" y="0"/>
                    <a:pt x="122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725082C7-6CA7-BA9F-406E-39E43C1E0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163" y="1986353"/>
              <a:ext cx="4387850" cy="4384675"/>
            </a:xfrm>
            <a:custGeom>
              <a:avLst/>
              <a:gdLst>
                <a:gd name="T0" fmla="*/ 897 w 1794"/>
                <a:gd name="T1" fmla="*/ 1793 h 1793"/>
                <a:gd name="T2" fmla="*/ 263 w 1794"/>
                <a:gd name="T3" fmla="*/ 1531 h 1793"/>
                <a:gd name="T4" fmla="*/ 0 w 1794"/>
                <a:gd name="T5" fmla="*/ 897 h 1793"/>
                <a:gd name="T6" fmla="*/ 263 w 1794"/>
                <a:gd name="T7" fmla="*/ 262 h 1793"/>
                <a:gd name="T8" fmla="*/ 897 w 1794"/>
                <a:gd name="T9" fmla="*/ 0 h 1793"/>
                <a:gd name="T10" fmla="*/ 1531 w 1794"/>
                <a:gd name="T11" fmla="*/ 262 h 1793"/>
                <a:gd name="T12" fmla="*/ 1794 w 1794"/>
                <a:gd name="T13" fmla="*/ 897 h 1793"/>
                <a:gd name="T14" fmla="*/ 1531 w 1794"/>
                <a:gd name="T15" fmla="*/ 1531 h 1793"/>
                <a:gd name="T16" fmla="*/ 897 w 1794"/>
                <a:gd name="T17" fmla="*/ 1793 h 1793"/>
                <a:gd name="T18" fmla="*/ 897 w 1794"/>
                <a:gd name="T19" fmla="*/ 79 h 1793"/>
                <a:gd name="T20" fmla="*/ 79 w 1794"/>
                <a:gd name="T21" fmla="*/ 897 h 1793"/>
                <a:gd name="T22" fmla="*/ 897 w 1794"/>
                <a:gd name="T23" fmla="*/ 1714 h 1793"/>
                <a:gd name="T24" fmla="*/ 1715 w 1794"/>
                <a:gd name="T25" fmla="*/ 897 h 1793"/>
                <a:gd name="T26" fmla="*/ 897 w 1794"/>
                <a:gd name="T27" fmla="*/ 79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4" h="1793">
                  <a:moveTo>
                    <a:pt x="897" y="1793"/>
                  </a:moveTo>
                  <a:cubicBezTo>
                    <a:pt x="658" y="1793"/>
                    <a:pt x="432" y="1700"/>
                    <a:pt x="263" y="1531"/>
                  </a:cubicBezTo>
                  <a:cubicBezTo>
                    <a:pt x="94" y="1361"/>
                    <a:pt x="0" y="1136"/>
                    <a:pt x="0" y="897"/>
                  </a:cubicBezTo>
                  <a:cubicBezTo>
                    <a:pt x="0" y="657"/>
                    <a:pt x="94" y="432"/>
                    <a:pt x="263" y="262"/>
                  </a:cubicBezTo>
                  <a:cubicBezTo>
                    <a:pt x="432" y="93"/>
                    <a:pt x="658" y="0"/>
                    <a:pt x="897" y="0"/>
                  </a:cubicBezTo>
                  <a:cubicBezTo>
                    <a:pt x="1137" y="0"/>
                    <a:pt x="1362" y="93"/>
                    <a:pt x="1531" y="262"/>
                  </a:cubicBezTo>
                  <a:cubicBezTo>
                    <a:pt x="1701" y="432"/>
                    <a:pt x="1794" y="657"/>
                    <a:pt x="1794" y="897"/>
                  </a:cubicBezTo>
                  <a:cubicBezTo>
                    <a:pt x="1794" y="1136"/>
                    <a:pt x="1701" y="1361"/>
                    <a:pt x="1531" y="1531"/>
                  </a:cubicBezTo>
                  <a:cubicBezTo>
                    <a:pt x="1362" y="1700"/>
                    <a:pt x="1137" y="1793"/>
                    <a:pt x="897" y="1793"/>
                  </a:cubicBezTo>
                  <a:moveTo>
                    <a:pt x="897" y="79"/>
                  </a:moveTo>
                  <a:cubicBezTo>
                    <a:pt x="446" y="79"/>
                    <a:pt x="79" y="446"/>
                    <a:pt x="79" y="897"/>
                  </a:cubicBezTo>
                  <a:cubicBezTo>
                    <a:pt x="79" y="1348"/>
                    <a:pt x="446" y="1714"/>
                    <a:pt x="897" y="1714"/>
                  </a:cubicBezTo>
                  <a:cubicBezTo>
                    <a:pt x="1348" y="1714"/>
                    <a:pt x="1715" y="1348"/>
                    <a:pt x="1715" y="897"/>
                  </a:cubicBezTo>
                  <a:cubicBezTo>
                    <a:pt x="1715" y="446"/>
                    <a:pt x="1348" y="79"/>
                    <a:pt x="897" y="79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5EE2C1A-0CE9-7338-D039-CB3F8FB444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200" y="2157803"/>
              <a:ext cx="4043363" cy="4041775"/>
            </a:xfrm>
            <a:custGeom>
              <a:avLst/>
              <a:gdLst>
                <a:gd name="T0" fmla="*/ 826 w 1653"/>
                <a:gd name="T1" fmla="*/ 1653 h 1653"/>
                <a:gd name="T2" fmla="*/ 0 w 1653"/>
                <a:gd name="T3" fmla="*/ 827 h 1653"/>
                <a:gd name="T4" fmla="*/ 826 w 1653"/>
                <a:gd name="T5" fmla="*/ 0 h 1653"/>
                <a:gd name="T6" fmla="*/ 1653 w 1653"/>
                <a:gd name="T7" fmla="*/ 827 h 1653"/>
                <a:gd name="T8" fmla="*/ 826 w 1653"/>
                <a:gd name="T9" fmla="*/ 1653 h 1653"/>
                <a:gd name="T10" fmla="*/ 826 w 1653"/>
                <a:gd name="T11" fmla="*/ 49 h 1653"/>
                <a:gd name="T12" fmla="*/ 48 w 1653"/>
                <a:gd name="T13" fmla="*/ 827 h 1653"/>
                <a:gd name="T14" fmla="*/ 826 w 1653"/>
                <a:gd name="T15" fmla="*/ 1605 h 1653"/>
                <a:gd name="T16" fmla="*/ 1604 w 1653"/>
                <a:gd name="T17" fmla="*/ 827 h 1653"/>
                <a:gd name="T18" fmla="*/ 826 w 1653"/>
                <a:gd name="T19" fmla="*/ 4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3" h="1653">
                  <a:moveTo>
                    <a:pt x="826" y="1653"/>
                  </a:moveTo>
                  <a:cubicBezTo>
                    <a:pt x="371" y="1653"/>
                    <a:pt x="0" y="1282"/>
                    <a:pt x="0" y="827"/>
                  </a:cubicBezTo>
                  <a:cubicBezTo>
                    <a:pt x="0" y="371"/>
                    <a:pt x="371" y="0"/>
                    <a:pt x="826" y="0"/>
                  </a:cubicBezTo>
                  <a:cubicBezTo>
                    <a:pt x="1282" y="0"/>
                    <a:pt x="1653" y="371"/>
                    <a:pt x="1653" y="827"/>
                  </a:cubicBezTo>
                  <a:cubicBezTo>
                    <a:pt x="1653" y="1282"/>
                    <a:pt x="1282" y="1653"/>
                    <a:pt x="826" y="1653"/>
                  </a:cubicBezTo>
                  <a:moveTo>
                    <a:pt x="826" y="49"/>
                  </a:moveTo>
                  <a:cubicBezTo>
                    <a:pt x="397" y="49"/>
                    <a:pt x="48" y="398"/>
                    <a:pt x="48" y="827"/>
                  </a:cubicBezTo>
                  <a:cubicBezTo>
                    <a:pt x="48" y="1256"/>
                    <a:pt x="397" y="1605"/>
                    <a:pt x="826" y="1605"/>
                  </a:cubicBezTo>
                  <a:cubicBezTo>
                    <a:pt x="1255" y="1605"/>
                    <a:pt x="1604" y="1256"/>
                    <a:pt x="1604" y="827"/>
                  </a:cubicBezTo>
                  <a:cubicBezTo>
                    <a:pt x="1604" y="398"/>
                    <a:pt x="1255" y="49"/>
                    <a:pt x="826" y="49"/>
                  </a:cubicBezTo>
                </a:path>
              </a:pathLst>
            </a:cu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508186B-20C8-C5AF-6B1B-018536BE8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713" y="2067316"/>
              <a:ext cx="4221163" cy="4222750"/>
            </a:xfrm>
            <a:custGeom>
              <a:avLst/>
              <a:gdLst>
                <a:gd name="T0" fmla="*/ 863 w 1726"/>
                <a:gd name="T1" fmla="*/ 1690 h 1727"/>
                <a:gd name="T2" fmla="*/ 37 w 1726"/>
                <a:gd name="T3" fmla="*/ 864 h 1727"/>
                <a:gd name="T4" fmla="*/ 863 w 1726"/>
                <a:gd name="T5" fmla="*/ 37 h 1727"/>
                <a:gd name="T6" fmla="*/ 1690 w 1726"/>
                <a:gd name="T7" fmla="*/ 864 h 1727"/>
                <a:gd name="T8" fmla="*/ 1690 w 1726"/>
                <a:gd name="T9" fmla="*/ 864 h 1727"/>
                <a:gd name="T10" fmla="*/ 1690 w 1726"/>
                <a:gd name="T11" fmla="*/ 864 h 1727"/>
                <a:gd name="T12" fmla="*/ 863 w 1726"/>
                <a:gd name="T13" fmla="*/ 1690 h 1727"/>
                <a:gd name="T14" fmla="*/ 863 w 1726"/>
                <a:gd name="T15" fmla="*/ 1690 h 1727"/>
                <a:gd name="T16" fmla="*/ 863 w 1726"/>
                <a:gd name="T17" fmla="*/ 0 h 1727"/>
                <a:gd name="T18" fmla="*/ 0 w 1726"/>
                <a:gd name="T19" fmla="*/ 864 h 1727"/>
                <a:gd name="T20" fmla="*/ 863 w 1726"/>
                <a:gd name="T21" fmla="*/ 1727 h 1727"/>
                <a:gd name="T22" fmla="*/ 1726 w 1726"/>
                <a:gd name="T23" fmla="*/ 864 h 1727"/>
                <a:gd name="T24" fmla="*/ 863 w 1726"/>
                <a:gd name="T25" fmla="*/ 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6" h="1727">
                  <a:moveTo>
                    <a:pt x="863" y="1690"/>
                  </a:moveTo>
                  <a:cubicBezTo>
                    <a:pt x="408" y="1690"/>
                    <a:pt x="37" y="1319"/>
                    <a:pt x="37" y="864"/>
                  </a:cubicBezTo>
                  <a:cubicBezTo>
                    <a:pt x="37" y="408"/>
                    <a:pt x="408" y="37"/>
                    <a:pt x="863" y="37"/>
                  </a:cubicBezTo>
                  <a:cubicBezTo>
                    <a:pt x="1319" y="37"/>
                    <a:pt x="1690" y="408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1319"/>
                    <a:pt x="1319" y="1690"/>
                    <a:pt x="863" y="1690"/>
                  </a:cubicBezTo>
                  <a:cubicBezTo>
                    <a:pt x="863" y="1690"/>
                    <a:pt x="863" y="1690"/>
                    <a:pt x="863" y="1690"/>
                  </a:cubicBezTo>
                  <a:moveTo>
                    <a:pt x="863" y="0"/>
                  </a:moveTo>
                  <a:cubicBezTo>
                    <a:pt x="387" y="0"/>
                    <a:pt x="0" y="388"/>
                    <a:pt x="0" y="864"/>
                  </a:cubicBezTo>
                  <a:cubicBezTo>
                    <a:pt x="0" y="1340"/>
                    <a:pt x="387" y="1727"/>
                    <a:pt x="863" y="1727"/>
                  </a:cubicBezTo>
                  <a:cubicBezTo>
                    <a:pt x="1339" y="1727"/>
                    <a:pt x="1726" y="1340"/>
                    <a:pt x="1726" y="864"/>
                  </a:cubicBezTo>
                  <a:cubicBezTo>
                    <a:pt x="1726" y="388"/>
                    <a:pt x="1339" y="0"/>
                    <a:pt x="863" y="0"/>
                  </a:cubicBezTo>
                </a:path>
              </a:pathLst>
            </a:custGeom>
            <a:solidFill>
              <a:srgbClr val="CD4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558CF23-7274-87AC-7F7F-CB72D160D943}"/>
                </a:ext>
              </a:extLst>
            </p:cNvPr>
            <p:cNvGrpSpPr/>
            <p:nvPr/>
          </p:nvGrpSpPr>
          <p:grpSpPr>
            <a:xfrm>
              <a:off x="2455863" y="2411803"/>
              <a:ext cx="566738" cy="566738"/>
              <a:chOff x="2455863" y="2411803"/>
              <a:chExt cx="566738" cy="566738"/>
            </a:xfrm>
          </p:grpSpPr>
          <p:sp>
            <p:nvSpPr>
              <p:cNvPr id="31" name="Oval 32">
                <a:extLst>
                  <a:ext uri="{FF2B5EF4-FFF2-40B4-BE49-F238E27FC236}">
                    <a16:creationId xmlns:a16="http://schemas.microsoft.com/office/drawing/2014/main" id="{72307B80-1F5D-BFA4-A35A-FD6F79915F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55863" y="2411803"/>
                <a:ext cx="566738" cy="566738"/>
              </a:xfrm>
              <a:prstGeom prst="ellipse">
                <a:avLst/>
              </a:pr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val 33">
                <a:extLst>
                  <a:ext uri="{FF2B5EF4-FFF2-40B4-BE49-F238E27FC236}">
                    <a16:creationId xmlns:a16="http://schemas.microsoft.com/office/drawing/2014/main" id="{B7AC04E6-9350-A867-74E7-7603525D0E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1425" y="2465778"/>
                <a:ext cx="455613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4">
                <a:extLst>
                  <a:ext uri="{FF2B5EF4-FFF2-40B4-BE49-F238E27FC236}">
                    <a16:creationId xmlns:a16="http://schemas.microsoft.com/office/drawing/2014/main" id="{777F0F69-D591-95AF-2BCC-8A651F0AC5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11425" y="2621353"/>
                <a:ext cx="9525" cy="111125"/>
              </a:xfrm>
              <a:custGeom>
                <a:avLst/>
                <a:gdLst>
                  <a:gd name="T0" fmla="*/ 0 w 4"/>
                  <a:gd name="T1" fmla="*/ 43 h 45"/>
                  <a:gd name="T2" fmla="*/ 0 w 4"/>
                  <a:gd name="T3" fmla="*/ 42 h 45"/>
                  <a:gd name="T4" fmla="*/ 0 w 4"/>
                  <a:gd name="T5" fmla="*/ 41 h 45"/>
                  <a:gd name="T6" fmla="*/ 0 w 4"/>
                  <a:gd name="T7" fmla="*/ 40 h 45"/>
                  <a:gd name="T8" fmla="*/ 0 w 4"/>
                  <a:gd name="T9" fmla="*/ 40 h 45"/>
                  <a:gd name="T10" fmla="*/ 0 w 4"/>
                  <a:gd name="T11" fmla="*/ 39 h 45"/>
                  <a:gd name="T12" fmla="*/ 0 w 4"/>
                  <a:gd name="T13" fmla="*/ 38 h 45"/>
                  <a:gd name="T14" fmla="*/ 0 w 4"/>
                  <a:gd name="T15" fmla="*/ 38 h 45"/>
                  <a:gd name="T16" fmla="*/ 0 w 4"/>
                  <a:gd name="T17" fmla="*/ 37 h 45"/>
                  <a:gd name="T18" fmla="*/ 0 w 4"/>
                  <a:gd name="T19" fmla="*/ 36 h 45"/>
                  <a:gd name="T20" fmla="*/ 0 w 4"/>
                  <a:gd name="T21" fmla="*/ 36 h 45"/>
                  <a:gd name="T22" fmla="*/ 0 w 4"/>
                  <a:gd name="T23" fmla="*/ 35 h 45"/>
                  <a:gd name="T24" fmla="*/ 0 w 4"/>
                  <a:gd name="T25" fmla="*/ 34 h 45"/>
                  <a:gd name="T26" fmla="*/ 0 w 4"/>
                  <a:gd name="T27" fmla="*/ 34 h 45"/>
                  <a:gd name="T28" fmla="*/ 0 w 4"/>
                  <a:gd name="T29" fmla="*/ 33 h 45"/>
                  <a:gd name="T30" fmla="*/ 0 w 4"/>
                  <a:gd name="T31" fmla="*/ 32 h 45"/>
                  <a:gd name="T32" fmla="*/ 0 w 4"/>
                  <a:gd name="T33" fmla="*/ 31 h 45"/>
                  <a:gd name="T34" fmla="*/ 0 w 4"/>
                  <a:gd name="T35" fmla="*/ 31 h 45"/>
                  <a:gd name="T36" fmla="*/ 0 w 4"/>
                  <a:gd name="T37" fmla="*/ 30 h 45"/>
                  <a:gd name="T38" fmla="*/ 0 w 4"/>
                  <a:gd name="T39" fmla="*/ 29 h 45"/>
                  <a:gd name="T40" fmla="*/ 0 w 4"/>
                  <a:gd name="T41" fmla="*/ 29 h 45"/>
                  <a:gd name="T42" fmla="*/ 0 w 4"/>
                  <a:gd name="T43" fmla="*/ 28 h 45"/>
                  <a:gd name="T44" fmla="*/ 0 w 4"/>
                  <a:gd name="T45" fmla="*/ 27 h 45"/>
                  <a:gd name="T46" fmla="*/ 0 w 4"/>
                  <a:gd name="T47" fmla="*/ 26 h 45"/>
                  <a:gd name="T48" fmla="*/ 0 w 4"/>
                  <a:gd name="T49" fmla="*/ 26 h 45"/>
                  <a:gd name="T50" fmla="*/ 0 w 4"/>
                  <a:gd name="T51" fmla="*/ 25 h 45"/>
                  <a:gd name="T52" fmla="*/ 0 w 4"/>
                  <a:gd name="T53" fmla="*/ 24 h 45"/>
                  <a:gd name="T54" fmla="*/ 0 w 4"/>
                  <a:gd name="T55" fmla="*/ 23 h 45"/>
                  <a:gd name="T56" fmla="*/ 0 w 4"/>
                  <a:gd name="T57" fmla="*/ 22 h 45"/>
                  <a:gd name="T58" fmla="*/ 0 w 4"/>
                  <a:gd name="T59" fmla="*/ 22 h 45"/>
                  <a:gd name="T60" fmla="*/ 0 w 4"/>
                  <a:gd name="T61" fmla="*/ 21 h 45"/>
                  <a:gd name="T62" fmla="*/ 0 w 4"/>
                  <a:gd name="T63" fmla="*/ 20 h 45"/>
                  <a:gd name="T64" fmla="*/ 0 w 4"/>
                  <a:gd name="T65" fmla="*/ 19 h 45"/>
                  <a:gd name="T66" fmla="*/ 0 w 4"/>
                  <a:gd name="T67" fmla="*/ 18 h 45"/>
                  <a:gd name="T68" fmla="*/ 0 w 4"/>
                  <a:gd name="T69" fmla="*/ 18 h 45"/>
                  <a:gd name="T70" fmla="*/ 0 w 4"/>
                  <a:gd name="T71" fmla="*/ 17 h 45"/>
                  <a:gd name="T72" fmla="*/ 1 w 4"/>
                  <a:gd name="T73" fmla="*/ 16 h 45"/>
                  <a:gd name="T74" fmla="*/ 1 w 4"/>
                  <a:gd name="T75" fmla="*/ 15 h 45"/>
                  <a:gd name="T76" fmla="*/ 1 w 4"/>
                  <a:gd name="T77" fmla="*/ 15 h 45"/>
                  <a:gd name="T78" fmla="*/ 1 w 4"/>
                  <a:gd name="T79" fmla="*/ 13 h 45"/>
                  <a:gd name="T80" fmla="*/ 1 w 4"/>
                  <a:gd name="T81" fmla="*/ 12 h 45"/>
                  <a:gd name="T82" fmla="*/ 1 w 4"/>
                  <a:gd name="T83" fmla="*/ 12 h 45"/>
                  <a:gd name="T84" fmla="*/ 1 w 4"/>
                  <a:gd name="T85" fmla="*/ 11 h 45"/>
                  <a:gd name="T86" fmla="*/ 2 w 4"/>
                  <a:gd name="T87" fmla="*/ 10 h 45"/>
                  <a:gd name="T88" fmla="*/ 2 w 4"/>
                  <a:gd name="T89" fmla="*/ 10 h 45"/>
                  <a:gd name="T90" fmla="*/ 2 w 4"/>
                  <a:gd name="T91" fmla="*/ 9 h 45"/>
                  <a:gd name="T92" fmla="*/ 2 w 4"/>
                  <a:gd name="T93" fmla="*/ 8 h 45"/>
                  <a:gd name="T94" fmla="*/ 2 w 4"/>
                  <a:gd name="T95" fmla="*/ 8 h 45"/>
                  <a:gd name="T96" fmla="*/ 2 w 4"/>
                  <a:gd name="T97" fmla="*/ 7 h 45"/>
                  <a:gd name="T98" fmla="*/ 3 w 4"/>
                  <a:gd name="T99" fmla="*/ 6 h 45"/>
                  <a:gd name="T100" fmla="*/ 3 w 4"/>
                  <a:gd name="T101" fmla="*/ 6 h 45"/>
                  <a:gd name="T102" fmla="*/ 3 w 4"/>
                  <a:gd name="T103" fmla="*/ 5 h 45"/>
                  <a:gd name="T104" fmla="*/ 3 w 4"/>
                  <a:gd name="T105" fmla="*/ 4 h 45"/>
                  <a:gd name="T106" fmla="*/ 3 w 4"/>
                  <a:gd name="T107" fmla="*/ 4 h 45"/>
                  <a:gd name="T108" fmla="*/ 3 w 4"/>
                  <a:gd name="T109" fmla="*/ 3 h 45"/>
                  <a:gd name="T110" fmla="*/ 4 w 4"/>
                  <a:gd name="T111" fmla="*/ 2 h 45"/>
                  <a:gd name="T112" fmla="*/ 4 w 4"/>
                  <a:gd name="T113" fmla="*/ 1 h 45"/>
                  <a:gd name="T114" fmla="*/ 4 w 4"/>
                  <a:gd name="T11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" h="45">
                    <a:moveTo>
                      <a:pt x="1" y="45"/>
                    </a:move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8"/>
                    </a:moveTo>
                    <a:cubicBezTo>
                      <a:pt x="0" y="38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7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5"/>
                    </a:moveTo>
                    <a:cubicBezTo>
                      <a:pt x="0" y="35"/>
                      <a:pt x="0" y="36"/>
                      <a:pt x="0" y="36"/>
                    </a:cubicBezTo>
                    <a:cubicBezTo>
                      <a:pt x="0" y="36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4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8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6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5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1"/>
                    </a:moveTo>
                    <a:cubicBezTo>
                      <a:pt x="0" y="21"/>
                      <a:pt x="0" y="22"/>
                      <a:pt x="0" y="22"/>
                    </a:cubicBezTo>
                    <a:cubicBezTo>
                      <a:pt x="0" y="22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0"/>
                    </a:cubicBezTo>
                    <a:moveTo>
                      <a:pt x="0" y="2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moveTo>
                      <a:pt x="0" y="19"/>
                    </a:moveTo>
                    <a:cubicBezTo>
                      <a:pt x="0" y="19"/>
                      <a:pt x="0" y="20"/>
                      <a:pt x="0" y="20"/>
                    </a:cubicBezTo>
                    <a:cubicBezTo>
                      <a:pt x="0" y="20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8"/>
                    </a:moveTo>
                    <a:cubicBezTo>
                      <a:pt x="0" y="18"/>
                      <a:pt x="0" y="19"/>
                      <a:pt x="0" y="19"/>
                    </a:cubicBezTo>
                    <a:cubicBezTo>
                      <a:pt x="0" y="19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8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1" y="16"/>
                    </a:moveTo>
                    <a:cubicBezTo>
                      <a:pt x="1" y="16"/>
                      <a:pt x="0" y="16"/>
                      <a:pt x="0" y="17"/>
                    </a:cubicBezTo>
                    <a:cubicBezTo>
                      <a:pt x="0" y="16"/>
                      <a:pt x="1" y="16"/>
                      <a:pt x="1" y="16"/>
                    </a:cubicBezTo>
                    <a:moveTo>
                      <a:pt x="1" y="16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moveTo>
                      <a:pt x="1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4"/>
                    </a:moveTo>
                    <a:cubicBezTo>
                      <a:pt x="1" y="14"/>
                      <a:pt x="1" y="15"/>
                      <a:pt x="1" y="15"/>
                    </a:cubicBezTo>
                    <a:cubicBezTo>
                      <a:pt x="1" y="15"/>
                      <a:pt x="1" y="14"/>
                      <a:pt x="1" y="14"/>
                    </a:cubicBezTo>
                    <a:moveTo>
                      <a:pt x="1" y="14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moveTo>
                      <a:pt x="1" y="13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3"/>
                    </a:cubicBezTo>
                    <a:moveTo>
                      <a:pt x="1" y="13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moveTo>
                      <a:pt x="1" y="12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1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2" y="11"/>
                    </a:moveTo>
                    <a:cubicBezTo>
                      <a:pt x="2" y="11"/>
                      <a:pt x="1" y="11"/>
                      <a:pt x="1" y="11"/>
                    </a:cubicBezTo>
                    <a:cubicBezTo>
                      <a:pt x="1" y="11"/>
                      <a:pt x="2" y="11"/>
                      <a:pt x="2" y="11"/>
                    </a:cubicBezTo>
                    <a:moveTo>
                      <a:pt x="2" y="10"/>
                    </a:moveTo>
                    <a:cubicBezTo>
                      <a:pt x="2" y="10"/>
                      <a:pt x="2" y="11"/>
                      <a:pt x="2" y="11"/>
                    </a:cubicBezTo>
                    <a:cubicBezTo>
                      <a:pt x="2" y="11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9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8"/>
                    </a:moveTo>
                    <a:cubicBezTo>
                      <a:pt x="2" y="8"/>
                      <a:pt x="2" y="9"/>
                      <a:pt x="2" y="9"/>
                    </a:cubicBezTo>
                    <a:cubicBezTo>
                      <a:pt x="2" y="9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3" y="6"/>
                    </a:moveTo>
                    <a:cubicBezTo>
                      <a:pt x="3" y="6"/>
                      <a:pt x="2" y="7"/>
                      <a:pt x="2" y="7"/>
                    </a:cubicBezTo>
                    <a:cubicBezTo>
                      <a:pt x="2" y="7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4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35">
                <a:extLst>
                  <a:ext uri="{FF2B5EF4-FFF2-40B4-BE49-F238E27FC236}">
                    <a16:creationId xmlns:a16="http://schemas.microsoft.com/office/drawing/2014/main" id="{DBBC99D5-DFF4-6375-2A3C-9BC63022F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425" y="2494353"/>
                <a:ext cx="190500" cy="425450"/>
              </a:xfrm>
              <a:custGeom>
                <a:avLst/>
                <a:gdLst>
                  <a:gd name="T0" fmla="*/ 4 w 78"/>
                  <a:gd name="T1" fmla="*/ 53 h 174"/>
                  <a:gd name="T2" fmla="*/ 4 w 78"/>
                  <a:gd name="T3" fmla="*/ 54 h 174"/>
                  <a:gd name="T4" fmla="*/ 3 w 78"/>
                  <a:gd name="T5" fmla="*/ 55 h 174"/>
                  <a:gd name="T6" fmla="*/ 3 w 78"/>
                  <a:gd name="T7" fmla="*/ 56 h 174"/>
                  <a:gd name="T8" fmla="*/ 3 w 78"/>
                  <a:gd name="T9" fmla="*/ 56 h 174"/>
                  <a:gd name="T10" fmla="*/ 3 w 78"/>
                  <a:gd name="T11" fmla="*/ 57 h 174"/>
                  <a:gd name="T12" fmla="*/ 3 w 78"/>
                  <a:gd name="T13" fmla="*/ 58 h 174"/>
                  <a:gd name="T14" fmla="*/ 3 w 78"/>
                  <a:gd name="T15" fmla="*/ 58 h 174"/>
                  <a:gd name="T16" fmla="*/ 2 w 78"/>
                  <a:gd name="T17" fmla="*/ 59 h 174"/>
                  <a:gd name="T18" fmla="*/ 2 w 78"/>
                  <a:gd name="T19" fmla="*/ 60 h 174"/>
                  <a:gd name="T20" fmla="*/ 2 w 78"/>
                  <a:gd name="T21" fmla="*/ 61 h 174"/>
                  <a:gd name="T22" fmla="*/ 2 w 78"/>
                  <a:gd name="T23" fmla="*/ 61 h 174"/>
                  <a:gd name="T24" fmla="*/ 2 w 78"/>
                  <a:gd name="T25" fmla="*/ 62 h 174"/>
                  <a:gd name="T26" fmla="*/ 2 w 78"/>
                  <a:gd name="T27" fmla="*/ 63 h 174"/>
                  <a:gd name="T28" fmla="*/ 1 w 78"/>
                  <a:gd name="T29" fmla="*/ 63 h 174"/>
                  <a:gd name="T30" fmla="*/ 1 w 78"/>
                  <a:gd name="T31" fmla="*/ 64 h 174"/>
                  <a:gd name="T32" fmla="*/ 1 w 78"/>
                  <a:gd name="T33" fmla="*/ 65 h 174"/>
                  <a:gd name="T34" fmla="*/ 1 w 78"/>
                  <a:gd name="T35" fmla="*/ 66 h 174"/>
                  <a:gd name="T36" fmla="*/ 1 w 78"/>
                  <a:gd name="T37" fmla="*/ 67 h 174"/>
                  <a:gd name="T38" fmla="*/ 1 w 78"/>
                  <a:gd name="T39" fmla="*/ 68 h 174"/>
                  <a:gd name="T40" fmla="*/ 0 w 78"/>
                  <a:gd name="T41" fmla="*/ 69 h 174"/>
                  <a:gd name="T42" fmla="*/ 0 w 78"/>
                  <a:gd name="T43" fmla="*/ 70 h 174"/>
                  <a:gd name="T44" fmla="*/ 0 w 78"/>
                  <a:gd name="T45" fmla="*/ 71 h 174"/>
                  <a:gd name="T46" fmla="*/ 0 w 78"/>
                  <a:gd name="T47" fmla="*/ 71 h 174"/>
                  <a:gd name="T48" fmla="*/ 0 w 78"/>
                  <a:gd name="T49" fmla="*/ 73 h 174"/>
                  <a:gd name="T50" fmla="*/ 0 w 78"/>
                  <a:gd name="T51" fmla="*/ 73 h 174"/>
                  <a:gd name="T52" fmla="*/ 0 w 78"/>
                  <a:gd name="T53" fmla="*/ 74 h 174"/>
                  <a:gd name="T54" fmla="*/ 0 w 78"/>
                  <a:gd name="T55" fmla="*/ 75 h 174"/>
                  <a:gd name="T56" fmla="*/ 0 w 78"/>
                  <a:gd name="T57" fmla="*/ 76 h 174"/>
                  <a:gd name="T58" fmla="*/ 0 w 78"/>
                  <a:gd name="T59" fmla="*/ 77 h 174"/>
                  <a:gd name="T60" fmla="*/ 0 w 78"/>
                  <a:gd name="T61" fmla="*/ 77 h 174"/>
                  <a:gd name="T62" fmla="*/ 0 w 78"/>
                  <a:gd name="T63" fmla="*/ 78 h 174"/>
                  <a:gd name="T64" fmla="*/ 0 w 78"/>
                  <a:gd name="T65" fmla="*/ 79 h 174"/>
                  <a:gd name="T66" fmla="*/ 0 w 78"/>
                  <a:gd name="T67" fmla="*/ 80 h 174"/>
                  <a:gd name="T68" fmla="*/ 0 w 78"/>
                  <a:gd name="T69" fmla="*/ 81 h 174"/>
                  <a:gd name="T70" fmla="*/ 0 w 78"/>
                  <a:gd name="T71" fmla="*/ 81 h 174"/>
                  <a:gd name="T72" fmla="*/ 0 w 78"/>
                  <a:gd name="T73" fmla="*/ 82 h 174"/>
                  <a:gd name="T74" fmla="*/ 0 w 78"/>
                  <a:gd name="T75" fmla="*/ 83 h 174"/>
                  <a:gd name="T76" fmla="*/ 0 w 78"/>
                  <a:gd name="T77" fmla="*/ 84 h 174"/>
                  <a:gd name="T78" fmla="*/ 0 w 78"/>
                  <a:gd name="T79" fmla="*/ 84 h 174"/>
                  <a:gd name="T80" fmla="*/ 0 w 78"/>
                  <a:gd name="T81" fmla="*/ 85 h 174"/>
                  <a:gd name="T82" fmla="*/ 0 w 78"/>
                  <a:gd name="T83" fmla="*/ 86 h 174"/>
                  <a:gd name="T84" fmla="*/ 0 w 78"/>
                  <a:gd name="T85" fmla="*/ 87 h 174"/>
                  <a:gd name="T86" fmla="*/ 0 w 78"/>
                  <a:gd name="T87" fmla="*/ 87 h 174"/>
                  <a:gd name="T88" fmla="*/ 0 w 78"/>
                  <a:gd name="T89" fmla="*/ 88 h 174"/>
                  <a:gd name="T90" fmla="*/ 0 w 78"/>
                  <a:gd name="T91" fmla="*/ 89 h 174"/>
                  <a:gd name="T92" fmla="*/ 0 w 78"/>
                  <a:gd name="T93" fmla="*/ 90 h 174"/>
                  <a:gd name="T94" fmla="*/ 0 w 78"/>
                  <a:gd name="T95" fmla="*/ 90 h 174"/>
                  <a:gd name="T96" fmla="*/ 0 w 78"/>
                  <a:gd name="T97" fmla="*/ 91 h 174"/>
                  <a:gd name="T98" fmla="*/ 0 w 78"/>
                  <a:gd name="T99" fmla="*/ 92 h 174"/>
                  <a:gd name="T100" fmla="*/ 0 w 78"/>
                  <a:gd name="T101" fmla="*/ 92 h 174"/>
                  <a:gd name="T102" fmla="*/ 0 w 78"/>
                  <a:gd name="T103" fmla="*/ 94 h 174"/>
                  <a:gd name="T104" fmla="*/ 0 w 78"/>
                  <a:gd name="T105" fmla="*/ 94 h 174"/>
                  <a:gd name="T106" fmla="*/ 1 w 78"/>
                  <a:gd name="T107" fmla="*/ 97 h 174"/>
                  <a:gd name="T108" fmla="*/ 15 w 78"/>
                  <a:gd name="T109" fmla="*/ 7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8" h="174">
                    <a:moveTo>
                      <a:pt x="48" y="0"/>
                    </a:moveTo>
                    <a:cubicBezTo>
                      <a:pt x="28" y="11"/>
                      <a:pt x="12" y="30"/>
                      <a:pt x="4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3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2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0" y="68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6"/>
                      <a:pt x="1" y="96"/>
                      <a:pt x="1" y="97"/>
                    </a:cubicBezTo>
                    <a:cubicBezTo>
                      <a:pt x="1" y="97"/>
                      <a:pt x="1" y="97"/>
                      <a:pt x="1" y="97"/>
                    </a:cubicBezTo>
                    <a:cubicBezTo>
                      <a:pt x="7" y="136"/>
                      <a:pt x="38" y="168"/>
                      <a:pt x="78" y="174"/>
                    </a:cubicBezTo>
                    <a:cubicBezTo>
                      <a:pt x="66" y="169"/>
                      <a:pt x="55" y="162"/>
                      <a:pt x="46" y="152"/>
                    </a:cubicBezTo>
                    <a:cubicBezTo>
                      <a:pt x="33" y="139"/>
                      <a:pt x="24" y="124"/>
                      <a:pt x="19" y="106"/>
                    </a:cubicBezTo>
                    <a:cubicBezTo>
                      <a:pt x="18" y="97"/>
                      <a:pt x="16" y="87"/>
                      <a:pt x="15" y="78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5" y="58"/>
                      <a:pt x="20" y="40"/>
                      <a:pt x="30" y="23"/>
                    </a:cubicBezTo>
                    <a:cubicBezTo>
                      <a:pt x="35" y="16"/>
                      <a:pt x="41" y="9"/>
                      <a:pt x="46" y="2"/>
                    </a:cubicBezTo>
                    <a:cubicBezTo>
                      <a:pt x="47" y="1"/>
                      <a:pt x="48" y="1"/>
                      <a:pt x="4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6">
                <a:extLst>
                  <a:ext uri="{FF2B5EF4-FFF2-40B4-BE49-F238E27FC236}">
                    <a16:creationId xmlns:a16="http://schemas.microsoft.com/office/drawing/2014/main" id="{7EA84F52-72CA-020F-6180-790E5BF7F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088" y="2592778"/>
                <a:ext cx="268288" cy="15398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7">
                <a:extLst>
                  <a:ext uri="{FF2B5EF4-FFF2-40B4-BE49-F238E27FC236}">
                    <a16:creationId xmlns:a16="http://schemas.microsoft.com/office/drawing/2014/main" id="{519FB7A6-0322-E7D1-7C23-E7B8690D46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3975" y="2499116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D6D6B42C-EB65-B61B-1211-04B5EA14B1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4850" y="2851541"/>
              <a:ext cx="20638" cy="122238"/>
            </a:xfrm>
            <a:custGeom>
              <a:avLst/>
              <a:gdLst>
                <a:gd name="T0" fmla="*/ 8 w 8"/>
                <a:gd name="T1" fmla="*/ 50 h 50"/>
                <a:gd name="T2" fmla="*/ 8 w 8"/>
                <a:gd name="T3" fmla="*/ 50 h 50"/>
                <a:gd name="T4" fmla="*/ 8 w 8"/>
                <a:gd name="T5" fmla="*/ 50 h 50"/>
                <a:gd name="T6" fmla="*/ 8 w 8"/>
                <a:gd name="T7" fmla="*/ 50 h 50"/>
                <a:gd name="T8" fmla="*/ 0 w 8"/>
                <a:gd name="T9" fmla="*/ 11 h 50"/>
                <a:gd name="T10" fmla="*/ 0 w 8"/>
                <a:gd name="T11" fmla="*/ 11 h 50"/>
                <a:gd name="T12" fmla="*/ 0 w 8"/>
                <a:gd name="T13" fmla="*/ 11 h 50"/>
                <a:gd name="T14" fmla="*/ 0 w 8"/>
                <a:gd name="T15" fmla="*/ 11 h 50"/>
                <a:gd name="T16" fmla="*/ 0 w 8"/>
                <a:gd name="T17" fmla="*/ 11 h 50"/>
                <a:gd name="T18" fmla="*/ 0 w 8"/>
                <a:gd name="T19" fmla="*/ 11 h 50"/>
                <a:gd name="T20" fmla="*/ 0 w 8"/>
                <a:gd name="T21" fmla="*/ 10 h 50"/>
                <a:gd name="T22" fmla="*/ 0 w 8"/>
                <a:gd name="T23" fmla="*/ 10 h 50"/>
                <a:gd name="T24" fmla="*/ 0 w 8"/>
                <a:gd name="T25" fmla="*/ 10 h 50"/>
                <a:gd name="T26" fmla="*/ 0 w 8"/>
                <a:gd name="T27" fmla="*/ 10 h 50"/>
                <a:gd name="T28" fmla="*/ 0 w 8"/>
                <a:gd name="T29" fmla="*/ 9 h 50"/>
                <a:gd name="T30" fmla="*/ 0 w 8"/>
                <a:gd name="T31" fmla="*/ 9 h 50"/>
                <a:gd name="T32" fmla="*/ 0 w 8"/>
                <a:gd name="T33" fmla="*/ 9 h 50"/>
                <a:gd name="T34" fmla="*/ 0 w 8"/>
                <a:gd name="T35" fmla="*/ 9 h 50"/>
                <a:gd name="T36" fmla="*/ 0 w 8"/>
                <a:gd name="T37" fmla="*/ 9 h 50"/>
                <a:gd name="T38" fmla="*/ 0 w 8"/>
                <a:gd name="T39" fmla="*/ 9 h 50"/>
                <a:gd name="T40" fmla="*/ 0 w 8"/>
                <a:gd name="T41" fmla="*/ 8 h 50"/>
                <a:gd name="T42" fmla="*/ 0 w 8"/>
                <a:gd name="T43" fmla="*/ 8 h 50"/>
                <a:gd name="T44" fmla="*/ 0 w 8"/>
                <a:gd name="T45" fmla="*/ 8 h 50"/>
                <a:gd name="T46" fmla="*/ 0 w 8"/>
                <a:gd name="T47" fmla="*/ 7 h 50"/>
                <a:gd name="T48" fmla="*/ 0 w 8"/>
                <a:gd name="T49" fmla="*/ 7 h 50"/>
                <a:gd name="T50" fmla="*/ 0 w 8"/>
                <a:gd name="T51" fmla="*/ 7 h 50"/>
                <a:gd name="T52" fmla="*/ 0 w 8"/>
                <a:gd name="T53" fmla="*/ 7 h 50"/>
                <a:gd name="T54" fmla="*/ 0 w 8"/>
                <a:gd name="T55" fmla="*/ 7 h 50"/>
                <a:gd name="T56" fmla="*/ 0 w 8"/>
                <a:gd name="T57" fmla="*/ 7 h 50"/>
                <a:gd name="T58" fmla="*/ 0 w 8"/>
                <a:gd name="T59" fmla="*/ 6 h 50"/>
                <a:gd name="T60" fmla="*/ 0 w 8"/>
                <a:gd name="T61" fmla="*/ 6 h 50"/>
                <a:gd name="T62" fmla="*/ 0 w 8"/>
                <a:gd name="T63" fmla="*/ 6 h 50"/>
                <a:gd name="T64" fmla="*/ 0 w 8"/>
                <a:gd name="T65" fmla="*/ 6 h 50"/>
                <a:gd name="T66" fmla="*/ 0 w 8"/>
                <a:gd name="T67" fmla="*/ 6 h 50"/>
                <a:gd name="T68" fmla="*/ 0 w 8"/>
                <a:gd name="T69" fmla="*/ 6 h 50"/>
                <a:gd name="T70" fmla="*/ 0 w 8"/>
                <a:gd name="T71" fmla="*/ 5 h 50"/>
                <a:gd name="T72" fmla="*/ 0 w 8"/>
                <a:gd name="T73" fmla="*/ 5 h 50"/>
                <a:gd name="T74" fmla="*/ 0 w 8"/>
                <a:gd name="T75" fmla="*/ 5 h 50"/>
                <a:gd name="T76" fmla="*/ 0 w 8"/>
                <a:gd name="T77" fmla="*/ 5 h 50"/>
                <a:gd name="T78" fmla="*/ 0 w 8"/>
                <a:gd name="T79" fmla="*/ 5 h 50"/>
                <a:gd name="T80" fmla="*/ 0 w 8"/>
                <a:gd name="T81" fmla="*/ 4 h 50"/>
                <a:gd name="T82" fmla="*/ 0 w 8"/>
                <a:gd name="T83" fmla="*/ 4 h 50"/>
                <a:gd name="T84" fmla="*/ 0 w 8"/>
                <a:gd name="T85" fmla="*/ 4 h 50"/>
                <a:gd name="T86" fmla="*/ 0 w 8"/>
                <a:gd name="T87" fmla="*/ 4 h 50"/>
                <a:gd name="T88" fmla="*/ 0 w 8"/>
                <a:gd name="T89" fmla="*/ 3 h 50"/>
                <a:gd name="T90" fmla="*/ 0 w 8"/>
                <a:gd name="T91" fmla="*/ 3 h 50"/>
                <a:gd name="T92" fmla="*/ 0 w 8"/>
                <a:gd name="T93" fmla="*/ 3 h 50"/>
                <a:gd name="T94" fmla="*/ 0 w 8"/>
                <a:gd name="T95" fmla="*/ 3 h 50"/>
                <a:gd name="T96" fmla="*/ 0 w 8"/>
                <a:gd name="T97" fmla="*/ 3 h 50"/>
                <a:gd name="T98" fmla="*/ 0 w 8"/>
                <a:gd name="T99" fmla="*/ 3 h 50"/>
                <a:gd name="T100" fmla="*/ 0 w 8"/>
                <a:gd name="T101" fmla="*/ 2 h 50"/>
                <a:gd name="T102" fmla="*/ 0 w 8"/>
                <a:gd name="T103" fmla="*/ 2 h 50"/>
                <a:gd name="T104" fmla="*/ 0 w 8"/>
                <a:gd name="T105" fmla="*/ 2 h 50"/>
                <a:gd name="T106" fmla="*/ 0 w 8"/>
                <a:gd name="T107" fmla="*/ 2 h 50"/>
                <a:gd name="T108" fmla="*/ 0 w 8"/>
                <a:gd name="T109" fmla="*/ 2 h 50"/>
                <a:gd name="T110" fmla="*/ 0 w 8"/>
                <a:gd name="T111" fmla="*/ 1 h 50"/>
                <a:gd name="T112" fmla="*/ 0 w 8"/>
                <a:gd name="T113" fmla="*/ 0 h 50"/>
                <a:gd name="T114" fmla="*/ 0 w 8"/>
                <a:gd name="T1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" h="50"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49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49"/>
                  </a:cubicBezTo>
                  <a:moveTo>
                    <a:pt x="0" y="11"/>
                  </a:moveTo>
                  <a:cubicBezTo>
                    <a:pt x="0" y="25"/>
                    <a:pt x="2" y="38"/>
                    <a:pt x="8" y="49"/>
                  </a:cubicBezTo>
                  <a:cubicBezTo>
                    <a:pt x="2" y="38"/>
                    <a:pt x="0" y="25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019763F-70CD-EF6C-F75C-202D50BD822D}"/>
                </a:ext>
              </a:extLst>
            </p:cNvPr>
            <p:cNvGrpSpPr/>
            <p:nvPr/>
          </p:nvGrpSpPr>
          <p:grpSpPr>
            <a:xfrm>
              <a:off x="3722688" y="3113478"/>
              <a:ext cx="585788" cy="587375"/>
              <a:chOff x="3722688" y="3113478"/>
              <a:chExt cx="585788" cy="587375"/>
            </a:xfrm>
          </p:grpSpPr>
          <p:sp>
            <p:nvSpPr>
              <p:cNvPr id="39" name="Freeform 44">
                <a:extLst>
                  <a:ext uri="{FF2B5EF4-FFF2-40B4-BE49-F238E27FC236}">
                    <a16:creationId xmlns:a16="http://schemas.microsoft.com/office/drawing/2014/main" id="{CF0F91F0-FDE7-9445-028F-B8CDBA15E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BC384320-B5E8-6109-7FCA-BFD171239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46">
                <a:extLst>
                  <a:ext uri="{FF2B5EF4-FFF2-40B4-BE49-F238E27FC236}">
                    <a16:creationId xmlns:a16="http://schemas.microsoft.com/office/drawing/2014/main" id="{93E28D87-1FCA-F029-3AA2-51F50C60D9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47">
                <a:extLst>
                  <a:ext uri="{FF2B5EF4-FFF2-40B4-BE49-F238E27FC236}">
                    <a16:creationId xmlns:a16="http://schemas.microsoft.com/office/drawing/2014/main" id="{04D8AE5D-D640-0D86-781F-D192D8B6E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8">
                <a:extLst>
                  <a:ext uri="{FF2B5EF4-FFF2-40B4-BE49-F238E27FC236}">
                    <a16:creationId xmlns:a16="http://schemas.microsoft.com/office/drawing/2014/main" id="{3C894039-8799-37D5-798F-C5E602F50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9">
                <a:extLst>
                  <a:ext uri="{FF2B5EF4-FFF2-40B4-BE49-F238E27FC236}">
                    <a16:creationId xmlns:a16="http://schemas.microsoft.com/office/drawing/2014/main" id="{9E8EB691-A285-76F3-1429-57926D533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AAB09A53-FFC8-76F4-656D-14F7F4788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1FEAC7C-266A-4527-390A-E145EF14B204}"/>
                </a:ext>
              </a:extLst>
            </p:cNvPr>
            <p:cNvGrpSpPr/>
            <p:nvPr/>
          </p:nvGrpSpPr>
          <p:grpSpPr>
            <a:xfrm>
              <a:off x="3754438" y="4585091"/>
              <a:ext cx="566738" cy="568325"/>
              <a:chOff x="3754438" y="4585091"/>
              <a:chExt cx="566738" cy="568325"/>
            </a:xfrm>
          </p:grpSpPr>
          <p:sp>
            <p:nvSpPr>
              <p:cNvPr id="47" name="Freeform 56">
                <a:extLst>
                  <a:ext uri="{FF2B5EF4-FFF2-40B4-BE49-F238E27FC236}">
                    <a16:creationId xmlns:a16="http://schemas.microsoft.com/office/drawing/2014/main" id="{8A7627AC-A9D9-DE3A-7903-F97DF69FF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438" y="4585091"/>
                <a:ext cx="566738" cy="568325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2"/>
                      <a:pt x="0" y="116"/>
                    </a:cubicBezTo>
                    <a:cubicBezTo>
                      <a:pt x="0" y="179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Oval 57">
                <a:extLst>
                  <a:ext uri="{FF2B5EF4-FFF2-40B4-BE49-F238E27FC236}">
                    <a16:creationId xmlns:a16="http://schemas.microsoft.com/office/drawing/2014/main" id="{EB85C87F-7263-0A02-4E16-20A847235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0" y="4639066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58">
                <a:extLst>
                  <a:ext uri="{FF2B5EF4-FFF2-40B4-BE49-F238E27FC236}">
                    <a16:creationId xmlns:a16="http://schemas.microsoft.com/office/drawing/2014/main" id="{3332DA00-B061-1B8A-7B98-6567BB4A86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000" y="4732728"/>
                <a:ext cx="44450" cy="222250"/>
              </a:xfrm>
              <a:custGeom>
                <a:avLst/>
                <a:gdLst>
                  <a:gd name="T0" fmla="*/ 7 w 18"/>
                  <a:gd name="T1" fmla="*/ 91 h 91"/>
                  <a:gd name="T2" fmla="*/ 7 w 18"/>
                  <a:gd name="T3" fmla="*/ 91 h 91"/>
                  <a:gd name="T4" fmla="*/ 7 w 18"/>
                  <a:gd name="T5" fmla="*/ 91 h 91"/>
                  <a:gd name="T6" fmla="*/ 7 w 18"/>
                  <a:gd name="T7" fmla="*/ 91 h 91"/>
                  <a:gd name="T8" fmla="*/ 7 w 18"/>
                  <a:gd name="T9" fmla="*/ 91 h 91"/>
                  <a:gd name="T10" fmla="*/ 7 w 18"/>
                  <a:gd name="T11" fmla="*/ 91 h 91"/>
                  <a:gd name="T12" fmla="*/ 7 w 18"/>
                  <a:gd name="T13" fmla="*/ 91 h 91"/>
                  <a:gd name="T14" fmla="*/ 7 w 18"/>
                  <a:gd name="T15" fmla="*/ 91 h 91"/>
                  <a:gd name="T16" fmla="*/ 7 w 18"/>
                  <a:gd name="T17" fmla="*/ 91 h 91"/>
                  <a:gd name="T18" fmla="*/ 7 w 18"/>
                  <a:gd name="T19" fmla="*/ 91 h 91"/>
                  <a:gd name="T20" fmla="*/ 7 w 18"/>
                  <a:gd name="T21" fmla="*/ 91 h 91"/>
                  <a:gd name="T22" fmla="*/ 7 w 18"/>
                  <a:gd name="T23" fmla="*/ 91 h 91"/>
                  <a:gd name="T24" fmla="*/ 6 w 18"/>
                  <a:gd name="T25" fmla="*/ 90 h 91"/>
                  <a:gd name="T26" fmla="*/ 7 w 18"/>
                  <a:gd name="T27" fmla="*/ 91 h 91"/>
                  <a:gd name="T28" fmla="*/ 6 w 18"/>
                  <a:gd name="T29" fmla="*/ 90 h 91"/>
                  <a:gd name="T30" fmla="*/ 0 w 18"/>
                  <a:gd name="T31" fmla="*/ 57 h 91"/>
                  <a:gd name="T32" fmla="*/ 6 w 18"/>
                  <a:gd name="T33" fmla="*/ 90 h 91"/>
                  <a:gd name="T34" fmla="*/ 0 w 18"/>
                  <a:gd name="T35" fmla="*/ 57 h 91"/>
                  <a:gd name="T36" fmla="*/ 0 w 18"/>
                  <a:gd name="T37" fmla="*/ 57 h 91"/>
                  <a:gd name="T38" fmla="*/ 0 w 18"/>
                  <a:gd name="T39" fmla="*/ 57 h 91"/>
                  <a:gd name="T40" fmla="*/ 0 w 18"/>
                  <a:gd name="T41" fmla="*/ 57 h 91"/>
                  <a:gd name="T42" fmla="*/ 0 w 18"/>
                  <a:gd name="T43" fmla="*/ 57 h 91"/>
                  <a:gd name="T44" fmla="*/ 0 w 18"/>
                  <a:gd name="T45" fmla="*/ 57 h 91"/>
                  <a:gd name="T46" fmla="*/ 0 w 18"/>
                  <a:gd name="T47" fmla="*/ 57 h 91"/>
                  <a:gd name="T48" fmla="*/ 0 w 18"/>
                  <a:gd name="T49" fmla="*/ 56 h 91"/>
                  <a:gd name="T50" fmla="*/ 0 w 18"/>
                  <a:gd name="T51" fmla="*/ 57 h 91"/>
                  <a:gd name="T52" fmla="*/ 0 w 18"/>
                  <a:gd name="T53" fmla="*/ 56 h 91"/>
                  <a:gd name="T54" fmla="*/ 0 w 18"/>
                  <a:gd name="T55" fmla="*/ 56 h 91"/>
                  <a:gd name="T56" fmla="*/ 0 w 18"/>
                  <a:gd name="T57" fmla="*/ 56 h 91"/>
                  <a:gd name="T58" fmla="*/ 0 w 18"/>
                  <a:gd name="T59" fmla="*/ 56 h 91"/>
                  <a:gd name="T60" fmla="*/ 0 w 18"/>
                  <a:gd name="T61" fmla="*/ 56 h 91"/>
                  <a:gd name="T62" fmla="*/ 0 w 18"/>
                  <a:gd name="T63" fmla="*/ 56 h 91"/>
                  <a:gd name="T64" fmla="*/ 0 w 18"/>
                  <a:gd name="T65" fmla="*/ 56 h 91"/>
                  <a:gd name="T66" fmla="*/ 0 w 18"/>
                  <a:gd name="T67" fmla="*/ 56 h 91"/>
                  <a:gd name="T68" fmla="*/ 0 w 18"/>
                  <a:gd name="T69" fmla="*/ 56 h 91"/>
                  <a:gd name="T70" fmla="*/ 0 w 18"/>
                  <a:gd name="T71" fmla="*/ 56 h 91"/>
                  <a:gd name="T72" fmla="*/ 0 w 18"/>
                  <a:gd name="T73" fmla="*/ 55 h 91"/>
                  <a:gd name="T74" fmla="*/ 0 w 18"/>
                  <a:gd name="T75" fmla="*/ 56 h 91"/>
                  <a:gd name="T76" fmla="*/ 0 w 18"/>
                  <a:gd name="T77" fmla="*/ 56 h 91"/>
                  <a:gd name="T78" fmla="*/ 0 w 18"/>
                  <a:gd name="T79" fmla="*/ 55 h 91"/>
                  <a:gd name="T80" fmla="*/ 18 w 18"/>
                  <a:gd name="T81" fmla="*/ 0 h 91"/>
                  <a:gd name="T82" fmla="*/ 0 w 18"/>
                  <a:gd name="T83" fmla="*/ 55 h 91"/>
                  <a:gd name="T84" fmla="*/ 18 w 18"/>
                  <a:gd name="T85" fmla="*/ 0 h 91"/>
                  <a:gd name="T86" fmla="*/ 18 w 18"/>
                  <a:gd name="T87" fmla="*/ 0 h 91"/>
                  <a:gd name="T88" fmla="*/ 18 w 18"/>
                  <a:gd name="T89" fmla="*/ 0 h 91"/>
                  <a:gd name="T90" fmla="*/ 18 w 18"/>
                  <a:gd name="T91" fmla="*/ 0 h 91"/>
                  <a:gd name="T92" fmla="*/ 18 w 18"/>
                  <a:gd name="T93" fmla="*/ 0 h 91"/>
                  <a:gd name="T94" fmla="*/ 18 w 18"/>
                  <a:gd name="T95" fmla="*/ 0 h 91"/>
                  <a:gd name="T96" fmla="*/ 18 w 18"/>
                  <a:gd name="T9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" h="91"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6" y="90"/>
                    </a:moveTo>
                    <a:cubicBezTo>
                      <a:pt x="6" y="90"/>
                      <a:pt x="6" y="90"/>
                      <a:pt x="7" y="91"/>
                    </a:cubicBezTo>
                    <a:cubicBezTo>
                      <a:pt x="6" y="90"/>
                      <a:pt x="6" y="90"/>
                      <a:pt x="6" y="90"/>
                    </a:cubicBezTo>
                    <a:moveTo>
                      <a:pt x="0" y="57"/>
                    </a:moveTo>
                    <a:cubicBezTo>
                      <a:pt x="0" y="69"/>
                      <a:pt x="2" y="80"/>
                      <a:pt x="6" y="90"/>
                    </a:cubicBezTo>
                    <a:cubicBezTo>
                      <a:pt x="2" y="80"/>
                      <a:pt x="0" y="69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6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5"/>
                    </a:moveTo>
                    <a:cubicBezTo>
                      <a:pt x="0" y="55"/>
                      <a:pt x="0" y="55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5"/>
                      <a:pt x="0" y="55"/>
                      <a:pt x="0" y="55"/>
                    </a:cubicBezTo>
                    <a:moveTo>
                      <a:pt x="18" y="0"/>
                    </a:moveTo>
                    <a:cubicBezTo>
                      <a:pt x="7" y="15"/>
                      <a:pt x="0" y="35"/>
                      <a:pt x="0" y="55"/>
                    </a:cubicBezTo>
                    <a:cubicBezTo>
                      <a:pt x="0" y="35"/>
                      <a:pt x="7" y="15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59">
                <a:extLst>
                  <a:ext uri="{FF2B5EF4-FFF2-40B4-BE49-F238E27FC236}">
                    <a16:creationId xmlns:a16="http://schemas.microsoft.com/office/drawing/2014/main" id="{B85ECC80-4FEB-081D-9B9E-FA15B7E17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0000" y="4666053"/>
                <a:ext cx="190500" cy="428625"/>
              </a:xfrm>
              <a:custGeom>
                <a:avLst/>
                <a:gdLst>
                  <a:gd name="T0" fmla="*/ 49 w 78"/>
                  <a:gd name="T1" fmla="*/ 0 h 175"/>
                  <a:gd name="T2" fmla="*/ 18 w 78"/>
                  <a:gd name="T3" fmla="*/ 27 h 175"/>
                  <a:gd name="T4" fmla="*/ 18 w 78"/>
                  <a:gd name="T5" fmla="*/ 27 h 175"/>
                  <a:gd name="T6" fmla="*/ 18 w 78"/>
                  <a:gd name="T7" fmla="*/ 27 h 175"/>
                  <a:gd name="T8" fmla="*/ 18 w 78"/>
                  <a:gd name="T9" fmla="*/ 27 h 175"/>
                  <a:gd name="T10" fmla="*/ 18 w 78"/>
                  <a:gd name="T11" fmla="*/ 27 h 175"/>
                  <a:gd name="T12" fmla="*/ 0 w 78"/>
                  <a:gd name="T13" fmla="*/ 82 h 175"/>
                  <a:gd name="T14" fmla="*/ 0 w 78"/>
                  <a:gd name="T15" fmla="*/ 82 h 175"/>
                  <a:gd name="T16" fmla="*/ 0 w 78"/>
                  <a:gd name="T17" fmla="*/ 83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3 h 175"/>
                  <a:gd name="T26" fmla="*/ 0 w 78"/>
                  <a:gd name="T27" fmla="*/ 83 h 175"/>
                  <a:gd name="T28" fmla="*/ 0 w 78"/>
                  <a:gd name="T29" fmla="*/ 83 h 175"/>
                  <a:gd name="T30" fmla="*/ 0 w 78"/>
                  <a:gd name="T31" fmla="*/ 83 h 175"/>
                  <a:gd name="T32" fmla="*/ 0 w 78"/>
                  <a:gd name="T33" fmla="*/ 84 h 175"/>
                  <a:gd name="T34" fmla="*/ 0 w 78"/>
                  <a:gd name="T35" fmla="*/ 84 h 175"/>
                  <a:gd name="T36" fmla="*/ 0 w 78"/>
                  <a:gd name="T37" fmla="*/ 84 h 175"/>
                  <a:gd name="T38" fmla="*/ 0 w 78"/>
                  <a:gd name="T39" fmla="*/ 84 h 175"/>
                  <a:gd name="T40" fmla="*/ 0 w 78"/>
                  <a:gd name="T41" fmla="*/ 84 h 175"/>
                  <a:gd name="T42" fmla="*/ 0 w 78"/>
                  <a:gd name="T43" fmla="*/ 84 h 175"/>
                  <a:gd name="T44" fmla="*/ 6 w 78"/>
                  <a:gd name="T45" fmla="*/ 117 h 175"/>
                  <a:gd name="T46" fmla="*/ 6 w 78"/>
                  <a:gd name="T47" fmla="*/ 117 h 175"/>
                  <a:gd name="T48" fmla="*/ 7 w 78"/>
                  <a:gd name="T49" fmla="*/ 118 h 175"/>
                  <a:gd name="T50" fmla="*/ 7 w 78"/>
                  <a:gd name="T51" fmla="*/ 118 h 175"/>
                  <a:gd name="T52" fmla="*/ 7 w 78"/>
                  <a:gd name="T53" fmla="*/ 118 h 175"/>
                  <a:gd name="T54" fmla="*/ 7 w 78"/>
                  <a:gd name="T55" fmla="*/ 118 h 175"/>
                  <a:gd name="T56" fmla="*/ 7 w 78"/>
                  <a:gd name="T57" fmla="*/ 118 h 175"/>
                  <a:gd name="T58" fmla="*/ 7 w 78"/>
                  <a:gd name="T59" fmla="*/ 118 h 175"/>
                  <a:gd name="T60" fmla="*/ 7 w 78"/>
                  <a:gd name="T61" fmla="*/ 118 h 175"/>
                  <a:gd name="T62" fmla="*/ 7 w 78"/>
                  <a:gd name="T63" fmla="*/ 118 h 175"/>
                  <a:gd name="T64" fmla="*/ 7 w 78"/>
                  <a:gd name="T65" fmla="*/ 118 h 175"/>
                  <a:gd name="T66" fmla="*/ 78 w 78"/>
                  <a:gd name="T67" fmla="*/ 175 h 175"/>
                  <a:gd name="T68" fmla="*/ 46 w 78"/>
                  <a:gd name="T69" fmla="*/ 153 h 175"/>
                  <a:gd name="T70" fmla="*/ 19 w 78"/>
                  <a:gd name="T71" fmla="*/ 106 h 175"/>
                  <a:gd name="T72" fmla="*/ 15 w 78"/>
                  <a:gd name="T73" fmla="*/ 78 h 175"/>
                  <a:gd name="T74" fmla="*/ 15 w 78"/>
                  <a:gd name="T75" fmla="*/ 77 h 175"/>
                  <a:gd name="T76" fmla="*/ 30 w 78"/>
                  <a:gd name="T77" fmla="*/ 24 h 175"/>
                  <a:gd name="T78" fmla="*/ 46 w 78"/>
                  <a:gd name="T79" fmla="*/ 3 h 175"/>
                  <a:gd name="T80" fmla="*/ 49 w 78"/>
                  <a:gd name="T81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37" y="7"/>
                      <a:pt x="27" y="16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7" y="42"/>
                      <a:pt x="0" y="6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96"/>
                      <a:pt x="2" y="107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6" y="117"/>
                      <a:pt x="6" y="117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9" y="148"/>
                      <a:pt x="46" y="170"/>
                      <a:pt x="78" y="175"/>
                    </a:cubicBezTo>
                    <a:cubicBezTo>
                      <a:pt x="66" y="170"/>
                      <a:pt x="55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1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60">
                <a:extLst>
                  <a:ext uri="{FF2B5EF4-FFF2-40B4-BE49-F238E27FC236}">
                    <a16:creationId xmlns:a16="http://schemas.microsoft.com/office/drawing/2014/main" id="{E1DA129F-D2FB-361C-E5E3-A994752C5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7163" y="4769241"/>
                <a:ext cx="139700" cy="18573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61">
                <a:extLst>
                  <a:ext uri="{FF2B5EF4-FFF2-40B4-BE49-F238E27FC236}">
                    <a16:creationId xmlns:a16="http://schemas.microsoft.com/office/drawing/2014/main" id="{074A365C-7E26-7398-774E-29BD25CA6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5625" y="4688620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4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" name="Freeform 64">
              <a:extLst>
                <a:ext uri="{FF2B5EF4-FFF2-40B4-BE49-F238E27FC236}">
                  <a16:creationId xmlns:a16="http://schemas.microsoft.com/office/drawing/2014/main" id="{5E2A2A65-7A48-F58B-779C-381B91C00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70">
              <a:extLst>
                <a:ext uri="{FF2B5EF4-FFF2-40B4-BE49-F238E27FC236}">
                  <a16:creationId xmlns:a16="http://schemas.microsoft.com/office/drawing/2014/main" id="{198F8EDA-7175-DC46-290B-F1B83DCD4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3713" y="2859478"/>
              <a:ext cx="1588" cy="55563"/>
            </a:xfrm>
            <a:custGeom>
              <a:avLst/>
              <a:gdLst>
                <a:gd name="T0" fmla="*/ 1 w 1"/>
                <a:gd name="T1" fmla="*/ 23 h 23"/>
                <a:gd name="T2" fmla="*/ 1 w 1"/>
                <a:gd name="T3" fmla="*/ 22 h 23"/>
                <a:gd name="T4" fmla="*/ 1 w 1"/>
                <a:gd name="T5" fmla="*/ 22 h 23"/>
                <a:gd name="T6" fmla="*/ 1 w 1"/>
                <a:gd name="T7" fmla="*/ 21 h 23"/>
                <a:gd name="T8" fmla="*/ 1 w 1"/>
                <a:gd name="T9" fmla="*/ 20 h 23"/>
                <a:gd name="T10" fmla="*/ 1 w 1"/>
                <a:gd name="T11" fmla="*/ 20 h 23"/>
                <a:gd name="T12" fmla="*/ 0 w 1"/>
                <a:gd name="T13" fmla="*/ 20 h 23"/>
                <a:gd name="T14" fmla="*/ 0 w 1"/>
                <a:gd name="T15" fmla="*/ 19 h 23"/>
                <a:gd name="T16" fmla="*/ 0 w 1"/>
                <a:gd name="T17" fmla="*/ 19 h 23"/>
                <a:gd name="T18" fmla="*/ 0 w 1"/>
                <a:gd name="T19" fmla="*/ 18 h 23"/>
                <a:gd name="T20" fmla="*/ 0 w 1"/>
                <a:gd name="T21" fmla="*/ 18 h 23"/>
                <a:gd name="T22" fmla="*/ 0 w 1"/>
                <a:gd name="T23" fmla="*/ 18 h 23"/>
                <a:gd name="T24" fmla="*/ 0 w 1"/>
                <a:gd name="T25" fmla="*/ 17 h 23"/>
                <a:gd name="T26" fmla="*/ 0 w 1"/>
                <a:gd name="T27" fmla="*/ 17 h 23"/>
                <a:gd name="T28" fmla="*/ 0 w 1"/>
                <a:gd name="T29" fmla="*/ 17 h 23"/>
                <a:gd name="T30" fmla="*/ 0 w 1"/>
                <a:gd name="T31" fmla="*/ 16 h 23"/>
                <a:gd name="T32" fmla="*/ 0 w 1"/>
                <a:gd name="T33" fmla="*/ 16 h 23"/>
                <a:gd name="T34" fmla="*/ 0 w 1"/>
                <a:gd name="T35" fmla="*/ 15 h 23"/>
                <a:gd name="T36" fmla="*/ 0 w 1"/>
                <a:gd name="T37" fmla="*/ 15 h 23"/>
                <a:gd name="T38" fmla="*/ 0 w 1"/>
                <a:gd name="T39" fmla="*/ 15 h 23"/>
                <a:gd name="T40" fmla="*/ 0 w 1"/>
                <a:gd name="T41" fmla="*/ 14 h 23"/>
                <a:gd name="T42" fmla="*/ 0 w 1"/>
                <a:gd name="T43" fmla="*/ 14 h 23"/>
                <a:gd name="T44" fmla="*/ 0 w 1"/>
                <a:gd name="T45" fmla="*/ 13 h 23"/>
                <a:gd name="T46" fmla="*/ 0 w 1"/>
                <a:gd name="T47" fmla="*/ 13 h 23"/>
                <a:gd name="T48" fmla="*/ 0 w 1"/>
                <a:gd name="T49" fmla="*/ 12 h 23"/>
                <a:gd name="T50" fmla="*/ 0 w 1"/>
                <a:gd name="T51" fmla="*/ 12 h 23"/>
                <a:gd name="T52" fmla="*/ 0 w 1"/>
                <a:gd name="T53" fmla="*/ 12 h 23"/>
                <a:gd name="T54" fmla="*/ 0 w 1"/>
                <a:gd name="T55" fmla="*/ 11 h 23"/>
                <a:gd name="T56" fmla="*/ 0 w 1"/>
                <a:gd name="T57" fmla="*/ 11 h 23"/>
                <a:gd name="T58" fmla="*/ 0 w 1"/>
                <a:gd name="T59" fmla="*/ 11 h 23"/>
                <a:gd name="T60" fmla="*/ 0 w 1"/>
                <a:gd name="T61" fmla="*/ 10 h 23"/>
                <a:gd name="T62" fmla="*/ 0 w 1"/>
                <a:gd name="T63" fmla="*/ 10 h 23"/>
                <a:gd name="T64" fmla="*/ 0 w 1"/>
                <a:gd name="T65" fmla="*/ 9 h 23"/>
                <a:gd name="T66" fmla="*/ 0 w 1"/>
                <a:gd name="T67" fmla="*/ 9 h 23"/>
                <a:gd name="T68" fmla="*/ 0 w 1"/>
                <a:gd name="T69" fmla="*/ 9 h 23"/>
                <a:gd name="T70" fmla="*/ 0 w 1"/>
                <a:gd name="T71" fmla="*/ 8 h 23"/>
                <a:gd name="T72" fmla="*/ 0 w 1"/>
                <a:gd name="T73" fmla="*/ 8 h 23"/>
                <a:gd name="T74" fmla="*/ 0 w 1"/>
                <a:gd name="T75" fmla="*/ 8 h 23"/>
                <a:gd name="T76" fmla="*/ 0 w 1"/>
                <a:gd name="T77" fmla="*/ 7 h 23"/>
                <a:gd name="T78" fmla="*/ 0 w 1"/>
                <a:gd name="T79" fmla="*/ 6 h 23"/>
                <a:gd name="T80" fmla="*/ 0 w 1"/>
                <a:gd name="T81" fmla="*/ 6 h 23"/>
                <a:gd name="T82" fmla="*/ 0 w 1"/>
                <a:gd name="T83" fmla="*/ 6 h 23"/>
                <a:gd name="T84" fmla="*/ 0 w 1"/>
                <a:gd name="T85" fmla="*/ 5 h 23"/>
                <a:gd name="T86" fmla="*/ 0 w 1"/>
                <a:gd name="T87" fmla="*/ 5 h 23"/>
                <a:gd name="T88" fmla="*/ 0 w 1"/>
                <a:gd name="T89" fmla="*/ 5 h 23"/>
                <a:gd name="T90" fmla="*/ 0 w 1"/>
                <a:gd name="T91" fmla="*/ 4 h 23"/>
                <a:gd name="T92" fmla="*/ 0 w 1"/>
                <a:gd name="T93" fmla="*/ 4 h 23"/>
                <a:gd name="T94" fmla="*/ 0 w 1"/>
                <a:gd name="T95" fmla="*/ 3 h 23"/>
                <a:gd name="T96" fmla="*/ 0 w 1"/>
                <a:gd name="T97" fmla="*/ 3 h 23"/>
                <a:gd name="T98" fmla="*/ 0 w 1"/>
                <a:gd name="T99" fmla="*/ 3 h 23"/>
                <a:gd name="T100" fmla="*/ 0 w 1"/>
                <a:gd name="T101" fmla="*/ 2 h 23"/>
                <a:gd name="T102" fmla="*/ 0 w 1"/>
                <a:gd name="T103" fmla="*/ 1 h 23"/>
                <a:gd name="T104" fmla="*/ 0 w 1"/>
                <a:gd name="T105" fmla="*/ 1 h 23"/>
                <a:gd name="T106" fmla="*/ 0 w 1"/>
                <a:gd name="T107" fmla="*/ 1 h 23"/>
                <a:gd name="T108" fmla="*/ 0 w 1"/>
                <a:gd name="T109" fmla="*/ 0 h 23"/>
                <a:gd name="T110" fmla="*/ 0 w 1"/>
                <a:gd name="T1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" h="23"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3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78">
              <a:extLst>
                <a:ext uri="{FF2B5EF4-FFF2-40B4-BE49-F238E27FC236}">
                  <a16:creationId xmlns:a16="http://schemas.microsoft.com/office/drawing/2014/main" id="{962082B4-7C46-1218-520C-0972F8395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825" y="4132653"/>
              <a:ext cx="44450" cy="134938"/>
            </a:xfrm>
            <a:custGeom>
              <a:avLst/>
              <a:gdLst>
                <a:gd name="T0" fmla="*/ 18 w 18"/>
                <a:gd name="T1" fmla="*/ 55 h 55"/>
                <a:gd name="T2" fmla="*/ 18 w 18"/>
                <a:gd name="T3" fmla="*/ 55 h 55"/>
                <a:gd name="T4" fmla="*/ 18 w 18"/>
                <a:gd name="T5" fmla="*/ 55 h 55"/>
                <a:gd name="T6" fmla="*/ 18 w 18"/>
                <a:gd name="T7" fmla="*/ 55 h 55"/>
                <a:gd name="T8" fmla="*/ 18 w 18"/>
                <a:gd name="T9" fmla="*/ 55 h 55"/>
                <a:gd name="T10" fmla="*/ 18 w 18"/>
                <a:gd name="T11" fmla="*/ 55 h 55"/>
                <a:gd name="T12" fmla="*/ 17 w 18"/>
                <a:gd name="T13" fmla="*/ 55 h 55"/>
                <a:gd name="T14" fmla="*/ 18 w 18"/>
                <a:gd name="T15" fmla="*/ 55 h 55"/>
                <a:gd name="T16" fmla="*/ 17 w 18"/>
                <a:gd name="T17" fmla="*/ 55 h 55"/>
                <a:gd name="T18" fmla="*/ 0 w 18"/>
                <a:gd name="T19" fmla="*/ 1 h 55"/>
                <a:gd name="T20" fmla="*/ 17 w 18"/>
                <a:gd name="T21" fmla="*/ 55 h 55"/>
                <a:gd name="T22" fmla="*/ 0 w 18"/>
                <a:gd name="T23" fmla="*/ 1 h 55"/>
                <a:gd name="T24" fmla="*/ 0 w 18"/>
                <a:gd name="T25" fmla="*/ 1 h 55"/>
                <a:gd name="T26" fmla="*/ 0 w 18"/>
                <a:gd name="T27" fmla="*/ 1 h 55"/>
                <a:gd name="T28" fmla="*/ 0 w 18"/>
                <a:gd name="T29" fmla="*/ 1 h 55"/>
                <a:gd name="T30" fmla="*/ 0 w 18"/>
                <a:gd name="T31" fmla="*/ 1 h 55"/>
                <a:gd name="T32" fmla="*/ 0 w 18"/>
                <a:gd name="T33" fmla="*/ 1 h 55"/>
                <a:gd name="T34" fmla="*/ 0 w 18"/>
                <a:gd name="T35" fmla="*/ 1 h 55"/>
                <a:gd name="T36" fmla="*/ 0 w 18"/>
                <a:gd name="T37" fmla="*/ 0 h 55"/>
                <a:gd name="T38" fmla="*/ 0 w 18"/>
                <a:gd name="T39" fmla="*/ 1 h 55"/>
                <a:gd name="T40" fmla="*/ 0 w 18"/>
                <a:gd name="T41" fmla="*/ 1 h 55"/>
                <a:gd name="T42" fmla="*/ 0 w 18"/>
                <a:gd name="T43" fmla="*/ 0 h 55"/>
                <a:gd name="T44" fmla="*/ 0 w 18"/>
                <a:gd name="T45" fmla="*/ 0 h 55"/>
                <a:gd name="T46" fmla="*/ 0 w 18"/>
                <a:gd name="T47" fmla="*/ 0 h 55"/>
                <a:gd name="T48" fmla="*/ 0 w 18"/>
                <a:gd name="T4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55"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7" y="55"/>
                  </a:moveTo>
                  <a:cubicBezTo>
                    <a:pt x="17" y="55"/>
                    <a:pt x="18" y="55"/>
                    <a:pt x="18" y="55"/>
                  </a:cubicBezTo>
                  <a:cubicBezTo>
                    <a:pt x="18" y="55"/>
                    <a:pt x="17" y="55"/>
                    <a:pt x="17" y="55"/>
                  </a:cubicBezTo>
                  <a:moveTo>
                    <a:pt x="0" y="1"/>
                  </a:moveTo>
                  <a:cubicBezTo>
                    <a:pt x="0" y="21"/>
                    <a:pt x="7" y="40"/>
                    <a:pt x="17" y="55"/>
                  </a:cubicBezTo>
                  <a:cubicBezTo>
                    <a:pt x="7" y="40"/>
                    <a:pt x="0" y="2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86">
              <a:extLst>
                <a:ext uri="{FF2B5EF4-FFF2-40B4-BE49-F238E27FC236}">
                  <a16:creationId xmlns:a16="http://schemas.microsoft.com/office/drawing/2014/main" id="{42DDCE84-BD97-B4F8-6198-268D4F031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814016F-1F52-F452-AA7E-97BDDCA6BBEE}"/>
                </a:ext>
              </a:extLst>
            </p:cNvPr>
            <p:cNvGrpSpPr/>
            <p:nvPr/>
          </p:nvGrpSpPr>
          <p:grpSpPr>
            <a:xfrm>
              <a:off x="2498725" y="5334391"/>
              <a:ext cx="568325" cy="566738"/>
              <a:chOff x="2498725" y="5334391"/>
              <a:chExt cx="568325" cy="566738"/>
            </a:xfrm>
          </p:grpSpPr>
          <p:sp>
            <p:nvSpPr>
              <p:cNvPr id="58" name="Freeform 88">
                <a:extLst>
                  <a:ext uri="{FF2B5EF4-FFF2-40B4-BE49-F238E27FC236}">
                    <a16:creationId xmlns:a16="http://schemas.microsoft.com/office/drawing/2014/main" id="{A1F6E1A8-BB95-A4FF-0D00-086FDE83C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5334391"/>
                <a:ext cx="568325" cy="566738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3"/>
                      <a:pt x="0" y="116"/>
                    </a:cubicBezTo>
                    <a:cubicBezTo>
                      <a:pt x="0" y="180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Oval 89">
                <a:extLst>
                  <a:ext uri="{FF2B5EF4-FFF2-40B4-BE49-F238E27FC236}">
                    <a16:creationId xmlns:a16="http://schemas.microsoft.com/office/drawing/2014/main" id="{C829CD32-20B6-722F-2290-1CCEFECF0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5875" y="5389953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90">
                <a:extLst>
                  <a:ext uri="{FF2B5EF4-FFF2-40B4-BE49-F238E27FC236}">
                    <a16:creationId xmlns:a16="http://schemas.microsoft.com/office/drawing/2014/main" id="{819BE5A2-C6BF-D5A1-0606-019FE95D8B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5875" y="5548703"/>
                <a:ext cx="9525" cy="127000"/>
              </a:xfrm>
              <a:custGeom>
                <a:avLst/>
                <a:gdLst>
                  <a:gd name="T0" fmla="*/ 3 w 4"/>
                  <a:gd name="T1" fmla="*/ 52 h 52"/>
                  <a:gd name="T2" fmla="*/ 3 w 4"/>
                  <a:gd name="T3" fmla="*/ 52 h 52"/>
                  <a:gd name="T4" fmla="*/ 3 w 4"/>
                  <a:gd name="T5" fmla="*/ 52 h 52"/>
                  <a:gd name="T6" fmla="*/ 3 w 4"/>
                  <a:gd name="T7" fmla="*/ 51 h 52"/>
                  <a:gd name="T8" fmla="*/ 2 w 4"/>
                  <a:gd name="T9" fmla="*/ 51 h 52"/>
                  <a:gd name="T10" fmla="*/ 2 w 4"/>
                  <a:gd name="T11" fmla="*/ 51 h 52"/>
                  <a:gd name="T12" fmla="*/ 2 w 4"/>
                  <a:gd name="T13" fmla="*/ 51 h 52"/>
                  <a:gd name="T14" fmla="*/ 2 w 4"/>
                  <a:gd name="T15" fmla="*/ 50 h 52"/>
                  <a:gd name="T16" fmla="*/ 2 w 4"/>
                  <a:gd name="T17" fmla="*/ 50 h 52"/>
                  <a:gd name="T18" fmla="*/ 2 w 4"/>
                  <a:gd name="T19" fmla="*/ 50 h 52"/>
                  <a:gd name="T20" fmla="*/ 2 w 4"/>
                  <a:gd name="T21" fmla="*/ 49 h 52"/>
                  <a:gd name="T22" fmla="*/ 2 w 4"/>
                  <a:gd name="T23" fmla="*/ 49 h 52"/>
                  <a:gd name="T24" fmla="*/ 2 w 4"/>
                  <a:gd name="T25" fmla="*/ 49 h 52"/>
                  <a:gd name="T26" fmla="*/ 2 w 4"/>
                  <a:gd name="T27" fmla="*/ 49 h 52"/>
                  <a:gd name="T28" fmla="*/ 2 w 4"/>
                  <a:gd name="T29" fmla="*/ 49 h 52"/>
                  <a:gd name="T30" fmla="*/ 2 w 4"/>
                  <a:gd name="T31" fmla="*/ 49 h 52"/>
                  <a:gd name="T32" fmla="*/ 2 w 4"/>
                  <a:gd name="T33" fmla="*/ 48 h 52"/>
                  <a:gd name="T34" fmla="*/ 2 w 4"/>
                  <a:gd name="T35" fmla="*/ 48 h 52"/>
                  <a:gd name="T36" fmla="*/ 2 w 4"/>
                  <a:gd name="T37" fmla="*/ 48 h 52"/>
                  <a:gd name="T38" fmla="*/ 0 w 4"/>
                  <a:gd name="T39" fmla="*/ 35 h 52"/>
                  <a:gd name="T40" fmla="*/ 0 w 4"/>
                  <a:gd name="T41" fmla="*/ 35 h 52"/>
                  <a:gd name="T42" fmla="*/ 0 w 4"/>
                  <a:gd name="T43" fmla="*/ 35 h 52"/>
                  <a:gd name="T44" fmla="*/ 0 w 4"/>
                  <a:gd name="T45" fmla="*/ 33 h 52"/>
                  <a:gd name="T46" fmla="*/ 0 w 4"/>
                  <a:gd name="T47" fmla="*/ 33 h 52"/>
                  <a:gd name="T48" fmla="*/ 0 w 4"/>
                  <a:gd name="T49" fmla="*/ 33 h 52"/>
                  <a:gd name="T50" fmla="*/ 0 w 4"/>
                  <a:gd name="T51" fmla="*/ 32 h 52"/>
                  <a:gd name="T52" fmla="*/ 0 w 4"/>
                  <a:gd name="T53" fmla="*/ 32 h 52"/>
                  <a:gd name="T54" fmla="*/ 0 w 4"/>
                  <a:gd name="T55" fmla="*/ 32 h 52"/>
                  <a:gd name="T56" fmla="*/ 0 w 4"/>
                  <a:gd name="T57" fmla="*/ 32 h 52"/>
                  <a:gd name="T58" fmla="*/ 0 w 4"/>
                  <a:gd name="T59" fmla="*/ 32 h 52"/>
                  <a:gd name="T60" fmla="*/ 0 w 4"/>
                  <a:gd name="T61" fmla="*/ 32 h 52"/>
                  <a:gd name="T62" fmla="*/ 0 w 4"/>
                  <a:gd name="T63" fmla="*/ 31 h 52"/>
                  <a:gd name="T64" fmla="*/ 0 w 4"/>
                  <a:gd name="T65" fmla="*/ 31 h 52"/>
                  <a:gd name="T66" fmla="*/ 0 w 4"/>
                  <a:gd name="T67" fmla="*/ 30 h 52"/>
                  <a:gd name="T68" fmla="*/ 0 w 4"/>
                  <a:gd name="T69" fmla="*/ 30 h 52"/>
                  <a:gd name="T70" fmla="*/ 0 w 4"/>
                  <a:gd name="T71" fmla="*/ 30 h 52"/>
                  <a:gd name="T72" fmla="*/ 0 w 4"/>
                  <a:gd name="T73" fmla="*/ 30 h 52"/>
                  <a:gd name="T74" fmla="*/ 0 w 4"/>
                  <a:gd name="T75" fmla="*/ 29 h 52"/>
                  <a:gd name="T76" fmla="*/ 0 w 4"/>
                  <a:gd name="T77" fmla="*/ 29 h 52"/>
                  <a:gd name="T78" fmla="*/ 0 w 4"/>
                  <a:gd name="T79" fmla="*/ 29 h 52"/>
                  <a:gd name="T80" fmla="*/ 0 w 4"/>
                  <a:gd name="T81" fmla="*/ 29 h 52"/>
                  <a:gd name="T82" fmla="*/ 0 w 4"/>
                  <a:gd name="T83" fmla="*/ 29 h 52"/>
                  <a:gd name="T84" fmla="*/ 0 w 4"/>
                  <a:gd name="T85" fmla="*/ 29 h 52"/>
                  <a:gd name="T86" fmla="*/ 0 w 4"/>
                  <a:gd name="T87" fmla="*/ 28 h 52"/>
                  <a:gd name="T88" fmla="*/ 0 w 4"/>
                  <a:gd name="T89" fmla="*/ 28 h 52"/>
                  <a:gd name="T90" fmla="*/ 4 w 4"/>
                  <a:gd name="T91" fmla="*/ 1 h 52"/>
                  <a:gd name="T92" fmla="*/ 4 w 4"/>
                  <a:gd name="T93" fmla="*/ 1 h 52"/>
                  <a:gd name="T94" fmla="*/ 4 w 4"/>
                  <a:gd name="T95" fmla="*/ 1 h 52"/>
                  <a:gd name="T96" fmla="*/ 4 w 4"/>
                  <a:gd name="T97" fmla="*/ 1 h 52"/>
                  <a:gd name="T98" fmla="*/ 4 w 4"/>
                  <a:gd name="T99" fmla="*/ 1 h 52"/>
                  <a:gd name="T100" fmla="*/ 4 w 4"/>
                  <a:gd name="T101" fmla="*/ 1 h 52"/>
                  <a:gd name="T102" fmla="*/ 4 w 4"/>
                  <a:gd name="T103" fmla="*/ 0 h 52"/>
                  <a:gd name="T104" fmla="*/ 4 w 4"/>
                  <a:gd name="T105" fmla="*/ 0 h 52"/>
                  <a:gd name="T106" fmla="*/ 4 w 4"/>
                  <a:gd name="T107" fmla="*/ 0 h 52"/>
                  <a:gd name="T108" fmla="*/ 4 w 4"/>
                  <a:gd name="T109" fmla="*/ 0 h 52"/>
                  <a:gd name="T110" fmla="*/ 4 w 4"/>
                  <a:gd name="T11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" h="52"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1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3" y="51"/>
                      <a:pt x="3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0"/>
                    </a:moveTo>
                    <a:cubicBezTo>
                      <a:pt x="2" y="50"/>
                      <a:pt x="2" y="51"/>
                      <a:pt x="2" y="51"/>
                    </a:cubicBezTo>
                    <a:cubicBezTo>
                      <a:pt x="2" y="51"/>
                      <a:pt x="2" y="50"/>
                      <a:pt x="2" y="50"/>
                    </a:cubicBezTo>
                    <a:moveTo>
                      <a:pt x="2" y="50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50"/>
                    </a:cubicBezTo>
                    <a:moveTo>
                      <a:pt x="2" y="49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8"/>
                    </a:moveTo>
                    <a:cubicBezTo>
                      <a:pt x="2" y="48"/>
                      <a:pt x="2" y="49"/>
                      <a:pt x="2" y="49"/>
                    </a:cubicBezTo>
                    <a:cubicBezTo>
                      <a:pt x="2" y="49"/>
                      <a:pt x="2" y="48"/>
                      <a:pt x="2" y="48"/>
                    </a:cubicBezTo>
                    <a:moveTo>
                      <a:pt x="2" y="48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moveTo>
                      <a:pt x="0" y="35"/>
                    </a:moveTo>
                    <a:cubicBezTo>
                      <a:pt x="0" y="40"/>
                      <a:pt x="1" y="44"/>
                      <a:pt x="2" y="48"/>
                    </a:cubicBezTo>
                    <a:cubicBezTo>
                      <a:pt x="1" y="44"/>
                      <a:pt x="0" y="40"/>
                      <a:pt x="0" y="35"/>
                    </a:cubicBezTo>
                    <a:moveTo>
                      <a:pt x="0" y="33"/>
                    </a:moveTo>
                    <a:cubicBezTo>
                      <a:pt x="0" y="34"/>
                      <a:pt x="0" y="35"/>
                      <a:pt x="0" y="35"/>
                    </a:cubicBezTo>
                    <a:cubicBezTo>
                      <a:pt x="0" y="35"/>
                      <a:pt x="0" y="34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2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4" y="1"/>
                    </a:moveTo>
                    <a:cubicBezTo>
                      <a:pt x="1" y="10"/>
                      <a:pt x="0" y="19"/>
                      <a:pt x="0" y="28"/>
                    </a:cubicBezTo>
                    <a:cubicBezTo>
                      <a:pt x="0" y="19"/>
                      <a:pt x="1" y="10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91">
                <a:extLst>
                  <a:ext uri="{FF2B5EF4-FFF2-40B4-BE49-F238E27FC236}">
                    <a16:creationId xmlns:a16="http://schemas.microsoft.com/office/drawing/2014/main" id="{87A1AACE-BEC6-747B-552D-42BECF9A8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5875" y="5416941"/>
                <a:ext cx="190500" cy="428625"/>
              </a:xfrm>
              <a:custGeom>
                <a:avLst/>
                <a:gdLst>
                  <a:gd name="T0" fmla="*/ 4 w 78"/>
                  <a:gd name="T1" fmla="*/ 54 h 175"/>
                  <a:gd name="T2" fmla="*/ 4 w 78"/>
                  <a:gd name="T3" fmla="*/ 54 h 175"/>
                  <a:gd name="T4" fmla="*/ 4 w 78"/>
                  <a:gd name="T5" fmla="*/ 54 h 175"/>
                  <a:gd name="T6" fmla="*/ 4 w 78"/>
                  <a:gd name="T7" fmla="*/ 55 h 175"/>
                  <a:gd name="T8" fmla="*/ 4 w 78"/>
                  <a:gd name="T9" fmla="*/ 55 h 175"/>
                  <a:gd name="T10" fmla="*/ 4 w 78"/>
                  <a:gd name="T11" fmla="*/ 55 h 175"/>
                  <a:gd name="T12" fmla="*/ 4 w 78"/>
                  <a:gd name="T13" fmla="*/ 55 h 175"/>
                  <a:gd name="T14" fmla="*/ 0 w 78"/>
                  <a:gd name="T15" fmla="*/ 82 h 175"/>
                  <a:gd name="T16" fmla="*/ 0 w 78"/>
                  <a:gd name="T17" fmla="*/ 82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4 h 175"/>
                  <a:gd name="T26" fmla="*/ 0 w 78"/>
                  <a:gd name="T27" fmla="*/ 84 h 175"/>
                  <a:gd name="T28" fmla="*/ 0 w 78"/>
                  <a:gd name="T29" fmla="*/ 84 h 175"/>
                  <a:gd name="T30" fmla="*/ 0 w 78"/>
                  <a:gd name="T31" fmla="*/ 85 h 175"/>
                  <a:gd name="T32" fmla="*/ 0 w 78"/>
                  <a:gd name="T33" fmla="*/ 85 h 175"/>
                  <a:gd name="T34" fmla="*/ 0 w 78"/>
                  <a:gd name="T35" fmla="*/ 86 h 175"/>
                  <a:gd name="T36" fmla="*/ 0 w 78"/>
                  <a:gd name="T37" fmla="*/ 86 h 175"/>
                  <a:gd name="T38" fmla="*/ 0 w 78"/>
                  <a:gd name="T39" fmla="*/ 86 h 175"/>
                  <a:gd name="T40" fmla="*/ 0 w 78"/>
                  <a:gd name="T41" fmla="*/ 87 h 175"/>
                  <a:gd name="T42" fmla="*/ 0 w 78"/>
                  <a:gd name="T43" fmla="*/ 87 h 175"/>
                  <a:gd name="T44" fmla="*/ 0 w 78"/>
                  <a:gd name="T45" fmla="*/ 87 h 175"/>
                  <a:gd name="T46" fmla="*/ 0 w 78"/>
                  <a:gd name="T47" fmla="*/ 89 h 175"/>
                  <a:gd name="T48" fmla="*/ 2 w 78"/>
                  <a:gd name="T49" fmla="*/ 102 h 175"/>
                  <a:gd name="T50" fmla="*/ 2 w 78"/>
                  <a:gd name="T51" fmla="*/ 102 h 175"/>
                  <a:gd name="T52" fmla="*/ 2 w 78"/>
                  <a:gd name="T53" fmla="*/ 103 h 175"/>
                  <a:gd name="T54" fmla="*/ 2 w 78"/>
                  <a:gd name="T55" fmla="*/ 103 h 175"/>
                  <a:gd name="T56" fmla="*/ 2 w 78"/>
                  <a:gd name="T57" fmla="*/ 103 h 175"/>
                  <a:gd name="T58" fmla="*/ 2 w 78"/>
                  <a:gd name="T59" fmla="*/ 103 h 175"/>
                  <a:gd name="T60" fmla="*/ 2 w 78"/>
                  <a:gd name="T61" fmla="*/ 104 h 175"/>
                  <a:gd name="T62" fmla="*/ 2 w 78"/>
                  <a:gd name="T63" fmla="*/ 104 h 175"/>
                  <a:gd name="T64" fmla="*/ 2 w 78"/>
                  <a:gd name="T65" fmla="*/ 105 h 175"/>
                  <a:gd name="T66" fmla="*/ 2 w 78"/>
                  <a:gd name="T67" fmla="*/ 105 h 175"/>
                  <a:gd name="T68" fmla="*/ 3 w 78"/>
                  <a:gd name="T69" fmla="*/ 105 h 175"/>
                  <a:gd name="T70" fmla="*/ 3 w 78"/>
                  <a:gd name="T71" fmla="*/ 106 h 175"/>
                  <a:gd name="T72" fmla="*/ 3 w 78"/>
                  <a:gd name="T73" fmla="*/ 106 h 175"/>
                  <a:gd name="T74" fmla="*/ 78 w 78"/>
                  <a:gd name="T75" fmla="*/ 175 h 175"/>
                  <a:gd name="T76" fmla="*/ 19 w 78"/>
                  <a:gd name="T77" fmla="*/ 106 h 175"/>
                  <a:gd name="T78" fmla="*/ 15 w 78"/>
                  <a:gd name="T79" fmla="*/ 77 h 175"/>
                  <a:gd name="T80" fmla="*/ 46 w 78"/>
                  <a:gd name="T81" fmla="*/ 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28" y="12"/>
                      <a:pt x="12" y="31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1" y="64"/>
                      <a:pt x="0" y="73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4"/>
                      <a:pt x="1" y="98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12" y="141"/>
                      <a:pt x="42" y="169"/>
                      <a:pt x="78" y="175"/>
                    </a:cubicBezTo>
                    <a:cubicBezTo>
                      <a:pt x="66" y="169"/>
                      <a:pt x="56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0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92">
                <a:extLst>
                  <a:ext uri="{FF2B5EF4-FFF2-40B4-BE49-F238E27FC236}">
                    <a16:creationId xmlns:a16="http://schemas.microsoft.com/office/drawing/2014/main" id="{9B7C3D0D-BDF3-3896-4F70-E5005819E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5480441"/>
                <a:ext cx="139700" cy="19367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93">
                <a:extLst>
                  <a:ext uri="{FF2B5EF4-FFF2-40B4-BE49-F238E27FC236}">
                    <a16:creationId xmlns:a16="http://schemas.microsoft.com/office/drawing/2014/main" id="{54AC04CB-2C09-17C9-7C14-C9712250B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913" y="5456863"/>
                <a:ext cx="227626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 6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EF79B59-F1C5-14C9-B529-2C20478DB69D}"/>
                </a:ext>
              </a:extLst>
            </p:cNvPr>
            <p:cNvGrpSpPr/>
            <p:nvPr/>
          </p:nvGrpSpPr>
          <p:grpSpPr>
            <a:xfrm>
              <a:off x="1157288" y="3113478"/>
              <a:ext cx="584200" cy="587375"/>
              <a:chOff x="1157288" y="3113478"/>
              <a:chExt cx="584200" cy="587375"/>
            </a:xfrm>
          </p:grpSpPr>
          <p:sp>
            <p:nvSpPr>
              <p:cNvPr id="65" name="Freeform 72">
                <a:extLst>
                  <a:ext uri="{FF2B5EF4-FFF2-40B4-BE49-F238E27FC236}">
                    <a16:creationId xmlns:a16="http://schemas.microsoft.com/office/drawing/2014/main" id="{71BFFAC3-D92F-5A45-6E8F-5A0D79DB2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7288" y="3113478"/>
                <a:ext cx="584200" cy="587375"/>
              </a:xfrm>
              <a:custGeom>
                <a:avLst/>
                <a:gdLst>
                  <a:gd name="T0" fmla="*/ 126 w 239"/>
                  <a:gd name="T1" fmla="*/ 4 h 240"/>
                  <a:gd name="T2" fmla="*/ 235 w 239"/>
                  <a:gd name="T3" fmla="*/ 127 h 240"/>
                  <a:gd name="T4" fmla="*/ 112 w 239"/>
                  <a:gd name="T5" fmla="*/ 236 h 240"/>
                  <a:gd name="T6" fmla="*/ 3 w 239"/>
                  <a:gd name="T7" fmla="*/ 113 h 240"/>
                  <a:gd name="T8" fmla="*/ 126 w 239"/>
                  <a:gd name="T9" fmla="*/ 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240">
                    <a:moveTo>
                      <a:pt x="126" y="4"/>
                    </a:moveTo>
                    <a:cubicBezTo>
                      <a:pt x="190" y="8"/>
                      <a:pt x="239" y="63"/>
                      <a:pt x="235" y="127"/>
                    </a:cubicBezTo>
                    <a:cubicBezTo>
                      <a:pt x="231" y="191"/>
                      <a:pt x="176" y="240"/>
                      <a:pt x="112" y="236"/>
                    </a:cubicBezTo>
                    <a:cubicBezTo>
                      <a:pt x="48" y="232"/>
                      <a:pt x="0" y="177"/>
                      <a:pt x="3" y="113"/>
                    </a:cubicBezTo>
                    <a:cubicBezTo>
                      <a:pt x="7" y="49"/>
                      <a:pt x="63" y="0"/>
                      <a:pt x="126" y="4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73">
                <a:extLst>
                  <a:ext uri="{FF2B5EF4-FFF2-40B4-BE49-F238E27FC236}">
                    <a16:creationId xmlns:a16="http://schemas.microsoft.com/office/drawing/2014/main" id="{B16514D7-2044-7725-4BC2-86E38C444C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850" y="3169041"/>
                <a:ext cx="473075" cy="473075"/>
              </a:xfrm>
              <a:custGeom>
                <a:avLst/>
                <a:gdLst>
                  <a:gd name="T0" fmla="*/ 102 w 193"/>
                  <a:gd name="T1" fmla="*/ 4 h 193"/>
                  <a:gd name="T2" fmla="*/ 190 w 193"/>
                  <a:gd name="T3" fmla="*/ 103 h 193"/>
                  <a:gd name="T4" fmla="*/ 90 w 193"/>
                  <a:gd name="T5" fmla="*/ 190 h 193"/>
                  <a:gd name="T6" fmla="*/ 3 w 193"/>
                  <a:gd name="T7" fmla="*/ 91 h 193"/>
                  <a:gd name="T8" fmla="*/ 102 w 193"/>
                  <a:gd name="T9" fmla="*/ 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4"/>
                    </a:moveTo>
                    <a:cubicBezTo>
                      <a:pt x="153" y="7"/>
                      <a:pt x="193" y="51"/>
                      <a:pt x="190" y="103"/>
                    </a:cubicBezTo>
                    <a:cubicBezTo>
                      <a:pt x="186" y="154"/>
                      <a:pt x="142" y="193"/>
                      <a:pt x="90" y="190"/>
                    </a:cubicBezTo>
                    <a:cubicBezTo>
                      <a:pt x="39" y="187"/>
                      <a:pt x="0" y="143"/>
                      <a:pt x="3" y="91"/>
                    </a:cubicBezTo>
                    <a:cubicBezTo>
                      <a:pt x="6" y="40"/>
                      <a:pt x="51" y="0"/>
                      <a:pt x="102" y="4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74">
                <a:extLst>
                  <a:ext uri="{FF2B5EF4-FFF2-40B4-BE49-F238E27FC236}">
                    <a16:creationId xmlns:a16="http://schemas.microsoft.com/office/drawing/2014/main" id="{647B65F2-670D-401A-B722-0438E1BB1B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3389703"/>
                <a:ext cx="25400" cy="117475"/>
              </a:xfrm>
              <a:custGeom>
                <a:avLst/>
                <a:gdLst>
                  <a:gd name="T0" fmla="*/ 10 w 10"/>
                  <a:gd name="T1" fmla="*/ 48 h 48"/>
                  <a:gd name="T2" fmla="*/ 10 w 10"/>
                  <a:gd name="T3" fmla="*/ 48 h 48"/>
                  <a:gd name="T4" fmla="*/ 10 w 10"/>
                  <a:gd name="T5" fmla="*/ 48 h 48"/>
                  <a:gd name="T6" fmla="*/ 10 w 10"/>
                  <a:gd name="T7" fmla="*/ 48 h 48"/>
                  <a:gd name="T8" fmla="*/ 10 w 10"/>
                  <a:gd name="T9" fmla="*/ 47 h 48"/>
                  <a:gd name="T10" fmla="*/ 10 w 10"/>
                  <a:gd name="T11" fmla="*/ 47 h 48"/>
                  <a:gd name="T12" fmla="*/ 10 w 10"/>
                  <a:gd name="T13" fmla="*/ 47 h 48"/>
                  <a:gd name="T14" fmla="*/ 10 w 10"/>
                  <a:gd name="T15" fmla="*/ 47 h 48"/>
                  <a:gd name="T16" fmla="*/ 10 w 10"/>
                  <a:gd name="T17" fmla="*/ 47 h 48"/>
                  <a:gd name="T18" fmla="*/ 10 w 10"/>
                  <a:gd name="T19" fmla="*/ 47 h 48"/>
                  <a:gd name="T20" fmla="*/ 9 w 10"/>
                  <a:gd name="T21" fmla="*/ 46 h 48"/>
                  <a:gd name="T22" fmla="*/ 9 w 10"/>
                  <a:gd name="T23" fmla="*/ 46 h 48"/>
                  <a:gd name="T24" fmla="*/ 9 w 10"/>
                  <a:gd name="T25" fmla="*/ 46 h 48"/>
                  <a:gd name="T26" fmla="*/ 1 w 10"/>
                  <a:gd name="T27" fmla="*/ 4 h 48"/>
                  <a:gd name="T28" fmla="*/ 1 w 10"/>
                  <a:gd name="T29" fmla="*/ 4 h 48"/>
                  <a:gd name="T30" fmla="*/ 1 w 10"/>
                  <a:gd name="T31" fmla="*/ 4 h 48"/>
                  <a:gd name="T32" fmla="*/ 1 w 10"/>
                  <a:gd name="T33" fmla="*/ 3 h 48"/>
                  <a:gd name="T34" fmla="*/ 1 w 10"/>
                  <a:gd name="T35" fmla="*/ 3 h 48"/>
                  <a:gd name="T36" fmla="*/ 1 w 10"/>
                  <a:gd name="T37" fmla="*/ 3 h 48"/>
                  <a:gd name="T38" fmla="*/ 1 w 10"/>
                  <a:gd name="T39" fmla="*/ 2 h 48"/>
                  <a:gd name="T40" fmla="*/ 1 w 10"/>
                  <a:gd name="T41" fmla="*/ 2 h 48"/>
                  <a:gd name="T42" fmla="*/ 1 w 10"/>
                  <a:gd name="T43" fmla="*/ 2 h 48"/>
                  <a:gd name="T44" fmla="*/ 1 w 10"/>
                  <a:gd name="T45" fmla="*/ 2 h 48"/>
                  <a:gd name="T46" fmla="*/ 1 w 10"/>
                  <a:gd name="T47" fmla="*/ 2 h 48"/>
                  <a:gd name="T48" fmla="*/ 1 w 10"/>
                  <a:gd name="T49" fmla="*/ 2 h 48"/>
                  <a:gd name="T50" fmla="*/ 1 w 10"/>
                  <a:gd name="T51" fmla="*/ 1 h 48"/>
                  <a:gd name="T52" fmla="*/ 1 w 10"/>
                  <a:gd name="T53" fmla="*/ 1 h 48"/>
                  <a:gd name="T54" fmla="*/ 1 w 10"/>
                  <a:gd name="T55" fmla="*/ 1 h 48"/>
                  <a:gd name="T56" fmla="*/ 1 w 10"/>
                  <a:gd name="T57" fmla="*/ 1 h 48"/>
                  <a:gd name="T58" fmla="*/ 1 w 10"/>
                  <a:gd name="T59" fmla="*/ 0 h 48"/>
                  <a:gd name="T60" fmla="*/ 1 w 10"/>
                  <a:gd name="T61" fmla="*/ 0 h 48"/>
                  <a:gd name="T62" fmla="*/ 1 w 10"/>
                  <a:gd name="T63" fmla="*/ 0 h 48"/>
                  <a:gd name="T64" fmla="*/ 1 w 10"/>
                  <a:gd name="T65" fmla="*/ 0 h 48"/>
                  <a:gd name="T66" fmla="*/ 1 w 10"/>
                  <a:gd name="T67" fmla="*/ 0 h 48"/>
                  <a:gd name="T68" fmla="*/ 1 w 10"/>
                  <a:gd name="T6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" h="48"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7"/>
                    </a:moveTo>
                    <a:cubicBezTo>
                      <a:pt x="10" y="47"/>
                      <a:pt x="10" y="48"/>
                      <a:pt x="10" y="48"/>
                    </a:cubicBezTo>
                    <a:cubicBezTo>
                      <a:pt x="10" y="48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9" y="46"/>
                    </a:moveTo>
                    <a:cubicBezTo>
                      <a:pt x="10" y="46"/>
                      <a:pt x="10" y="46"/>
                      <a:pt x="10" y="47"/>
                    </a:cubicBezTo>
                    <a:cubicBezTo>
                      <a:pt x="10" y="46"/>
                      <a:pt x="10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1" y="4"/>
                    </a:moveTo>
                    <a:cubicBezTo>
                      <a:pt x="0" y="19"/>
                      <a:pt x="3" y="33"/>
                      <a:pt x="9" y="46"/>
                    </a:cubicBezTo>
                    <a:cubicBezTo>
                      <a:pt x="3" y="33"/>
                      <a:pt x="0" y="19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75">
                <a:extLst>
                  <a:ext uri="{FF2B5EF4-FFF2-40B4-BE49-F238E27FC236}">
                    <a16:creationId xmlns:a16="http://schemas.microsoft.com/office/drawing/2014/main" id="{3734FB14-E16A-AB34-CB6B-B61073D85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3180153"/>
                <a:ext cx="207963" cy="420688"/>
              </a:xfrm>
              <a:custGeom>
                <a:avLst/>
                <a:gdLst>
                  <a:gd name="T0" fmla="*/ 85 w 85"/>
                  <a:gd name="T1" fmla="*/ 0 h 172"/>
                  <a:gd name="T2" fmla="*/ 1 w 85"/>
                  <a:gd name="T3" fmla="*/ 86 h 172"/>
                  <a:gd name="T4" fmla="*/ 1 w 85"/>
                  <a:gd name="T5" fmla="*/ 86 h 172"/>
                  <a:gd name="T6" fmla="*/ 1 w 85"/>
                  <a:gd name="T7" fmla="*/ 86 h 172"/>
                  <a:gd name="T8" fmla="*/ 1 w 85"/>
                  <a:gd name="T9" fmla="*/ 86 h 172"/>
                  <a:gd name="T10" fmla="*/ 1 w 85"/>
                  <a:gd name="T11" fmla="*/ 86 h 172"/>
                  <a:gd name="T12" fmla="*/ 1 w 85"/>
                  <a:gd name="T13" fmla="*/ 86 h 172"/>
                  <a:gd name="T14" fmla="*/ 1 w 85"/>
                  <a:gd name="T15" fmla="*/ 86 h 172"/>
                  <a:gd name="T16" fmla="*/ 1 w 85"/>
                  <a:gd name="T17" fmla="*/ 86 h 172"/>
                  <a:gd name="T18" fmla="*/ 1 w 85"/>
                  <a:gd name="T19" fmla="*/ 87 h 172"/>
                  <a:gd name="T20" fmla="*/ 1 w 85"/>
                  <a:gd name="T21" fmla="*/ 87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7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8 h 172"/>
                  <a:gd name="T34" fmla="*/ 1 w 85"/>
                  <a:gd name="T35" fmla="*/ 88 h 172"/>
                  <a:gd name="T36" fmla="*/ 1 w 85"/>
                  <a:gd name="T37" fmla="*/ 88 h 172"/>
                  <a:gd name="T38" fmla="*/ 1 w 85"/>
                  <a:gd name="T39" fmla="*/ 88 h 172"/>
                  <a:gd name="T40" fmla="*/ 1 w 85"/>
                  <a:gd name="T41" fmla="*/ 88 h 172"/>
                  <a:gd name="T42" fmla="*/ 1 w 85"/>
                  <a:gd name="T43" fmla="*/ 89 h 172"/>
                  <a:gd name="T44" fmla="*/ 1 w 85"/>
                  <a:gd name="T45" fmla="*/ 89 h 172"/>
                  <a:gd name="T46" fmla="*/ 1 w 85"/>
                  <a:gd name="T47" fmla="*/ 89 h 172"/>
                  <a:gd name="T48" fmla="*/ 1 w 85"/>
                  <a:gd name="T49" fmla="*/ 89 h 172"/>
                  <a:gd name="T50" fmla="*/ 1 w 85"/>
                  <a:gd name="T51" fmla="*/ 90 h 172"/>
                  <a:gd name="T52" fmla="*/ 1 w 85"/>
                  <a:gd name="T53" fmla="*/ 90 h 172"/>
                  <a:gd name="T54" fmla="*/ 1 w 85"/>
                  <a:gd name="T55" fmla="*/ 90 h 172"/>
                  <a:gd name="T56" fmla="*/ 1 w 85"/>
                  <a:gd name="T57" fmla="*/ 90 h 172"/>
                  <a:gd name="T58" fmla="*/ 9 w 85"/>
                  <a:gd name="T59" fmla="*/ 132 h 172"/>
                  <a:gd name="T60" fmla="*/ 9 w 85"/>
                  <a:gd name="T61" fmla="*/ 132 h 172"/>
                  <a:gd name="T62" fmla="*/ 9 w 85"/>
                  <a:gd name="T63" fmla="*/ 132 h 172"/>
                  <a:gd name="T64" fmla="*/ 9 w 85"/>
                  <a:gd name="T65" fmla="*/ 132 h 172"/>
                  <a:gd name="T66" fmla="*/ 9 w 85"/>
                  <a:gd name="T67" fmla="*/ 132 h 172"/>
                  <a:gd name="T68" fmla="*/ 9 w 85"/>
                  <a:gd name="T69" fmla="*/ 132 h 172"/>
                  <a:gd name="T70" fmla="*/ 10 w 85"/>
                  <a:gd name="T71" fmla="*/ 133 h 172"/>
                  <a:gd name="T72" fmla="*/ 10 w 85"/>
                  <a:gd name="T73" fmla="*/ 133 h 172"/>
                  <a:gd name="T74" fmla="*/ 10 w 85"/>
                  <a:gd name="T75" fmla="*/ 133 h 172"/>
                  <a:gd name="T76" fmla="*/ 10 w 85"/>
                  <a:gd name="T77" fmla="*/ 133 h 172"/>
                  <a:gd name="T78" fmla="*/ 10 w 85"/>
                  <a:gd name="T79" fmla="*/ 133 h 172"/>
                  <a:gd name="T80" fmla="*/ 10 w 85"/>
                  <a:gd name="T81" fmla="*/ 133 h 172"/>
                  <a:gd name="T82" fmla="*/ 10 w 85"/>
                  <a:gd name="T83" fmla="*/ 133 h 172"/>
                  <a:gd name="T84" fmla="*/ 10 w 85"/>
                  <a:gd name="T85" fmla="*/ 133 h 172"/>
                  <a:gd name="T86" fmla="*/ 10 w 85"/>
                  <a:gd name="T87" fmla="*/ 134 h 172"/>
                  <a:gd name="T88" fmla="*/ 10 w 85"/>
                  <a:gd name="T89" fmla="*/ 134 h 172"/>
                  <a:gd name="T90" fmla="*/ 10 w 85"/>
                  <a:gd name="T91" fmla="*/ 134 h 172"/>
                  <a:gd name="T92" fmla="*/ 10 w 85"/>
                  <a:gd name="T93" fmla="*/ 134 h 172"/>
                  <a:gd name="T94" fmla="*/ 10 w 85"/>
                  <a:gd name="T95" fmla="*/ 134 h 172"/>
                  <a:gd name="T96" fmla="*/ 45 w 85"/>
                  <a:gd name="T97" fmla="*/ 172 h 172"/>
                  <a:gd name="T98" fmla="*/ 42 w 85"/>
                  <a:gd name="T99" fmla="*/ 170 h 172"/>
                  <a:gd name="T100" fmla="*/ 27 w 85"/>
                  <a:gd name="T101" fmla="*/ 147 h 172"/>
                  <a:gd name="T102" fmla="*/ 16 w 85"/>
                  <a:gd name="T103" fmla="*/ 93 h 172"/>
                  <a:gd name="T104" fmla="*/ 16 w 85"/>
                  <a:gd name="T105" fmla="*/ 92 h 172"/>
                  <a:gd name="T106" fmla="*/ 22 w 85"/>
                  <a:gd name="T107" fmla="*/ 65 h 172"/>
                  <a:gd name="T108" fmla="*/ 52 w 85"/>
                  <a:gd name="T109" fmla="*/ 20 h 172"/>
                  <a:gd name="T110" fmla="*/ 85 w 85"/>
                  <a:gd name="T111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5" h="172">
                    <a:moveTo>
                      <a:pt x="85" y="0"/>
                    </a:moveTo>
                    <a:cubicBezTo>
                      <a:pt x="41" y="4"/>
                      <a:pt x="5" y="40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0" y="105"/>
                      <a:pt x="3" y="119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0" y="132"/>
                      <a:pt x="10" y="132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8" y="150"/>
                      <a:pt x="30" y="163"/>
                      <a:pt x="45" y="172"/>
                    </a:cubicBezTo>
                    <a:cubicBezTo>
                      <a:pt x="44" y="171"/>
                      <a:pt x="43" y="171"/>
                      <a:pt x="42" y="170"/>
                    </a:cubicBezTo>
                    <a:cubicBezTo>
                      <a:pt x="37" y="162"/>
                      <a:pt x="32" y="155"/>
                      <a:pt x="27" y="147"/>
                    </a:cubicBezTo>
                    <a:cubicBezTo>
                      <a:pt x="19" y="130"/>
                      <a:pt x="15" y="112"/>
                      <a:pt x="16" y="93"/>
                    </a:cubicBezTo>
                    <a:cubicBezTo>
                      <a:pt x="16" y="93"/>
                      <a:pt x="16" y="93"/>
                      <a:pt x="16" y="92"/>
                    </a:cubicBezTo>
                    <a:cubicBezTo>
                      <a:pt x="18" y="83"/>
                      <a:pt x="20" y="74"/>
                      <a:pt x="22" y="65"/>
                    </a:cubicBezTo>
                    <a:cubicBezTo>
                      <a:pt x="28" y="47"/>
                      <a:pt x="38" y="32"/>
                      <a:pt x="52" y="20"/>
                    </a:cubicBezTo>
                    <a:cubicBezTo>
                      <a:pt x="62" y="11"/>
                      <a:pt x="73" y="4"/>
                      <a:pt x="8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96">
                <a:extLst>
                  <a:ext uri="{FF2B5EF4-FFF2-40B4-BE49-F238E27FC236}">
                    <a16:creationId xmlns:a16="http://schemas.microsoft.com/office/drawing/2014/main" id="{BA123E44-4EF7-356F-B308-638221D7E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330966"/>
                <a:ext cx="27622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97">
                <a:extLst>
                  <a:ext uri="{FF2B5EF4-FFF2-40B4-BE49-F238E27FC236}">
                    <a16:creationId xmlns:a16="http://schemas.microsoft.com/office/drawing/2014/main" id="{11CCA97D-17AE-B21B-457F-C689486D4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218253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10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CFAE8DD-8C3C-3C6E-2025-C4259B58D36E}"/>
                </a:ext>
              </a:extLst>
            </p:cNvPr>
            <p:cNvGrpSpPr/>
            <p:nvPr/>
          </p:nvGrpSpPr>
          <p:grpSpPr>
            <a:xfrm>
              <a:off x="1162050" y="4580328"/>
              <a:ext cx="569913" cy="568325"/>
              <a:chOff x="1162050" y="4580328"/>
              <a:chExt cx="569913" cy="568325"/>
            </a:xfrm>
          </p:grpSpPr>
          <p:sp>
            <p:nvSpPr>
              <p:cNvPr id="72" name="Freeform 80">
                <a:extLst>
                  <a:ext uri="{FF2B5EF4-FFF2-40B4-BE49-F238E27FC236}">
                    <a16:creationId xmlns:a16="http://schemas.microsoft.com/office/drawing/2014/main" id="{331341CC-ECDD-5C0A-C865-733F3CECF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" y="4580328"/>
                <a:ext cx="569913" cy="568325"/>
              </a:xfrm>
              <a:custGeom>
                <a:avLst/>
                <a:gdLst>
                  <a:gd name="T0" fmla="*/ 116 w 233"/>
                  <a:gd name="T1" fmla="*/ 0 h 232"/>
                  <a:gd name="T2" fmla="*/ 232 w 233"/>
                  <a:gd name="T3" fmla="*/ 116 h 232"/>
                  <a:gd name="T4" fmla="*/ 117 w 233"/>
                  <a:gd name="T5" fmla="*/ 232 h 232"/>
                  <a:gd name="T6" fmla="*/ 0 w 233"/>
                  <a:gd name="T7" fmla="*/ 116 h 232"/>
                  <a:gd name="T8" fmla="*/ 116 w 233"/>
                  <a:gd name="T9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32">
                    <a:moveTo>
                      <a:pt x="116" y="0"/>
                    </a:moveTo>
                    <a:cubicBezTo>
                      <a:pt x="180" y="0"/>
                      <a:pt x="232" y="52"/>
                      <a:pt x="232" y="116"/>
                    </a:cubicBezTo>
                    <a:cubicBezTo>
                      <a:pt x="233" y="180"/>
                      <a:pt x="180" y="232"/>
                      <a:pt x="117" y="232"/>
                    </a:cubicBezTo>
                    <a:cubicBezTo>
                      <a:pt x="53" y="232"/>
                      <a:pt x="1" y="180"/>
                      <a:pt x="0" y="116"/>
                    </a:cubicBezTo>
                    <a:cubicBezTo>
                      <a:pt x="0" y="52"/>
                      <a:pt x="52" y="0"/>
                      <a:pt x="116" y="0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81">
                <a:extLst>
                  <a:ext uri="{FF2B5EF4-FFF2-40B4-BE49-F238E27FC236}">
                    <a16:creationId xmlns:a16="http://schemas.microsoft.com/office/drawing/2014/main" id="{4FAC519A-96D7-682E-2A59-8D349A4BC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7478"/>
                <a:ext cx="457200" cy="457200"/>
              </a:xfrm>
              <a:custGeom>
                <a:avLst/>
                <a:gdLst>
                  <a:gd name="T0" fmla="*/ 93 w 187"/>
                  <a:gd name="T1" fmla="*/ 0 h 187"/>
                  <a:gd name="T2" fmla="*/ 187 w 187"/>
                  <a:gd name="T3" fmla="*/ 93 h 187"/>
                  <a:gd name="T4" fmla="*/ 94 w 187"/>
                  <a:gd name="T5" fmla="*/ 187 h 187"/>
                  <a:gd name="T6" fmla="*/ 0 w 187"/>
                  <a:gd name="T7" fmla="*/ 93 h 187"/>
                  <a:gd name="T8" fmla="*/ 93 w 187"/>
                  <a:gd name="T9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187">
                    <a:moveTo>
                      <a:pt x="93" y="0"/>
                    </a:moveTo>
                    <a:cubicBezTo>
                      <a:pt x="145" y="0"/>
                      <a:pt x="187" y="41"/>
                      <a:pt x="187" y="93"/>
                    </a:cubicBezTo>
                    <a:cubicBezTo>
                      <a:pt x="187" y="144"/>
                      <a:pt x="145" y="187"/>
                      <a:pt x="94" y="187"/>
                    </a:cubicBezTo>
                    <a:cubicBezTo>
                      <a:pt x="42" y="187"/>
                      <a:pt x="0" y="145"/>
                      <a:pt x="0" y="93"/>
                    </a:cubicBezTo>
                    <a:cubicBezTo>
                      <a:pt x="0" y="42"/>
                      <a:pt x="42" y="0"/>
                      <a:pt x="93" y="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82">
                <a:extLst>
                  <a:ext uri="{FF2B5EF4-FFF2-40B4-BE49-F238E27FC236}">
                    <a16:creationId xmlns:a16="http://schemas.microsoft.com/office/drawing/2014/main" id="{D74E6DFC-4DB4-16E0-EDEA-77272CC52C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4827978"/>
                <a:ext cx="17463" cy="123825"/>
              </a:xfrm>
              <a:custGeom>
                <a:avLst/>
                <a:gdLst>
                  <a:gd name="T0" fmla="*/ 7 w 7"/>
                  <a:gd name="T1" fmla="*/ 51 h 51"/>
                  <a:gd name="T2" fmla="*/ 7 w 7"/>
                  <a:gd name="T3" fmla="*/ 50 h 51"/>
                  <a:gd name="T4" fmla="*/ 7 w 7"/>
                  <a:gd name="T5" fmla="*/ 50 h 51"/>
                  <a:gd name="T6" fmla="*/ 7 w 7"/>
                  <a:gd name="T7" fmla="*/ 50 h 51"/>
                  <a:gd name="T8" fmla="*/ 7 w 7"/>
                  <a:gd name="T9" fmla="*/ 49 h 51"/>
                  <a:gd name="T10" fmla="*/ 0 w 7"/>
                  <a:gd name="T11" fmla="*/ 16 h 51"/>
                  <a:gd name="T12" fmla="*/ 0 w 7"/>
                  <a:gd name="T13" fmla="*/ 16 h 51"/>
                  <a:gd name="T14" fmla="*/ 0 w 7"/>
                  <a:gd name="T15" fmla="*/ 16 h 51"/>
                  <a:gd name="T16" fmla="*/ 0 w 7"/>
                  <a:gd name="T17" fmla="*/ 16 h 51"/>
                  <a:gd name="T18" fmla="*/ 0 w 7"/>
                  <a:gd name="T19" fmla="*/ 15 h 51"/>
                  <a:gd name="T20" fmla="*/ 0 w 7"/>
                  <a:gd name="T21" fmla="*/ 15 h 51"/>
                  <a:gd name="T22" fmla="*/ 0 w 7"/>
                  <a:gd name="T23" fmla="*/ 15 h 51"/>
                  <a:gd name="T24" fmla="*/ 0 w 7"/>
                  <a:gd name="T25" fmla="*/ 14 h 51"/>
                  <a:gd name="T26" fmla="*/ 0 w 7"/>
                  <a:gd name="T27" fmla="*/ 14 h 51"/>
                  <a:gd name="T28" fmla="*/ 0 w 7"/>
                  <a:gd name="T29" fmla="*/ 14 h 51"/>
                  <a:gd name="T30" fmla="*/ 0 w 7"/>
                  <a:gd name="T31" fmla="*/ 14 h 51"/>
                  <a:gd name="T32" fmla="*/ 0 w 7"/>
                  <a:gd name="T33" fmla="*/ 13 h 51"/>
                  <a:gd name="T34" fmla="*/ 0 w 7"/>
                  <a:gd name="T35" fmla="*/ 13 h 51"/>
                  <a:gd name="T36" fmla="*/ 0 w 7"/>
                  <a:gd name="T37" fmla="*/ 13 h 51"/>
                  <a:gd name="T38" fmla="*/ 0 w 7"/>
                  <a:gd name="T39" fmla="*/ 12 h 51"/>
                  <a:gd name="T40" fmla="*/ 0 w 7"/>
                  <a:gd name="T41" fmla="*/ 12 h 51"/>
                  <a:gd name="T42" fmla="*/ 0 w 7"/>
                  <a:gd name="T43" fmla="*/ 12 h 51"/>
                  <a:gd name="T44" fmla="*/ 0 w 7"/>
                  <a:gd name="T45" fmla="*/ 12 h 51"/>
                  <a:gd name="T46" fmla="*/ 0 w 7"/>
                  <a:gd name="T47" fmla="*/ 11 h 51"/>
                  <a:gd name="T48" fmla="*/ 0 w 7"/>
                  <a:gd name="T49" fmla="*/ 11 h 51"/>
                  <a:gd name="T50" fmla="*/ 0 w 7"/>
                  <a:gd name="T51" fmla="*/ 11 h 51"/>
                  <a:gd name="T52" fmla="*/ 0 w 7"/>
                  <a:gd name="T53" fmla="*/ 10 h 51"/>
                  <a:gd name="T54" fmla="*/ 0 w 7"/>
                  <a:gd name="T55" fmla="*/ 10 h 51"/>
                  <a:gd name="T56" fmla="*/ 0 w 7"/>
                  <a:gd name="T57" fmla="*/ 10 h 51"/>
                  <a:gd name="T58" fmla="*/ 0 w 7"/>
                  <a:gd name="T59" fmla="*/ 9 h 51"/>
                  <a:gd name="T60" fmla="*/ 0 w 7"/>
                  <a:gd name="T61" fmla="*/ 9 h 51"/>
                  <a:gd name="T62" fmla="*/ 0 w 7"/>
                  <a:gd name="T63" fmla="*/ 9 h 51"/>
                  <a:gd name="T64" fmla="*/ 0 w 7"/>
                  <a:gd name="T65" fmla="*/ 9 h 51"/>
                  <a:gd name="T66" fmla="*/ 0 w 7"/>
                  <a:gd name="T67" fmla="*/ 8 h 51"/>
                  <a:gd name="T68" fmla="*/ 0 w 7"/>
                  <a:gd name="T69" fmla="*/ 8 h 51"/>
                  <a:gd name="T70" fmla="*/ 0 w 7"/>
                  <a:gd name="T71" fmla="*/ 8 h 51"/>
                  <a:gd name="T72" fmla="*/ 0 w 7"/>
                  <a:gd name="T73" fmla="*/ 7 h 51"/>
                  <a:gd name="T74" fmla="*/ 0 w 7"/>
                  <a:gd name="T75" fmla="*/ 7 h 51"/>
                  <a:gd name="T76" fmla="*/ 0 w 7"/>
                  <a:gd name="T77" fmla="*/ 7 h 51"/>
                  <a:gd name="T78" fmla="*/ 0 w 7"/>
                  <a:gd name="T79" fmla="*/ 6 h 51"/>
                  <a:gd name="T80" fmla="*/ 0 w 7"/>
                  <a:gd name="T81" fmla="*/ 6 h 51"/>
                  <a:gd name="T82" fmla="*/ 0 w 7"/>
                  <a:gd name="T83" fmla="*/ 6 h 51"/>
                  <a:gd name="T84" fmla="*/ 0 w 7"/>
                  <a:gd name="T85" fmla="*/ 6 h 51"/>
                  <a:gd name="T86" fmla="*/ 0 w 7"/>
                  <a:gd name="T87" fmla="*/ 5 h 51"/>
                  <a:gd name="T88" fmla="*/ 1 w 7"/>
                  <a:gd name="T89" fmla="*/ 5 h 51"/>
                  <a:gd name="T90" fmla="*/ 1 w 7"/>
                  <a:gd name="T91" fmla="*/ 5 h 51"/>
                  <a:gd name="T92" fmla="*/ 1 w 7"/>
                  <a:gd name="T93" fmla="*/ 4 h 51"/>
                  <a:gd name="T94" fmla="*/ 1 w 7"/>
                  <a:gd name="T95" fmla="*/ 4 h 51"/>
                  <a:gd name="T96" fmla="*/ 1 w 7"/>
                  <a:gd name="T97" fmla="*/ 3 h 51"/>
                  <a:gd name="T98" fmla="*/ 1 w 7"/>
                  <a:gd name="T99" fmla="*/ 3 h 51"/>
                  <a:gd name="T100" fmla="*/ 1 w 7"/>
                  <a:gd name="T101" fmla="*/ 3 h 51"/>
                  <a:gd name="T102" fmla="*/ 1 w 7"/>
                  <a:gd name="T103" fmla="*/ 3 h 51"/>
                  <a:gd name="T104" fmla="*/ 1 w 7"/>
                  <a:gd name="T105" fmla="*/ 2 h 51"/>
                  <a:gd name="T106" fmla="*/ 1 w 7"/>
                  <a:gd name="T107" fmla="*/ 1 h 51"/>
                  <a:gd name="T108" fmla="*/ 1 w 7"/>
                  <a:gd name="T109" fmla="*/ 1 h 51"/>
                  <a:gd name="T110" fmla="*/ 1 w 7"/>
                  <a:gd name="T111" fmla="*/ 1 h 51"/>
                  <a:gd name="T112" fmla="*/ 1 w 7"/>
                  <a:gd name="T113" fmla="*/ 0 h 51"/>
                  <a:gd name="T114" fmla="*/ 1 w 7"/>
                  <a:gd name="T115" fmla="*/ 0 h 51"/>
                  <a:gd name="T116" fmla="*/ 1 w 7"/>
                  <a:gd name="T1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" h="51">
                    <a:moveTo>
                      <a:pt x="7" y="51"/>
                    </a:move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49"/>
                    </a:moveTo>
                    <a:cubicBezTo>
                      <a:pt x="7" y="49"/>
                      <a:pt x="7" y="50"/>
                      <a:pt x="7" y="50"/>
                    </a:cubicBezTo>
                    <a:cubicBezTo>
                      <a:pt x="7" y="50"/>
                      <a:pt x="7" y="49"/>
                      <a:pt x="7" y="49"/>
                    </a:cubicBezTo>
                    <a:moveTo>
                      <a:pt x="0" y="16"/>
                    </a:moveTo>
                    <a:cubicBezTo>
                      <a:pt x="0" y="28"/>
                      <a:pt x="2" y="39"/>
                      <a:pt x="6" y="49"/>
                    </a:cubicBezTo>
                    <a:cubicBezTo>
                      <a:pt x="2" y="39"/>
                      <a:pt x="0" y="28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3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83">
                <a:extLst>
                  <a:ext uri="{FF2B5EF4-FFF2-40B4-BE49-F238E27FC236}">
                    <a16:creationId xmlns:a16="http://schemas.microsoft.com/office/drawing/2014/main" id="{EDA75F50-CDBC-B3E4-AEC4-38ABB8BB2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9066"/>
                <a:ext cx="190500" cy="425450"/>
              </a:xfrm>
              <a:custGeom>
                <a:avLst/>
                <a:gdLst>
                  <a:gd name="T0" fmla="*/ 1 w 78"/>
                  <a:gd name="T1" fmla="*/ 77 h 174"/>
                  <a:gd name="T2" fmla="*/ 1 w 78"/>
                  <a:gd name="T3" fmla="*/ 77 h 174"/>
                  <a:gd name="T4" fmla="*/ 1 w 78"/>
                  <a:gd name="T5" fmla="*/ 77 h 174"/>
                  <a:gd name="T6" fmla="*/ 1 w 78"/>
                  <a:gd name="T7" fmla="*/ 78 h 174"/>
                  <a:gd name="T8" fmla="*/ 1 w 78"/>
                  <a:gd name="T9" fmla="*/ 78 h 174"/>
                  <a:gd name="T10" fmla="*/ 1 w 78"/>
                  <a:gd name="T11" fmla="*/ 78 h 174"/>
                  <a:gd name="T12" fmla="*/ 1 w 78"/>
                  <a:gd name="T13" fmla="*/ 79 h 174"/>
                  <a:gd name="T14" fmla="*/ 1 w 78"/>
                  <a:gd name="T15" fmla="*/ 80 h 174"/>
                  <a:gd name="T16" fmla="*/ 1 w 78"/>
                  <a:gd name="T17" fmla="*/ 80 h 174"/>
                  <a:gd name="T18" fmla="*/ 1 w 78"/>
                  <a:gd name="T19" fmla="*/ 80 h 174"/>
                  <a:gd name="T20" fmla="*/ 1 w 78"/>
                  <a:gd name="T21" fmla="*/ 80 h 174"/>
                  <a:gd name="T22" fmla="*/ 1 w 78"/>
                  <a:gd name="T23" fmla="*/ 81 h 174"/>
                  <a:gd name="T24" fmla="*/ 1 w 78"/>
                  <a:gd name="T25" fmla="*/ 81 h 174"/>
                  <a:gd name="T26" fmla="*/ 1 w 78"/>
                  <a:gd name="T27" fmla="*/ 82 h 174"/>
                  <a:gd name="T28" fmla="*/ 1 w 78"/>
                  <a:gd name="T29" fmla="*/ 82 h 174"/>
                  <a:gd name="T30" fmla="*/ 0 w 78"/>
                  <a:gd name="T31" fmla="*/ 82 h 174"/>
                  <a:gd name="T32" fmla="*/ 0 w 78"/>
                  <a:gd name="T33" fmla="*/ 82 h 174"/>
                  <a:gd name="T34" fmla="*/ 0 w 78"/>
                  <a:gd name="T35" fmla="*/ 83 h 174"/>
                  <a:gd name="T36" fmla="*/ 0 w 78"/>
                  <a:gd name="T37" fmla="*/ 83 h 174"/>
                  <a:gd name="T38" fmla="*/ 0 w 78"/>
                  <a:gd name="T39" fmla="*/ 83 h 174"/>
                  <a:gd name="T40" fmla="*/ 0 w 78"/>
                  <a:gd name="T41" fmla="*/ 84 h 174"/>
                  <a:gd name="T42" fmla="*/ 0 w 78"/>
                  <a:gd name="T43" fmla="*/ 84 h 174"/>
                  <a:gd name="T44" fmla="*/ 0 w 78"/>
                  <a:gd name="T45" fmla="*/ 84 h 174"/>
                  <a:gd name="T46" fmla="*/ 0 w 78"/>
                  <a:gd name="T47" fmla="*/ 85 h 174"/>
                  <a:gd name="T48" fmla="*/ 0 w 78"/>
                  <a:gd name="T49" fmla="*/ 85 h 174"/>
                  <a:gd name="T50" fmla="*/ 0 w 78"/>
                  <a:gd name="T51" fmla="*/ 85 h 174"/>
                  <a:gd name="T52" fmla="*/ 0 w 78"/>
                  <a:gd name="T53" fmla="*/ 85 h 174"/>
                  <a:gd name="T54" fmla="*/ 0 w 78"/>
                  <a:gd name="T55" fmla="*/ 86 h 174"/>
                  <a:gd name="T56" fmla="*/ 0 w 78"/>
                  <a:gd name="T57" fmla="*/ 86 h 174"/>
                  <a:gd name="T58" fmla="*/ 0 w 78"/>
                  <a:gd name="T59" fmla="*/ 86 h 174"/>
                  <a:gd name="T60" fmla="*/ 0 w 78"/>
                  <a:gd name="T61" fmla="*/ 87 h 174"/>
                  <a:gd name="T62" fmla="*/ 0 w 78"/>
                  <a:gd name="T63" fmla="*/ 87 h 174"/>
                  <a:gd name="T64" fmla="*/ 0 w 78"/>
                  <a:gd name="T65" fmla="*/ 87 h 174"/>
                  <a:gd name="T66" fmla="*/ 0 w 78"/>
                  <a:gd name="T67" fmla="*/ 87 h 174"/>
                  <a:gd name="T68" fmla="*/ 0 w 78"/>
                  <a:gd name="T69" fmla="*/ 88 h 174"/>
                  <a:gd name="T70" fmla="*/ 0 w 78"/>
                  <a:gd name="T71" fmla="*/ 88 h 174"/>
                  <a:gd name="T72" fmla="*/ 0 w 78"/>
                  <a:gd name="T73" fmla="*/ 88 h 174"/>
                  <a:gd name="T74" fmla="*/ 0 w 78"/>
                  <a:gd name="T75" fmla="*/ 89 h 174"/>
                  <a:gd name="T76" fmla="*/ 0 w 78"/>
                  <a:gd name="T77" fmla="*/ 89 h 174"/>
                  <a:gd name="T78" fmla="*/ 0 w 78"/>
                  <a:gd name="T79" fmla="*/ 89 h 174"/>
                  <a:gd name="T80" fmla="*/ 0 w 78"/>
                  <a:gd name="T81" fmla="*/ 90 h 174"/>
                  <a:gd name="T82" fmla="*/ 0 w 78"/>
                  <a:gd name="T83" fmla="*/ 90 h 174"/>
                  <a:gd name="T84" fmla="*/ 0 w 78"/>
                  <a:gd name="T85" fmla="*/ 90 h 174"/>
                  <a:gd name="T86" fmla="*/ 0 w 78"/>
                  <a:gd name="T87" fmla="*/ 90 h 174"/>
                  <a:gd name="T88" fmla="*/ 0 w 78"/>
                  <a:gd name="T89" fmla="*/ 91 h 174"/>
                  <a:gd name="T90" fmla="*/ 0 w 78"/>
                  <a:gd name="T91" fmla="*/ 91 h 174"/>
                  <a:gd name="T92" fmla="*/ 0 w 78"/>
                  <a:gd name="T93" fmla="*/ 91 h 174"/>
                  <a:gd name="T94" fmla="*/ 0 w 78"/>
                  <a:gd name="T95" fmla="*/ 92 h 174"/>
                  <a:gd name="T96" fmla="*/ 0 w 78"/>
                  <a:gd name="T97" fmla="*/ 92 h 174"/>
                  <a:gd name="T98" fmla="*/ 0 w 78"/>
                  <a:gd name="T99" fmla="*/ 92 h 174"/>
                  <a:gd name="T100" fmla="*/ 0 w 78"/>
                  <a:gd name="T101" fmla="*/ 93 h 174"/>
                  <a:gd name="T102" fmla="*/ 0 w 78"/>
                  <a:gd name="T103" fmla="*/ 93 h 174"/>
                  <a:gd name="T104" fmla="*/ 0 w 78"/>
                  <a:gd name="T105" fmla="*/ 93 h 174"/>
                  <a:gd name="T106" fmla="*/ 0 w 78"/>
                  <a:gd name="T107" fmla="*/ 93 h 174"/>
                  <a:gd name="T108" fmla="*/ 7 w 78"/>
                  <a:gd name="T109" fmla="*/ 126 h 174"/>
                  <a:gd name="T110" fmla="*/ 7 w 78"/>
                  <a:gd name="T111" fmla="*/ 127 h 174"/>
                  <a:gd name="T112" fmla="*/ 7 w 78"/>
                  <a:gd name="T113" fmla="*/ 127 h 174"/>
                  <a:gd name="T114" fmla="*/ 7 w 78"/>
                  <a:gd name="T115" fmla="*/ 127 h 174"/>
                  <a:gd name="T116" fmla="*/ 7 w 78"/>
                  <a:gd name="T117" fmla="*/ 128 h 174"/>
                  <a:gd name="T118" fmla="*/ 49 w 78"/>
                  <a:gd name="T119" fmla="*/ 174 h 174"/>
                  <a:gd name="T120" fmla="*/ 30 w 78"/>
                  <a:gd name="T121" fmla="*/ 151 h 174"/>
                  <a:gd name="T122" fmla="*/ 16 w 78"/>
                  <a:gd name="T123" fmla="*/ 96 h 174"/>
                  <a:gd name="T124" fmla="*/ 46 w 78"/>
                  <a:gd name="T125" fmla="*/ 2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" h="174">
                    <a:moveTo>
                      <a:pt x="78" y="0"/>
                    </a:moveTo>
                    <a:cubicBezTo>
                      <a:pt x="39" y="6"/>
                      <a:pt x="8" y="3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105"/>
                      <a:pt x="2" y="116"/>
                      <a:pt x="6" y="126"/>
                    </a:cubicBezTo>
                    <a:cubicBezTo>
                      <a:pt x="7" y="126"/>
                      <a:pt x="7" y="126"/>
                      <a:pt x="7" y="126"/>
                    </a:cubicBezTo>
                    <a:cubicBezTo>
                      <a:pt x="7" y="126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8"/>
                    </a:cubicBezTo>
                    <a:cubicBezTo>
                      <a:pt x="7" y="128"/>
                      <a:pt x="7" y="128"/>
                      <a:pt x="7" y="128"/>
                    </a:cubicBezTo>
                    <a:cubicBezTo>
                      <a:pt x="15" y="148"/>
                      <a:pt x="30" y="164"/>
                      <a:pt x="49" y="174"/>
                    </a:cubicBezTo>
                    <a:cubicBezTo>
                      <a:pt x="48" y="174"/>
                      <a:pt x="47" y="173"/>
                      <a:pt x="47" y="172"/>
                    </a:cubicBezTo>
                    <a:cubicBezTo>
                      <a:pt x="41" y="165"/>
                      <a:pt x="36" y="158"/>
                      <a:pt x="30" y="151"/>
                    </a:cubicBezTo>
                    <a:cubicBezTo>
                      <a:pt x="20" y="134"/>
                      <a:pt x="16" y="116"/>
                      <a:pt x="16" y="97"/>
                    </a:cubicBezTo>
                    <a:cubicBezTo>
                      <a:pt x="16" y="97"/>
                      <a:pt x="16" y="97"/>
                      <a:pt x="16" y="96"/>
                    </a:cubicBezTo>
                    <a:cubicBezTo>
                      <a:pt x="17" y="87"/>
                      <a:pt x="18" y="78"/>
                      <a:pt x="19" y="68"/>
                    </a:cubicBezTo>
                    <a:cubicBezTo>
                      <a:pt x="24" y="50"/>
                      <a:pt x="33" y="35"/>
                      <a:pt x="46" y="22"/>
                    </a:cubicBezTo>
                    <a:cubicBezTo>
                      <a:pt x="56" y="12"/>
                      <a:pt x="67" y="5"/>
                      <a:pt x="7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100">
                <a:extLst>
                  <a:ext uri="{FF2B5EF4-FFF2-40B4-BE49-F238E27FC236}">
                    <a16:creationId xmlns:a16="http://schemas.microsoft.com/office/drawing/2014/main" id="{464FE9E5-7B9A-0B90-AD0A-387711767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6363" y="4759716"/>
                <a:ext cx="139700" cy="190500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101">
                <a:extLst>
                  <a:ext uri="{FF2B5EF4-FFF2-40B4-BE49-F238E27FC236}">
                    <a16:creationId xmlns:a16="http://schemas.microsoft.com/office/drawing/2014/main" id="{928ED859-5C44-B41D-800C-4BBDAB9EE9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8738" y="4699391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8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0" name="Freeform 109">
              <a:extLst>
                <a:ext uri="{FF2B5EF4-FFF2-40B4-BE49-F238E27FC236}">
                  <a16:creationId xmlns:a16="http://schemas.microsoft.com/office/drawing/2014/main" id="{FA745932-F8D7-ADF2-E00E-5231D865C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163" y="1302141"/>
              <a:ext cx="377825" cy="323850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110">
              <a:extLst>
                <a:ext uri="{FF2B5EF4-FFF2-40B4-BE49-F238E27FC236}">
                  <a16:creationId xmlns:a16="http://schemas.microsoft.com/office/drawing/2014/main" id="{70C18813-0FD6-3E17-0982-A9B519DC3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1218003"/>
              <a:ext cx="379413" cy="325438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D8D87D06-9FFB-9637-0B4F-510C1076A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3" y="2205428"/>
              <a:ext cx="344488" cy="357188"/>
            </a:xfrm>
            <a:custGeom>
              <a:avLst/>
              <a:gdLst>
                <a:gd name="T0" fmla="*/ 56 w 141"/>
                <a:gd name="T1" fmla="*/ 0 h 146"/>
                <a:gd name="T2" fmla="*/ 141 w 141"/>
                <a:gd name="T3" fmla="*/ 146 h 146"/>
                <a:gd name="T4" fmla="*/ 56 w 141"/>
                <a:gd name="T5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46">
                  <a:moveTo>
                    <a:pt x="56" y="0"/>
                  </a:moveTo>
                  <a:cubicBezTo>
                    <a:pt x="0" y="145"/>
                    <a:pt x="141" y="146"/>
                    <a:pt x="141" y="146"/>
                  </a:cubicBezTo>
                  <a:cubicBezTo>
                    <a:pt x="41" y="120"/>
                    <a:pt x="56" y="0"/>
                    <a:pt x="56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113">
              <a:extLst>
                <a:ext uri="{FF2B5EF4-FFF2-40B4-BE49-F238E27FC236}">
                  <a16:creationId xmlns:a16="http://schemas.microsoft.com/office/drawing/2014/main" id="{2C90966C-EB45-9244-7777-BF8CE8F6B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100" y="125927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114">
              <a:extLst>
                <a:ext uri="{FF2B5EF4-FFF2-40B4-BE49-F238E27FC236}">
                  <a16:creationId xmlns:a16="http://schemas.microsoft.com/office/drawing/2014/main" id="{34929B39-8AB1-38AC-3EEA-AB9D2830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17672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115">
              <a:extLst>
                <a:ext uri="{FF2B5EF4-FFF2-40B4-BE49-F238E27FC236}">
                  <a16:creationId xmlns:a16="http://schemas.microsoft.com/office/drawing/2014/main" id="{809A835A-A74A-B680-3148-7E9ABC92F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1371991"/>
              <a:ext cx="1558925" cy="1319213"/>
            </a:xfrm>
            <a:custGeom>
              <a:avLst/>
              <a:gdLst>
                <a:gd name="T0" fmla="*/ 0 w 638"/>
                <a:gd name="T1" fmla="*/ 194 h 539"/>
                <a:gd name="T2" fmla="*/ 0 w 638"/>
                <a:gd name="T3" fmla="*/ 193 h 539"/>
                <a:gd name="T4" fmla="*/ 444 w 638"/>
                <a:gd name="T5" fmla="*/ 95 h 539"/>
                <a:gd name="T6" fmla="*/ 543 w 638"/>
                <a:gd name="T7" fmla="*/ 539 h 539"/>
                <a:gd name="T8" fmla="*/ 543 w 638"/>
                <a:gd name="T9" fmla="*/ 539 h 539"/>
                <a:gd name="T10" fmla="*/ 0 w 638"/>
                <a:gd name="T11" fmla="*/ 194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39">
                  <a:moveTo>
                    <a:pt x="0" y="194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96" y="44"/>
                    <a:pt x="295" y="0"/>
                    <a:pt x="444" y="95"/>
                  </a:cubicBezTo>
                  <a:cubicBezTo>
                    <a:pt x="594" y="191"/>
                    <a:pt x="638" y="390"/>
                    <a:pt x="543" y="539"/>
                  </a:cubicBezTo>
                  <a:cubicBezTo>
                    <a:pt x="543" y="539"/>
                    <a:pt x="543" y="539"/>
                    <a:pt x="543" y="539"/>
                  </a:cubicBezTo>
                  <a:cubicBezTo>
                    <a:pt x="0" y="194"/>
                    <a:pt x="0" y="194"/>
                    <a:pt x="0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116">
              <a:extLst>
                <a:ext uri="{FF2B5EF4-FFF2-40B4-BE49-F238E27FC236}">
                  <a16:creationId xmlns:a16="http://schemas.microsoft.com/office/drawing/2014/main" id="{694E2D8E-CBE2-6646-D054-AB62DC391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2661041"/>
              <a:ext cx="17463" cy="30163"/>
            </a:xfrm>
            <a:custGeom>
              <a:avLst/>
              <a:gdLst>
                <a:gd name="T0" fmla="*/ 7 w 7"/>
                <a:gd name="T1" fmla="*/ 0 h 12"/>
                <a:gd name="T2" fmla="*/ 0 w 7"/>
                <a:gd name="T3" fmla="*/ 12 h 12"/>
                <a:gd name="T4" fmla="*/ 7 w 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2">
                  <a:moveTo>
                    <a:pt x="7" y="0"/>
                  </a:moveTo>
                  <a:cubicBezTo>
                    <a:pt x="5" y="4"/>
                    <a:pt x="2" y="8"/>
                    <a:pt x="0" y="12"/>
                  </a:cubicBezTo>
                  <a:cubicBezTo>
                    <a:pt x="2" y="8"/>
                    <a:pt x="5" y="4"/>
                    <a:pt x="7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117">
              <a:extLst>
                <a:ext uri="{FF2B5EF4-FFF2-40B4-BE49-F238E27FC236}">
                  <a16:creationId xmlns:a16="http://schemas.microsoft.com/office/drawing/2014/main" id="{91CF0AFB-FC84-DDDB-BF71-827F3487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800" y="1611703"/>
              <a:ext cx="363538" cy="1079500"/>
            </a:xfrm>
            <a:custGeom>
              <a:avLst/>
              <a:gdLst>
                <a:gd name="T0" fmla="*/ 0 w 149"/>
                <a:gd name="T1" fmla="*/ 0 h 441"/>
                <a:gd name="T2" fmla="*/ 0 w 149"/>
                <a:gd name="T3" fmla="*/ 2 h 441"/>
                <a:gd name="T4" fmla="*/ 44 w 149"/>
                <a:gd name="T5" fmla="*/ 139 h 441"/>
                <a:gd name="T6" fmla="*/ 39 w 149"/>
                <a:gd name="T7" fmla="*/ 394 h 441"/>
                <a:gd name="T8" fmla="*/ 114 w 149"/>
                <a:gd name="T9" fmla="*/ 441 h 441"/>
                <a:gd name="T10" fmla="*/ 114 w 149"/>
                <a:gd name="T11" fmla="*/ 441 h 441"/>
                <a:gd name="T12" fmla="*/ 114 w 149"/>
                <a:gd name="T13" fmla="*/ 441 h 441"/>
                <a:gd name="T14" fmla="*/ 121 w 149"/>
                <a:gd name="T15" fmla="*/ 429 h 441"/>
                <a:gd name="T16" fmla="*/ 135 w 149"/>
                <a:gd name="T17" fmla="*/ 391 h 441"/>
                <a:gd name="T18" fmla="*/ 143 w 149"/>
                <a:gd name="T19" fmla="*/ 278 h 441"/>
                <a:gd name="T20" fmla="*/ 88 w 149"/>
                <a:gd name="T21" fmla="*/ 95 h 441"/>
                <a:gd name="T22" fmla="*/ 0 w 149"/>
                <a:gd name="T23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1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8" y="47"/>
                    <a:pt x="33" y="91"/>
                    <a:pt x="44" y="139"/>
                  </a:cubicBezTo>
                  <a:cubicBezTo>
                    <a:pt x="61" y="221"/>
                    <a:pt x="56" y="312"/>
                    <a:pt x="39" y="394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6" y="437"/>
                    <a:pt x="119" y="433"/>
                    <a:pt x="121" y="429"/>
                  </a:cubicBezTo>
                  <a:cubicBezTo>
                    <a:pt x="128" y="418"/>
                    <a:pt x="133" y="406"/>
                    <a:pt x="135" y="391"/>
                  </a:cubicBezTo>
                  <a:cubicBezTo>
                    <a:pt x="141" y="359"/>
                    <a:pt x="149" y="327"/>
                    <a:pt x="143" y="278"/>
                  </a:cubicBezTo>
                  <a:cubicBezTo>
                    <a:pt x="137" y="214"/>
                    <a:pt x="118" y="152"/>
                    <a:pt x="88" y="95"/>
                  </a:cubicBezTo>
                  <a:cubicBezTo>
                    <a:pt x="68" y="57"/>
                    <a:pt x="32" y="27"/>
                    <a:pt x="0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ED7B7089-92BA-B1C5-522E-F75A0BDF40FD}"/>
                </a:ext>
              </a:extLst>
            </p:cNvPr>
            <p:cNvGrpSpPr/>
            <p:nvPr/>
          </p:nvGrpSpPr>
          <p:grpSpPr>
            <a:xfrm>
              <a:off x="3182395" y="2634848"/>
              <a:ext cx="585788" cy="587375"/>
              <a:chOff x="3722688" y="3113478"/>
              <a:chExt cx="585788" cy="587375"/>
            </a:xfrm>
          </p:grpSpPr>
          <p:sp>
            <p:nvSpPr>
              <p:cNvPr id="102" name="Freeform 44">
                <a:extLst>
                  <a:ext uri="{FF2B5EF4-FFF2-40B4-BE49-F238E27FC236}">
                    <a16:creationId xmlns:a16="http://schemas.microsoft.com/office/drawing/2014/main" id="{45C5CDED-626D-5CDD-26C2-51C4147A6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45">
                <a:extLst>
                  <a:ext uri="{FF2B5EF4-FFF2-40B4-BE49-F238E27FC236}">
                    <a16:creationId xmlns:a16="http://schemas.microsoft.com/office/drawing/2014/main" id="{2A979FF9-2E2E-2E69-8B0C-DEECCB281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46">
                <a:extLst>
                  <a:ext uri="{FF2B5EF4-FFF2-40B4-BE49-F238E27FC236}">
                    <a16:creationId xmlns:a16="http://schemas.microsoft.com/office/drawing/2014/main" id="{CB1B1A0B-1712-7C3B-ACA5-347C6D9C30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47">
                <a:extLst>
                  <a:ext uri="{FF2B5EF4-FFF2-40B4-BE49-F238E27FC236}">
                    <a16:creationId xmlns:a16="http://schemas.microsoft.com/office/drawing/2014/main" id="{6B8865A2-8F29-2A65-A823-243A73DE1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48">
                <a:extLst>
                  <a:ext uri="{FF2B5EF4-FFF2-40B4-BE49-F238E27FC236}">
                    <a16:creationId xmlns:a16="http://schemas.microsoft.com/office/drawing/2014/main" id="{97F7CE91-686D-CA3D-7008-636A84FA7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Rectangle 49">
                <a:extLst>
                  <a:ext uri="{FF2B5EF4-FFF2-40B4-BE49-F238E27FC236}">
                    <a16:creationId xmlns:a16="http://schemas.microsoft.com/office/drawing/2014/main" id="{62EBE02E-1D20-6ED8-60EA-AB519E7A98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73B8850B-8325-0329-C6CC-5257E792B1EE}"/>
                </a:ext>
              </a:extLst>
            </p:cNvPr>
            <p:cNvGrpSpPr/>
            <p:nvPr/>
          </p:nvGrpSpPr>
          <p:grpSpPr>
            <a:xfrm>
              <a:off x="3894423" y="3854840"/>
              <a:ext cx="585788" cy="587375"/>
              <a:chOff x="3722688" y="3113478"/>
              <a:chExt cx="585788" cy="587375"/>
            </a:xfrm>
          </p:grpSpPr>
          <p:sp>
            <p:nvSpPr>
              <p:cNvPr id="109" name="Freeform 44">
                <a:extLst>
                  <a:ext uri="{FF2B5EF4-FFF2-40B4-BE49-F238E27FC236}">
                    <a16:creationId xmlns:a16="http://schemas.microsoft.com/office/drawing/2014/main" id="{F2790A14-1523-7D84-C8DB-9E7AF63E1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45">
                <a:extLst>
                  <a:ext uri="{FF2B5EF4-FFF2-40B4-BE49-F238E27FC236}">
                    <a16:creationId xmlns:a16="http://schemas.microsoft.com/office/drawing/2014/main" id="{AA27B129-8B11-46A0-D873-5B0075FB5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46">
                <a:extLst>
                  <a:ext uri="{FF2B5EF4-FFF2-40B4-BE49-F238E27FC236}">
                    <a16:creationId xmlns:a16="http://schemas.microsoft.com/office/drawing/2014/main" id="{52AB95F4-E5D7-E06C-8E10-8ED3AF3340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47">
                <a:extLst>
                  <a:ext uri="{FF2B5EF4-FFF2-40B4-BE49-F238E27FC236}">
                    <a16:creationId xmlns:a16="http://schemas.microsoft.com/office/drawing/2014/main" id="{8833E07D-67E3-BCFC-3E17-6660D7BFA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Rectangle 48">
                <a:extLst>
                  <a:ext uri="{FF2B5EF4-FFF2-40B4-BE49-F238E27FC236}">
                    <a16:creationId xmlns:a16="http://schemas.microsoft.com/office/drawing/2014/main" id="{4804A59F-2DC7-55CF-B66A-AE83A1F7F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Rectangle 49">
                <a:extLst>
                  <a:ext uri="{FF2B5EF4-FFF2-40B4-BE49-F238E27FC236}">
                    <a16:creationId xmlns:a16="http://schemas.microsoft.com/office/drawing/2014/main" id="{486BF8B8-2C3A-F405-BD2F-6B5FE2959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3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B9A24C7-263A-97F5-6186-5E4A76A865C9}"/>
                </a:ext>
              </a:extLst>
            </p:cNvPr>
            <p:cNvGrpSpPr/>
            <p:nvPr/>
          </p:nvGrpSpPr>
          <p:grpSpPr>
            <a:xfrm>
              <a:off x="3215051" y="5123253"/>
              <a:ext cx="585788" cy="587375"/>
              <a:chOff x="3722688" y="3113478"/>
              <a:chExt cx="585788" cy="587375"/>
            </a:xfrm>
          </p:grpSpPr>
          <p:sp>
            <p:nvSpPr>
              <p:cNvPr id="116" name="Freeform 44">
                <a:extLst>
                  <a:ext uri="{FF2B5EF4-FFF2-40B4-BE49-F238E27FC236}">
                    <a16:creationId xmlns:a16="http://schemas.microsoft.com/office/drawing/2014/main" id="{1DC63D49-B5DC-66E7-659A-28C7DD586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45">
                <a:extLst>
                  <a:ext uri="{FF2B5EF4-FFF2-40B4-BE49-F238E27FC236}">
                    <a16:creationId xmlns:a16="http://schemas.microsoft.com/office/drawing/2014/main" id="{713DE702-C987-DE67-AEE7-911BEAA1E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46">
                <a:extLst>
                  <a:ext uri="{FF2B5EF4-FFF2-40B4-BE49-F238E27FC236}">
                    <a16:creationId xmlns:a16="http://schemas.microsoft.com/office/drawing/2014/main" id="{FAFE7430-C6F3-7399-318F-8787585EE8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47">
                <a:extLst>
                  <a:ext uri="{FF2B5EF4-FFF2-40B4-BE49-F238E27FC236}">
                    <a16:creationId xmlns:a16="http://schemas.microsoft.com/office/drawing/2014/main" id="{17C2487F-349A-EF9E-9396-9EFF5B70C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48">
                <a:extLst>
                  <a:ext uri="{FF2B5EF4-FFF2-40B4-BE49-F238E27FC236}">
                    <a16:creationId xmlns:a16="http://schemas.microsoft.com/office/drawing/2014/main" id="{7FB22CB6-E938-3E67-5B42-A260B0DC6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49">
                <a:extLst>
                  <a:ext uri="{FF2B5EF4-FFF2-40B4-BE49-F238E27FC236}">
                    <a16:creationId xmlns:a16="http://schemas.microsoft.com/office/drawing/2014/main" id="{A5B841D0-E80D-1D28-C9A8-BCB5A2901B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2903" y="3218595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5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35606C8-0CF3-7477-35F4-4C27B8F09952}"/>
                </a:ext>
              </a:extLst>
            </p:cNvPr>
            <p:cNvGrpSpPr/>
            <p:nvPr/>
          </p:nvGrpSpPr>
          <p:grpSpPr>
            <a:xfrm>
              <a:off x="1735320" y="5112033"/>
              <a:ext cx="585788" cy="587375"/>
              <a:chOff x="3722688" y="3113478"/>
              <a:chExt cx="585788" cy="587375"/>
            </a:xfrm>
          </p:grpSpPr>
          <p:sp>
            <p:nvSpPr>
              <p:cNvPr id="123" name="Freeform 44">
                <a:extLst>
                  <a:ext uri="{FF2B5EF4-FFF2-40B4-BE49-F238E27FC236}">
                    <a16:creationId xmlns:a16="http://schemas.microsoft.com/office/drawing/2014/main" id="{5894FC3B-1372-DAFD-FEC4-C79953B08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45">
                <a:extLst>
                  <a:ext uri="{FF2B5EF4-FFF2-40B4-BE49-F238E27FC236}">
                    <a16:creationId xmlns:a16="http://schemas.microsoft.com/office/drawing/2014/main" id="{D9CAF923-4C88-7BC0-7E36-FDC68C572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46">
                <a:extLst>
                  <a:ext uri="{FF2B5EF4-FFF2-40B4-BE49-F238E27FC236}">
                    <a16:creationId xmlns:a16="http://schemas.microsoft.com/office/drawing/2014/main" id="{B6DEBD8A-6FBD-4E03-F8AB-C28BB6736A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47">
                <a:extLst>
                  <a:ext uri="{FF2B5EF4-FFF2-40B4-BE49-F238E27FC236}">
                    <a16:creationId xmlns:a16="http://schemas.microsoft.com/office/drawing/2014/main" id="{0913D5C7-B194-D4A8-0CBE-8BA216D84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Rectangle 48">
                <a:extLst>
                  <a:ext uri="{FF2B5EF4-FFF2-40B4-BE49-F238E27FC236}">
                    <a16:creationId xmlns:a16="http://schemas.microsoft.com/office/drawing/2014/main" id="{64E4095A-4C10-AED2-B994-E63E39D48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49">
                <a:extLst>
                  <a:ext uri="{FF2B5EF4-FFF2-40B4-BE49-F238E27FC236}">
                    <a16:creationId xmlns:a16="http://schemas.microsoft.com/office/drawing/2014/main" id="{C3F728E9-C26D-7E35-A4FF-C791ABF53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7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3F0DFE4-365D-5B06-66B9-B34668B29CFE}"/>
                </a:ext>
              </a:extLst>
            </p:cNvPr>
            <p:cNvGrpSpPr/>
            <p:nvPr/>
          </p:nvGrpSpPr>
          <p:grpSpPr>
            <a:xfrm>
              <a:off x="1021289" y="3858386"/>
              <a:ext cx="585788" cy="587375"/>
              <a:chOff x="3722688" y="3113478"/>
              <a:chExt cx="585788" cy="587375"/>
            </a:xfrm>
          </p:grpSpPr>
          <p:sp>
            <p:nvSpPr>
              <p:cNvPr id="160" name="Freeform 44">
                <a:extLst>
                  <a:ext uri="{FF2B5EF4-FFF2-40B4-BE49-F238E27FC236}">
                    <a16:creationId xmlns:a16="http://schemas.microsoft.com/office/drawing/2014/main" id="{0F77EC9C-718A-C711-C068-6807AB3B3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45">
                <a:extLst>
                  <a:ext uri="{FF2B5EF4-FFF2-40B4-BE49-F238E27FC236}">
                    <a16:creationId xmlns:a16="http://schemas.microsoft.com/office/drawing/2014/main" id="{661F22EB-F96B-BB46-17A2-86AB67658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46">
                <a:extLst>
                  <a:ext uri="{FF2B5EF4-FFF2-40B4-BE49-F238E27FC236}">
                    <a16:creationId xmlns:a16="http://schemas.microsoft.com/office/drawing/2014/main" id="{5767B6F2-88D1-D96E-5322-71AC70FD64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47">
                <a:extLst>
                  <a:ext uri="{FF2B5EF4-FFF2-40B4-BE49-F238E27FC236}">
                    <a16:creationId xmlns:a16="http://schemas.microsoft.com/office/drawing/2014/main" id="{3885D250-F26F-C8DB-2B99-C462163B4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Rectangle 48">
                <a:extLst>
                  <a:ext uri="{FF2B5EF4-FFF2-40B4-BE49-F238E27FC236}">
                    <a16:creationId xmlns:a16="http://schemas.microsoft.com/office/drawing/2014/main" id="{DE80E83E-D5D2-81BC-9246-B1E343921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Rectangle 49">
                <a:extLst>
                  <a:ext uri="{FF2B5EF4-FFF2-40B4-BE49-F238E27FC236}">
                    <a16:creationId xmlns:a16="http://schemas.microsoft.com/office/drawing/2014/main" id="{3ABC61D1-5A83-42FB-A509-472ED02CC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869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9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3B283896-C6B1-C6B8-F07D-C2796A93C3B2}"/>
                </a:ext>
              </a:extLst>
            </p:cNvPr>
            <p:cNvGrpSpPr/>
            <p:nvPr/>
          </p:nvGrpSpPr>
          <p:grpSpPr>
            <a:xfrm>
              <a:off x="1717493" y="2613416"/>
              <a:ext cx="585788" cy="587375"/>
              <a:chOff x="3722688" y="3113478"/>
              <a:chExt cx="585788" cy="587375"/>
            </a:xfrm>
          </p:grpSpPr>
          <p:sp>
            <p:nvSpPr>
              <p:cNvPr id="167" name="Freeform 44">
                <a:extLst>
                  <a:ext uri="{FF2B5EF4-FFF2-40B4-BE49-F238E27FC236}">
                    <a16:creationId xmlns:a16="http://schemas.microsoft.com/office/drawing/2014/main" id="{527D8C4A-2C7B-F43F-BA19-71DC30E6C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45">
                <a:extLst>
                  <a:ext uri="{FF2B5EF4-FFF2-40B4-BE49-F238E27FC236}">
                    <a16:creationId xmlns:a16="http://schemas.microsoft.com/office/drawing/2014/main" id="{65249611-D3E6-96CA-27A0-19FE942F5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46">
                <a:extLst>
                  <a:ext uri="{FF2B5EF4-FFF2-40B4-BE49-F238E27FC236}">
                    <a16:creationId xmlns:a16="http://schemas.microsoft.com/office/drawing/2014/main" id="{0B3F9B49-88B5-44D3-E05E-281644A1FB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47">
                <a:extLst>
                  <a:ext uri="{FF2B5EF4-FFF2-40B4-BE49-F238E27FC236}">
                    <a16:creationId xmlns:a16="http://schemas.microsoft.com/office/drawing/2014/main" id="{E54A8819-E0BC-418B-BD9E-C11DA8C9D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Rectangle 48">
                <a:extLst>
                  <a:ext uri="{FF2B5EF4-FFF2-40B4-BE49-F238E27FC236}">
                    <a16:creationId xmlns:a16="http://schemas.microsoft.com/office/drawing/2014/main" id="{CBD1D94C-2D02-3D99-4A47-7AB773176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Rectangle 49">
                <a:extLst>
                  <a:ext uri="{FF2B5EF4-FFF2-40B4-BE49-F238E27FC236}">
                    <a16:creationId xmlns:a16="http://schemas.microsoft.com/office/drawing/2014/main" id="{638D5037-1A35-EE32-9026-AF4DAC053A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6550" y="3218595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B83E0CC-4C86-7EAF-C3EC-BC8981F0D0AB}"/>
              </a:ext>
            </a:extLst>
          </p:cNvPr>
          <p:cNvSpPr txBox="1"/>
          <p:nvPr/>
        </p:nvSpPr>
        <p:spPr>
          <a:xfrm>
            <a:off x="449263" y="357368"/>
            <a:ext cx="44196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TRÒ CHƠI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2B3A4EA3-E3E0-039A-9415-E9F07EB3E44D}"/>
              </a:ext>
            </a:extLst>
          </p:cNvPr>
          <p:cNvSpPr txBox="1"/>
          <p:nvPr/>
        </p:nvSpPr>
        <p:spPr>
          <a:xfrm>
            <a:off x="4792472" y="422059"/>
            <a:ext cx="317901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XEM GIỜ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1D062B7-1916-ABE5-6616-73C296EE26E6}"/>
              </a:ext>
            </a:extLst>
          </p:cNvPr>
          <p:cNvSpPr txBox="1"/>
          <p:nvPr/>
        </p:nvSpPr>
        <p:spPr>
          <a:xfrm>
            <a:off x="5205393" y="4962115"/>
            <a:ext cx="30922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Đồng hồ chỉ mấy giờ?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6" name="Picture 195">
            <a:extLst>
              <a:ext uri="{FF2B5EF4-FFF2-40B4-BE49-F238E27FC236}">
                <a16:creationId xmlns:a16="http://schemas.microsoft.com/office/drawing/2014/main" id="{61F0C023-0F83-2C26-B0F0-A57392607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1481075"/>
            <a:ext cx="1600200" cy="28575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5B2E09-29C6-9F21-3751-506923E0A0F7}"/>
              </a:ext>
            </a:extLst>
          </p:cNvPr>
          <p:cNvSpPr/>
          <p:nvPr/>
        </p:nvSpPr>
        <p:spPr>
          <a:xfrm>
            <a:off x="8675997" y="924770"/>
            <a:ext cx="2317898" cy="119198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1466F8-920E-17FC-D452-308D275A5B20}"/>
              </a:ext>
            </a:extLst>
          </p:cNvPr>
          <p:cNvSpPr txBox="1"/>
          <p:nvPr/>
        </p:nvSpPr>
        <p:spPr>
          <a:xfrm>
            <a:off x="8998490" y="1019410"/>
            <a:ext cx="195974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4:30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 Black" panose="02000000000000000000" pitchFamily="2" charset="0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3B63303-D386-80B9-ABA0-190888F1825D}"/>
              </a:ext>
            </a:extLst>
          </p:cNvPr>
          <p:cNvSpPr txBox="1"/>
          <p:nvPr/>
        </p:nvSpPr>
        <p:spPr>
          <a:xfrm>
            <a:off x="9606589" y="2295739"/>
            <a:ext cx="12649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ĐÁP ÁN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85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5020F18-2199-23BB-D0FA-5DA739C3F9C6}"/>
              </a:ext>
            </a:extLst>
          </p:cNvPr>
          <p:cNvGrpSpPr/>
          <p:nvPr/>
        </p:nvGrpSpPr>
        <p:grpSpPr>
          <a:xfrm>
            <a:off x="682051" y="2201031"/>
            <a:ext cx="3829050" cy="3830638"/>
            <a:chOff x="809625" y="2263370"/>
            <a:chExt cx="3829050" cy="3830638"/>
          </a:xfrm>
        </p:grpSpPr>
        <p:sp>
          <p:nvSpPr>
            <p:cNvPr id="89" name="Oval 28">
              <a:extLst>
                <a:ext uri="{FF2B5EF4-FFF2-40B4-BE49-F238E27FC236}">
                  <a16:creationId xmlns:a16="http://schemas.microsoft.com/office/drawing/2014/main" id="{642EF29E-93DA-08D7-E9B9-E1F4D567A2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6145">
              <a:off x="809625" y="2263370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F1F8112C-4CDE-FF6E-2B4B-63ABBC989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20273">
              <a:off x="2219700" y="3653033"/>
              <a:ext cx="396638" cy="986740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4359DD5C-CC4B-9A07-E106-144C5AB3F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604"/>
            <a:stretch/>
          </p:blipFill>
          <p:spPr>
            <a:xfrm rot="10800000">
              <a:off x="2441434" y="4118393"/>
              <a:ext cx="538931" cy="1167817"/>
            </a:xfrm>
            <a:prstGeom prst="rect">
              <a:avLst/>
            </a:prstGeom>
          </p:spPr>
        </p:pic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6D5501C-8519-58F3-7C6B-757AC9B3CA80}"/>
              </a:ext>
            </a:extLst>
          </p:cNvPr>
          <p:cNvGrpSpPr/>
          <p:nvPr/>
        </p:nvGrpSpPr>
        <p:grpSpPr>
          <a:xfrm>
            <a:off x="-111508" y="1104042"/>
            <a:ext cx="4975225" cy="5472906"/>
            <a:chOff x="30163" y="1176728"/>
            <a:chExt cx="4975225" cy="547290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B032C732-9847-F5FB-8C51-DA826905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811" y="1581799"/>
              <a:ext cx="909638" cy="1111250"/>
            </a:xfrm>
            <a:custGeom>
              <a:avLst/>
              <a:gdLst>
                <a:gd name="T0" fmla="*/ 368 w 372"/>
                <a:gd name="T1" fmla="*/ 378 h 454"/>
                <a:gd name="T2" fmla="*/ 365 w 372"/>
                <a:gd name="T3" fmla="*/ 397 h 454"/>
                <a:gd name="T4" fmla="*/ 292 w 372"/>
                <a:gd name="T5" fmla="*/ 449 h 454"/>
                <a:gd name="T6" fmla="*/ 273 w 372"/>
                <a:gd name="T7" fmla="*/ 446 h 454"/>
                <a:gd name="T8" fmla="*/ 5 w 372"/>
                <a:gd name="T9" fmla="*/ 76 h 454"/>
                <a:gd name="T10" fmla="*/ 8 w 372"/>
                <a:gd name="T11" fmla="*/ 57 h 454"/>
                <a:gd name="T12" fmla="*/ 80 w 372"/>
                <a:gd name="T13" fmla="*/ 4 h 454"/>
                <a:gd name="T14" fmla="*/ 100 w 372"/>
                <a:gd name="T15" fmla="*/ 7 h 454"/>
                <a:gd name="T16" fmla="*/ 368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368" y="378"/>
                  </a:moveTo>
                  <a:cubicBezTo>
                    <a:pt x="372" y="384"/>
                    <a:pt x="371" y="392"/>
                    <a:pt x="365" y="397"/>
                  </a:cubicBezTo>
                  <a:cubicBezTo>
                    <a:pt x="292" y="449"/>
                    <a:pt x="292" y="449"/>
                    <a:pt x="292" y="449"/>
                  </a:cubicBezTo>
                  <a:cubicBezTo>
                    <a:pt x="286" y="454"/>
                    <a:pt x="277" y="452"/>
                    <a:pt x="273" y="446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0" y="70"/>
                    <a:pt x="2" y="61"/>
                    <a:pt x="8" y="57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6" y="0"/>
                    <a:pt x="95" y="1"/>
                    <a:pt x="100" y="7"/>
                  </a:cubicBezTo>
                  <a:cubicBezTo>
                    <a:pt x="368" y="378"/>
                    <a:pt x="368" y="378"/>
                    <a:pt x="368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E8C5CCB5-E190-4920-3491-794DF80A3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420" y="5708246"/>
              <a:ext cx="765175" cy="941388"/>
            </a:xfrm>
            <a:custGeom>
              <a:avLst/>
              <a:gdLst>
                <a:gd name="T0" fmla="*/ 173 w 313"/>
                <a:gd name="T1" fmla="*/ 366 h 385"/>
                <a:gd name="T2" fmla="*/ 201 w 313"/>
                <a:gd name="T3" fmla="*/ 381 h 385"/>
                <a:gd name="T4" fmla="*/ 300 w 313"/>
                <a:gd name="T5" fmla="*/ 378 h 385"/>
                <a:gd name="T6" fmla="*/ 307 w 313"/>
                <a:gd name="T7" fmla="*/ 350 h 385"/>
                <a:gd name="T8" fmla="*/ 139 w 313"/>
                <a:gd name="T9" fmla="*/ 13 h 385"/>
                <a:gd name="T10" fmla="*/ 112 w 313"/>
                <a:gd name="T11" fmla="*/ 6 h 385"/>
                <a:gd name="T12" fmla="*/ 12 w 313"/>
                <a:gd name="T13" fmla="*/ 66 h 385"/>
                <a:gd name="T14" fmla="*/ 5 w 313"/>
                <a:gd name="T15" fmla="*/ 93 h 385"/>
                <a:gd name="T16" fmla="*/ 173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73" y="366"/>
                  </a:moveTo>
                  <a:cubicBezTo>
                    <a:pt x="179" y="376"/>
                    <a:pt x="184" y="381"/>
                    <a:pt x="201" y="381"/>
                  </a:cubicBezTo>
                  <a:cubicBezTo>
                    <a:pt x="201" y="381"/>
                    <a:pt x="277" y="385"/>
                    <a:pt x="300" y="378"/>
                  </a:cubicBezTo>
                  <a:cubicBezTo>
                    <a:pt x="311" y="375"/>
                    <a:pt x="313" y="360"/>
                    <a:pt x="307" y="350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4" y="4"/>
                    <a:pt x="121" y="0"/>
                    <a:pt x="1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3" y="71"/>
                    <a:pt x="0" y="84"/>
                    <a:pt x="5" y="93"/>
                  </a:cubicBezTo>
                  <a:cubicBezTo>
                    <a:pt x="173" y="366"/>
                    <a:pt x="173" y="366"/>
                    <a:pt x="173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8E032283-5956-14BC-098E-0EE964B69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2" y="5690164"/>
              <a:ext cx="765175" cy="941388"/>
            </a:xfrm>
            <a:custGeom>
              <a:avLst/>
              <a:gdLst>
                <a:gd name="T0" fmla="*/ 140 w 313"/>
                <a:gd name="T1" fmla="*/ 366 h 385"/>
                <a:gd name="T2" fmla="*/ 112 w 313"/>
                <a:gd name="T3" fmla="*/ 381 h 385"/>
                <a:gd name="T4" fmla="*/ 13 w 313"/>
                <a:gd name="T5" fmla="*/ 378 h 385"/>
                <a:gd name="T6" fmla="*/ 6 w 313"/>
                <a:gd name="T7" fmla="*/ 350 h 385"/>
                <a:gd name="T8" fmla="*/ 174 w 313"/>
                <a:gd name="T9" fmla="*/ 13 h 385"/>
                <a:gd name="T10" fmla="*/ 201 w 313"/>
                <a:gd name="T11" fmla="*/ 6 h 385"/>
                <a:gd name="T12" fmla="*/ 301 w 313"/>
                <a:gd name="T13" fmla="*/ 66 h 385"/>
                <a:gd name="T14" fmla="*/ 308 w 313"/>
                <a:gd name="T15" fmla="*/ 93 h 385"/>
                <a:gd name="T16" fmla="*/ 140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40" y="366"/>
                  </a:moveTo>
                  <a:cubicBezTo>
                    <a:pt x="134" y="376"/>
                    <a:pt x="129" y="381"/>
                    <a:pt x="112" y="381"/>
                  </a:cubicBezTo>
                  <a:cubicBezTo>
                    <a:pt x="112" y="381"/>
                    <a:pt x="36" y="385"/>
                    <a:pt x="13" y="378"/>
                  </a:cubicBezTo>
                  <a:cubicBezTo>
                    <a:pt x="2" y="375"/>
                    <a:pt x="0" y="360"/>
                    <a:pt x="6" y="350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9" y="4"/>
                    <a:pt x="192" y="0"/>
                    <a:pt x="201" y="6"/>
                  </a:cubicBezTo>
                  <a:cubicBezTo>
                    <a:pt x="301" y="66"/>
                    <a:pt x="301" y="66"/>
                    <a:pt x="301" y="66"/>
                  </a:cubicBezTo>
                  <a:cubicBezTo>
                    <a:pt x="310" y="71"/>
                    <a:pt x="313" y="84"/>
                    <a:pt x="308" y="93"/>
                  </a:cubicBezTo>
                  <a:cubicBezTo>
                    <a:pt x="140" y="366"/>
                    <a:pt x="140" y="366"/>
                    <a:pt x="140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3164BDD-6C38-EA06-E22F-4084A5BC6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9349" y="1593447"/>
              <a:ext cx="911225" cy="1109663"/>
            </a:xfrm>
            <a:custGeom>
              <a:avLst/>
              <a:gdLst>
                <a:gd name="T0" fmla="*/ 5 w 372"/>
                <a:gd name="T1" fmla="*/ 378 h 454"/>
                <a:gd name="T2" fmla="*/ 8 w 372"/>
                <a:gd name="T3" fmla="*/ 397 h 454"/>
                <a:gd name="T4" fmla="*/ 80 w 372"/>
                <a:gd name="T5" fmla="*/ 450 h 454"/>
                <a:gd name="T6" fmla="*/ 99 w 372"/>
                <a:gd name="T7" fmla="*/ 447 h 454"/>
                <a:gd name="T8" fmla="*/ 368 w 372"/>
                <a:gd name="T9" fmla="*/ 76 h 454"/>
                <a:gd name="T10" fmla="*/ 364 w 372"/>
                <a:gd name="T11" fmla="*/ 57 h 454"/>
                <a:gd name="T12" fmla="*/ 292 w 372"/>
                <a:gd name="T13" fmla="*/ 5 h 454"/>
                <a:gd name="T14" fmla="*/ 273 w 372"/>
                <a:gd name="T15" fmla="*/ 8 h 454"/>
                <a:gd name="T16" fmla="*/ 5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5" y="378"/>
                  </a:moveTo>
                  <a:cubicBezTo>
                    <a:pt x="0" y="384"/>
                    <a:pt x="2" y="393"/>
                    <a:pt x="8" y="397"/>
                  </a:cubicBezTo>
                  <a:cubicBezTo>
                    <a:pt x="80" y="450"/>
                    <a:pt x="80" y="450"/>
                    <a:pt x="80" y="450"/>
                  </a:cubicBezTo>
                  <a:cubicBezTo>
                    <a:pt x="86" y="454"/>
                    <a:pt x="95" y="453"/>
                    <a:pt x="99" y="447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2" y="70"/>
                    <a:pt x="371" y="62"/>
                    <a:pt x="364" y="57"/>
                  </a:cubicBezTo>
                  <a:cubicBezTo>
                    <a:pt x="292" y="5"/>
                    <a:pt x="292" y="5"/>
                    <a:pt x="292" y="5"/>
                  </a:cubicBezTo>
                  <a:cubicBezTo>
                    <a:pt x="286" y="0"/>
                    <a:pt x="277" y="2"/>
                    <a:pt x="273" y="8"/>
                  </a:cubicBezTo>
                  <a:cubicBezTo>
                    <a:pt x="5" y="378"/>
                    <a:pt x="5" y="378"/>
                    <a:pt x="5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D983A02D-C1DF-636F-4175-FD607F43D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solidFill>
              <a:srgbClr val="9E9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4F09D686-4888-E2F5-48A7-94C2925FD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40D28EC-A07E-1FEB-F760-FAB877EBE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solidFill>
              <a:srgbClr val="8685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B14E8D00-A950-3124-AB4E-9E3D4983C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F8CAA54-4C13-7464-0D9C-6661BC26F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1633928"/>
              <a:ext cx="460375" cy="195263"/>
            </a:xfrm>
            <a:custGeom>
              <a:avLst/>
              <a:gdLst>
                <a:gd name="T0" fmla="*/ 188 w 188"/>
                <a:gd name="T1" fmla="*/ 64 h 80"/>
                <a:gd name="T2" fmla="*/ 172 w 188"/>
                <a:gd name="T3" fmla="*/ 80 h 80"/>
                <a:gd name="T4" fmla="*/ 16 w 188"/>
                <a:gd name="T5" fmla="*/ 80 h 80"/>
                <a:gd name="T6" fmla="*/ 0 w 188"/>
                <a:gd name="T7" fmla="*/ 64 h 80"/>
                <a:gd name="T8" fmla="*/ 0 w 188"/>
                <a:gd name="T9" fmla="*/ 16 h 80"/>
                <a:gd name="T10" fmla="*/ 16 w 188"/>
                <a:gd name="T11" fmla="*/ 0 h 80"/>
                <a:gd name="T12" fmla="*/ 172 w 188"/>
                <a:gd name="T13" fmla="*/ 0 h 80"/>
                <a:gd name="T14" fmla="*/ 188 w 188"/>
                <a:gd name="T15" fmla="*/ 16 h 80"/>
                <a:gd name="T16" fmla="*/ 188 w 188"/>
                <a:gd name="T17" fmla="*/ 6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80">
                  <a:moveTo>
                    <a:pt x="188" y="64"/>
                  </a:moveTo>
                  <a:cubicBezTo>
                    <a:pt x="188" y="73"/>
                    <a:pt x="181" y="80"/>
                    <a:pt x="172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7" y="80"/>
                    <a:pt x="0" y="73"/>
                    <a:pt x="0" y="6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81" y="0"/>
                    <a:pt x="188" y="7"/>
                    <a:pt x="188" y="16"/>
                  </a:cubicBezTo>
                  <a:lnTo>
                    <a:pt x="188" y="64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4717278-D8DF-0F39-96CC-EF233C5092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close/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E55C8FD-F1CC-AAF5-0105-C50842CBB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A40171D-35B0-F793-EAD6-969CBBC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99 w 111"/>
                <a:gd name="T1" fmla="*/ 0 h 80"/>
                <a:gd name="T2" fmla="*/ 0 w 111"/>
                <a:gd name="T3" fmla="*/ 63 h 80"/>
                <a:gd name="T4" fmla="*/ 12 w 111"/>
                <a:gd name="T5" fmla="*/ 80 h 80"/>
                <a:gd name="T6" fmla="*/ 33 w 111"/>
                <a:gd name="T7" fmla="*/ 66 h 80"/>
                <a:gd name="T8" fmla="*/ 47 w 111"/>
                <a:gd name="T9" fmla="*/ 59 h 80"/>
                <a:gd name="T10" fmla="*/ 85 w 111"/>
                <a:gd name="T11" fmla="*/ 36 h 80"/>
                <a:gd name="T12" fmla="*/ 107 w 111"/>
                <a:gd name="T13" fmla="*/ 19 h 80"/>
                <a:gd name="T14" fmla="*/ 111 w 111"/>
                <a:gd name="T15" fmla="*/ 17 h 80"/>
                <a:gd name="T16" fmla="*/ 99 w 111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80">
                  <a:moveTo>
                    <a:pt x="99" y="0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9" y="75"/>
                    <a:pt x="26" y="70"/>
                    <a:pt x="33" y="66"/>
                  </a:cubicBezTo>
                  <a:cubicBezTo>
                    <a:pt x="38" y="64"/>
                    <a:pt x="42" y="61"/>
                    <a:pt x="47" y="59"/>
                  </a:cubicBezTo>
                  <a:cubicBezTo>
                    <a:pt x="58" y="50"/>
                    <a:pt x="71" y="42"/>
                    <a:pt x="85" y="36"/>
                  </a:cubicBezTo>
                  <a:cubicBezTo>
                    <a:pt x="92" y="30"/>
                    <a:pt x="99" y="25"/>
                    <a:pt x="107" y="19"/>
                  </a:cubicBezTo>
                  <a:cubicBezTo>
                    <a:pt x="108" y="19"/>
                    <a:pt x="110" y="18"/>
                    <a:pt x="111" y="17"/>
                  </a:cubicBezTo>
                  <a:cubicBezTo>
                    <a:pt x="99" y="0"/>
                    <a:pt x="99" y="0"/>
                    <a:pt x="99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9976390-49E3-785B-DED9-B1C66996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2343541"/>
              <a:ext cx="30163" cy="38100"/>
            </a:xfrm>
            <a:custGeom>
              <a:avLst/>
              <a:gdLst>
                <a:gd name="T0" fmla="*/ 11 w 12"/>
                <a:gd name="T1" fmla="*/ 0 h 16"/>
                <a:gd name="T2" fmla="*/ 0 w 12"/>
                <a:gd name="T3" fmla="*/ 15 h 16"/>
                <a:gd name="T4" fmla="*/ 1 w 12"/>
                <a:gd name="T5" fmla="*/ 16 h 16"/>
                <a:gd name="T6" fmla="*/ 12 w 12"/>
                <a:gd name="T7" fmla="*/ 0 h 16"/>
                <a:gd name="T8" fmla="*/ 11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1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88D756CB-AFAE-8CFF-3B32-8E8F999ED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9225" y="2189553"/>
              <a:ext cx="266700" cy="190500"/>
            </a:xfrm>
            <a:custGeom>
              <a:avLst/>
              <a:gdLst>
                <a:gd name="T0" fmla="*/ 11 w 109"/>
                <a:gd name="T1" fmla="*/ 0 h 78"/>
                <a:gd name="T2" fmla="*/ 0 w 109"/>
                <a:gd name="T3" fmla="*/ 16 h 78"/>
                <a:gd name="T4" fmla="*/ 4 w 109"/>
                <a:gd name="T5" fmla="*/ 18 h 78"/>
                <a:gd name="T6" fmla="*/ 26 w 109"/>
                <a:gd name="T7" fmla="*/ 35 h 78"/>
                <a:gd name="T8" fmla="*/ 64 w 109"/>
                <a:gd name="T9" fmla="*/ 58 h 78"/>
                <a:gd name="T10" fmla="*/ 78 w 109"/>
                <a:gd name="T11" fmla="*/ 65 h 78"/>
                <a:gd name="T12" fmla="*/ 98 w 109"/>
                <a:gd name="T13" fmla="*/ 78 h 78"/>
                <a:gd name="T14" fmla="*/ 109 w 109"/>
                <a:gd name="T15" fmla="*/ 63 h 78"/>
                <a:gd name="T16" fmla="*/ 11 w 109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78">
                  <a:moveTo>
                    <a:pt x="11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3" y="18"/>
                    <a:pt x="4" y="18"/>
                  </a:cubicBezTo>
                  <a:cubicBezTo>
                    <a:pt x="11" y="24"/>
                    <a:pt x="19" y="29"/>
                    <a:pt x="26" y="35"/>
                  </a:cubicBezTo>
                  <a:cubicBezTo>
                    <a:pt x="40" y="41"/>
                    <a:pt x="52" y="49"/>
                    <a:pt x="64" y="58"/>
                  </a:cubicBezTo>
                  <a:cubicBezTo>
                    <a:pt x="68" y="61"/>
                    <a:pt x="73" y="63"/>
                    <a:pt x="78" y="65"/>
                  </a:cubicBezTo>
                  <a:cubicBezTo>
                    <a:pt x="85" y="69"/>
                    <a:pt x="92" y="73"/>
                    <a:pt x="98" y="78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1498DEB-BB0E-361A-A746-E03C2B8EA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" y="1349766"/>
              <a:ext cx="1560513" cy="1320800"/>
            </a:xfrm>
            <a:custGeom>
              <a:avLst/>
              <a:gdLst>
                <a:gd name="T0" fmla="*/ 638 w 638"/>
                <a:gd name="T1" fmla="*/ 194 h 540"/>
                <a:gd name="T2" fmla="*/ 638 w 638"/>
                <a:gd name="T3" fmla="*/ 194 h 540"/>
                <a:gd name="T4" fmla="*/ 194 w 638"/>
                <a:gd name="T5" fmla="*/ 96 h 540"/>
                <a:gd name="T6" fmla="*/ 96 w 638"/>
                <a:gd name="T7" fmla="*/ 540 h 540"/>
                <a:gd name="T8" fmla="*/ 96 w 638"/>
                <a:gd name="T9" fmla="*/ 540 h 540"/>
                <a:gd name="T10" fmla="*/ 638 w 638"/>
                <a:gd name="T11" fmla="*/ 194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40">
                  <a:moveTo>
                    <a:pt x="638" y="194"/>
                  </a:moveTo>
                  <a:cubicBezTo>
                    <a:pt x="638" y="194"/>
                    <a:pt x="638" y="194"/>
                    <a:pt x="638" y="194"/>
                  </a:cubicBezTo>
                  <a:cubicBezTo>
                    <a:pt x="543" y="44"/>
                    <a:pt x="344" y="0"/>
                    <a:pt x="194" y="96"/>
                  </a:cubicBezTo>
                  <a:cubicBezTo>
                    <a:pt x="44" y="191"/>
                    <a:pt x="0" y="390"/>
                    <a:pt x="96" y="540"/>
                  </a:cubicBezTo>
                  <a:cubicBezTo>
                    <a:pt x="96" y="540"/>
                    <a:pt x="96" y="540"/>
                    <a:pt x="96" y="540"/>
                  </a:cubicBezTo>
                  <a:cubicBezTo>
                    <a:pt x="638" y="194"/>
                    <a:pt x="638" y="194"/>
                    <a:pt x="638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84577AB0-5BEC-8AFB-4DE9-80CE4EA3AF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100" y="2553091"/>
              <a:ext cx="203200" cy="117475"/>
            </a:xfrm>
            <a:custGeom>
              <a:avLst/>
              <a:gdLst>
                <a:gd name="T0" fmla="*/ 0 w 83"/>
                <a:gd name="T1" fmla="*/ 36 h 48"/>
                <a:gd name="T2" fmla="*/ 8 w 83"/>
                <a:gd name="T3" fmla="*/ 48 h 48"/>
                <a:gd name="T4" fmla="*/ 0 w 83"/>
                <a:gd name="T5" fmla="*/ 36 h 48"/>
                <a:gd name="T6" fmla="*/ 83 w 83"/>
                <a:gd name="T7" fmla="*/ 0 h 48"/>
                <a:gd name="T8" fmla="*/ 8 w 83"/>
                <a:gd name="T9" fmla="*/ 48 h 48"/>
                <a:gd name="T10" fmla="*/ 83 w 83"/>
                <a:gd name="T11" fmla="*/ 0 h 48"/>
                <a:gd name="T12" fmla="*/ 83 w 83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8">
                  <a:moveTo>
                    <a:pt x="0" y="36"/>
                  </a:moveTo>
                  <a:cubicBezTo>
                    <a:pt x="3" y="40"/>
                    <a:pt x="5" y="44"/>
                    <a:pt x="8" y="48"/>
                  </a:cubicBezTo>
                  <a:cubicBezTo>
                    <a:pt x="5" y="44"/>
                    <a:pt x="3" y="40"/>
                    <a:pt x="0" y="36"/>
                  </a:cubicBezTo>
                  <a:moveTo>
                    <a:pt x="83" y="0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DF17EA4-BE77-64BB-A2F1-C616E6EAA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" y="1589478"/>
              <a:ext cx="365125" cy="1081088"/>
            </a:xfrm>
            <a:custGeom>
              <a:avLst/>
              <a:gdLst>
                <a:gd name="T0" fmla="*/ 149 w 149"/>
                <a:gd name="T1" fmla="*/ 0 h 442"/>
                <a:gd name="T2" fmla="*/ 60 w 149"/>
                <a:gd name="T3" fmla="*/ 95 h 442"/>
                <a:gd name="T4" fmla="*/ 5 w 149"/>
                <a:gd name="T5" fmla="*/ 278 h 442"/>
                <a:gd name="T6" fmla="*/ 13 w 149"/>
                <a:gd name="T7" fmla="*/ 391 h 442"/>
                <a:gd name="T8" fmla="*/ 27 w 149"/>
                <a:gd name="T9" fmla="*/ 430 h 442"/>
                <a:gd name="T10" fmla="*/ 35 w 149"/>
                <a:gd name="T11" fmla="*/ 442 h 442"/>
                <a:gd name="T12" fmla="*/ 35 w 149"/>
                <a:gd name="T13" fmla="*/ 442 h 442"/>
                <a:gd name="T14" fmla="*/ 35 w 149"/>
                <a:gd name="T15" fmla="*/ 442 h 442"/>
                <a:gd name="T16" fmla="*/ 110 w 149"/>
                <a:gd name="T17" fmla="*/ 394 h 442"/>
                <a:gd name="T18" fmla="*/ 105 w 149"/>
                <a:gd name="T19" fmla="*/ 139 h 442"/>
                <a:gd name="T20" fmla="*/ 148 w 149"/>
                <a:gd name="T21" fmla="*/ 2 h 442"/>
                <a:gd name="T22" fmla="*/ 149 w 149"/>
                <a:gd name="T23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2">
                  <a:moveTo>
                    <a:pt x="149" y="0"/>
                  </a:moveTo>
                  <a:cubicBezTo>
                    <a:pt x="117" y="27"/>
                    <a:pt x="80" y="57"/>
                    <a:pt x="60" y="95"/>
                  </a:cubicBezTo>
                  <a:cubicBezTo>
                    <a:pt x="31" y="152"/>
                    <a:pt x="12" y="215"/>
                    <a:pt x="5" y="278"/>
                  </a:cubicBezTo>
                  <a:cubicBezTo>
                    <a:pt x="0" y="328"/>
                    <a:pt x="7" y="359"/>
                    <a:pt x="13" y="391"/>
                  </a:cubicBezTo>
                  <a:cubicBezTo>
                    <a:pt x="16" y="407"/>
                    <a:pt x="21" y="418"/>
                    <a:pt x="27" y="430"/>
                  </a:cubicBezTo>
                  <a:cubicBezTo>
                    <a:pt x="30" y="434"/>
                    <a:pt x="32" y="438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110" y="394"/>
                    <a:pt x="110" y="394"/>
                    <a:pt x="110" y="394"/>
                  </a:cubicBezTo>
                  <a:cubicBezTo>
                    <a:pt x="92" y="312"/>
                    <a:pt x="87" y="222"/>
                    <a:pt x="105" y="139"/>
                  </a:cubicBezTo>
                  <a:cubicBezTo>
                    <a:pt x="115" y="91"/>
                    <a:pt x="130" y="47"/>
                    <a:pt x="148" y="2"/>
                  </a:cubicBezTo>
                  <a:cubicBezTo>
                    <a:pt x="148" y="2"/>
                    <a:pt x="149" y="1"/>
                    <a:pt x="149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C75BF8B-3D5C-EA04-3175-EF3A270CC5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close/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1983518-2761-D917-38F0-FABA06A4AD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C8162D06-B31B-7CBC-865E-F576726D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15 w 136"/>
                <a:gd name="T1" fmla="*/ 0 h 97"/>
                <a:gd name="T2" fmla="*/ 0 w 136"/>
                <a:gd name="T3" fmla="*/ 29 h 97"/>
                <a:gd name="T4" fmla="*/ 59 w 136"/>
                <a:gd name="T5" fmla="*/ 64 h 97"/>
                <a:gd name="T6" fmla="*/ 127 w 136"/>
                <a:gd name="T7" fmla="*/ 97 h 97"/>
                <a:gd name="T8" fmla="*/ 136 w 136"/>
                <a:gd name="T9" fmla="*/ 81 h 97"/>
                <a:gd name="T10" fmla="*/ 15 w 136"/>
                <a:gd name="T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97">
                  <a:moveTo>
                    <a:pt x="15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20" y="40"/>
                    <a:pt x="40" y="52"/>
                    <a:pt x="59" y="64"/>
                  </a:cubicBezTo>
                  <a:cubicBezTo>
                    <a:pt x="82" y="74"/>
                    <a:pt x="105" y="85"/>
                    <a:pt x="127" y="97"/>
                  </a:cubicBezTo>
                  <a:cubicBezTo>
                    <a:pt x="136" y="81"/>
                    <a:pt x="136" y="81"/>
                    <a:pt x="136" y="81"/>
                  </a:cubicBezTo>
                  <a:cubicBezTo>
                    <a:pt x="94" y="57"/>
                    <a:pt x="53" y="30"/>
                    <a:pt x="15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79F05E50-3545-4AB4-0882-7603934C9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69AB058E-84A1-735F-95CA-54723DB6A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72ED02E-EE12-541B-38D0-8AF3EBD88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5899541"/>
              <a:ext cx="334963" cy="239713"/>
            </a:xfrm>
            <a:custGeom>
              <a:avLst/>
              <a:gdLst>
                <a:gd name="T0" fmla="*/ 122 w 137"/>
                <a:gd name="T1" fmla="*/ 0 h 98"/>
                <a:gd name="T2" fmla="*/ 0 w 137"/>
                <a:gd name="T3" fmla="*/ 81 h 98"/>
                <a:gd name="T4" fmla="*/ 10 w 137"/>
                <a:gd name="T5" fmla="*/ 98 h 98"/>
                <a:gd name="T6" fmla="*/ 78 w 137"/>
                <a:gd name="T7" fmla="*/ 65 h 98"/>
                <a:gd name="T8" fmla="*/ 137 w 137"/>
                <a:gd name="T9" fmla="*/ 30 h 98"/>
                <a:gd name="T10" fmla="*/ 122 w 137"/>
                <a:gd name="T1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98">
                  <a:moveTo>
                    <a:pt x="122" y="0"/>
                  </a:moveTo>
                  <a:cubicBezTo>
                    <a:pt x="83" y="30"/>
                    <a:pt x="43" y="58"/>
                    <a:pt x="0" y="81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32" y="86"/>
                    <a:pt x="55" y="75"/>
                    <a:pt x="78" y="65"/>
                  </a:cubicBezTo>
                  <a:cubicBezTo>
                    <a:pt x="97" y="53"/>
                    <a:pt x="117" y="41"/>
                    <a:pt x="137" y="30"/>
                  </a:cubicBezTo>
                  <a:cubicBezTo>
                    <a:pt x="122" y="0"/>
                    <a:pt x="122" y="0"/>
                    <a:pt x="122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725082C7-6CA7-BA9F-406E-39E43C1E0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163" y="1986353"/>
              <a:ext cx="4387850" cy="4384675"/>
            </a:xfrm>
            <a:custGeom>
              <a:avLst/>
              <a:gdLst>
                <a:gd name="T0" fmla="*/ 897 w 1794"/>
                <a:gd name="T1" fmla="*/ 1793 h 1793"/>
                <a:gd name="T2" fmla="*/ 263 w 1794"/>
                <a:gd name="T3" fmla="*/ 1531 h 1793"/>
                <a:gd name="T4" fmla="*/ 0 w 1794"/>
                <a:gd name="T5" fmla="*/ 897 h 1793"/>
                <a:gd name="T6" fmla="*/ 263 w 1794"/>
                <a:gd name="T7" fmla="*/ 262 h 1793"/>
                <a:gd name="T8" fmla="*/ 897 w 1794"/>
                <a:gd name="T9" fmla="*/ 0 h 1793"/>
                <a:gd name="T10" fmla="*/ 1531 w 1794"/>
                <a:gd name="T11" fmla="*/ 262 h 1793"/>
                <a:gd name="T12" fmla="*/ 1794 w 1794"/>
                <a:gd name="T13" fmla="*/ 897 h 1793"/>
                <a:gd name="T14" fmla="*/ 1531 w 1794"/>
                <a:gd name="T15" fmla="*/ 1531 h 1793"/>
                <a:gd name="T16" fmla="*/ 897 w 1794"/>
                <a:gd name="T17" fmla="*/ 1793 h 1793"/>
                <a:gd name="T18" fmla="*/ 897 w 1794"/>
                <a:gd name="T19" fmla="*/ 79 h 1793"/>
                <a:gd name="T20" fmla="*/ 79 w 1794"/>
                <a:gd name="T21" fmla="*/ 897 h 1793"/>
                <a:gd name="T22" fmla="*/ 897 w 1794"/>
                <a:gd name="T23" fmla="*/ 1714 h 1793"/>
                <a:gd name="T24" fmla="*/ 1715 w 1794"/>
                <a:gd name="T25" fmla="*/ 897 h 1793"/>
                <a:gd name="T26" fmla="*/ 897 w 1794"/>
                <a:gd name="T27" fmla="*/ 79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4" h="1793">
                  <a:moveTo>
                    <a:pt x="897" y="1793"/>
                  </a:moveTo>
                  <a:cubicBezTo>
                    <a:pt x="658" y="1793"/>
                    <a:pt x="432" y="1700"/>
                    <a:pt x="263" y="1531"/>
                  </a:cubicBezTo>
                  <a:cubicBezTo>
                    <a:pt x="94" y="1361"/>
                    <a:pt x="0" y="1136"/>
                    <a:pt x="0" y="897"/>
                  </a:cubicBezTo>
                  <a:cubicBezTo>
                    <a:pt x="0" y="657"/>
                    <a:pt x="94" y="432"/>
                    <a:pt x="263" y="262"/>
                  </a:cubicBezTo>
                  <a:cubicBezTo>
                    <a:pt x="432" y="93"/>
                    <a:pt x="658" y="0"/>
                    <a:pt x="897" y="0"/>
                  </a:cubicBezTo>
                  <a:cubicBezTo>
                    <a:pt x="1137" y="0"/>
                    <a:pt x="1362" y="93"/>
                    <a:pt x="1531" y="262"/>
                  </a:cubicBezTo>
                  <a:cubicBezTo>
                    <a:pt x="1701" y="432"/>
                    <a:pt x="1794" y="657"/>
                    <a:pt x="1794" y="897"/>
                  </a:cubicBezTo>
                  <a:cubicBezTo>
                    <a:pt x="1794" y="1136"/>
                    <a:pt x="1701" y="1361"/>
                    <a:pt x="1531" y="1531"/>
                  </a:cubicBezTo>
                  <a:cubicBezTo>
                    <a:pt x="1362" y="1700"/>
                    <a:pt x="1137" y="1793"/>
                    <a:pt x="897" y="1793"/>
                  </a:cubicBezTo>
                  <a:moveTo>
                    <a:pt x="897" y="79"/>
                  </a:moveTo>
                  <a:cubicBezTo>
                    <a:pt x="446" y="79"/>
                    <a:pt x="79" y="446"/>
                    <a:pt x="79" y="897"/>
                  </a:cubicBezTo>
                  <a:cubicBezTo>
                    <a:pt x="79" y="1348"/>
                    <a:pt x="446" y="1714"/>
                    <a:pt x="897" y="1714"/>
                  </a:cubicBezTo>
                  <a:cubicBezTo>
                    <a:pt x="1348" y="1714"/>
                    <a:pt x="1715" y="1348"/>
                    <a:pt x="1715" y="897"/>
                  </a:cubicBezTo>
                  <a:cubicBezTo>
                    <a:pt x="1715" y="446"/>
                    <a:pt x="1348" y="79"/>
                    <a:pt x="897" y="79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5EE2C1A-0CE9-7338-D039-CB3F8FB444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200" y="2157803"/>
              <a:ext cx="4043363" cy="4041775"/>
            </a:xfrm>
            <a:custGeom>
              <a:avLst/>
              <a:gdLst>
                <a:gd name="T0" fmla="*/ 826 w 1653"/>
                <a:gd name="T1" fmla="*/ 1653 h 1653"/>
                <a:gd name="T2" fmla="*/ 0 w 1653"/>
                <a:gd name="T3" fmla="*/ 827 h 1653"/>
                <a:gd name="T4" fmla="*/ 826 w 1653"/>
                <a:gd name="T5" fmla="*/ 0 h 1653"/>
                <a:gd name="T6" fmla="*/ 1653 w 1653"/>
                <a:gd name="T7" fmla="*/ 827 h 1653"/>
                <a:gd name="T8" fmla="*/ 826 w 1653"/>
                <a:gd name="T9" fmla="*/ 1653 h 1653"/>
                <a:gd name="T10" fmla="*/ 826 w 1653"/>
                <a:gd name="T11" fmla="*/ 49 h 1653"/>
                <a:gd name="T12" fmla="*/ 48 w 1653"/>
                <a:gd name="T13" fmla="*/ 827 h 1653"/>
                <a:gd name="T14" fmla="*/ 826 w 1653"/>
                <a:gd name="T15" fmla="*/ 1605 h 1653"/>
                <a:gd name="T16" fmla="*/ 1604 w 1653"/>
                <a:gd name="T17" fmla="*/ 827 h 1653"/>
                <a:gd name="T18" fmla="*/ 826 w 1653"/>
                <a:gd name="T19" fmla="*/ 4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3" h="1653">
                  <a:moveTo>
                    <a:pt x="826" y="1653"/>
                  </a:moveTo>
                  <a:cubicBezTo>
                    <a:pt x="371" y="1653"/>
                    <a:pt x="0" y="1282"/>
                    <a:pt x="0" y="827"/>
                  </a:cubicBezTo>
                  <a:cubicBezTo>
                    <a:pt x="0" y="371"/>
                    <a:pt x="371" y="0"/>
                    <a:pt x="826" y="0"/>
                  </a:cubicBezTo>
                  <a:cubicBezTo>
                    <a:pt x="1282" y="0"/>
                    <a:pt x="1653" y="371"/>
                    <a:pt x="1653" y="827"/>
                  </a:cubicBezTo>
                  <a:cubicBezTo>
                    <a:pt x="1653" y="1282"/>
                    <a:pt x="1282" y="1653"/>
                    <a:pt x="826" y="1653"/>
                  </a:cubicBezTo>
                  <a:moveTo>
                    <a:pt x="826" y="49"/>
                  </a:moveTo>
                  <a:cubicBezTo>
                    <a:pt x="397" y="49"/>
                    <a:pt x="48" y="398"/>
                    <a:pt x="48" y="827"/>
                  </a:cubicBezTo>
                  <a:cubicBezTo>
                    <a:pt x="48" y="1256"/>
                    <a:pt x="397" y="1605"/>
                    <a:pt x="826" y="1605"/>
                  </a:cubicBezTo>
                  <a:cubicBezTo>
                    <a:pt x="1255" y="1605"/>
                    <a:pt x="1604" y="1256"/>
                    <a:pt x="1604" y="827"/>
                  </a:cubicBezTo>
                  <a:cubicBezTo>
                    <a:pt x="1604" y="398"/>
                    <a:pt x="1255" y="49"/>
                    <a:pt x="826" y="49"/>
                  </a:cubicBezTo>
                </a:path>
              </a:pathLst>
            </a:cu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508186B-20C8-C5AF-6B1B-018536BE8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713" y="2067316"/>
              <a:ext cx="4221163" cy="4222750"/>
            </a:xfrm>
            <a:custGeom>
              <a:avLst/>
              <a:gdLst>
                <a:gd name="T0" fmla="*/ 863 w 1726"/>
                <a:gd name="T1" fmla="*/ 1690 h 1727"/>
                <a:gd name="T2" fmla="*/ 37 w 1726"/>
                <a:gd name="T3" fmla="*/ 864 h 1727"/>
                <a:gd name="T4" fmla="*/ 863 w 1726"/>
                <a:gd name="T5" fmla="*/ 37 h 1727"/>
                <a:gd name="T6" fmla="*/ 1690 w 1726"/>
                <a:gd name="T7" fmla="*/ 864 h 1727"/>
                <a:gd name="T8" fmla="*/ 1690 w 1726"/>
                <a:gd name="T9" fmla="*/ 864 h 1727"/>
                <a:gd name="T10" fmla="*/ 1690 w 1726"/>
                <a:gd name="T11" fmla="*/ 864 h 1727"/>
                <a:gd name="T12" fmla="*/ 863 w 1726"/>
                <a:gd name="T13" fmla="*/ 1690 h 1727"/>
                <a:gd name="T14" fmla="*/ 863 w 1726"/>
                <a:gd name="T15" fmla="*/ 1690 h 1727"/>
                <a:gd name="T16" fmla="*/ 863 w 1726"/>
                <a:gd name="T17" fmla="*/ 0 h 1727"/>
                <a:gd name="T18" fmla="*/ 0 w 1726"/>
                <a:gd name="T19" fmla="*/ 864 h 1727"/>
                <a:gd name="T20" fmla="*/ 863 w 1726"/>
                <a:gd name="T21" fmla="*/ 1727 h 1727"/>
                <a:gd name="T22" fmla="*/ 1726 w 1726"/>
                <a:gd name="T23" fmla="*/ 864 h 1727"/>
                <a:gd name="T24" fmla="*/ 863 w 1726"/>
                <a:gd name="T25" fmla="*/ 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6" h="1727">
                  <a:moveTo>
                    <a:pt x="863" y="1690"/>
                  </a:moveTo>
                  <a:cubicBezTo>
                    <a:pt x="408" y="1690"/>
                    <a:pt x="37" y="1319"/>
                    <a:pt x="37" y="864"/>
                  </a:cubicBezTo>
                  <a:cubicBezTo>
                    <a:pt x="37" y="408"/>
                    <a:pt x="408" y="37"/>
                    <a:pt x="863" y="37"/>
                  </a:cubicBezTo>
                  <a:cubicBezTo>
                    <a:pt x="1319" y="37"/>
                    <a:pt x="1690" y="408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1319"/>
                    <a:pt x="1319" y="1690"/>
                    <a:pt x="863" y="1690"/>
                  </a:cubicBezTo>
                  <a:cubicBezTo>
                    <a:pt x="863" y="1690"/>
                    <a:pt x="863" y="1690"/>
                    <a:pt x="863" y="1690"/>
                  </a:cubicBezTo>
                  <a:moveTo>
                    <a:pt x="863" y="0"/>
                  </a:moveTo>
                  <a:cubicBezTo>
                    <a:pt x="387" y="0"/>
                    <a:pt x="0" y="388"/>
                    <a:pt x="0" y="864"/>
                  </a:cubicBezTo>
                  <a:cubicBezTo>
                    <a:pt x="0" y="1340"/>
                    <a:pt x="387" y="1727"/>
                    <a:pt x="863" y="1727"/>
                  </a:cubicBezTo>
                  <a:cubicBezTo>
                    <a:pt x="1339" y="1727"/>
                    <a:pt x="1726" y="1340"/>
                    <a:pt x="1726" y="864"/>
                  </a:cubicBezTo>
                  <a:cubicBezTo>
                    <a:pt x="1726" y="388"/>
                    <a:pt x="1339" y="0"/>
                    <a:pt x="863" y="0"/>
                  </a:cubicBezTo>
                </a:path>
              </a:pathLst>
            </a:custGeom>
            <a:solidFill>
              <a:srgbClr val="CD4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558CF23-7274-87AC-7F7F-CB72D160D943}"/>
                </a:ext>
              </a:extLst>
            </p:cNvPr>
            <p:cNvGrpSpPr/>
            <p:nvPr/>
          </p:nvGrpSpPr>
          <p:grpSpPr>
            <a:xfrm>
              <a:off x="2455863" y="2411803"/>
              <a:ext cx="566738" cy="566738"/>
              <a:chOff x="2455863" y="2411803"/>
              <a:chExt cx="566738" cy="566738"/>
            </a:xfrm>
          </p:grpSpPr>
          <p:sp>
            <p:nvSpPr>
              <p:cNvPr id="31" name="Oval 32">
                <a:extLst>
                  <a:ext uri="{FF2B5EF4-FFF2-40B4-BE49-F238E27FC236}">
                    <a16:creationId xmlns:a16="http://schemas.microsoft.com/office/drawing/2014/main" id="{72307B80-1F5D-BFA4-A35A-FD6F79915F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55863" y="2411803"/>
                <a:ext cx="566738" cy="566738"/>
              </a:xfrm>
              <a:prstGeom prst="ellipse">
                <a:avLst/>
              </a:pr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val 33">
                <a:extLst>
                  <a:ext uri="{FF2B5EF4-FFF2-40B4-BE49-F238E27FC236}">
                    <a16:creationId xmlns:a16="http://schemas.microsoft.com/office/drawing/2014/main" id="{B7AC04E6-9350-A867-74E7-7603525D0E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1425" y="2465778"/>
                <a:ext cx="455613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4">
                <a:extLst>
                  <a:ext uri="{FF2B5EF4-FFF2-40B4-BE49-F238E27FC236}">
                    <a16:creationId xmlns:a16="http://schemas.microsoft.com/office/drawing/2014/main" id="{777F0F69-D591-95AF-2BCC-8A651F0AC5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11425" y="2621353"/>
                <a:ext cx="9525" cy="111125"/>
              </a:xfrm>
              <a:custGeom>
                <a:avLst/>
                <a:gdLst>
                  <a:gd name="T0" fmla="*/ 0 w 4"/>
                  <a:gd name="T1" fmla="*/ 43 h 45"/>
                  <a:gd name="T2" fmla="*/ 0 w 4"/>
                  <a:gd name="T3" fmla="*/ 42 h 45"/>
                  <a:gd name="T4" fmla="*/ 0 w 4"/>
                  <a:gd name="T5" fmla="*/ 41 h 45"/>
                  <a:gd name="T6" fmla="*/ 0 w 4"/>
                  <a:gd name="T7" fmla="*/ 40 h 45"/>
                  <a:gd name="T8" fmla="*/ 0 w 4"/>
                  <a:gd name="T9" fmla="*/ 40 h 45"/>
                  <a:gd name="T10" fmla="*/ 0 w 4"/>
                  <a:gd name="T11" fmla="*/ 39 h 45"/>
                  <a:gd name="T12" fmla="*/ 0 w 4"/>
                  <a:gd name="T13" fmla="*/ 38 h 45"/>
                  <a:gd name="T14" fmla="*/ 0 w 4"/>
                  <a:gd name="T15" fmla="*/ 38 h 45"/>
                  <a:gd name="T16" fmla="*/ 0 w 4"/>
                  <a:gd name="T17" fmla="*/ 37 h 45"/>
                  <a:gd name="T18" fmla="*/ 0 w 4"/>
                  <a:gd name="T19" fmla="*/ 36 h 45"/>
                  <a:gd name="T20" fmla="*/ 0 w 4"/>
                  <a:gd name="T21" fmla="*/ 36 h 45"/>
                  <a:gd name="T22" fmla="*/ 0 w 4"/>
                  <a:gd name="T23" fmla="*/ 35 h 45"/>
                  <a:gd name="T24" fmla="*/ 0 w 4"/>
                  <a:gd name="T25" fmla="*/ 34 h 45"/>
                  <a:gd name="T26" fmla="*/ 0 w 4"/>
                  <a:gd name="T27" fmla="*/ 34 h 45"/>
                  <a:gd name="T28" fmla="*/ 0 w 4"/>
                  <a:gd name="T29" fmla="*/ 33 h 45"/>
                  <a:gd name="T30" fmla="*/ 0 w 4"/>
                  <a:gd name="T31" fmla="*/ 32 h 45"/>
                  <a:gd name="T32" fmla="*/ 0 w 4"/>
                  <a:gd name="T33" fmla="*/ 31 h 45"/>
                  <a:gd name="T34" fmla="*/ 0 w 4"/>
                  <a:gd name="T35" fmla="*/ 31 h 45"/>
                  <a:gd name="T36" fmla="*/ 0 w 4"/>
                  <a:gd name="T37" fmla="*/ 30 h 45"/>
                  <a:gd name="T38" fmla="*/ 0 w 4"/>
                  <a:gd name="T39" fmla="*/ 29 h 45"/>
                  <a:gd name="T40" fmla="*/ 0 w 4"/>
                  <a:gd name="T41" fmla="*/ 29 h 45"/>
                  <a:gd name="T42" fmla="*/ 0 w 4"/>
                  <a:gd name="T43" fmla="*/ 28 h 45"/>
                  <a:gd name="T44" fmla="*/ 0 w 4"/>
                  <a:gd name="T45" fmla="*/ 27 h 45"/>
                  <a:gd name="T46" fmla="*/ 0 w 4"/>
                  <a:gd name="T47" fmla="*/ 26 h 45"/>
                  <a:gd name="T48" fmla="*/ 0 w 4"/>
                  <a:gd name="T49" fmla="*/ 26 h 45"/>
                  <a:gd name="T50" fmla="*/ 0 w 4"/>
                  <a:gd name="T51" fmla="*/ 25 h 45"/>
                  <a:gd name="T52" fmla="*/ 0 w 4"/>
                  <a:gd name="T53" fmla="*/ 24 h 45"/>
                  <a:gd name="T54" fmla="*/ 0 w 4"/>
                  <a:gd name="T55" fmla="*/ 23 h 45"/>
                  <a:gd name="T56" fmla="*/ 0 w 4"/>
                  <a:gd name="T57" fmla="*/ 22 h 45"/>
                  <a:gd name="T58" fmla="*/ 0 w 4"/>
                  <a:gd name="T59" fmla="*/ 22 h 45"/>
                  <a:gd name="T60" fmla="*/ 0 w 4"/>
                  <a:gd name="T61" fmla="*/ 21 h 45"/>
                  <a:gd name="T62" fmla="*/ 0 w 4"/>
                  <a:gd name="T63" fmla="*/ 20 h 45"/>
                  <a:gd name="T64" fmla="*/ 0 w 4"/>
                  <a:gd name="T65" fmla="*/ 19 h 45"/>
                  <a:gd name="T66" fmla="*/ 0 w 4"/>
                  <a:gd name="T67" fmla="*/ 18 h 45"/>
                  <a:gd name="T68" fmla="*/ 0 w 4"/>
                  <a:gd name="T69" fmla="*/ 18 h 45"/>
                  <a:gd name="T70" fmla="*/ 0 w 4"/>
                  <a:gd name="T71" fmla="*/ 17 h 45"/>
                  <a:gd name="T72" fmla="*/ 1 w 4"/>
                  <a:gd name="T73" fmla="*/ 16 h 45"/>
                  <a:gd name="T74" fmla="*/ 1 w 4"/>
                  <a:gd name="T75" fmla="*/ 15 h 45"/>
                  <a:gd name="T76" fmla="*/ 1 w 4"/>
                  <a:gd name="T77" fmla="*/ 15 h 45"/>
                  <a:gd name="T78" fmla="*/ 1 w 4"/>
                  <a:gd name="T79" fmla="*/ 13 h 45"/>
                  <a:gd name="T80" fmla="*/ 1 w 4"/>
                  <a:gd name="T81" fmla="*/ 12 h 45"/>
                  <a:gd name="T82" fmla="*/ 1 w 4"/>
                  <a:gd name="T83" fmla="*/ 12 h 45"/>
                  <a:gd name="T84" fmla="*/ 1 w 4"/>
                  <a:gd name="T85" fmla="*/ 11 h 45"/>
                  <a:gd name="T86" fmla="*/ 2 w 4"/>
                  <a:gd name="T87" fmla="*/ 10 h 45"/>
                  <a:gd name="T88" fmla="*/ 2 w 4"/>
                  <a:gd name="T89" fmla="*/ 10 h 45"/>
                  <a:gd name="T90" fmla="*/ 2 w 4"/>
                  <a:gd name="T91" fmla="*/ 9 h 45"/>
                  <a:gd name="T92" fmla="*/ 2 w 4"/>
                  <a:gd name="T93" fmla="*/ 8 h 45"/>
                  <a:gd name="T94" fmla="*/ 2 w 4"/>
                  <a:gd name="T95" fmla="*/ 8 h 45"/>
                  <a:gd name="T96" fmla="*/ 2 w 4"/>
                  <a:gd name="T97" fmla="*/ 7 h 45"/>
                  <a:gd name="T98" fmla="*/ 3 w 4"/>
                  <a:gd name="T99" fmla="*/ 6 h 45"/>
                  <a:gd name="T100" fmla="*/ 3 w 4"/>
                  <a:gd name="T101" fmla="*/ 6 h 45"/>
                  <a:gd name="T102" fmla="*/ 3 w 4"/>
                  <a:gd name="T103" fmla="*/ 5 h 45"/>
                  <a:gd name="T104" fmla="*/ 3 w 4"/>
                  <a:gd name="T105" fmla="*/ 4 h 45"/>
                  <a:gd name="T106" fmla="*/ 3 w 4"/>
                  <a:gd name="T107" fmla="*/ 4 h 45"/>
                  <a:gd name="T108" fmla="*/ 3 w 4"/>
                  <a:gd name="T109" fmla="*/ 3 h 45"/>
                  <a:gd name="T110" fmla="*/ 4 w 4"/>
                  <a:gd name="T111" fmla="*/ 2 h 45"/>
                  <a:gd name="T112" fmla="*/ 4 w 4"/>
                  <a:gd name="T113" fmla="*/ 1 h 45"/>
                  <a:gd name="T114" fmla="*/ 4 w 4"/>
                  <a:gd name="T11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" h="45">
                    <a:moveTo>
                      <a:pt x="1" y="45"/>
                    </a:move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8"/>
                    </a:moveTo>
                    <a:cubicBezTo>
                      <a:pt x="0" y="38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7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5"/>
                    </a:moveTo>
                    <a:cubicBezTo>
                      <a:pt x="0" y="35"/>
                      <a:pt x="0" y="36"/>
                      <a:pt x="0" y="36"/>
                    </a:cubicBezTo>
                    <a:cubicBezTo>
                      <a:pt x="0" y="36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4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8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6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5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1"/>
                    </a:moveTo>
                    <a:cubicBezTo>
                      <a:pt x="0" y="21"/>
                      <a:pt x="0" y="22"/>
                      <a:pt x="0" y="22"/>
                    </a:cubicBezTo>
                    <a:cubicBezTo>
                      <a:pt x="0" y="22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0"/>
                    </a:cubicBezTo>
                    <a:moveTo>
                      <a:pt x="0" y="2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moveTo>
                      <a:pt x="0" y="19"/>
                    </a:moveTo>
                    <a:cubicBezTo>
                      <a:pt x="0" y="19"/>
                      <a:pt x="0" y="20"/>
                      <a:pt x="0" y="20"/>
                    </a:cubicBezTo>
                    <a:cubicBezTo>
                      <a:pt x="0" y="20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8"/>
                    </a:moveTo>
                    <a:cubicBezTo>
                      <a:pt x="0" y="18"/>
                      <a:pt x="0" y="19"/>
                      <a:pt x="0" y="19"/>
                    </a:cubicBezTo>
                    <a:cubicBezTo>
                      <a:pt x="0" y="19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8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1" y="16"/>
                    </a:moveTo>
                    <a:cubicBezTo>
                      <a:pt x="1" y="16"/>
                      <a:pt x="0" y="16"/>
                      <a:pt x="0" y="17"/>
                    </a:cubicBezTo>
                    <a:cubicBezTo>
                      <a:pt x="0" y="16"/>
                      <a:pt x="1" y="16"/>
                      <a:pt x="1" y="16"/>
                    </a:cubicBezTo>
                    <a:moveTo>
                      <a:pt x="1" y="16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moveTo>
                      <a:pt x="1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4"/>
                    </a:moveTo>
                    <a:cubicBezTo>
                      <a:pt x="1" y="14"/>
                      <a:pt x="1" y="15"/>
                      <a:pt x="1" y="15"/>
                    </a:cubicBezTo>
                    <a:cubicBezTo>
                      <a:pt x="1" y="15"/>
                      <a:pt x="1" y="14"/>
                      <a:pt x="1" y="14"/>
                    </a:cubicBezTo>
                    <a:moveTo>
                      <a:pt x="1" y="14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moveTo>
                      <a:pt x="1" y="13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3"/>
                    </a:cubicBezTo>
                    <a:moveTo>
                      <a:pt x="1" y="13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moveTo>
                      <a:pt x="1" y="12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1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2" y="11"/>
                    </a:moveTo>
                    <a:cubicBezTo>
                      <a:pt x="2" y="11"/>
                      <a:pt x="1" y="11"/>
                      <a:pt x="1" y="11"/>
                    </a:cubicBezTo>
                    <a:cubicBezTo>
                      <a:pt x="1" y="11"/>
                      <a:pt x="2" y="11"/>
                      <a:pt x="2" y="11"/>
                    </a:cubicBezTo>
                    <a:moveTo>
                      <a:pt x="2" y="10"/>
                    </a:moveTo>
                    <a:cubicBezTo>
                      <a:pt x="2" y="10"/>
                      <a:pt x="2" y="11"/>
                      <a:pt x="2" y="11"/>
                    </a:cubicBezTo>
                    <a:cubicBezTo>
                      <a:pt x="2" y="11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9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8"/>
                    </a:moveTo>
                    <a:cubicBezTo>
                      <a:pt x="2" y="8"/>
                      <a:pt x="2" y="9"/>
                      <a:pt x="2" y="9"/>
                    </a:cubicBezTo>
                    <a:cubicBezTo>
                      <a:pt x="2" y="9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3" y="6"/>
                    </a:moveTo>
                    <a:cubicBezTo>
                      <a:pt x="3" y="6"/>
                      <a:pt x="2" y="7"/>
                      <a:pt x="2" y="7"/>
                    </a:cubicBezTo>
                    <a:cubicBezTo>
                      <a:pt x="2" y="7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4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35">
                <a:extLst>
                  <a:ext uri="{FF2B5EF4-FFF2-40B4-BE49-F238E27FC236}">
                    <a16:creationId xmlns:a16="http://schemas.microsoft.com/office/drawing/2014/main" id="{DBBC99D5-DFF4-6375-2A3C-9BC63022F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425" y="2494353"/>
                <a:ext cx="190500" cy="425450"/>
              </a:xfrm>
              <a:custGeom>
                <a:avLst/>
                <a:gdLst>
                  <a:gd name="T0" fmla="*/ 4 w 78"/>
                  <a:gd name="T1" fmla="*/ 53 h 174"/>
                  <a:gd name="T2" fmla="*/ 4 w 78"/>
                  <a:gd name="T3" fmla="*/ 54 h 174"/>
                  <a:gd name="T4" fmla="*/ 3 w 78"/>
                  <a:gd name="T5" fmla="*/ 55 h 174"/>
                  <a:gd name="T6" fmla="*/ 3 w 78"/>
                  <a:gd name="T7" fmla="*/ 56 h 174"/>
                  <a:gd name="T8" fmla="*/ 3 w 78"/>
                  <a:gd name="T9" fmla="*/ 56 h 174"/>
                  <a:gd name="T10" fmla="*/ 3 w 78"/>
                  <a:gd name="T11" fmla="*/ 57 h 174"/>
                  <a:gd name="T12" fmla="*/ 3 w 78"/>
                  <a:gd name="T13" fmla="*/ 58 h 174"/>
                  <a:gd name="T14" fmla="*/ 3 w 78"/>
                  <a:gd name="T15" fmla="*/ 58 h 174"/>
                  <a:gd name="T16" fmla="*/ 2 w 78"/>
                  <a:gd name="T17" fmla="*/ 59 h 174"/>
                  <a:gd name="T18" fmla="*/ 2 w 78"/>
                  <a:gd name="T19" fmla="*/ 60 h 174"/>
                  <a:gd name="T20" fmla="*/ 2 w 78"/>
                  <a:gd name="T21" fmla="*/ 61 h 174"/>
                  <a:gd name="T22" fmla="*/ 2 w 78"/>
                  <a:gd name="T23" fmla="*/ 61 h 174"/>
                  <a:gd name="T24" fmla="*/ 2 w 78"/>
                  <a:gd name="T25" fmla="*/ 62 h 174"/>
                  <a:gd name="T26" fmla="*/ 2 w 78"/>
                  <a:gd name="T27" fmla="*/ 63 h 174"/>
                  <a:gd name="T28" fmla="*/ 1 w 78"/>
                  <a:gd name="T29" fmla="*/ 63 h 174"/>
                  <a:gd name="T30" fmla="*/ 1 w 78"/>
                  <a:gd name="T31" fmla="*/ 64 h 174"/>
                  <a:gd name="T32" fmla="*/ 1 w 78"/>
                  <a:gd name="T33" fmla="*/ 65 h 174"/>
                  <a:gd name="T34" fmla="*/ 1 w 78"/>
                  <a:gd name="T35" fmla="*/ 66 h 174"/>
                  <a:gd name="T36" fmla="*/ 1 w 78"/>
                  <a:gd name="T37" fmla="*/ 67 h 174"/>
                  <a:gd name="T38" fmla="*/ 1 w 78"/>
                  <a:gd name="T39" fmla="*/ 68 h 174"/>
                  <a:gd name="T40" fmla="*/ 0 w 78"/>
                  <a:gd name="T41" fmla="*/ 69 h 174"/>
                  <a:gd name="T42" fmla="*/ 0 w 78"/>
                  <a:gd name="T43" fmla="*/ 70 h 174"/>
                  <a:gd name="T44" fmla="*/ 0 w 78"/>
                  <a:gd name="T45" fmla="*/ 71 h 174"/>
                  <a:gd name="T46" fmla="*/ 0 w 78"/>
                  <a:gd name="T47" fmla="*/ 71 h 174"/>
                  <a:gd name="T48" fmla="*/ 0 w 78"/>
                  <a:gd name="T49" fmla="*/ 73 h 174"/>
                  <a:gd name="T50" fmla="*/ 0 w 78"/>
                  <a:gd name="T51" fmla="*/ 73 h 174"/>
                  <a:gd name="T52" fmla="*/ 0 w 78"/>
                  <a:gd name="T53" fmla="*/ 74 h 174"/>
                  <a:gd name="T54" fmla="*/ 0 w 78"/>
                  <a:gd name="T55" fmla="*/ 75 h 174"/>
                  <a:gd name="T56" fmla="*/ 0 w 78"/>
                  <a:gd name="T57" fmla="*/ 76 h 174"/>
                  <a:gd name="T58" fmla="*/ 0 w 78"/>
                  <a:gd name="T59" fmla="*/ 77 h 174"/>
                  <a:gd name="T60" fmla="*/ 0 w 78"/>
                  <a:gd name="T61" fmla="*/ 77 h 174"/>
                  <a:gd name="T62" fmla="*/ 0 w 78"/>
                  <a:gd name="T63" fmla="*/ 78 h 174"/>
                  <a:gd name="T64" fmla="*/ 0 w 78"/>
                  <a:gd name="T65" fmla="*/ 79 h 174"/>
                  <a:gd name="T66" fmla="*/ 0 w 78"/>
                  <a:gd name="T67" fmla="*/ 80 h 174"/>
                  <a:gd name="T68" fmla="*/ 0 w 78"/>
                  <a:gd name="T69" fmla="*/ 81 h 174"/>
                  <a:gd name="T70" fmla="*/ 0 w 78"/>
                  <a:gd name="T71" fmla="*/ 81 h 174"/>
                  <a:gd name="T72" fmla="*/ 0 w 78"/>
                  <a:gd name="T73" fmla="*/ 82 h 174"/>
                  <a:gd name="T74" fmla="*/ 0 w 78"/>
                  <a:gd name="T75" fmla="*/ 83 h 174"/>
                  <a:gd name="T76" fmla="*/ 0 w 78"/>
                  <a:gd name="T77" fmla="*/ 84 h 174"/>
                  <a:gd name="T78" fmla="*/ 0 w 78"/>
                  <a:gd name="T79" fmla="*/ 84 h 174"/>
                  <a:gd name="T80" fmla="*/ 0 w 78"/>
                  <a:gd name="T81" fmla="*/ 85 h 174"/>
                  <a:gd name="T82" fmla="*/ 0 w 78"/>
                  <a:gd name="T83" fmla="*/ 86 h 174"/>
                  <a:gd name="T84" fmla="*/ 0 w 78"/>
                  <a:gd name="T85" fmla="*/ 87 h 174"/>
                  <a:gd name="T86" fmla="*/ 0 w 78"/>
                  <a:gd name="T87" fmla="*/ 87 h 174"/>
                  <a:gd name="T88" fmla="*/ 0 w 78"/>
                  <a:gd name="T89" fmla="*/ 88 h 174"/>
                  <a:gd name="T90" fmla="*/ 0 w 78"/>
                  <a:gd name="T91" fmla="*/ 89 h 174"/>
                  <a:gd name="T92" fmla="*/ 0 w 78"/>
                  <a:gd name="T93" fmla="*/ 90 h 174"/>
                  <a:gd name="T94" fmla="*/ 0 w 78"/>
                  <a:gd name="T95" fmla="*/ 90 h 174"/>
                  <a:gd name="T96" fmla="*/ 0 w 78"/>
                  <a:gd name="T97" fmla="*/ 91 h 174"/>
                  <a:gd name="T98" fmla="*/ 0 w 78"/>
                  <a:gd name="T99" fmla="*/ 92 h 174"/>
                  <a:gd name="T100" fmla="*/ 0 w 78"/>
                  <a:gd name="T101" fmla="*/ 92 h 174"/>
                  <a:gd name="T102" fmla="*/ 0 w 78"/>
                  <a:gd name="T103" fmla="*/ 94 h 174"/>
                  <a:gd name="T104" fmla="*/ 0 w 78"/>
                  <a:gd name="T105" fmla="*/ 94 h 174"/>
                  <a:gd name="T106" fmla="*/ 1 w 78"/>
                  <a:gd name="T107" fmla="*/ 97 h 174"/>
                  <a:gd name="T108" fmla="*/ 15 w 78"/>
                  <a:gd name="T109" fmla="*/ 7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8" h="174">
                    <a:moveTo>
                      <a:pt x="48" y="0"/>
                    </a:moveTo>
                    <a:cubicBezTo>
                      <a:pt x="28" y="11"/>
                      <a:pt x="12" y="30"/>
                      <a:pt x="4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3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2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0" y="68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6"/>
                      <a:pt x="1" y="96"/>
                      <a:pt x="1" y="97"/>
                    </a:cubicBezTo>
                    <a:cubicBezTo>
                      <a:pt x="1" y="97"/>
                      <a:pt x="1" y="97"/>
                      <a:pt x="1" y="97"/>
                    </a:cubicBezTo>
                    <a:cubicBezTo>
                      <a:pt x="7" y="136"/>
                      <a:pt x="38" y="168"/>
                      <a:pt x="78" y="174"/>
                    </a:cubicBezTo>
                    <a:cubicBezTo>
                      <a:pt x="66" y="169"/>
                      <a:pt x="55" y="162"/>
                      <a:pt x="46" y="152"/>
                    </a:cubicBezTo>
                    <a:cubicBezTo>
                      <a:pt x="33" y="139"/>
                      <a:pt x="24" y="124"/>
                      <a:pt x="19" y="106"/>
                    </a:cubicBezTo>
                    <a:cubicBezTo>
                      <a:pt x="18" y="97"/>
                      <a:pt x="16" y="87"/>
                      <a:pt x="15" y="78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5" y="58"/>
                      <a:pt x="20" y="40"/>
                      <a:pt x="30" y="23"/>
                    </a:cubicBezTo>
                    <a:cubicBezTo>
                      <a:pt x="35" y="16"/>
                      <a:pt x="41" y="9"/>
                      <a:pt x="46" y="2"/>
                    </a:cubicBezTo>
                    <a:cubicBezTo>
                      <a:pt x="47" y="1"/>
                      <a:pt x="48" y="1"/>
                      <a:pt x="4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6">
                <a:extLst>
                  <a:ext uri="{FF2B5EF4-FFF2-40B4-BE49-F238E27FC236}">
                    <a16:creationId xmlns:a16="http://schemas.microsoft.com/office/drawing/2014/main" id="{7EA84F52-72CA-020F-6180-790E5BF7F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088" y="2592778"/>
                <a:ext cx="268288" cy="15398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7">
                <a:extLst>
                  <a:ext uri="{FF2B5EF4-FFF2-40B4-BE49-F238E27FC236}">
                    <a16:creationId xmlns:a16="http://schemas.microsoft.com/office/drawing/2014/main" id="{519FB7A6-0322-E7D1-7C23-E7B8690D46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3975" y="2499116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D6D6B42C-EB65-B61B-1211-04B5EA14B1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4850" y="2851541"/>
              <a:ext cx="20638" cy="122238"/>
            </a:xfrm>
            <a:custGeom>
              <a:avLst/>
              <a:gdLst>
                <a:gd name="T0" fmla="*/ 8 w 8"/>
                <a:gd name="T1" fmla="*/ 50 h 50"/>
                <a:gd name="T2" fmla="*/ 8 w 8"/>
                <a:gd name="T3" fmla="*/ 50 h 50"/>
                <a:gd name="T4" fmla="*/ 8 w 8"/>
                <a:gd name="T5" fmla="*/ 50 h 50"/>
                <a:gd name="T6" fmla="*/ 8 w 8"/>
                <a:gd name="T7" fmla="*/ 50 h 50"/>
                <a:gd name="T8" fmla="*/ 0 w 8"/>
                <a:gd name="T9" fmla="*/ 11 h 50"/>
                <a:gd name="T10" fmla="*/ 0 w 8"/>
                <a:gd name="T11" fmla="*/ 11 h 50"/>
                <a:gd name="T12" fmla="*/ 0 w 8"/>
                <a:gd name="T13" fmla="*/ 11 h 50"/>
                <a:gd name="T14" fmla="*/ 0 w 8"/>
                <a:gd name="T15" fmla="*/ 11 h 50"/>
                <a:gd name="T16" fmla="*/ 0 w 8"/>
                <a:gd name="T17" fmla="*/ 11 h 50"/>
                <a:gd name="T18" fmla="*/ 0 w 8"/>
                <a:gd name="T19" fmla="*/ 11 h 50"/>
                <a:gd name="T20" fmla="*/ 0 w 8"/>
                <a:gd name="T21" fmla="*/ 10 h 50"/>
                <a:gd name="T22" fmla="*/ 0 w 8"/>
                <a:gd name="T23" fmla="*/ 10 h 50"/>
                <a:gd name="T24" fmla="*/ 0 w 8"/>
                <a:gd name="T25" fmla="*/ 10 h 50"/>
                <a:gd name="T26" fmla="*/ 0 w 8"/>
                <a:gd name="T27" fmla="*/ 10 h 50"/>
                <a:gd name="T28" fmla="*/ 0 w 8"/>
                <a:gd name="T29" fmla="*/ 9 h 50"/>
                <a:gd name="T30" fmla="*/ 0 w 8"/>
                <a:gd name="T31" fmla="*/ 9 h 50"/>
                <a:gd name="T32" fmla="*/ 0 w 8"/>
                <a:gd name="T33" fmla="*/ 9 h 50"/>
                <a:gd name="T34" fmla="*/ 0 w 8"/>
                <a:gd name="T35" fmla="*/ 9 h 50"/>
                <a:gd name="T36" fmla="*/ 0 w 8"/>
                <a:gd name="T37" fmla="*/ 9 h 50"/>
                <a:gd name="T38" fmla="*/ 0 w 8"/>
                <a:gd name="T39" fmla="*/ 9 h 50"/>
                <a:gd name="T40" fmla="*/ 0 w 8"/>
                <a:gd name="T41" fmla="*/ 8 h 50"/>
                <a:gd name="T42" fmla="*/ 0 w 8"/>
                <a:gd name="T43" fmla="*/ 8 h 50"/>
                <a:gd name="T44" fmla="*/ 0 w 8"/>
                <a:gd name="T45" fmla="*/ 8 h 50"/>
                <a:gd name="T46" fmla="*/ 0 w 8"/>
                <a:gd name="T47" fmla="*/ 7 h 50"/>
                <a:gd name="T48" fmla="*/ 0 w 8"/>
                <a:gd name="T49" fmla="*/ 7 h 50"/>
                <a:gd name="T50" fmla="*/ 0 w 8"/>
                <a:gd name="T51" fmla="*/ 7 h 50"/>
                <a:gd name="T52" fmla="*/ 0 w 8"/>
                <a:gd name="T53" fmla="*/ 7 h 50"/>
                <a:gd name="T54" fmla="*/ 0 w 8"/>
                <a:gd name="T55" fmla="*/ 7 h 50"/>
                <a:gd name="T56" fmla="*/ 0 w 8"/>
                <a:gd name="T57" fmla="*/ 7 h 50"/>
                <a:gd name="T58" fmla="*/ 0 w 8"/>
                <a:gd name="T59" fmla="*/ 6 h 50"/>
                <a:gd name="T60" fmla="*/ 0 w 8"/>
                <a:gd name="T61" fmla="*/ 6 h 50"/>
                <a:gd name="T62" fmla="*/ 0 w 8"/>
                <a:gd name="T63" fmla="*/ 6 h 50"/>
                <a:gd name="T64" fmla="*/ 0 w 8"/>
                <a:gd name="T65" fmla="*/ 6 h 50"/>
                <a:gd name="T66" fmla="*/ 0 w 8"/>
                <a:gd name="T67" fmla="*/ 6 h 50"/>
                <a:gd name="T68" fmla="*/ 0 w 8"/>
                <a:gd name="T69" fmla="*/ 6 h 50"/>
                <a:gd name="T70" fmla="*/ 0 w 8"/>
                <a:gd name="T71" fmla="*/ 5 h 50"/>
                <a:gd name="T72" fmla="*/ 0 w 8"/>
                <a:gd name="T73" fmla="*/ 5 h 50"/>
                <a:gd name="T74" fmla="*/ 0 w 8"/>
                <a:gd name="T75" fmla="*/ 5 h 50"/>
                <a:gd name="T76" fmla="*/ 0 w 8"/>
                <a:gd name="T77" fmla="*/ 5 h 50"/>
                <a:gd name="T78" fmla="*/ 0 w 8"/>
                <a:gd name="T79" fmla="*/ 5 h 50"/>
                <a:gd name="T80" fmla="*/ 0 w 8"/>
                <a:gd name="T81" fmla="*/ 4 h 50"/>
                <a:gd name="T82" fmla="*/ 0 w 8"/>
                <a:gd name="T83" fmla="*/ 4 h 50"/>
                <a:gd name="T84" fmla="*/ 0 w 8"/>
                <a:gd name="T85" fmla="*/ 4 h 50"/>
                <a:gd name="T86" fmla="*/ 0 w 8"/>
                <a:gd name="T87" fmla="*/ 4 h 50"/>
                <a:gd name="T88" fmla="*/ 0 w 8"/>
                <a:gd name="T89" fmla="*/ 3 h 50"/>
                <a:gd name="T90" fmla="*/ 0 w 8"/>
                <a:gd name="T91" fmla="*/ 3 h 50"/>
                <a:gd name="T92" fmla="*/ 0 w 8"/>
                <a:gd name="T93" fmla="*/ 3 h 50"/>
                <a:gd name="T94" fmla="*/ 0 w 8"/>
                <a:gd name="T95" fmla="*/ 3 h 50"/>
                <a:gd name="T96" fmla="*/ 0 w 8"/>
                <a:gd name="T97" fmla="*/ 3 h 50"/>
                <a:gd name="T98" fmla="*/ 0 w 8"/>
                <a:gd name="T99" fmla="*/ 3 h 50"/>
                <a:gd name="T100" fmla="*/ 0 w 8"/>
                <a:gd name="T101" fmla="*/ 2 h 50"/>
                <a:gd name="T102" fmla="*/ 0 w 8"/>
                <a:gd name="T103" fmla="*/ 2 h 50"/>
                <a:gd name="T104" fmla="*/ 0 w 8"/>
                <a:gd name="T105" fmla="*/ 2 h 50"/>
                <a:gd name="T106" fmla="*/ 0 w 8"/>
                <a:gd name="T107" fmla="*/ 2 h 50"/>
                <a:gd name="T108" fmla="*/ 0 w 8"/>
                <a:gd name="T109" fmla="*/ 2 h 50"/>
                <a:gd name="T110" fmla="*/ 0 w 8"/>
                <a:gd name="T111" fmla="*/ 1 h 50"/>
                <a:gd name="T112" fmla="*/ 0 w 8"/>
                <a:gd name="T113" fmla="*/ 0 h 50"/>
                <a:gd name="T114" fmla="*/ 0 w 8"/>
                <a:gd name="T1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" h="50"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49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49"/>
                  </a:cubicBezTo>
                  <a:moveTo>
                    <a:pt x="0" y="11"/>
                  </a:moveTo>
                  <a:cubicBezTo>
                    <a:pt x="0" y="25"/>
                    <a:pt x="2" y="38"/>
                    <a:pt x="8" y="49"/>
                  </a:cubicBezTo>
                  <a:cubicBezTo>
                    <a:pt x="2" y="38"/>
                    <a:pt x="0" y="25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019763F-70CD-EF6C-F75C-202D50BD822D}"/>
                </a:ext>
              </a:extLst>
            </p:cNvPr>
            <p:cNvGrpSpPr/>
            <p:nvPr/>
          </p:nvGrpSpPr>
          <p:grpSpPr>
            <a:xfrm>
              <a:off x="3722688" y="3113478"/>
              <a:ext cx="585788" cy="587375"/>
              <a:chOff x="3722688" y="3113478"/>
              <a:chExt cx="585788" cy="587375"/>
            </a:xfrm>
          </p:grpSpPr>
          <p:sp>
            <p:nvSpPr>
              <p:cNvPr id="39" name="Freeform 44">
                <a:extLst>
                  <a:ext uri="{FF2B5EF4-FFF2-40B4-BE49-F238E27FC236}">
                    <a16:creationId xmlns:a16="http://schemas.microsoft.com/office/drawing/2014/main" id="{CF0F91F0-FDE7-9445-028F-B8CDBA15E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BC384320-B5E8-6109-7FCA-BFD171239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46">
                <a:extLst>
                  <a:ext uri="{FF2B5EF4-FFF2-40B4-BE49-F238E27FC236}">
                    <a16:creationId xmlns:a16="http://schemas.microsoft.com/office/drawing/2014/main" id="{93E28D87-1FCA-F029-3AA2-51F50C60D9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47">
                <a:extLst>
                  <a:ext uri="{FF2B5EF4-FFF2-40B4-BE49-F238E27FC236}">
                    <a16:creationId xmlns:a16="http://schemas.microsoft.com/office/drawing/2014/main" id="{04D8AE5D-D640-0D86-781F-D192D8B6E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8">
                <a:extLst>
                  <a:ext uri="{FF2B5EF4-FFF2-40B4-BE49-F238E27FC236}">
                    <a16:creationId xmlns:a16="http://schemas.microsoft.com/office/drawing/2014/main" id="{3C894039-8799-37D5-798F-C5E602F50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9">
                <a:extLst>
                  <a:ext uri="{FF2B5EF4-FFF2-40B4-BE49-F238E27FC236}">
                    <a16:creationId xmlns:a16="http://schemas.microsoft.com/office/drawing/2014/main" id="{9E8EB691-A285-76F3-1429-57926D533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AAB09A53-FFC8-76F4-656D-14F7F4788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1FEAC7C-266A-4527-390A-E145EF14B204}"/>
                </a:ext>
              </a:extLst>
            </p:cNvPr>
            <p:cNvGrpSpPr/>
            <p:nvPr/>
          </p:nvGrpSpPr>
          <p:grpSpPr>
            <a:xfrm>
              <a:off x="3754438" y="4585091"/>
              <a:ext cx="566738" cy="568325"/>
              <a:chOff x="3754438" y="4585091"/>
              <a:chExt cx="566738" cy="568325"/>
            </a:xfrm>
          </p:grpSpPr>
          <p:sp>
            <p:nvSpPr>
              <p:cNvPr id="47" name="Freeform 56">
                <a:extLst>
                  <a:ext uri="{FF2B5EF4-FFF2-40B4-BE49-F238E27FC236}">
                    <a16:creationId xmlns:a16="http://schemas.microsoft.com/office/drawing/2014/main" id="{8A7627AC-A9D9-DE3A-7903-F97DF69FF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438" y="4585091"/>
                <a:ext cx="566738" cy="568325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2"/>
                      <a:pt x="0" y="116"/>
                    </a:cubicBezTo>
                    <a:cubicBezTo>
                      <a:pt x="0" y="179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Oval 57">
                <a:extLst>
                  <a:ext uri="{FF2B5EF4-FFF2-40B4-BE49-F238E27FC236}">
                    <a16:creationId xmlns:a16="http://schemas.microsoft.com/office/drawing/2014/main" id="{EB85C87F-7263-0A02-4E16-20A847235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0" y="4639066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58">
                <a:extLst>
                  <a:ext uri="{FF2B5EF4-FFF2-40B4-BE49-F238E27FC236}">
                    <a16:creationId xmlns:a16="http://schemas.microsoft.com/office/drawing/2014/main" id="{3332DA00-B061-1B8A-7B98-6567BB4A86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000" y="4732728"/>
                <a:ext cx="44450" cy="222250"/>
              </a:xfrm>
              <a:custGeom>
                <a:avLst/>
                <a:gdLst>
                  <a:gd name="T0" fmla="*/ 7 w 18"/>
                  <a:gd name="T1" fmla="*/ 91 h 91"/>
                  <a:gd name="T2" fmla="*/ 7 w 18"/>
                  <a:gd name="T3" fmla="*/ 91 h 91"/>
                  <a:gd name="T4" fmla="*/ 7 w 18"/>
                  <a:gd name="T5" fmla="*/ 91 h 91"/>
                  <a:gd name="T6" fmla="*/ 7 w 18"/>
                  <a:gd name="T7" fmla="*/ 91 h 91"/>
                  <a:gd name="T8" fmla="*/ 7 w 18"/>
                  <a:gd name="T9" fmla="*/ 91 h 91"/>
                  <a:gd name="T10" fmla="*/ 7 w 18"/>
                  <a:gd name="T11" fmla="*/ 91 h 91"/>
                  <a:gd name="T12" fmla="*/ 7 w 18"/>
                  <a:gd name="T13" fmla="*/ 91 h 91"/>
                  <a:gd name="T14" fmla="*/ 7 w 18"/>
                  <a:gd name="T15" fmla="*/ 91 h 91"/>
                  <a:gd name="T16" fmla="*/ 7 w 18"/>
                  <a:gd name="T17" fmla="*/ 91 h 91"/>
                  <a:gd name="T18" fmla="*/ 7 w 18"/>
                  <a:gd name="T19" fmla="*/ 91 h 91"/>
                  <a:gd name="T20" fmla="*/ 7 w 18"/>
                  <a:gd name="T21" fmla="*/ 91 h 91"/>
                  <a:gd name="T22" fmla="*/ 7 w 18"/>
                  <a:gd name="T23" fmla="*/ 91 h 91"/>
                  <a:gd name="T24" fmla="*/ 6 w 18"/>
                  <a:gd name="T25" fmla="*/ 90 h 91"/>
                  <a:gd name="T26" fmla="*/ 7 w 18"/>
                  <a:gd name="T27" fmla="*/ 91 h 91"/>
                  <a:gd name="T28" fmla="*/ 6 w 18"/>
                  <a:gd name="T29" fmla="*/ 90 h 91"/>
                  <a:gd name="T30" fmla="*/ 0 w 18"/>
                  <a:gd name="T31" fmla="*/ 57 h 91"/>
                  <a:gd name="T32" fmla="*/ 6 w 18"/>
                  <a:gd name="T33" fmla="*/ 90 h 91"/>
                  <a:gd name="T34" fmla="*/ 0 w 18"/>
                  <a:gd name="T35" fmla="*/ 57 h 91"/>
                  <a:gd name="T36" fmla="*/ 0 w 18"/>
                  <a:gd name="T37" fmla="*/ 57 h 91"/>
                  <a:gd name="T38" fmla="*/ 0 w 18"/>
                  <a:gd name="T39" fmla="*/ 57 h 91"/>
                  <a:gd name="T40" fmla="*/ 0 w 18"/>
                  <a:gd name="T41" fmla="*/ 57 h 91"/>
                  <a:gd name="T42" fmla="*/ 0 w 18"/>
                  <a:gd name="T43" fmla="*/ 57 h 91"/>
                  <a:gd name="T44" fmla="*/ 0 w 18"/>
                  <a:gd name="T45" fmla="*/ 57 h 91"/>
                  <a:gd name="T46" fmla="*/ 0 w 18"/>
                  <a:gd name="T47" fmla="*/ 57 h 91"/>
                  <a:gd name="T48" fmla="*/ 0 w 18"/>
                  <a:gd name="T49" fmla="*/ 56 h 91"/>
                  <a:gd name="T50" fmla="*/ 0 w 18"/>
                  <a:gd name="T51" fmla="*/ 57 h 91"/>
                  <a:gd name="T52" fmla="*/ 0 w 18"/>
                  <a:gd name="T53" fmla="*/ 56 h 91"/>
                  <a:gd name="T54" fmla="*/ 0 w 18"/>
                  <a:gd name="T55" fmla="*/ 56 h 91"/>
                  <a:gd name="T56" fmla="*/ 0 w 18"/>
                  <a:gd name="T57" fmla="*/ 56 h 91"/>
                  <a:gd name="T58" fmla="*/ 0 w 18"/>
                  <a:gd name="T59" fmla="*/ 56 h 91"/>
                  <a:gd name="T60" fmla="*/ 0 w 18"/>
                  <a:gd name="T61" fmla="*/ 56 h 91"/>
                  <a:gd name="T62" fmla="*/ 0 w 18"/>
                  <a:gd name="T63" fmla="*/ 56 h 91"/>
                  <a:gd name="T64" fmla="*/ 0 w 18"/>
                  <a:gd name="T65" fmla="*/ 56 h 91"/>
                  <a:gd name="T66" fmla="*/ 0 w 18"/>
                  <a:gd name="T67" fmla="*/ 56 h 91"/>
                  <a:gd name="T68" fmla="*/ 0 w 18"/>
                  <a:gd name="T69" fmla="*/ 56 h 91"/>
                  <a:gd name="T70" fmla="*/ 0 w 18"/>
                  <a:gd name="T71" fmla="*/ 56 h 91"/>
                  <a:gd name="T72" fmla="*/ 0 w 18"/>
                  <a:gd name="T73" fmla="*/ 55 h 91"/>
                  <a:gd name="T74" fmla="*/ 0 w 18"/>
                  <a:gd name="T75" fmla="*/ 56 h 91"/>
                  <a:gd name="T76" fmla="*/ 0 w 18"/>
                  <a:gd name="T77" fmla="*/ 56 h 91"/>
                  <a:gd name="T78" fmla="*/ 0 w 18"/>
                  <a:gd name="T79" fmla="*/ 55 h 91"/>
                  <a:gd name="T80" fmla="*/ 18 w 18"/>
                  <a:gd name="T81" fmla="*/ 0 h 91"/>
                  <a:gd name="T82" fmla="*/ 0 w 18"/>
                  <a:gd name="T83" fmla="*/ 55 h 91"/>
                  <a:gd name="T84" fmla="*/ 18 w 18"/>
                  <a:gd name="T85" fmla="*/ 0 h 91"/>
                  <a:gd name="T86" fmla="*/ 18 w 18"/>
                  <a:gd name="T87" fmla="*/ 0 h 91"/>
                  <a:gd name="T88" fmla="*/ 18 w 18"/>
                  <a:gd name="T89" fmla="*/ 0 h 91"/>
                  <a:gd name="T90" fmla="*/ 18 w 18"/>
                  <a:gd name="T91" fmla="*/ 0 h 91"/>
                  <a:gd name="T92" fmla="*/ 18 w 18"/>
                  <a:gd name="T93" fmla="*/ 0 h 91"/>
                  <a:gd name="T94" fmla="*/ 18 w 18"/>
                  <a:gd name="T95" fmla="*/ 0 h 91"/>
                  <a:gd name="T96" fmla="*/ 18 w 18"/>
                  <a:gd name="T9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" h="91"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6" y="90"/>
                    </a:moveTo>
                    <a:cubicBezTo>
                      <a:pt x="6" y="90"/>
                      <a:pt x="6" y="90"/>
                      <a:pt x="7" y="91"/>
                    </a:cubicBezTo>
                    <a:cubicBezTo>
                      <a:pt x="6" y="90"/>
                      <a:pt x="6" y="90"/>
                      <a:pt x="6" y="90"/>
                    </a:cubicBezTo>
                    <a:moveTo>
                      <a:pt x="0" y="57"/>
                    </a:moveTo>
                    <a:cubicBezTo>
                      <a:pt x="0" y="69"/>
                      <a:pt x="2" y="80"/>
                      <a:pt x="6" y="90"/>
                    </a:cubicBezTo>
                    <a:cubicBezTo>
                      <a:pt x="2" y="80"/>
                      <a:pt x="0" y="69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6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5"/>
                    </a:moveTo>
                    <a:cubicBezTo>
                      <a:pt x="0" y="55"/>
                      <a:pt x="0" y="55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5"/>
                      <a:pt x="0" y="55"/>
                      <a:pt x="0" y="55"/>
                    </a:cubicBezTo>
                    <a:moveTo>
                      <a:pt x="18" y="0"/>
                    </a:moveTo>
                    <a:cubicBezTo>
                      <a:pt x="7" y="15"/>
                      <a:pt x="0" y="35"/>
                      <a:pt x="0" y="55"/>
                    </a:cubicBezTo>
                    <a:cubicBezTo>
                      <a:pt x="0" y="35"/>
                      <a:pt x="7" y="15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59">
                <a:extLst>
                  <a:ext uri="{FF2B5EF4-FFF2-40B4-BE49-F238E27FC236}">
                    <a16:creationId xmlns:a16="http://schemas.microsoft.com/office/drawing/2014/main" id="{B85ECC80-4FEB-081D-9B9E-FA15B7E17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0000" y="4666053"/>
                <a:ext cx="190500" cy="428625"/>
              </a:xfrm>
              <a:custGeom>
                <a:avLst/>
                <a:gdLst>
                  <a:gd name="T0" fmla="*/ 49 w 78"/>
                  <a:gd name="T1" fmla="*/ 0 h 175"/>
                  <a:gd name="T2" fmla="*/ 18 w 78"/>
                  <a:gd name="T3" fmla="*/ 27 h 175"/>
                  <a:gd name="T4" fmla="*/ 18 w 78"/>
                  <a:gd name="T5" fmla="*/ 27 h 175"/>
                  <a:gd name="T6" fmla="*/ 18 w 78"/>
                  <a:gd name="T7" fmla="*/ 27 h 175"/>
                  <a:gd name="T8" fmla="*/ 18 w 78"/>
                  <a:gd name="T9" fmla="*/ 27 h 175"/>
                  <a:gd name="T10" fmla="*/ 18 w 78"/>
                  <a:gd name="T11" fmla="*/ 27 h 175"/>
                  <a:gd name="T12" fmla="*/ 0 w 78"/>
                  <a:gd name="T13" fmla="*/ 82 h 175"/>
                  <a:gd name="T14" fmla="*/ 0 w 78"/>
                  <a:gd name="T15" fmla="*/ 82 h 175"/>
                  <a:gd name="T16" fmla="*/ 0 w 78"/>
                  <a:gd name="T17" fmla="*/ 83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3 h 175"/>
                  <a:gd name="T26" fmla="*/ 0 w 78"/>
                  <a:gd name="T27" fmla="*/ 83 h 175"/>
                  <a:gd name="T28" fmla="*/ 0 w 78"/>
                  <a:gd name="T29" fmla="*/ 83 h 175"/>
                  <a:gd name="T30" fmla="*/ 0 w 78"/>
                  <a:gd name="T31" fmla="*/ 83 h 175"/>
                  <a:gd name="T32" fmla="*/ 0 w 78"/>
                  <a:gd name="T33" fmla="*/ 84 h 175"/>
                  <a:gd name="T34" fmla="*/ 0 w 78"/>
                  <a:gd name="T35" fmla="*/ 84 h 175"/>
                  <a:gd name="T36" fmla="*/ 0 w 78"/>
                  <a:gd name="T37" fmla="*/ 84 h 175"/>
                  <a:gd name="T38" fmla="*/ 0 w 78"/>
                  <a:gd name="T39" fmla="*/ 84 h 175"/>
                  <a:gd name="T40" fmla="*/ 0 w 78"/>
                  <a:gd name="T41" fmla="*/ 84 h 175"/>
                  <a:gd name="T42" fmla="*/ 0 w 78"/>
                  <a:gd name="T43" fmla="*/ 84 h 175"/>
                  <a:gd name="T44" fmla="*/ 6 w 78"/>
                  <a:gd name="T45" fmla="*/ 117 h 175"/>
                  <a:gd name="T46" fmla="*/ 6 w 78"/>
                  <a:gd name="T47" fmla="*/ 117 h 175"/>
                  <a:gd name="T48" fmla="*/ 7 w 78"/>
                  <a:gd name="T49" fmla="*/ 118 h 175"/>
                  <a:gd name="T50" fmla="*/ 7 w 78"/>
                  <a:gd name="T51" fmla="*/ 118 h 175"/>
                  <a:gd name="T52" fmla="*/ 7 w 78"/>
                  <a:gd name="T53" fmla="*/ 118 h 175"/>
                  <a:gd name="T54" fmla="*/ 7 w 78"/>
                  <a:gd name="T55" fmla="*/ 118 h 175"/>
                  <a:gd name="T56" fmla="*/ 7 w 78"/>
                  <a:gd name="T57" fmla="*/ 118 h 175"/>
                  <a:gd name="T58" fmla="*/ 7 w 78"/>
                  <a:gd name="T59" fmla="*/ 118 h 175"/>
                  <a:gd name="T60" fmla="*/ 7 w 78"/>
                  <a:gd name="T61" fmla="*/ 118 h 175"/>
                  <a:gd name="T62" fmla="*/ 7 w 78"/>
                  <a:gd name="T63" fmla="*/ 118 h 175"/>
                  <a:gd name="T64" fmla="*/ 7 w 78"/>
                  <a:gd name="T65" fmla="*/ 118 h 175"/>
                  <a:gd name="T66" fmla="*/ 78 w 78"/>
                  <a:gd name="T67" fmla="*/ 175 h 175"/>
                  <a:gd name="T68" fmla="*/ 46 w 78"/>
                  <a:gd name="T69" fmla="*/ 153 h 175"/>
                  <a:gd name="T70" fmla="*/ 19 w 78"/>
                  <a:gd name="T71" fmla="*/ 106 h 175"/>
                  <a:gd name="T72" fmla="*/ 15 w 78"/>
                  <a:gd name="T73" fmla="*/ 78 h 175"/>
                  <a:gd name="T74" fmla="*/ 15 w 78"/>
                  <a:gd name="T75" fmla="*/ 77 h 175"/>
                  <a:gd name="T76" fmla="*/ 30 w 78"/>
                  <a:gd name="T77" fmla="*/ 24 h 175"/>
                  <a:gd name="T78" fmla="*/ 46 w 78"/>
                  <a:gd name="T79" fmla="*/ 3 h 175"/>
                  <a:gd name="T80" fmla="*/ 49 w 78"/>
                  <a:gd name="T81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37" y="7"/>
                      <a:pt x="27" y="16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7" y="42"/>
                      <a:pt x="0" y="6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96"/>
                      <a:pt x="2" y="107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6" y="117"/>
                      <a:pt x="6" y="117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9" y="148"/>
                      <a:pt x="46" y="170"/>
                      <a:pt x="78" y="175"/>
                    </a:cubicBezTo>
                    <a:cubicBezTo>
                      <a:pt x="66" y="170"/>
                      <a:pt x="55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1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60">
                <a:extLst>
                  <a:ext uri="{FF2B5EF4-FFF2-40B4-BE49-F238E27FC236}">
                    <a16:creationId xmlns:a16="http://schemas.microsoft.com/office/drawing/2014/main" id="{E1DA129F-D2FB-361C-E5E3-A994752C5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7163" y="4769241"/>
                <a:ext cx="139700" cy="18573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61">
                <a:extLst>
                  <a:ext uri="{FF2B5EF4-FFF2-40B4-BE49-F238E27FC236}">
                    <a16:creationId xmlns:a16="http://schemas.microsoft.com/office/drawing/2014/main" id="{074A365C-7E26-7398-774E-29BD25CA6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5625" y="4688620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4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" name="Freeform 64">
              <a:extLst>
                <a:ext uri="{FF2B5EF4-FFF2-40B4-BE49-F238E27FC236}">
                  <a16:creationId xmlns:a16="http://schemas.microsoft.com/office/drawing/2014/main" id="{5E2A2A65-7A48-F58B-779C-381B91C00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70">
              <a:extLst>
                <a:ext uri="{FF2B5EF4-FFF2-40B4-BE49-F238E27FC236}">
                  <a16:creationId xmlns:a16="http://schemas.microsoft.com/office/drawing/2014/main" id="{198F8EDA-7175-DC46-290B-F1B83DCD4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3713" y="2859478"/>
              <a:ext cx="1588" cy="55563"/>
            </a:xfrm>
            <a:custGeom>
              <a:avLst/>
              <a:gdLst>
                <a:gd name="T0" fmla="*/ 1 w 1"/>
                <a:gd name="T1" fmla="*/ 23 h 23"/>
                <a:gd name="T2" fmla="*/ 1 w 1"/>
                <a:gd name="T3" fmla="*/ 22 h 23"/>
                <a:gd name="T4" fmla="*/ 1 w 1"/>
                <a:gd name="T5" fmla="*/ 22 h 23"/>
                <a:gd name="T6" fmla="*/ 1 w 1"/>
                <a:gd name="T7" fmla="*/ 21 h 23"/>
                <a:gd name="T8" fmla="*/ 1 w 1"/>
                <a:gd name="T9" fmla="*/ 20 h 23"/>
                <a:gd name="T10" fmla="*/ 1 w 1"/>
                <a:gd name="T11" fmla="*/ 20 h 23"/>
                <a:gd name="T12" fmla="*/ 0 w 1"/>
                <a:gd name="T13" fmla="*/ 20 h 23"/>
                <a:gd name="T14" fmla="*/ 0 w 1"/>
                <a:gd name="T15" fmla="*/ 19 h 23"/>
                <a:gd name="T16" fmla="*/ 0 w 1"/>
                <a:gd name="T17" fmla="*/ 19 h 23"/>
                <a:gd name="T18" fmla="*/ 0 w 1"/>
                <a:gd name="T19" fmla="*/ 18 h 23"/>
                <a:gd name="T20" fmla="*/ 0 w 1"/>
                <a:gd name="T21" fmla="*/ 18 h 23"/>
                <a:gd name="T22" fmla="*/ 0 w 1"/>
                <a:gd name="T23" fmla="*/ 18 h 23"/>
                <a:gd name="T24" fmla="*/ 0 w 1"/>
                <a:gd name="T25" fmla="*/ 17 h 23"/>
                <a:gd name="T26" fmla="*/ 0 w 1"/>
                <a:gd name="T27" fmla="*/ 17 h 23"/>
                <a:gd name="T28" fmla="*/ 0 w 1"/>
                <a:gd name="T29" fmla="*/ 17 h 23"/>
                <a:gd name="T30" fmla="*/ 0 w 1"/>
                <a:gd name="T31" fmla="*/ 16 h 23"/>
                <a:gd name="T32" fmla="*/ 0 w 1"/>
                <a:gd name="T33" fmla="*/ 16 h 23"/>
                <a:gd name="T34" fmla="*/ 0 w 1"/>
                <a:gd name="T35" fmla="*/ 15 h 23"/>
                <a:gd name="T36" fmla="*/ 0 w 1"/>
                <a:gd name="T37" fmla="*/ 15 h 23"/>
                <a:gd name="T38" fmla="*/ 0 w 1"/>
                <a:gd name="T39" fmla="*/ 15 h 23"/>
                <a:gd name="T40" fmla="*/ 0 w 1"/>
                <a:gd name="T41" fmla="*/ 14 h 23"/>
                <a:gd name="T42" fmla="*/ 0 w 1"/>
                <a:gd name="T43" fmla="*/ 14 h 23"/>
                <a:gd name="T44" fmla="*/ 0 w 1"/>
                <a:gd name="T45" fmla="*/ 13 h 23"/>
                <a:gd name="T46" fmla="*/ 0 w 1"/>
                <a:gd name="T47" fmla="*/ 13 h 23"/>
                <a:gd name="T48" fmla="*/ 0 w 1"/>
                <a:gd name="T49" fmla="*/ 12 h 23"/>
                <a:gd name="T50" fmla="*/ 0 w 1"/>
                <a:gd name="T51" fmla="*/ 12 h 23"/>
                <a:gd name="T52" fmla="*/ 0 w 1"/>
                <a:gd name="T53" fmla="*/ 12 h 23"/>
                <a:gd name="T54" fmla="*/ 0 w 1"/>
                <a:gd name="T55" fmla="*/ 11 h 23"/>
                <a:gd name="T56" fmla="*/ 0 w 1"/>
                <a:gd name="T57" fmla="*/ 11 h 23"/>
                <a:gd name="T58" fmla="*/ 0 w 1"/>
                <a:gd name="T59" fmla="*/ 11 h 23"/>
                <a:gd name="T60" fmla="*/ 0 w 1"/>
                <a:gd name="T61" fmla="*/ 10 h 23"/>
                <a:gd name="T62" fmla="*/ 0 w 1"/>
                <a:gd name="T63" fmla="*/ 10 h 23"/>
                <a:gd name="T64" fmla="*/ 0 w 1"/>
                <a:gd name="T65" fmla="*/ 9 h 23"/>
                <a:gd name="T66" fmla="*/ 0 w 1"/>
                <a:gd name="T67" fmla="*/ 9 h 23"/>
                <a:gd name="T68" fmla="*/ 0 w 1"/>
                <a:gd name="T69" fmla="*/ 9 h 23"/>
                <a:gd name="T70" fmla="*/ 0 w 1"/>
                <a:gd name="T71" fmla="*/ 8 h 23"/>
                <a:gd name="T72" fmla="*/ 0 w 1"/>
                <a:gd name="T73" fmla="*/ 8 h 23"/>
                <a:gd name="T74" fmla="*/ 0 w 1"/>
                <a:gd name="T75" fmla="*/ 8 h 23"/>
                <a:gd name="T76" fmla="*/ 0 w 1"/>
                <a:gd name="T77" fmla="*/ 7 h 23"/>
                <a:gd name="T78" fmla="*/ 0 w 1"/>
                <a:gd name="T79" fmla="*/ 6 h 23"/>
                <a:gd name="T80" fmla="*/ 0 w 1"/>
                <a:gd name="T81" fmla="*/ 6 h 23"/>
                <a:gd name="T82" fmla="*/ 0 w 1"/>
                <a:gd name="T83" fmla="*/ 6 h 23"/>
                <a:gd name="T84" fmla="*/ 0 w 1"/>
                <a:gd name="T85" fmla="*/ 5 h 23"/>
                <a:gd name="T86" fmla="*/ 0 w 1"/>
                <a:gd name="T87" fmla="*/ 5 h 23"/>
                <a:gd name="T88" fmla="*/ 0 w 1"/>
                <a:gd name="T89" fmla="*/ 5 h 23"/>
                <a:gd name="T90" fmla="*/ 0 w 1"/>
                <a:gd name="T91" fmla="*/ 4 h 23"/>
                <a:gd name="T92" fmla="*/ 0 w 1"/>
                <a:gd name="T93" fmla="*/ 4 h 23"/>
                <a:gd name="T94" fmla="*/ 0 w 1"/>
                <a:gd name="T95" fmla="*/ 3 h 23"/>
                <a:gd name="T96" fmla="*/ 0 w 1"/>
                <a:gd name="T97" fmla="*/ 3 h 23"/>
                <a:gd name="T98" fmla="*/ 0 w 1"/>
                <a:gd name="T99" fmla="*/ 3 h 23"/>
                <a:gd name="T100" fmla="*/ 0 w 1"/>
                <a:gd name="T101" fmla="*/ 2 h 23"/>
                <a:gd name="T102" fmla="*/ 0 w 1"/>
                <a:gd name="T103" fmla="*/ 1 h 23"/>
                <a:gd name="T104" fmla="*/ 0 w 1"/>
                <a:gd name="T105" fmla="*/ 1 h 23"/>
                <a:gd name="T106" fmla="*/ 0 w 1"/>
                <a:gd name="T107" fmla="*/ 1 h 23"/>
                <a:gd name="T108" fmla="*/ 0 w 1"/>
                <a:gd name="T109" fmla="*/ 0 h 23"/>
                <a:gd name="T110" fmla="*/ 0 w 1"/>
                <a:gd name="T1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" h="23"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3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78">
              <a:extLst>
                <a:ext uri="{FF2B5EF4-FFF2-40B4-BE49-F238E27FC236}">
                  <a16:creationId xmlns:a16="http://schemas.microsoft.com/office/drawing/2014/main" id="{962082B4-7C46-1218-520C-0972F8395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825" y="4132653"/>
              <a:ext cx="44450" cy="134938"/>
            </a:xfrm>
            <a:custGeom>
              <a:avLst/>
              <a:gdLst>
                <a:gd name="T0" fmla="*/ 18 w 18"/>
                <a:gd name="T1" fmla="*/ 55 h 55"/>
                <a:gd name="T2" fmla="*/ 18 w 18"/>
                <a:gd name="T3" fmla="*/ 55 h 55"/>
                <a:gd name="T4" fmla="*/ 18 w 18"/>
                <a:gd name="T5" fmla="*/ 55 h 55"/>
                <a:gd name="T6" fmla="*/ 18 w 18"/>
                <a:gd name="T7" fmla="*/ 55 h 55"/>
                <a:gd name="T8" fmla="*/ 18 w 18"/>
                <a:gd name="T9" fmla="*/ 55 h 55"/>
                <a:gd name="T10" fmla="*/ 18 w 18"/>
                <a:gd name="T11" fmla="*/ 55 h 55"/>
                <a:gd name="T12" fmla="*/ 17 w 18"/>
                <a:gd name="T13" fmla="*/ 55 h 55"/>
                <a:gd name="T14" fmla="*/ 18 w 18"/>
                <a:gd name="T15" fmla="*/ 55 h 55"/>
                <a:gd name="T16" fmla="*/ 17 w 18"/>
                <a:gd name="T17" fmla="*/ 55 h 55"/>
                <a:gd name="T18" fmla="*/ 0 w 18"/>
                <a:gd name="T19" fmla="*/ 1 h 55"/>
                <a:gd name="T20" fmla="*/ 17 w 18"/>
                <a:gd name="T21" fmla="*/ 55 h 55"/>
                <a:gd name="T22" fmla="*/ 0 w 18"/>
                <a:gd name="T23" fmla="*/ 1 h 55"/>
                <a:gd name="T24" fmla="*/ 0 w 18"/>
                <a:gd name="T25" fmla="*/ 1 h 55"/>
                <a:gd name="T26" fmla="*/ 0 w 18"/>
                <a:gd name="T27" fmla="*/ 1 h 55"/>
                <a:gd name="T28" fmla="*/ 0 w 18"/>
                <a:gd name="T29" fmla="*/ 1 h 55"/>
                <a:gd name="T30" fmla="*/ 0 w 18"/>
                <a:gd name="T31" fmla="*/ 1 h 55"/>
                <a:gd name="T32" fmla="*/ 0 w 18"/>
                <a:gd name="T33" fmla="*/ 1 h 55"/>
                <a:gd name="T34" fmla="*/ 0 w 18"/>
                <a:gd name="T35" fmla="*/ 1 h 55"/>
                <a:gd name="T36" fmla="*/ 0 w 18"/>
                <a:gd name="T37" fmla="*/ 0 h 55"/>
                <a:gd name="T38" fmla="*/ 0 w 18"/>
                <a:gd name="T39" fmla="*/ 1 h 55"/>
                <a:gd name="T40" fmla="*/ 0 w 18"/>
                <a:gd name="T41" fmla="*/ 1 h 55"/>
                <a:gd name="T42" fmla="*/ 0 w 18"/>
                <a:gd name="T43" fmla="*/ 0 h 55"/>
                <a:gd name="T44" fmla="*/ 0 w 18"/>
                <a:gd name="T45" fmla="*/ 0 h 55"/>
                <a:gd name="T46" fmla="*/ 0 w 18"/>
                <a:gd name="T47" fmla="*/ 0 h 55"/>
                <a:gd name="T48" fmla="*/ 0 w 18"/>
                <a:gd name="T4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55"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7" y="55"/>
                  </a:moveTo>
                  <a:cubicBezTo>
                    <a:pt x="17" y="55"/>
                    <a:pt x="18" y="55"/>
                    <a:pt x="18" y="55"/>
                  </a:cubicBezTo>
                  <a:cubicBezTo>
                    <a:pt x="18" y="55"/>
                    <a:pt x="17" y="55"/>
                    <a:pt x="17" y="55"/>
                  </a:cubicBezTo>
                  <a:moveTo>
                    <a:pt x="0" y="1"/>
                  </a:moveTo>
                  <a:cubicBezTo>
                    <a:pt x="0" y="21"/>
                    <a:pt x="7" y="40"/>
                    <a:pt x="17" y="55"/>
                  </a:cubicBezTo>
                  <a:cubicBezTo>
                    <a:pt x="7" y="40"/>
                    <a:pt x="0" y="2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86">
              <a:extLst>
                <a:ext uri="{FF2B5EF4-FFF2-40B4-BE49-F238E27FC236}">
                  <a16:creationId xmlns:a16="http://schemas.microsoft.com/office/drawing/2014/main" id="{42DDCE84-BD97-B4F8-6198-268D4F031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814016F-1F52-F452-AA7E-97BDDCA6BBEE}"/>
                </a:ext>
              </a:extLst>
            </p:cNvPr>
            <p:cNvGrpSpPr/>
            <p:nvPr/>
          </p:nvGrpSpPr>
          <p:grpSpPr>
            <a:xfrm>
              <a:off x="2498725" y="5334391"/>
              <a:ext cx="568325" cy="566738"/>
              <a:chOff x="2498725" y="5334391"/>
              <a:chExt cx="568325" cy="566738"/>
            </a:xfrm>
          </p:grpSpPr>
          <p:sp>
            <p:nvSpPr>
              <p:cNvPr id="58" name="Freeform 88">
                <a:extLst>
                  <a:ext uri="{FF2B5EF4-FFF2-40B4-BE49-F238E27FC236}">
                    <a16:creationId xmlns:a16="http://schemas.microsoft.com/office/drawing/2014/main" id="{A1F6E1A8-BB95-A4FF-0D00-086FDE83C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5334391"/>
                <a:ext cx="568325" cy="566738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3"/>
                      <a:pt x="0" y="116"/>
                    </a:cubicBezTo>
                    <a:cubicBezTo>
                      <a:pt x="0" y="180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Oval 89">
                <a:extLst>
                  <a:ext uri="{FF2B5EF4-FFF2-40B4-BE49-F238E27FC236}">
                    <a16:creationId xmlns:a16="http://schemas.microsoft.com/office/drawing/2014/main" id="{C829CD32-20B6-722F-2290-1CCEFECF0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5875" y="5389953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90">
                <a:extLst>
                  <a:ext uri="{FF2B5EF4-FFF2-40B4-BE49-F238E27FC236}">
                    <a16:creationId xmlns:a16="http://schemas.microsoft.com/office/drawing/2014/main" id="{819BE5A2-C6BF-D5A1-0606-019FE95D8B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5875" y="5548703"/>
                <a:ext cx="9525" cy="127000"/>
              </a:xfrm>
              <a:custGeom>
                <a:avLst/>
                <a:gdLst>
                  <a:gd name="T0" fmla="*/ 3 w 4"/>
                  <a:gd name="T1" fmla="*/ 52 h 52"/>
                  <a:gd name="T2" fmla="*/ 3 w 4"/>
                  <a:gd name="T3" fmla="*/ 52 h 52"/>
                  <a:gd name="T4" fmla="*/ 3 w 4"/>
                  <a:gd name="T5" fmla="*/ 52 h 52"/>
                  <a:gd name="T6" fmla="*/ 3 w 4"/>
                  <a:gd name="T7" fmla="*/ 51 h 52"/>
                  <a:gd name="T8" fmla="*/ 2 w 4"/>
                  <a:gd name="T9" fmla="*/ 51 h 52"/>
                  <a:gd name="T10" fmla="*/ 2 w 4"/>
                  <a:gd name="T11" fmla="*/ 51 h 52"/>
                  <a:gd name="T12" fmla="*/ 2 w 4"/>
                  <a:gd name="T13" fmla="*/ 51 h 52"/>
                  <a:gd name="T14" fmla="*/ 2 w 4"/>
                  <a:gd name="T15" fmla="*/ 50 h 52"/>
                  <a:gd name="T16" fmla="*/ 2 w 4"/>
                  <a:gd name="T17" fmla="*/ 50 h 52"/>
                  <a:gd name="T18" fmla="*/ 2 w 4"/>
                  <a:gd name="T19" fmla="*/ 50 h 52"/>
                  <a:gd name="T20" fmla="*/ 2 w 4"/>
                  <a:gd name="T21" fmla="*/ 49 h 52"/>
                  <a:gd name="T22" fmla="*/ 2 w 4"/>
                  <a:gd name="T23" fmla="*/ 49 h 52"/>
                  <a:gd name="T24" fmla="*/ 2 w 4"/>
                  <a:gd name="T25" fmla="*/ 49 h 52"/>
                  <a:gd name="T26" fmla="*/ 2 w 4"/>
                  <a:gd name="T27" fmla="*/ 49 h 52"/>
                  <a:gd name="T28" fmla="*/ 2 w 4"/>
                  <a:gd name="T29" fmla="*/ 49 h 52"/>
                  <a:gd name="T30" fmla="*/ 2 w 4"/>
                  <a:gd name="T31" fmla="*/ 49 h 52"/>
                  <a:gd name="T32" fmla="*/ 2 w 4"/>
                  <a:gd name="T33" fmla="*/ 48 h 52"/>
                  <a:gd name="T34" fmla="*/ 2 w 4"/>
                  <a:gd name="T35" fmla="*/ 48 h 52"/>
                  <a:gd name="T36" fmla="*/ 2 w 4"/>
                  <a:gd name="T37" fmla="*/ 48 h 52"/>
                  <a:gd name="T38" fmla="*/ 0 w 4"/>
                  <a:gd name="T39" fmla="*/ 35 h 52"/>
                  <a:gd name="T40" fmla="*/ 0 w 4"/>
                  <a:gd name="T41" fmla="*/ 35 h 52"/>
                  <a:gd name="T42" fmla="*/ 0 w 4"/>
                  <a:gd name="T43" fmla="*/ 35 h 52"/>
                  <a:gd name="T44" fmla="*/ 0 w 4"/>
                  <a:gd name="T45" fmla="*/ 33 h 52"/>
                  <a:gd name="T46" fmla="*/ 0 w 4"/>
                  <a:gd name="T47" fmla="*/ 33 h 52"/>
                  <a:gd name="T48" fmla="*/ 0 w 4"/>
                  <a:gd name="T49" fmla="*/ 33 h 52"/>
                  <a:gd name="T50" fmla="*/ 0 w 4"/>
                  <a:gd name="T51" fmla="*/ 32 h 52"/>
                  <a:gd name="T52" fmla="*/ 0 w 4"/>
                  <a:gd name="T53" fmla="*/ 32 h 52"/>
                  <a:gd name="T54" fmla="*/ 0 w 4"/>
                  <a:gd name="T55" fmla="*/ 32 h 52"/>
                  <a:gd name="T56" fmla="*/ 0 w 4"/>
                  <a:gd name="T57" fmla="*/ 32 h 52"/>
                  <a:gd name="T58" fmla="*/ 0 w 4"/>
                  <a:gd name="T59" fmla="*/ 32 h 52"/>
                  <a:gd name="T60" fmla="*/ 0 w 4"/>
                  <a:gd name="T61" fmla="*/ 32 h 52"/>
                  <a:gd name="T62" fmla="*/ 0 w 4"/>
                  <a:gd name="T63" fmla="*/ 31 h 52"/>
                  <a:gd name="T64" fmla="*/ 0 w 4"/>
                  <a:gd name="T65" fmla="*/ 31 h 52"/>
                  <a:gd name="T66" fmla="*/ 0 w 4"/>
                  <a:gd name="T67" fmla="*/ 30 h 52"/>
                  <a:gd name="T68" fmla="*/ 0 w 4"/>
                  <a:gd name="T69" fmla="*/ 30 h 52"/>
                  <a:gd name="T70" fmla="*/ 0 w 4"/>
                  <a:gd name="T71" fmla="*/ 30 h 52"/>
                  <a:gd name="T72" fmla="*/ 0 w 4"/>
                  <a:gd name="T73" fmla="*/ 30 h 52"/>
                  <a:gd name="T74" fmla="*/ 0 w 4"/>
                  <a:gd name="T75" fmla="*/ 29 h 52"/>
                  <a:gd name="T76" fmla="*/ 0 w 4"/>
                  <a:gd name="T77" fmla="*/ 29 h 52"/>
                  <a:gd name="T78" fmla="*/ 0 w 4"/>
                  <a:gd name="T79" fmla="*/ 29 h 52"/>
                  <a:gd name="T80" fmla="*/ 0 w 4"/>
                  <a:gd name="T81" fmla="*/ 29 h 52"/>
                  <a:gd name="T82" fmla="*/ 0 w 4"/>
                  <a:gd name="T83" fmla="*/ 29 h 52"/>
                  <a:gd name="T84" fmla="*/ 0 w 4"/>
                  <a:gd name="T85" fmla="*/ 29 h 52"/>
                  <a:gd name="T86" fmla="*/ 0 w 4"/>
                  <a:gd name="T87" fmla="*/ 28 h 52"/>
                  <a:gd name="T88" fmla="*/ 0 w 4"/>
                  <a:gd name="T89" fmla="*/ 28 h 52"/>
                  <a:gd name="T90" fmla="*/ 4 w 4"/>
                  <a:gd name="T91" fmla="*/ 1 h 52"/>
                  <a:gd name="T92" fmla="*/ 4 w 4"/>
                  <a:gd name="T93" fmla="*/ 1 h 52"/>
                  <a:gd name="T94" fmla="*/ 4 w 4"/>
                  <a:gd name="T95" fmla="*/ 1 h 52"/>
                  <a:gd name="T96" fmla="*/ 4 w 4"/>
                  <a:gd name="T97" fmla="*/ 1 h 52"/>
                  <a:gd name="T98" fmla="*/ 4 w 4"/>
                  <a:gd name="T99" fmla="*/ 1 h 52"/>
                  <a:gd name="T100" fmla="*/ 4 w 4"/>
                  <a:gd name="T101" fmla="*/ 1 h 52"/>
                  <a:gd name="T102" fmla="*/ 4 w 4"/>
                  <a:gd name="T103" fmla="*/ 0 h 52"/>
                  <a:gd name="T104" fmla="*/ 4 w 4"/>
                  <a:gd name="T105" fmla="*/ 0 h 52"/>
                  <a:gd name="T106" fmla="*/ 4 w 4"/>
                  <a:gd name="T107" fmla="*/ 0 h 52"/>
                  <a:gd name="T108" fmla="*/ 4 w 4"/>
                  <a:gd name="T109" fmla="*/ 0 h 52"/>
                  <a:gd name="T110" fmla="*/ 4 w 4"/>
                  <a:gd name="T11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" h="52"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1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3" y="51"/>
                      <a:pt x="3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0"/>
                    </a:moveTo>
                    <a:cubicBezTo>
                      <a:pt x="2" y="50"/>
                      <a:pt x="2" y="51"/>
                      <a:pt x="2" y="51"/>
                    </a:cubicBezTo>
                    <a:cubicBezTo>
                      <a:pt x="2" y="51"/>
                      <a:pt x="2" y="50"/>
                      <a:pt x="2" y="50"/>
                    </a:cubicBezTo>
                    <a:moveTo>
                      <a:pt x="2" y="50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50"/>
                    </a:cubicBezTo>
                    <a:moveTo>
                      <a:pt x="2" y="49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8"/>
                    </a:moveTo>
                    <a:cubicBezTo>
                      <a:pt x="2" y="48"/>
                      <a:pt x="2" y="49"/>
                      <a:pt x="2" y="49"/>
                    </a:cubicBezTo>
                    <a:cubicBezTo>
                      <a:pt x="2" y="49"/>
                      <a:pt x="2" y="48"/>
                      <a:pt x="2" y="48"/>
                    </a:cubicBezTo>
                    <a:moveTo>
                      <a:pt x="2" y="48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moveTo>
                      <a:pt x="0" y="35"/>
                    </a:moveTo>
                    <a:cubicBezTo>
                      <a:pt x="0" y="40"/>
                      <a:pt x="1" y="44"/>
                      <a:pt x="2" y="48"/>
                    </a:cubicBezTo>
                    <a:cubicBezTo>
                      <a:pt x="1" y="44"/>
                      <a:pt x="0" y="40"/>
                      <a:pt x="0" y="35"/>
                    </a:cubicBezTo>
                    <a:moveTo>
                      <a:pt x="0" y="33"/>
                    </a:moveTo>
                    <a:cubicBezTo>
                      <a:pt x="0" y="34"/>
                      <a:pt x="0" y="35"/>
                      <a:pt x="0" y="35"/>
                    </a:cubicBezTo>
                    <a:cubicBezTo>
                      <a:pt x="0" y="35"/>
                      <a:pt x="0" y="34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2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4" y="1"/>
                    </a:moveTo>
                    <a:cubicBezTo>
                      <a:pt x="1" y="10"/>
                      <a:pt x="0" y="19"/>
                      <a:pt x="0" y="28"/>
                    </a:cubicBezTo>
                    <a:cubicBezTo>
                      <a:pt x="0" y="19"/>
                      <a:pt x="1" y="10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91">
                <a:extLst>
                  <a:ext uri="{FF2B5EF4-FFF2-40B4-BE49-F238E27FC236}">
                    <a16:creationId xmlns:a16="http://schemas.microsoft.com/office/drawing/2014/main" id="{87A1AACE-BEC6-747B-552D-42BECF9A8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5875" y="5416941"/>
                <a:ext cx="190500" cy="428625"/>
              </a:xfrm>
              <a:custGeom>
                <a:avLst/>
                <a:gdLst>
                  <a:gd name="T0" fmla="*/ 4 w 78"/>
                  <a:gd name="T1" fmla="*/ 54 h 175"/>
                  <a:gd name="T2" fmla="*/ 4 w 78"/>
                  <a:gd name="T3" fmla="*/ 54 h 175"/>
                  <a:gd name="T4" fmla="*/ 4 w 78"/>
                  <a:gd name="T5" fmla="*/ 54 h 175"/>
                  <a:gd name="T6" fmla="*/ 4 w 78"/>
                  <a:gd name="T7" fmla="*/ 55 h 175"/>
                  <a:gd name="T8" fmla="*/ 4 w 78"/>
                  <a:gd name="T9" fmla="*/ 55 h 175"/>
                  <a:gd name="T10" fmla="*/ 4 w 78"/>
                  <a:gd name="T11" fmla="*/ 55 h 175"/>
                  <a:gd name="T12" fmla="*/ 4 w 78"/>
                  <a:gd name="T13" fmla="*/ 55 h 175"/>
                  <a:gd name="T14" fmla="*/ 0 w 78"/>
                  <a:gd name="T15" fmla="*/ 82 h 175"/>
                  <a:gd name="T16" fmla="*/ 0 w 78"/>
                  <a:gd name="T17" fmla="*/ 82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4 h 175"/>
                  <a:gd name="T26" fmla="*/ 0 w 78"/>
                  <a:gd name="T27" fmla="*/ 84 h 175"/>
                  <a:gd name="T28" fmla="*/ 0 w 78"/>
                  <a:gd name="T29" fmla="*/ 84 h 175"/>
                  <a:gd name="T30" fmla="*/ 0 w 78"/>
                  <a:gd name="T31" fmla="*/ 85 h 175"/>
                  <a:gd name="T32" fmla="*/ 0 w 78"/>
                  <a:gd name="T33" fmla="*/ 85 h 175"/>
                  <a:gd name="T34" fmla="*/ 0 w 78"/>
                  <a:gd name="T35" fmla="*/ 86 h 175"/>
                  <a:gd name="T36" fmla="*/ 0 w 78"/>
                  <a:gd name="T37" fmla="*/ 86 h 175"/>
                  <a:gd name="T38" fmla="*/ 0 w 78"/>
                  <a:gd name="T39" fmla="*/ 86 h 175"/>
                  <a:gd name="T40" fmla="*/ 0 w 78"/>
                  <a:gd name="T41" fmla="*/ 87 h 175"/>
                  <a:gd name="T42" fmla="*/ 0 w 78"/>
                  <a:gd name="T43" fmla="*/ 87 h 175"/>
                  <a:gd name="T44" fmla="*/ 0 w 78"/>
                  <a:gd name="T45" fmla="*/ 87 h 175"/>
                  <a:gd name="T46" fmla="*/ 0 w 78"/>
                  <a:gd name="T47" fmla="*/ 89 h 175"/>
                  <a:gd name="T48" fmla="*/ 2 w 78"/>
                  <a:gd name="T49" fmla="*/ 102 h 175"/>
                  <a:gd name="T50" fmla="*/ 2 w 78"/>
                  <a:gd name="T51" fmla="*/ 102 h 175"/>
                  <a:gd name="T52" fmla="*/ 2 w 78"/>
                  <a:gd name="T53" fmla="*/ 103 h 175"/>
                  <a:gd name="T54" fmla="*/ 2 w 78"/>
                  <a:gd name="T55" fmla="*/ 103 h 175"/>
                  <a:gd name="T56" fmla="*/ 2 w 78"/>
                  <a:gd name="T57" fmla="*/ 103 h 175"/>
                  <a:gd name="T58" fmla="*/ 2 w 78"/>
                  <a:gd name="T59" fmla="*/ 103 h 175"/>
                  <a:gd name="T60" fmla="*/ 2 w 78"/>
                  <a:gd name="T61" fmla="*/ 104 h 175"/>
                  <a:gd name="T62" fmla="*/ 2 w 78"/>
                  <a:gd name="T63" fmla="*/ 104 h 175"/>
                  <a:gd name="T64" fmla="*/ 2 w 78"/>
                  <a:gd name="T65" fmla="*/ 105 h 175"/>
                  <a:gd name="T66" fmla="*/ 2 w 78"/>
                  <a:gd name="T67" fmla="*/ 105 h 175"/>
                  <a:gd name="T68" fmla="*/ 3 w 78"/>
                  <a:gd name="T69" fmla="*/ 105 h 175"/>
                  <a:gd name="T70" fmla="*/ 3 w 78"/>
                  <a:gd name="T71" fmla="*/ 106 h 175"/>
                  <a:gd name="T72" fmla="*/ 3 w 78"/>
                  <a:gd name="T73" fmla="*/ 106 h 175"/>
                  <a:gd name="T74" fmla="*/ 78 w 78"/>
                  <a:gd name="T75" fmla="*/ 175 h 175"/>
                  <a:gd name="T76" fmla="*/ 19 w 78"/>
                  <a:gd name="T77" fmla="*/ 106 h 175"/>
                  <a:gd name="T78" fmla="*/ 15 w 78"/>
                  <a:gd name="T79" fmla="*/ 77 h 175"/>
                  <a:gd name="T80" fmla="*/ 46 w 78"/>
                  <a:gd name="T81" fmla="*/ 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28" y="12"/>
                      <a:pt x="12" y="31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1" y="64"/>
                      <a:pt x="0" y="73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4"/>
                      <a:pt x="1" y="98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12" y="141"/>
                      <a:pt x="42" y="169"/>
                      <a:pt x="78" y="175"/>
                    </a:cubicBezTo>
                    <a:cubicBezTo>
                      <a:pt x="66" y="169"/>
                      <a:pt x="56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0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92">
                <a:extLst>
                  <a:ext uri="{FF2B5EF4-FFF2-40B4-BE49-F238E27FC236}">
                    <a16:creationId xmlns:a16="http://schemas.microsoft.com/office/drawing/2014/main" id="{9B7C3D0D-BDF3-3896-4F70-E5005819E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5480441"/>
                <a:ext cx="139700" cy="19367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93">
                <a:extLst>
                  <a:ext uri="{FF2B5EF4-FFF2-40B4-BE49-F238E27FC236}">
                    <a16:creationId xmlns:a16="http://schemas.microsoft.com/office/drawing/2014/main" id="{54AC04CB-2C09-17C9-7C14-C9712250B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913" y="5456863"/>
                <a:ext cx="227626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 6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EF79B59-F1C5-14C9-B529-2C20478DB69D}"/>
                </a:ext>
              </a:extLst>
            </p:cNvPr>
            <p:cNvGrpSpPr/>
            <p:nvPr/>
          </p:nvGrpSpPr>
          <p:grpSpPr>
            <a:xfrm>
              <a:off x="1157288" y="3113478"/>
              <a:ext cx="584200" cy="587375"/>
              <a:chOff x="1157288" y="3113478"/>
              <a:chExt cx="584200" cy="587375"/>
            </a:xfrm>
          </p:grpSpPr>
          <p:sp>
            <p:nvSpPr>
              <p:cNvPr id="65" name="Freeform 72">
                <a:extLst>
                  <a:ext uri="{FF2B5EF4-FFF2-40B4-BE49-F238E27FC236}">
                    <a16:creationId xmlns:a16="http://schemas.microsoft.com/office/drawing/2014/main" id="{71BFFAC3-D92F-5A45-6E8F-5A0D79DB2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7288" y="3113478"/>
                <a:ext cx="584200" cy="587375"/>
              </a:xfrm>
              <a:custGeom>
                <a:avLst/>
                <a:gdLst>
                  <a:gd name="T0" fmla="*/ 126 w 239"/>
                  <a:gd name="T1" fmla="*/ 4 h 240"/>
                  <a:gd name="T2" fmla="*/ 235 w 239"/>
                  <a:gd name="T3" fmla="*/ 127 h 240"/>
                  <a:gd name="T4" fmla="*/ 112 w 239"/>
                  <a:gd name="T5" fmla="*/ 236 h 240"/>
                  <a:gd name="T6" fmla="*/ 3 w 239"/>
                  <a:gd name="T7" fmla="*/ 113 h 240"/>
                  <a:gd name="T8" fmla="*/ 126 w 239"/>
                  <a:gd name="T9" fmla="*/ 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240">
                    <a:moveTo>
                      <a:pt x="126" y="4"/>
                    </a:moveTo>
                    <a:cubicBezTo>
                      <a:pt x="190" y="8"/>
                      <a:pt x="239" y="63"/>
                      <a:pt x="235" y="127"/>
                    </a:cubicBezTo>
                    <a:cubicBezTo>
                      <a:pt x="231" y="191"/>
                      <a:pt x="176" y="240"/>
                      <a:pt x="112" y="236"/>
                    </a:cubicBezTo>
                    <a:cubicBezTo>
                      <a:pt x="48" y="232"/>
                      <a:pt x="0" y="177"/>
                      <a:pt x="3" y="113"/>
                    </a:cubicBezTo>
                    <a:cubicBezTo>
                      <a:pt x="7" y="49"/>
                      <a:pt x="63" y="0"/>
                      <a:pt x="126" y="4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73">
                <a:extLst>
                  <a:ext uri="{FF2B5EF4-FFF2-40B4-BE49-F238E27FC236}">
                    <a16:creationId xmlns:a16="http://schemas.microsoft.com/office/drawing/2014/main" id="{B16514D7-2044-7725-4BC2-86E38C444C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850" y="3169041"/>
                <a:ext cx="473075" cy="473075"/>
              </a:xfrm>
              <a:custGeom>
                <a:avLst/>
                <a:gdLst>
                  <a:gd name="T0" fmla="*/ 102 w 193"/>
                  <a:gd name="T1" fmla="*/ 4 h 193"/>
                  <a:gd name="T2" fmla="*/ 190 w 193"/>
                  <a:gd name="T3" fmla="*/ 103 h 193"/>
                  <a:gd name="T4" fmla="*/ 90 w 193"/>
                  <a:gd name="T5" fmla="*/ 190 h 193"/>
                  <a:gd name="T6" fmla="*/ 3 w 193"/>
                  <a:gd name="T7" fmla="*/ 91 h 193"/>
                  <a:gd name="T8" fmla="*/ 102 w 193"/>
                  <a:gd name="T9" fmla="*/ 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4"/>
                    </a:moveTo>
                    <a:cubicBezTo>
                      <a:pt x="153" y="7"/>
                      <a:pt x="193" y="51"/>
                      <a:pt x="190" y="103"/>
                    </a:cubicBezTo>
                    <a:cubicBezTo>
                      <a:pt x="186" y="154"/>
                      <a:pt x="142" y="193"/>
                      <a:pt x="90" y="190"/>
                    </a:cubicBezTo>
                    <a:cubicBezTo>
                      <a:pt x="39" y="187"/>
                      <a:pt x="0" y="143"/>
                      <a:pt x="3" y="91"/>
                    </a:cubicBezTo>
                    <a:cubicBezTo>
                      <a:pt x="6" y="40"/>
                      <a:pt x="51" y="0"/>
                      <a:pt x="102" y="4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74">
                <a:extLst>
                  <a:ext uri="{FF2B5EF4-FFF2-40B4-BE49-F238E27FC236}">
                    <a16:creationId xmlns:a16="http://schemas.microsoft.com/office/drawing/2014/main" id="{647B65F2-670D-401A-B722-0438E1BB1B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3389703"/>
                <a:ext cx="25400" cy="117475"/>
              </a:xfrm>
              <a:custGeom>
                <a:avLst/>
                <a:gdLst>
                  <a:gd name="T0" fmla="*/ 10 w 10"/>
                  <a:gd name="T1" fmla="*/ 48 h 48"/>
                  <a:gd name="T2" fmla="*/ 10 w 10"/>
                  <a:gd name="T3" fmla="*/ 48 h 48"/>
                  <a:gd name="T4" fmla="*/ 10 w 10"/>
                  <a:gd name="T5" fmla="*/ 48 h 48"/>
                  <a:gd name="T6" fmla="*/ 10 w 10"/>
                  <a:gd name="T7" fmla="*/ 48 h 48"/>
                  <a:gd name="T8" fmla="*/ 10 w 10"/>
                  <a:gd name="T9" fmla="*/ 47 h 48"/>
                  <a:gd name="T10" fmla="*/ 10 w 10"/>
                  <a:gd name="T11" fmla="*/ 47 h 48"/>
                  <a:gd name="T12" fmla="*/ 10 w 10"/>
                  <a:gd name="T13" fmla="*/ 47 h 48"/>
                  <a:gd name="T14" fmla="*/ 10 w 10"/>
                  <a:gd name="T15" fmla="*/ 47 h 48"/>
                  <a:gd name="T16" fmla="*/ 10 w 10"/>
                  <a:gd name="T17" fmla="*/ 47 h 48"/>
                  <a:gd name="T18" fmla="*/ 10 w 10"/>
                  <a:gd name="T19" fmla="*/ 47 h 48"/>
                  <a:gd name="T20" fmla="*/ 9 w 10"/>
                  <a:gd name="T21" fmla="*/ 46 h 48"/>
                  <a:gd name="T22" fmla="*/ 9 w 10"/>
                  <a:gd name="T23" fmla="*/ 46 h 48"/>
                  <a:gd name="T24" fmla="*/ 9 w 10"/>
                  <a:gd name="T25" fmla="*/ 46 h 48"/>
                  <a:gd name="T26" fmla="*/ 1 w 10"/>
                  <a:gd name="T27" fmla="*/ 4 h 48"/>
                  <a:gd name="T28" fmla="*/ 1 w 10"/>
                  <a:gd name="T29" fmla="*/ 4 h 48"/>
                  <a:gd name="T30" fmla="*/ 1 w 10"/>
                  <a:gd name="T31" fmla="*/ 4 h 48"/>
                  <a:gd name="T32" fmla="*/ 1 w 10"/>
                  <a:gd name="T33" fmla="*/ 3 h 48"/>
                  <a:gd name="T34" fmla="*/ 1 w 10"/>
                  <a:gd name="T35" fmla="*/ 3 h 48"/>
                  <a:gd name="T36" fmla="*/ 1 w 10"/>
                  <a:gd name="T37" fmla="*/ 3 h 48"/>
                  <a:gd name="T38" fmla="*/ 1 w 10"/>
                  <a:gd name="T39" fmla="*/ 2 h 48"/>
                  <a:gd name="T40" fmla="*/ 1 w 10"/>
                  <a:gd name="T41" fmla="*/ 2 h 48"/>
                  <a:gd name="T42" fmla="*/ 1 w 10"/>
                  <a:gd name="T43" fmla="*/ 2 h 48"/>
                  <a:gd name="T44" fmla="*/ 1 w 10"/>
                  <a:gd name="T45" fmla="*/ 2 h 48"/>
                  <a:gd name="T46" fmla="*/ 1 w 10"/>
                  <a:gd name="T47" fmla="*/ 2 h 48"/>
                  <a:gd name="T48" fmla="*/ 1 w 10"/>
                  <a:gd name="T49" fmla="*/ 2 h 48"/>
                  <a:gd name="T50" fmla="*/ 1 w 10"/>
                  <a:gd name="T51" fmla="*/ 1 h 48"/>
                  <a:gd name="T52" fmla="*/ 1 w 10"/>
                  <a:gd name="T53" fmla="*/ 1 h 48"/>
                  <a:gd name="T54" fmla="*/ 1 w 10"/>
                  <a:gd name="T55" fmla="*/ 1 h 48"/>
                  <a:gd name="T56" fmla="*/ 1 w 10"/>
                  <a:gd name="T57" fmla="*/ 1 h 48"/>
                  <a:gd name="T58" fmla="*/ 1 w 10"/>
                  <a:gd name="T59" fmla="*/ 0 h 48"/>
                  <a:gd name="T60" fmla="*/ 1 w 10"/>
                  <a:gd name="T61" fmla="*/ 0 h 48"/>
                  <a:gd name="T62" fmla="*/ 1 w 10"/>
                  <a:gd name="T63" fmla="*/ 0 h 48"/>
                  <a:gd name="T64" fmla="*/ 1 w 10"/>
                  <a:gd name="T65" fmla="*/ 0 h 48"/>
                  <a:gd name="T66" fmla="*/ 1 w 10"/>
                  <a:gd name="T67" fmla="*/ 0 h 48"/>
                  <a:gd name="T68" fmla="*/ 1 w 10"/>
                  <a:gd name="T6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" h="48"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7"/>
                    </a:moveTo>
                    <a:cubicBezTo>
                      <a:pt x="10" y="47"/>
                      <a:pt x="10" y="48"/>
                      <a:pt x="10" y="48"/>
                    </a:cubicBezTo>
                    <a:cubicBezTo>
                      <a:pt x="10" y="48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9" y="46"/>
                    </a:moveTo>
                    <a:cubicBezTo>
                      <a:pt x="10" y="46"/>
                      <a:pt x="10" y="46"/>
                      <a:pt x="10" y="47"/>
                    </a:cubicBezTo>
                    <a:cubicBezTo>
                      <a:pt x="10" y="46"/>
                      <a:pt x="10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1" y="4"/>
                    </a:moveTo>
                    <a:cubicBezTo>
                      <a:pt x="0" y="19"/>
                      <a:pt x="3" y="33"/>
                      <a:pt x="9" y="46"/>
                    </a:cubicBezTo>
                    <a:cubicBezTo>
                      <a:pt x="3" y="33"/>
                      <a:pt x="0" y="19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75">
                <a:extLst>
                  <a:ext uri="{FF2B5EF4-FFF2-40B4-BE49-F238E27FC236}">
                    <a16:creationId xmlns:a16="http://schemas.microsoft.com/office/drawing/2014/main" id="{3734FB14-E16A-AB34-CB6B-B61073D85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3180153"/>
                <a:ext cx="207963" cy="420688"/>
              </a:xfrm>
              <a:custGeom>
                <a:avLst/>
                <a:gdLst>
                  <a:gd name="T0" fmla="*/ 85 w 85"/>
                  <a:gd name="T1" fmla="*/ 0 h 172"/>
                  <a:gd name="T2" fmla="*/ 1 w 85"/>
                  <a:gd name="T3" fmla="*/ 86 h 172"/>
                  <a:gd name="T4" fmla="*/ 1 w 85"/>
                  <a:gd name="T5" fmla="*/ 86 h 172"/>
                  <a:gd name="T6" fmla="*/ 1 w 85"/>
                  <a:gd name="T7" fmla="*/ 86 h 172"/>
                  <a:gd name="T8" fmla="*/ 1 w 85"/>
                  <a:gd name="T9" fmla="*/ 86 h 172"/>
                  <a:gd name="T10" fmla="*/ 1 w 85"/>
                  <a:gd name="T11" fmla="*/ 86 h 172"/>
                  <a:gd name="T12" fmla="*/ 1 w 85"/>
                  <a:gd name="T13" fmla="*/ 86 h 172"/>
                  <a:gd name="T14" fmla="*/ 1 w 85"/>
                  <a:gd name="T15" fmla="*/ 86 h 172"/>
                  <a:gd name="T16" fmla="*/ 1 w 85"/>
                  <a:gd name="T17" fmla="*/ 86 h 172"/>
                  <a:gd name="T18" fmla="*/ 1 w 85"/>
                  <a:gd name="T19" fmla="*/ 87 h 172"/>
                  <a:gd name="T20" fmla="*/ 1 w 85"/>
                  <a:gd name="T21" fmla="*/ 87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7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8 h 172"/>
                  <a:gd name="T34" fmla="*/ 1 w 85"/>
                  <a:gd name="T35" fmla="*/ 88 h 172"/>
                  <a:gd name="T36" fmla="*/ 1 w 85"/>
                  <a:gd name="T37" fmla="*/ 88 h 172"/>
                  <a:gd name="T38" fmla="*/ 1 w 85"/>
                  <a:gd name="T39" fmla="*/ 88 h 172"/>
                  <a:gd name="T40" fmla="*/ 1 w 85"/>
                  <a:gd name="T41" fmla="*/ 88 h 172"/>
                  <a:gd name="T42" fmla="*/ 1 w 85"/>
                  <a:gd name="T43" fmla="*/ 89 h 172"/>
                  <a:gd name="T44" fmla="*/ 1 w 85"/>
                  <a:gd name="T45" fmla="*/ 89 h 172"/>
                  <a:gd name="T46" fmla="*/ 1 w 85"/>
                  <a:gd name="T47" fmla="*/ 89 h 172"/>
                  <a:gd name="T48" fmla="*/ 1 w 85"/>
                  <a:gd name="T49" fmla="*/ 89 h 172"/>
                  <a:gd name="T50" fmla="*/ 1 w 85"/>
                  <a:gd name="T51" fmla="*/ 90 h 172"/>
                  <a:gd name="T52" fmla="*/ 1 w 85"/>
                  <a:gd name="T53" fmla="*/ 90 h 172"/>
                  <a:gd name="T54" fmla="*/ 1 w 85"/>
                  <a:gd name="T55" fmla="*/ 90 h 172"/>
                  <a:gd name="T56" fmla="*/ 1 w 85"/>
                  <a:gd name="T57" fmla="*/ 90 h 172"/>
                  <a:gd name="T58" fmla="*/ 9 w 85"/>
                  <a:gd name="T59" fmla="*/ 132 h 172"/>
                  <a:gd name="T60" fmla="*/ 9 w 85"/>
                  <a:gd name="T61" fmla="*/ 132 h 172"/>
                  <a:gd name="T62" fmla="*/ 9 w 85"/>
                  <a:gd name="T63" fmla="*/ 132 h 172"/>
                  <a:gd name="T64" fmla="*/ 9 w 85"/>
                  <a:gd name="T65" fmla="*/ 132 h 172"/>
                  <a:gd name="T66" fmla="*/ 9 w 85"/>
                  <a:gd name="T67" fmla="*/ 132 h 172"/>
                  <a:gd name="T68" fmla="*/ 9 w 85"/>
                  <a:gd name="T69" fmla="*/ 132 h 172"/>
                  <a:gd name="T70" fmla="*/ 10 w 85"/>
                  <a:gd name="T71" fmla="*/ 133 h 172"/>
                  <a:gd name="T72" fmla="*/ 10 w 85"/>
                  <a:gd name="T73" fmla="*/ 133 h 172"/>
                  <a:gd name="T74" fmla="*/ 10 w 85"/>
                  <a:gd name="T75" fmla="*/ 133 h 172"/>
                  <a:gd name="T76" fmla="*/ 10 w 85"/>
                  <a:gd name="T77" fmla="*/ 133 h 172"/>
                  <a:gd name="T78" fmla="*/ 10 w 85"/>
                  <a:gd name="T79" fmla="*/ 133 h 172"/>
                  <a:gd name="T80" fmla="*/ 10 w 85"/>
                  <a:gd name="T81" fmla="*/ 133 h 172"/>
                  <a:gd name="T82" fmla="*/ 10 w 85"/>
                  <a:gd name="T83" fmla="*/ 133 h 172"/>
                  <a:gd name="T84" fmla="*/ 10 w 85"/>
                  <a:gd name="T85" fmla="*/ 133 h 172"/>
                  <a:gd name="T86" fmla="*/ 10 w 85"/>
                  <a:gd name="T87" fmla="*/ 134 h 172"/>
                  <a:gd name="T88" fmla="*/ 10 w 85"/>
                  <a:gd name="T89" fmla="*/ 134 h 172"/>
                  <a:gd name="T90" fmla="*/ 10 w 85"/>
                  <a:gd name="T91" fmla="*/ 134 h 172"/>
                  <a:gd name="T92" fmla="*/ 10 w 85"/>
                  <a:gd name="T93" fmla="*/ 134 h 172"/>
                  <a:gd name="T94" fmla="*/ 10 w 85"/>
                  <a:gd name="T95" fmla="*/ 134 h 172"/>
                  <a:gd name="T96" fmla="*/ 45 w 85"/>
                  <a:gd name="T97" fmla="*/ 172 h 172"/>
                  <a:gd name="T98" fmla="*/ 42 w 85"/>
                  <a:gd name="T99" fmla="*/ 170 h 172"/>
                  <a:gd name="T100" fmla="*/ 27 w 85"/>
                  <a:gd name="T101" fmla="*/ 147 h 172"/>
                  <a:gd name="T102" fmla="*/ 16 w 85"/>
                  <a:gd name="T103" fmla="*/ 93 h 172"/>
                  <a:gd name="T104" fmla="*/ 16 w 85"/>
                  <a:gd name="T105" fmla="*/ 92 h 172"/>
                  <a:gd name="T106" fmla="*/ 22 w 85"/>
                  <a:gd name="T107" fmla="*/ 65 h 172"/>
                  <a:gd name="T108" fmla="*/ 52 w 85"/>
                  <a:gd name="T109" fmla="*/ 20 h 172"/>
                  <a:gd name="T110" fmla="*/ 85 w 85"/>
                  <a:gd name="T111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5" h="172">
                    <a:moveTo>
                      <a:pt x="85" y="0"/>
                    </a:moveTo>
                    <a:cubicBezTo>
                      <a:pt x="41" y="4"/>
                      <a:pt x="5" y="40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0" y="105"/>
                      <a:pt x="3" y="119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0" y="132"/>
                      <a:pt x="10" y="132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8" y="150"/>
                      <a:pt x="30" y="163"/>
                      <a:pt x="45" y="172"/>
                    </a:cubicBezTo>
                    <a:cubicBezTo>
                      <a:pt x="44" y="171"/>
                      <a:pt x="43" y="171"/>
                      <a:pt x="42" y="170"/>
                    </a:cubicBezTo>
                    <a:cubicBezTo>
                      <a:pt x="37" y="162"/>
                      <a:pt x="32" y="155"/>
                      <a:pt x="27" y="147"/>
                    </a:cubicBezTo>
                    <a:cubicBezTo>
                      <a:pt x="19" y="130"/>
                      <a:pt x="15" y="112"/>
                      <a:pt x="16" y="93"/>
                    </a:cubicBezTo>
                    <a:cubicBezTo>
                      <a:pt x="16" y="93"/>
                      <a:pt x="16" y="93"/>
                      <a:pt x="16" y="92"/>
                    </a:cubicBezTo>
                    <a:cubicBezTo>
                      <a:pt x="18" y="83"/>
                      <a:pt x="20" y="74"/>
                      <a:pt x="22" y="65"/>
                    </a:cubicBezTo>
                    <a:cubicBezTo>
                      <a:pt x="28" y="47"/>
                      <a:pt x="38" y="32"/>
                      <a:pt x="52" y="20"/>
                    </a:cubicBezTo>
                    <a:cubicBezTo>
                      <a:pt x="62" y="11"/>
                      <a:pt x="73" y="4"/>
                      <a:pt x="8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96">
                <a:extLst>
                  <a:ext uri="{FF2B5EF4-FFF2-40B4-BE49-F238E27FC236}">
                    <a16:creationId xmlns:a16="http://schemas.microsoft.com/office/drawing/2014/main" id="{BA123E44-4EF7-356F-B308-638221D7E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330966"/>
                <a:ext cx="27622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97">
                <a:extLst>
                  <a:ext uri="{FF2B5EF4-FFF2-40B4-BE49-F238E27FC236}">
                    <a16:creationId xmlns:a16="http://schemas.microsoft.com/office/drawing/2014/main" id="{11CCA97D-17AE-B21B-457F-C689486D4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218253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10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CFAE8DD-8C3C-3C6E-2025-C4259B58D36E}"/>
                </a:ext>
              </a:extLst>
            </p:cNvPr>
            <p:cNvGrpSpPr/>
            <p:nvPr/>
          </p:nvGrpSpPr>
          <p:grpSpPr>
            <a:xfrm>
              <a:off x="1162050" y="4580328"/>
              <a:ext cx="569913" cy="568325"/>
              <a:chOff x="1162050" y="4580328"/>
              <a:chExt cx="569913" cy="568325"/>
            </a:xfrm>
          </p:grpSpPr>
          <p:sp>
            <p:nvSpPr>
              <p:cNvPr id="72" name="Freeform 80">
                <a:extLst>
                  <a:ext uri="{FF2B5EF4-FFF2-40B4-BE49-F238E27FC236}">
                    <a16:creationId xmlns:a16="http://schemas.microsoft.com/office/drawing/2014/main" id="{331341CC-ECDD-5C0A-C865-733F3CECF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" y="4580328"/>
                <a:ext cx="569913" cy="568325"/>
              </a:xfrm>
              <a:custGeom>
                <a:avLst/>
                <a:gdLst>
                  <a:gd name="T0" fmla="*/ 116 w 233"/>
                  <a:gd name="T1" fmla="*/ 0 h 232"/>
                  <a:gd name="T2" fmla="*/ 232 w 233"/>
                  <a:gd name="T3" fmla="*/ 116 h 232"/>
                  <a:gd name="T4" fmla="*/ 117 w 233"/>
                  <a:gd name="T5" fmla="*/ 232 h 232"/>
                  <a:gd name="T6" fmla="*/ 0 w 233"/>
                  <a:gd name="T7" fmla="*/ 116 h 232"/>
                  <a:gd name="T8" fmla="*/ 116 w 233"/>
                  <a:gd name="T9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32">
                    <a:moveTo>
                      <a:pt x="116" y="0"/>
                    </a:moveTo>
                    <a:cubicBezTo>
                      <a:pt x="180" y="0"/>
                      <a:pt x="232" y="52"/>
                      <a:pt x="232" y="116"/>
                    </a:cubicBezTo>
                    <a:cubicBezTo>
                      <a:pt x="233" y="180"/>
                      <a:pt x="180" y="232"/>
                      <a:pt x="117" y="232"/>
                    </a:cubicBezTo>
                    <a:cubicBezTo>
                      <a:pt x="53" y="232"/>
                      <a:pt x="1" y="180"/>
                      <a:pt x="0" y="116"/>
                    </a:cubicBezTo>
                    <a:cubicBezTo>
                      <a:pt x="0" y="52"/>
                      <a:pt x="52" y="0"/>
                      <a:pt x="116" y="0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81">
                <a:extLst>
                  <a:ext uri="{FF2B5EF4-FFF2-40B4-BE49-F238E27FC236}">
                    <a16:creationId xmlns:a16="http://schemas.microsoft.com/office/drawing/2014/main" id="{4FAC519A-96D7-682E-2A59-8D349A4BC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7478"/>
                <a:ext cx="457200" cy="457200"/>
              </a:xfrm>
              <a:custGeom>
                <a:avLst/>
                <a:gdLst>
                  <a:gd name="T0" fmla="*/ 93 w 187"/>
                  <a:gd name="T1" fmla="*/ 0 h 187"/>
                  <a:gd name="T2" fmla="*/ 187 w 187"/>
                  <a:gd name="T3" fmla="*/ 93 h 187"/>
                  <a:gd name="T4" fmla="*/ 94 w 187"/>
                  <a:gd name="T5" fmla="*/ 187 h 187"/>
                  <a:gd name="T6" fmla="*/ 0 w 187"/>
                  <a:gd name="T7" fmla="*/ 93 h 187"/>
                  <a:gd name="T8" fmla="*/ 93 w 187"/>
                  <a:gd name="T9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187">
                    <a:moveTo>
                      <a:pt x="93" y="0"/>
                    </a:moveTo>
                    <a:cubicBezTo>
                      <a:pt x="145" y="0"/>
                      <a:pt x="187" y="41"/>
                      <a:pt x="187" y="93"/>
                    </a:cubicBezTo>
                    <a:cubicBezTo>
                      <a:pt x="187" y="144"/>
                      <a:pt x="145" y="187"/>
                      <a:pt x="94" y="187"/>
                    </a:cubicBezTo>
                    <a:cubicBezTo>
                      <a:pt x="42" y="187"/>
                      <a:pt x="0" y="145"/>
                      <a:pt x="0" y="93"/>
                    </a:cubicBezTo>
                    <a:cubicBezTo>
                      <a:pt x="0" y="42"/>
                      <a:pt x="42" y="0"/>
                      <a:pt x="93" y="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82">
                <a:extLst>
                  <a:ext uri="{FF2B5EF4-FFF2-40B4-BE49-F238E27FC236}">
                    <a16:creationId xmlns:a16="http://schemas.microsoft.com/office/drawing/2014/main" id="{D74E6DFC-4DB4-16E0-EDEA-77272CC52C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4827978"/>
                <a:ext cx="17463" cy="123825"/>
              </a:xfrm>
              <a:custGeom>
                <a:avLst/>
                <a:gdLst>
                  <a:gd name="T0" fmla="*/ 7 w 7"/>
                  <a:gd name="T1" fmla="*/ 51 h 51"/>
                  <a:gd name="T2" fmla="*/ 7 w 7"/>
                  <a:gd name="T3" fmla="*/ 50 h 51"/>
                  <a:gd name="T4" fmla="*/ 7 w 7"/>
                  <a:gd name="T5" fmla="*/ 50 h 51"/>
                  <a:gd name="T6" fmla="*/ 7 w 7"/>
                  <a:gd name="T7" fmla="*/ 50 h 51"/>
                  <a:gd name="T8" fmla="*/ 7 w 7"/>
                  <a:gd name="T9" fmla="*/ 49 h 51"/>
                  <a:gd name="T10" fmla="*/ 0 w 7"/>
                  <a:gd name="T11" fmla="*/ 16 h 51"/>
                  <a:gd name="T12" fmla="*/ 0 w 7"/>
                  <a:gd name="T13" fmla="*/ 16 h 51"/>
                  <a:gd name="T14" fmla="*/ 0 w 7"/>
                  <a:gd name="T15" fmla="*/ 16 h 51"/>
                  <a:gd name="T16" fmla="*/ 0 w 7"/>
                  <a:gd name="T17" fmla="*/ 16 h 51"/>
                  <a:gd name="T18" fmla="*/ 0 w 7"/>
                  <a:gd name="T19" fmla="*/ 15 h 51"/>
                  <a:gd name="T20" fmla="*/ 0 w 7"/>
                  <a:gd name="T21" fmla="*/ 15 h 51"/>
                  <a:gd name="T22" fmla="*/ 0 w 7"/>
                  <a:gd name="T23" fmla="*/ 15 h 51"/>
                  <a:gd name="T24" fmla="*/ 0 w 7"/>
                  <a:gd name="T25" fmla="*/ 14 h 51"/>
                  <a:gd name="T26" fmla="*/ 0 w 7"/>
                  <a:gd name="T27" fmla="*/ 14 h 51"/>
                  <a:gd name="T28" fmla="*/ 0 w 7"/>
                  <a:gd name="T29" fmla="*/ 14 h 51"/>
                  <a:gd name="T30" fmla="*/ 0 w 7"/>
                  <a:gd name="T31" fmla="*/ 14 h 51"/>
                  <a:gd name="T32" fmla="*/ 0 w 7"/>
                  <a:gd name="T33" fmla="*/ 13 h 51"/>
                  <a:gd name="T34" fmla="*/ 0 w 7"/>
                  <a:gd name="T35" fmla="*/ 13 h 51"/>
                  <a:gd name="T36" fmla="*/ 0 w 7"/>
                  <a:gd name="T37" fmla="*/ 13 h 51"/>
                  <a:gd name="T38" fmla="*/ 0 w 7"/>
                  <a:gd name="T39" fmla="*/ 12 h 51"/>
                  <a:gd name="T40" fmla="*/ 0 w 7"/>
                  <a:gd name="T41" fmla="*/ 12 h 51"/>
                  <a:gd name="T42" fmla="*/ 0 w 7"/>
                  <a:gd name="T43" fmla="*/ 12 h 51"/>
                  <a:gd name="T44" fmla="*/ 0 w 7"/>
                  <a:gd name="T45" fmla="*/ 12 h 51"/>
                  <a:gd name="T46" fmla="*/ 0 w 7"/>
                  <a:gd name="T47" fmla="*/ 11 h 51"/>
                  <a:gd name="T48" fmla="*/ 0 w 7"/>
                  <a:gd name="T49" fmla="*/ 11 h 51"/>
                  <a:gd name="T50" fmla="*/ 0 w 7"/>
                  <a:gd name="T51" fmla="*/ 11 h 51"/>
                  <a:gd name="T52" fmla="*/ 0 w 7"/>
                  <a:gd name="T53" fmla="*/ 10 h 51"/>
                  <a:gd name="T54" fmla="*/ 0 w 7"/>
                  <a:gd name="T55" fmla="*/ 10 h 51"/>
                  <a:gd name="T56" fmla="*/ 0 w 7"/>
                  <a:gd name="T57" fmla="*/ 10 h 51"/>
                  <a:gd name="T58" fmla="*/ 0 w 7"/>
                  <a:gd name="T59" fmla="*/ 9 h 51"/>
                  <a:gd name="T60" fmla="*/ 0 w 7"/>
                  <a:gd name="T61" fmla="*/ 9 h 51"/>
                  <a:gd name="T62" fmla="*/ 0 w 7"/>
                  <a:gd name="T63" fmla="*/ 9 h 51"/>
                  <a:gd name="T64" fmla="*/ 0 w 7"/>
                  <a:gd name="T65" fmla="*/ 9 h 51"/>
                  <a:gd name="T66" fmla="*/ 0 w 7"/>
                  <a:gd name="T67" fmla="*/ 8 h 51"/>
                  <a:gd name="T68" fmla="*/ 0 w 7"/>
                  <a:gd name="T69" fmla="*/ 8 h 51"/>
                  <a:gd name="T70" fmla="*/ 0 w 7"/>
                  <a:gd name="T71" fmla="*/ 8 h 51"/>
                  <a:gd name="T72" fmla="*/ 0 w 7"/>
                  <a:gd name="T73" fmla="*/ 7 h 51"/>
                  <a:gd name="T74" fmla="*/ 0 w 7"/>
                  <a:gd name="T75" fmla="*/ 7 h 51"/>
                  <a:gd name="T76" fmla="*/ 0 w 7"/>
                  <a:gd name="T77" fmla="*/ 7 h 51"/>
                  <a:gd name="T78" fmla="*/ 0 w 7"/>
                  <a:gd name="T79" fmla="*/ 6 h 51"/>
                  <a:gd name="T80" fmla="*/ 0 w 7"/>
                  <a:gd name="T81" fmla="*/ 6 h 51"/>
                  <a:gd name="T82" fmla="*/ 0 w 7"/>
                  <a:gd name="T83" fmla="*/ 6 h 51"/>
                  <a:gd name="T84" fmla="*/ 0 w 7"/>
                  <a:gd name="T85" fmla="*/ 6 h 51"/>
                  <a:gd name="T86" fmla="*/ 0 w 7"/>
                  <a:gd name="T87" fmla="*/ 5 h 51"/>
                  <a:gd name="T88" fmla="*/ 1 w 7"/>
                  <a:gd name="T89" fmla="*/ 5 h 51"/>
                  <a:gd name="T90" fmla="*/ 1 w 7"/>
                  <a:gd name="T91" fmla="*/ 5 h 51"/>
                  <a:gd name="T92" fmla="*/ 1 w 7"/>
                  <a:gd name="T93" fmla="*/ 4 h 51"/>
                  <a:gd name="T94" fmla="*/ 1 w 7"/>
                  <a:gd name="T95" fmla="*/ 4 h 51"/>
                  <a:gd name="T96" fmla="*/ 1 w 7"/>
                  <a:gd name="T97" fmla="*/ 3 h 51"/>
                  <a:gd name="T98" fmla="*/ 1 w 7"/>
                  <a:gd name="T99" fmla="*/ 3 h 51"/>
                  <a:gd name="T100" fmla="*/ 1 w 7"/>
                  <a:gd name="T101" fmla="*/ 3 h 51"/>
                  <a:gd name="T102" fmla="*/ 1 w 7"/>
                  <a:gd name="T103" fmla="*/ 3 h 51"/>
                  <a:gd name="T104" fmla="*/ 1 w 7"/>
                  <a:gd name="T105" fmla="*/ 2 h 51"/>
                  <a:gd name="T106" fmla="*/ 1 w 7"/>
                  <a:gd name="T107" fmla="*/ 1 h 51"/>
                  <a:gd name="T108" fmla="*/ 1 w 7"/>
                  <a:gd name="T109" fmla="*/ 1 h 51"/>
                  <a:gd name="T110" fmla="*/ 1 w 7"/>
                  <a:gd name="T111" fmla="*/ 1 h 51"/>
                  <a:gd name="T112" fmla="*/ 1 w 7"/>
                  <a:gd name="T113" fmla="*/ 0 h 51"/>
                  <a:gd name="T114" fmla="*/ 1 w 7"/>
                  <a:gd name="T115" fmla="*/ 0 h 51"/>
                  <a:gd name="T116" fmla="*/ 1 w 7"/>
                  <a:gd name="T1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" h="51">
                    <a:moveTo>
                      <a:pt x="7" y="51"/>
                    </a:move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49"/>
                    </a:moveTo>
                    <a:cubicBezTo>
                      <a:pt x="7" y="49"/>
                      <a:pt x="7" y="50"/>
                      <a:pt x="7" y="50"/>
                    </a:cubicBezTo>
                    <a:cubicBezTo>
                      <a:pt x="7" y="50"/>
                      <a:pt x="7" y="49"/>
                      <a:pt x="7" y="49"/>
                    </a:cubicBezTo>
                    <a:moveTo>
                      <a:pt x="0" y="16"/>
                    </a:moveTo>
                    <a:cubicBezTo>
                      <a:pt x="0" y="28"/>
                      <a:pt x="2" y="39"/>
                      <a:pt x="6" y="49"/>
                    </a:cubicBezTo>
                    <a:cubicBezTo>
                      <a:pt x="2" y="39"/>
                      <a:pt x="0" y="28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3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83">
                <a:extLst>
                  <a:ext uri="{FF2B5EF4-FFF2-40B4-BE49-F238E27FC236}">
                    <a16:creationId xmlns:a16="http://schemas.microsoft.com/office/drawing/2014/main" id="{EDA75F50-CDBC-B3E4-AEC4-38ABB8BB2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9066"/>
                <a:ext cx="190500" cy="425450"/>
              </a:xfrm>
              <a:custGeom>
                <a:avLst/>
                <a:gdLst>
                  <a:gd name="T0" fmla="*/ 1 w 78"/>
                  <a:gd name="T1" fmla="*/ 77 h 174"/>
                  <a:gd name="T2" fmla="*/ 1 w 78"/>
                  <a:gd name="T3" fmla="*/ 77 h 174"/>
                  <a:gd name="T4" fmla="*/ 1 w 78"/>
                  <a:gd name="T5" fmla="*/ 77 h 174"/>
                  <a:gd name="T6" fmla="*/ 1 w 78"/>
                  <a:gd name="T7" fmla="*/ 78 h 174"/>
                  <a:gd name="T8" fmla="*/ 1 w 78"/>
                  <a:gd name="T9" fmla="*/ 78 h 174"/>
                  <a:gd name="T10" fmla="*/ 1 w 78"/>
                  <a:gd name="T11" fmla="*/ 78 h 174"/>
                  <a:gd name="T12" fmla="*/ 1 w 78"/>
                  <a:gd name="T13" fmla="*/ 79 h 174"/>
                  <a:gd name="T14" fmla="*/ 1 w 78"/>
                  <a:gd name="T15" fmla="*/ 80 h 174"/>
                  <a:gd name="T16" fmla="*/ 1 w 78"/>
                  <a:gd name="T17" fmla="*/ 80 h 174"/>
                  <a:gd name="T18" fmla="*/ 1 w 78"/>
                  <a:gd name="T19" fmla="*/ 80 h 174"/>
                  <a:gd name="T20" fmla="*/ 1 w 78"/>
                  <a:gd name="T21" fmla="*/ 80 h 174"/>
                  <a:gd name="T22" fmla="*/ 1 w 78"/>
                  <a:gd name="T23" fmla="*/ 81 h 174"/>
                  <a:gd name="T24" fmla="*/ 1 w 78"/>
                  <a:gd name="T25" fmla="*/ 81 h 174"/>
                  <a:gd name="T26" fmla="*/ 1 w 78"/>
                  <a:gd name="T27" fmla="*/ 82 h 174"/>
                  <a:gd name="T28" fmla="*/ 1 w 78"/>
                  <a:gd name="T29" fmla="*/ 82 h 174"/>
                  <a:gd name="T30" fmla="*/ 0 w 78"/>
                  <a:gd name="T31" fmla="*/ 82 h 174"/>
                  <a:gd name="T32" fmla="*/ 0 w 78"/>
                  <a:gd name="T33" fmla="*/ 82 h 174"/>
                  <a:gd name="T34" fmla="*/ 0 w 78"/>
                  <a:gd name="T35" fmla="*/ 83 h 174"/>
                  <a:gd name="T36" fmla="*/ 0 w 78"/>
                  <a:gd name="T37" fmla="*/ 83 h 174"/>
                  <a:gd name="T38" fmla="*/ 0 w 78"/>
                  <a:gd name="T39" fmla="*/ 83 h 174"/>
                  <a:gd name="T40" fmla="*/ 0 w 78"/>
                  <a:gd name="T41" fmla="*/ 84 h 174"/>
                  <a:gd name="T42" fmla="*/ 0 w 78"/>
                  <a:gd name="T43" fmla="*/ 84 h 174"/>
                  <a:gd name="T44" fmla="*/ 0 w 78"/>
                  <a:gd name="T45" fmla="*/ 84 h 174"/>
                  <a:gd name="T46" fmla="*/ 0 w 78"/>
                  <a:gd name="T47" fmla="*/ 85 h 174"/>
                  <a:gd name="T48" fmla="*/ 0 w 78"/>
                  <a:gd name="T49" fmla="*/ 85 h 174"/>
                  <a:gd name="T50" fmla="*/ 0 w 78"/>
                  <a:gd name="T51" fmla="*/ 85 h 174"/>
                  <a:gd name="T52" fmla="*/ 0 w 78"/>
                  <a:gd name="T53" fmla="*/ 85 h 174"/>
                  <a:gd name="T54" fmla="*/ 0 w 78"/>
                  <a:gd name="T55" fmla="*/ 86 h 174"/>
                  <a:gd name="T56" fmla="*/ 0 w 78"/>
                  <a:gd name="T57" fmla="*/ 86 h 174"/>
                  <a:gd name="T58" fmla="*/ 0 w 78"/>
                  <a:gd name="T59" fmla="*/ 86 h 174"/>
                  <a:gd name="T60" fmla="*/ 0 w 78"/>
                  <a:gd name="T61" fmla="*/ 87 h 174"/>
                  <a:gd name="T62" fmla="*/ 0 w 78"/>
                  <a:gd name="T63" fmla="*/ 87 h 174"/>
                  <a:gd name="T64" fmla="*/ 0 w 78"/>
                  <a:gd name="T65" fmla="*/ 87 h 174"/>
                  <a:gd name="T66" fmla="*/ 0 w 78"/>
                  <a:gd name="T67" fmla="*/ 87 h 174"/>
                  <a:gd name="T68" fmla="*/ 0 w 78"/>
                  <a:gd name="T69" fmla="*/ 88 h 174"/>
                  <a:gd name="T70" fmla="*/ 0 w 78"/>
                  <a:gd name="T71" fmla="*/ 88 h 174"/>
                  <a:gd name="T72" fmla="*/ 0 w 78"/>
                  <a:gd name="T73" fmla="*/ 88 h 174"/>
                  <a:gd name="T74" fmla="*/ 0 w 78"/>
                  <a:gd name="T75" fmla="*/ 89 h 174"/>
                  <a:gd name="T76" fmla="*/ 0 w 78"/>
                  <a:gd name="T77" fmla="*/ 89 h 174"/>
                  <a:gd name="T78" fmla="*/ 0 w 78"/>
                  <a:gd name="T79" fmla="*/ 89 h 174"/>
                  <a:gd name="T80" fmla="*/ 0 w 78"/>
                  <a:gd name="T81" fmla="*/ 90 h 174"/>
                  <a:gd name="T82" fmla="*/ 0 w 78"/>
                  <a:gd name="T83" fmla="*/ 90 h 174"/>
                  <a:gd name="T84" fmla="*/ 0 w 78"/>
                  <a:gd name="T85" fmla="*/ 90 h 174"/>
                  <a:gd name="T86" fmla="*/ 0 w 78"/>
                  <a:gd name="T87" fmla="*/ 90 h 174"/>
                  <a:gd name="T88" fmla="*/ 0 w 78"/>
                  <a:gd name="T89" fmla="*/ 91 h 174"/>
                  <a:gd name="T90" fmla="*/ 0 w 78"/>
                  <a:gd name="T91" fmla="*/ 91 h 174"/>
                  <a:gd name="T92" fmla="*/ 0 w 78"/>
                  <a:gd name="T93" fmla="*/ 91 h 174"/>
                  <a:gd name="T94" fmla="*/ 0 w 78"/>
                  <a:gd name="T95" fmla="*/ 92 h 174"/>
                  <a:gd name="T96" fmla="*/ 0 w 78"/>
                  <a:gd name="T97" fmla="*/ 92 h 174"/>
                  <a:gd name="T98" fmla="*/ 0 w 78"/>
                  <a:gd name="T99" fmla="*/ 92 h 174"/>
                  <a:gd name="T100" fmla="*/ 0 w 78"/>
                  <a:gd name="T101" fmla="*/ 93 h 174"/>
                  <a:gd name="T102" fmla="*/ 0 w 78"/>
                  <a:gd name="T103" fmla="*/ 93 h 174"/>
                  <a:gd name="T104" fmla="*/ 0 w 78"/>
                  <a:gd name="T105" fmla="*/ 93 h 174"/>
                  <a:gd name="T106" fmla="*/ 0 w 78"/>
                  <a:gd name="T107" fmla="*/ 93 h 174"/>
                  <a:gd name="T108" fmla="*/ 7 w 78"/>
                  <a:gd name="T109" fmla="*/ 126 h 174"/>
                  <a:gd name="T110" fmla="*/ 7 w 78"/>
                  <a:gd name="T111" fmla="*/ 127 h 174"/>
                  <a:gd name="T112" fmla="*/ 7 w 78"/>
                  <a:gd name="T113" fmla="*/ 127 h 174"/>
                  <a:gd name="T114" fmla="*/ 7 w 78"/>
                  <a:gd name="T115" fmla="*/ 127 h 174"/>
                  <a:gd name="T116" fmla="*/ 7 w 78"/>
                  <a:gd name="T117" fmla="*/ 128 h 174"/>
                  <a:gd name="T118" fmla="*/ 49 w 78"/>
                  <a:gd name="T119" fmla="*/ 174 h 174"/>
                  <a:gd name="T120" fmla="*/ 30 w 78"/>
                  <a:gd name="T121" fmla="*/ 151 h 174"/>
                  <a:gd name="T122" fmla="*/ 16 w 78"/>
                  <a:gd name="T123" fmla="*/ 96 h 174"/>
                  <a:gd name="T124" fmla="*/ 46 w 78"/>
                  <a:gd name="T125" fmla="*/ 2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" h="174">
                    <a:moveTo>
                      <a:pt x="78" y="0"/>
                    </a:moveTo>
                    <a:cubicBezTo>
                      <a:pt x="39" y="6"/>
                      <a:pt x="8" y="3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105"/>
                      <a:pt x="2" y="116"/>
                      <a:pt x="6" y="126"/>
                    </a:cubicBezTo>
                    <a:cubicBezTo>
                      <a:pt x="7" y="126"/>
                      <a:pt x="7" y="126"/>
                      <a:pt x="7" y="126"/>
                    </a:cubicBezTo>
                    <a:cubicBezTo>
                      <a:pt x="7" y="126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8"/>
                    </a:cubicBezTo>
                    <a:cubicBezTo>
                      <a:pt x="7" y="128"/>
                      <a:pt x="7" y="128"/>
                      <a:pt x="7" y="128"/>
                    </a:cubicBezTo>
                    <a:cubicBezTo>
                      <a:pt x="15" y="148"/>
                      <a:pt x="30" y="164"/>
                      <a:pt x="49" y="174"/>
                    </a:cubicBezTo>
                    <a:cubicBezTo>
                      <a:pt x="48" y="174"/>
                      <a:pt x="47" y="173"/>
                      <a:pt x="47" y="172"/>
                    </a:cubicBezTo>
                    <a:cubicBezTo>
                      <a:pt x="41" y="165"/>
                      <a:pt x="36" y="158"/>
                      <a:pt x="30" y="151"/>
                    </a:cubicBezTo>
                    <a:cubicBezTo>
                      <a:pt x="20" y="134"/>
                      <a:pt x="16" y="116"/>
                      <a:pt x="16" y="97"/>
                    </a:cubicBezTo>
                    <a:cubicBezTo>
                      <a:pt x="16" y="97"/>
                      <a:pt x="16" y="97"/>
                      <a:pt x="16" y="96"/>
                    </a:cubicBezTo>
                    <a:cubicBezTo>
                      <a:pt x="17" y="87"/>
                      <a:pt x="18" y="78"/>
                      <a:pt x="19" y="68"/>
                    </a:cubicBezTo>
                    <a:cubicBezTo>
                      <a:pt x="24" y="50"/>
                      <a:pt x="33" y="35"/>
                      <a:pt x="46" y="22"/>
                    </a:cubicBezTo>
                    <a:cubicBezTo>
                      <a:pt x="56" y="12"/>
                      <a:pt x="67" y="5"/>
                      <a:pt x="7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100">
                <a:extLst>
                  <a:ext uri="{FF2B5EF4-FFF2-40B4-BE49-F238E27FC236}">
                    <a16:creationId xmlns:a16="http://schemas.microsoft.com/office/drawing/2014/main" id="{464FE9E5-7B9A-0B90-AD0A-387711767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6363" y="4759716"/>
                <a:ext cx="139700" cy="190500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101">
                <a:extLst>
                  <a:ext uri="{FF2B5EF4-FFF2-40B4-BE49-F238E27FC236}">
                    <a16:creationId xmlns:a16="http://schemas.microsoft.com/office/drawing/2014/main" id="{928ED859-5C44-B41D-800C-4BBDAB9EE9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8738" y="4699391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8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0" name="Freeform 109">
              <a:extLst>
                <a:ext uri="{FF2B5EF4-FFF2-40B4-BE49-F238E27FC236}">
                  <a16:creationId xmlns:a16="http://schemas.microsoft.com/office/drawing/2014/main" id="{FA745932-F8D7-ADF2-E00E-5231D865C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163" y="1302141"/>
              <a:ext cx="377825" cy="323850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110">
              <a:extLst>
                <a:ext uri="{FF2B5EF4-FFF2-40B4-BE49-F238E27FC236}">
                  <a16:creationId xmlns:a16="http://schemas.microsoft.com/office/drawing/2014/main" id="{70C18813-0FD6-3E17-0982-A9B519DC3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1218003"/>
              <a:ext cx="379413" cy="325438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D8D87D06-9FFB-9637-0B4F-510C1076A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3" y="2205428"/>
              <a:ext cx="344488" cy="357188"/>
            </a:xfrm>
            <a:custGeom>
              <a:avLst/>
              <a:gdLst>
                <a:gd name="T0" fmla="*/ 56 w 141"/>
                <a:gd name="T1" fmla="*/ 0 h 146"/>
                <a:gd name="T2" fmla="*/ 141 w 141"/>
                <a:gd name="T3" fmla="*/ 146 h 146"/>
                <a:gd name="T4" fmla="*/ 56 w 141"/>
                <a:gd name="T5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46">
                  <a:moveTo>
                    <a:pt x="56" y="0"/>
                  </a:moveTo>
                  <a:cubicBezTo>
                    <a:pt x="0" y="145"/>
                    <a:pt x="141" y="146"/>
                    <a:pt x="141" y="146"/>
                  </a:cubicBezTo>
                  <a:cubicBezTo>
                    <a:pt x="41" y="120"/>
                    <a:pt x="56" y="0"/>
                    <a:pt x="56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113">
              <a:extLst>
                <a:ext uri="{FF2B5EF4-FFF2-40B4-BE49-F238E27FC236}">
                  <a16:creationId xmlns:a16="http://schemas.microsoft.com/office/drawing/2014/main" id="{2C90966C-EB45-9244-7777-BF8CE8F6B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100" y="125927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114">
              <a:extLst>
                <a:ext uri="{FF2B5EF4-FFF2-40B4-BE49-F238E27FC236}">
                  <a16:creationId xmlns:a16="http://schemas.microsoft.com/office/drawing/2014/main" id="{34929B39-8AB1-38AC-3EEA-AB9D2830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17672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115">
              <a:extLst>
                <a:ext uri="{FF2B5EF4-FFF2-40B4-BE49-F238E27FC236}">
                  <a16:creationId xmlns:a16="http://schemas.microsoft.com/office/drawing/2014/main" id="{809A835A-A74A-B680-3148-7E9ABC92F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1371991"/>
              <a:ext cx="1558925" cy="1319213"/>
            </a:xfrm>
            <a:custGeom>
              <a:avLst/>
              <a:gdLst>
                <a:gd name="T0" fmla="*/ 0 w 638"/>
                <a:gd name="T1" fmla="*/ 194 h 539"/>
                <a:gd name="T2" fmla="*/ 0 w 638"/>
                <a:gd name="T3" fmla="*/ 193 h 539"/>
                <a:gd name="T4" fmla="*/ 444 w 638"/>
                <a:gd name="T5" fmla="*/ 95 h 539"/>
                <a:gd name="T6" fmla="*/ 543 w 638"/>
                <a:gd name="T7" fmla="*/ 539 h 539"/>
                <a:gd name="T8" fmla="*/ 543 w 638"/>
                <a:gd name="T9" fmla="*/ 539 h 539"/>
                <a:gd name="T10" fmla="*/ 0 w 638"/>
                <a:gd name="T11" fmla="*/ 194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39">
                  <a:moveTo>
                    <a:pt x="0" y="194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96" y="44"/>
                    <a:pt x="295" y="0"/>
                    <a:pt x="444" y="95"/>
                  </a:cubicBezTo>
                  <a:cubicBezTo>
                    <a:pt x="594" y="191"/>
                    <a:pt x="638" y="390"/>
                    <a:pt x="543" y="539"/>
                  </a:cubicBezTo>
                  <a:cubicBezTo>
                    <a:pt x="543" y="539"/>
                    <a:pt x="543" y="539"/>
                    <a:pt x="543" y="539"/>
                  </a:cubicBezTo>
                  <a:cubicBezTo>
                    <a:pt x="0" y="194"/>
                    <a:pt x="0" y="194"/>
                    <a:pt x="0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116">
              <a:extLst>
                <a:ext uri="{FF2B5EF4-FFF2-40B4-BE49-F238E27FC236}">
                  <a16:creationId xmlns:a16="http://schemas.microsoft.com/office/drawing/2014/main" id="{694E2D8E-CBE2-6646-D054-AB62DC391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2661041"/>
              <a:ext cx="17463" cy="30163"/>
            </a:xfrm>
            <a:custGeom>
              <a:avLst/>
              <a:gdLst>
                <a:gd name="T0" fmla="*/ 7 w 7"/>
                <a:gd name="T1" fmla="*/ 0 h 12"/>
                <a:gd name="T2" fmla="*/ 0 w 7"/>
                <a:gd name="T3" fmla="*/ 12 h 12"/>
                <a:gd name="T4" fmla="*/ 7 w 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2">
                  <a:moveTo>
                    <a:pt x="7" y="0"/>
                  </a:moveTo>
                  <a:cubicBezTo>
                    <a:pt x="5" y="4"/>
                    <a:pt x="2" y="8"/>
                    <a:pt x="0" y="12"/>
                  </a:cubicBezTo>
                  <a:cubicBezTo>
                    <a:pt x="2" y="8"/>
                    <a:pt x="5" y="4"/>
                    <a:pt x="7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117">
              <a:extLst>
                <a:ext uri="{FF2B5EF4-FFF2-40B4-BE49-F238E27FC236}">
                  <a16:creationId xmlns:a16="http://schemas.microsoft.com/office/drawing/2014/main" id="{91CF0AFB-FC84-DDDB-BF71-827F3487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800" y="1611703"/>
              <a:ext cx="363538" cy="1079500"/>
            </a:xfrm>
            <a:custGeom>
              <a:avLst/>
              <a:gdLst>
                <a:gd name="T0" fmla="*/ 0 w 149"/>
                <a:gd name="T1" fmla="*/ 0 h 441"/>
                <a:gd name="T2" fmla="*/ 0 w 149"/>
                <a:gd name="T3" fmla="*/ 2 h 441"/>
                <a:gd name="T4" fmla="*/ 44 w 149"/>
                <a:gd name="T5" fmla="*/ 139 h 441"/>
                <a:gd name="T6" fmla="*/ 39 w 149"/>
                <a:gd name="T7" fmla="*/ 394 h 441"/>
                <a:gd name="T8" fmla="*/ 114 w 149"/>
                <a:gd name="T9" fmla="*/ 441 h 441"/>
                <a:gd name="T10" fmla="*/ 114 w 149"/>
                <a:gd name="T11" fmla="*/ 441 h 441"/>
                <a:gd name="T12" fmla="*/ 114 w 149"/>
                <a:gd name="T13" fmla="*/ 441 h 441"/>
                <a:gd name="T14" fmla="*/ 121 w 149"/>
                <a:gd name="T15" fmla="*/ 429 h 441"/>
                <a:gd name="T16" fmla="*/ 135 w 149"/>
                <a:gd name="T17" fmla="*/ 391 h 441"/>
                <a:gd name="T18" fmla="*/ 143 w 149"/>
                <a:gd name="T19" fmla="*/ 278 h 441"/>
                <a:gd name="T20" fmla="*/ 88 w 149"/>
                <a:gd name="T21" fmla="*/ 95 h 441"/>
                <a:gd name="T22" fmla="*/ 0 w 149"/>
                <a:gd name="T23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1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8" y="47"/>
                    <a:pt x="33" y="91"/>
                    <a:pt x="44" y="139"/>
                  </a:cubicBezTo>
                  <a:cubicBezTo>
                    <a:pt x="61" y="221"/>
                    <a:pt x="56" y="312"/>
                    <a:pt x="39" y="394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6" y="437"/>
                    <a:pt x="119" y="433"/>
                    <a:pt x="121" y="429"/>
                  </a:cubicBezTo>
                  <a:cubicBezTo>
                    <a:pt x="128" y="418"/>
                    <a:pt x="133" y="406"/>
                    <a:pt x="135" y="391"/>
                  </a:cubicBezTo>
                  <a:cubicBezTo>
                    <a:pt x="141" y="359"/>
                    <a:pt x="149" y="327"/>
                    <a:pt x="143" y="278"/>
                  </a:cubicBezTo>
                  <a:cubicBezTo>
                    <a:pt x="137" y="214"/>
                    <a:pt x="118" y="152"/>
                    <a:pt x="88" y="95"/>
                  </a:cubicBezTo>
                  <a:cubicBezTo>
                    <a:pt x="68" y="57"/>
                    <a:pt x="32" y="27"/>
                    <a:pt x="0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ED7B7089-92BA-B1C5-522E-F75A0BDF40FD}"/>
                </a:ext>
              </a:extLst>
            </p:cNvPr>
            <p:cNvGrpSpPr/>
            <p:nvPr/>
          </p:nvGrpSpPr>
          <p:grpSpPr>
            <a:xfrm>
              <a:off x="3182395" y="2634848"/>
              <a:ext cx="585788" cy="587375"/>
              <a:chOff x="3722688" y="3113478"/>
              <a:chExt cx="585788" cy="587375"/>
            </a:xfrm>
          </p:grpSpPr>
          <p:sp>
            <p:nvSpPr>
              <p:cNvPr id="102" name="Freeform 44">
                <a:extLst>
                  <a:ext uri="{FF2B5EF4-FFF2-40B4-BE49-F238E27FC236}">
                    <a16:creationId xmlns:a16="http://schemas.microsoft.com/office/drawing/2014/main" id="{45C5CDED-626D-5CDD-26C2-51C4147A6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45">
                <a:extLst>
                  <a:ext uri="{FF2B5EF4-FFF2-40B4-BE49-F238E27FC236}">
                    <a16:creationId xmlns:a16="http://schemas.microsoft.com/office/drawing/2014/main" id="{2A979FF9-2E2E-2E69-8B0C-DEECCB281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46">
                <a:extLst>
                  <a:ext uri="{FF2B5EF4-FFF2-40B4-BE49-F238E27FC236}">
                    <a16:creationId xmlns:a16="http://schemas.microsoft.com/office/drawing/2014/main" id="{CB1B1A0B-1712-7C3B-ACA5-347C6D9C30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47">
                <a:extLst>
                  <a:ext uri="{FF2B5EF4-FFF2-40B4-BE49-F238E27FC236}">
                    <a16:creationId xmlns:a16="http://schemas.microsoft.com/office/drawing/2014/main" id="{6B8865A2-8F29-2A65-A823-243A73DE1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48">
                <a:extLst>
                  <a:ext uri="{FF2B5EF4-FFF2-40B4-BE49-F238E27FC236}">
                    <a16:creationId xmlns:a16="http://schemas.microsoft.com/office/drawing/2014/main" id="{97F7CE91-686D-CA3D-7008-636A84FA7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Rectangle 49">
                <a:extLst>
                  <a:ext uri="{FF2B5EF4-FFF2-40B4-BE49-F238E27FC236}">
                    <a16:creationId xmlns:a16="http://schemas.microsoft.com/office/drawing/2014/main" id="{62EBE02E-1D20-6ED8-60EA-AB519E7A98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73B8850B-8325-0329-C6CC-5257E792B1EE}"/>
                </a:ext>
              </a:extLst>
            </p:cNvPr>
            <p:cNvGrpSpPr/>
            <p:nvPr/>
          </p:nvGrpSpPr>
          <p:grpSpPr>
            <a:xfrm>
              <a:off x="3894423" y="3854840"/>
              <a:ext cx="585788" cy="587375"/>
              <a:chOff x="3722688" y="3113478"/>
              <a:chExt cx="585788" cy="587375"/>
            </a:xfrm>
          </p:grpSpPr>
          <p:sp>
            <p:nvSpPr>
              <p:cNvPr id="109" name="Freeform 44">
                <a:extLst>
                  <a:ext uri="{FF2B5EF4-FFF2-40B4-BE49-F238E27FC236}">
                    <a16:creationId xmlns:a16="http://schemas.microsoft.com/office/drawing/2014/main" id="{F2790A14-1523-7D84-C8DB-9E7AF63E1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45">
                <a:extLst>
                  <a:ext uri="{FF2B5EF4-FFF2-40B4-BE49-F238E27FC236}">
                    <a16:creationId xmlns:a16="http://schemas.microsoft.com/office/drawing/2014/main" id="{AA27B129-8B11-46A0-D873-5B0075FB5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46">
                <a:extLst>
                  <a:ext uri="{FF2B5EF4-FFF2-40B4-BE49-F238E27FC236}">
                    <a16:creationId xmlns:a16="http://schemas.microsoft.com/office/drawing/2014/main" id="{52AB95F4-E5D7-E06C-8E10-8ED3AF3340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47">
                <a:extLst>
                  <a:ext uri="{FF2B5EF4-FFF2-40B4-BE49-F238E27FC236}">
                    <a16:creationId xmlns:a16="http://schemas.microsoft.com/office/drawing/2014/main" id="{8833E07D-67E3-BCFC-3E17-6660D7BFA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Rectangle 48">
                <a:extLst>
                  <a:ext uri="{FF2B5EF4-FFF2-40B4-BE49-F238E27FC236}">
                    <a16:creationId xmlns:a16="http://schemas.microsoft.com/office/drawing/2014/main" id="{4804A59F-2DC7-55CF-B66A-AE83A1F7F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Rectangle 49">
                <a:extLst>
                  <a:ext uri="{FF2B5EF4-FFF2-40B4-BE49-F238E27FC236}">
                    <a16:creationId xmlns:a16="http://schemas.microsoft.com/office/drawing/2014/main" id="{486BF8B8-2C3A-F405-BD2F-6B5FE2959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3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B9A24C7-263A-97F5-6186-5E4A76A865C9}"/>
                </a:ext>
              </a:extLst>
            </p:cNvPr>
            <p:cNvGrpSpPr/>
            <p:nvPr/>
          </p:nvGrpSpPr>
          <p:grpSpPr>
            <a:xfrm>
              <a:off x="3215051" y="5123253"/>
              <a:ext cx="585788" cy="587375"/>
              <a:chOff x="3722688" y="3113478"/>
              <a:chExt cx="585788" cy="587375"/>
            </a:xfrm>
          </p:grpSpPr>
          <p:sp>
            <p:nvSpPr>
              <p:cNvPr id="116" name="Freeform 44">
                <a:extLst>
                  <a:ext uri="{FF2B5EF4-FFF2-40B4-BE49-F238E27FC236}">
                    <a16:creationId xmlns:a16="http://schemas.microsoft.com/office/drawing/2014/main" id="{1DC63D49-B5DC-66E7-659A-28C7DD586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45">
                <a:extLst>
                  <a:ext uri="{FF2B5EF4-FFF2-40B4-BE49-F238E27FC236}">
                    <a16:creationId xmlns:a16="http://schemas.microsoft.com/office/drawing/2014/main" id="{713DE702-C987-DE67-AEE7-911BEAA1E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46">
                <a:extLst>
                  <a:ext uri="{FF2B5EF4-FFF2-40B4-BE49-F238E27FC236}">
                    <a16:creationId xmlns:a16="http://schemas.microsoft.com/office/drawing/2014/main" id="{FAFE7430-C6F3-7399-318F-8787585EE8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47">
                <a:extLst>
                  <a:ext uri="{FF2B5EF4-FFF2-40B4-BE49-F238E27FC236}">
                    <a16:creationId xmlns:a16="http://schemas.microsoft.com/office/drawing/2014/main" id="{17C2487F-349A-EF9E-9396-9EFF5B70C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48">
                <a:extLst>
                  <a:ext uri="{FF2B5EF4-FFF2-40B4-BE49-F238E27FC236}">
                    <a16:creationId xmlns:a16="http://schemas.microsoft.com/office/drawing/2014/main" id="{7FB22CB6-E938-3E67-5B42-A260B0DC6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49">
                <a:extLst>
                  <a:ext uri="{FF2B5EF4-FFF2-40B4-BE49-F238E27FC236}">
                    <a16:creationId xmlns:a16="http://schemas.microsoft.com/office/drawing/2014/main" id="{A5B841D0-E80D-1D28-C9A8-BCB5A2901B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2903" y="3218595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5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35606C8-0CF3-7477-35F4-4C27B8F09952}"/>
                </a:ext>
              </a:extLst>
            </p:cNvPr>
            <p:cNvGrpSpPr/>
            <p:nvPr/>
          </p:nvGrpSpPr>
          <p:grpSpPr>
            <a:xfrm>
              <a:off x="1735320" y="5112033"/>
              <a:ext cx="585788" cy="587375"/>
              <a:chOff x="3722688" y="3113478"/>
              <a:chExt cx="585788" cy="587375"/>
            </a:xfrm>
          </p:grpSpPr>
          <p:sp>
            <p:nvSpPr>
              <p:cNvPr id="123" name="Freeform 44">
                <a:extLst>
                  <a:ext uri="{FF2B5EF4-FFF2-40B4-BE49-F238E27FC236}">
                    <a16:creationId xmlns:a16="http://schemas.microsoft.com/office/drawing/2014/main" id="{5894FC3B-1372-DAFD-FEC4-C79953B08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45">
                <a:extLst>
                  <a:ext uri="{FF2B5EF4-FFF2-40B4-BE49-F238E27FC236}">
                    <a16:creationId xmlns:a16="http://schemas.microsoft.com/office/drawing/2014/main" id="{D9CAF923-4C88-7BC0-7E36-FDC68C572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46">
                <a:extLst>
                  <a:ext uri="{FF2B5EF4-FFF2-40B4-BE49-F238E27FC236}">
                    <a16:creationId xmlns:a16="http://schemas.microsoft.com/office/drawing/2014/main" id="{B6DEBD8A-6FBD-4E03-F8AB-C28BB6736A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47">
                <a:extLst>
                  <a:ext uri="{FF2B5EF4-FFF2-40B4-BE49-F238E27FC236}">
                    <a16:creationId xmlns:a16="http://schemas.microsoft.com/office/drawing/2014/main" id="{0913D5C7-B194-D4A8-0CBE-8BA216D84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Rectangle 48">
                <a:extLst>
                  <a:ext uri="{FF2B5EF4-FFF2-40B4-BE49-F238E27FC236}">
                    <a16:creationId xmlns:a16="http://schemas.microsoft.com/office/drawing/2014/main" id="{64E4095A-4C10-AED2-B994-E63E39D48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49">
                <a:extLst>
                  <a:ext uri="{FF2B5EF4-FFF2-40B4-BE49-F238E27FC236}">
                    <a16:creationId xmlns:a16="http://schemas.microsoft.com/office/drawing/2014/main" id="{C3F728E9-C26D-7E35-A4FF-C791ABF53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7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3F0DFE4-365D-5B06-66B9-B34668B29CFE}"/>
                </a:ext>
              </a:extLst>
            </p:cNvPr>
            <p:cNvGrpSpPr/>
            <p:nvPr/>
          </p:nvGrpSpPr>
          <p:grpSpPr>
            <a:xfrm>
              <a:off x="1021289" y="3858386"/>
              <a:ext cx="585788" cy="587375"/>
              <a:chOff x="3722688" y="3113478"/>
              <a:chExt cx="585788" cy="587375"/>
            </a:xfrm>
          </p:grpSpPr>
          <p:sp>
            <p:nvSpPr>
              <p:cNvPr id="160" name="Freeform 44">
                <a:extLst>
                  <a:ext uri="{FF2B5EF4-FFF2-40B4-BE49-F238E27FC236}">
                    <a16:creationId xmlns:a16="http://schemas.microsoft.com/office/drawing/2014/main" id="{0F77EC9C-718A-C711-C068-6807AB3B3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45">
                <a:extLst>
                  <a:ext uri="{FF2B5EF4-FFF2-40B4-BE49-F238E27FC236}">
                    <a16:creationId xmlns:a16="http://schemas.microsoft.com/office/drawing/2014/main" id="{661F22EB-F96B-BB46-17A2-86AB67658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46">
                <a:extLst>
                  <a:ext uri="{FF2B5EF4-FFF2-40B4-BE49-F238E27FC236}">
                    <a16:creationId xmlns:a16="http://schemas.microsoft.com/office/drawing/2014/main" id="{5767B6F2-88D1-D96E-5322-71AC70FD64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47">
                <a:extLst>
                  <a:ext uri="{FF2B5EF4-FFF2-40B4-BE49-F238E27FC236}">
                    <a16:creationId xmlns:a16="http://schemas.microsoft.com/office/drawing/2014/main" id="{3885D250-F26F-C8DB-2B99-C462163B4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Rectangle 48">
                <a:extLst>
                  <a:ext uri="{FF2B5EF4-FFF2-40B4-BE49-F238E27FC236}">
                    <a16:creationId xmlns:a16="http://schemas.microsoft.com/office/drawing/2014/main" id="{DE80E83E-D5D2-81BC-9246-B1E343921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Rectangle 49">
                <a:extLst>
                  <a:ext uri="{FF2B5EF4-FFF2-40B4-BE49-F238E27FC236}">
                    <a16:creationId xmlns:a16="http://schemas.microsoft.com/office/drawing/2014/main" id="{3ABC61D1-5A83-42FB-A509-472ED02CC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869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9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3B283896-C6B1-C6B8-F07D-C2796A93C3B2}"/>
                </a:ext>
              </a:extLst>
            </p:cNvPr>
            <p:cNvGrpSpPr/>
            <p:nvPr/>
          </p:nvGrpSpPr>
          <p:grpSpPr>
            <a:xfrm>
              <a:off x="1717493" y="2613416"/>
              <a:ext cx="585788" cy="587375"/>
              <a:chOff x="3722688" y="3113478"/>
              <a:chExt cx="585788" cy="587375"/>
            </a:xfrm>
          </p:grpSpPr>
          <p:sp>
            <p:nvSpPr>
              <p:cNvPr id="167" name="Freeform 44">
                <a:extLst>
                  <a:ext uri="{FF2B5EF4-FFF2-40B4-BE49-F238E27FC236}">
                    <a16:creationId xmlns:a16="http://schemas.microsoft.com/office/drawing/2014/main" id="{527D8C4A-2C7B-F43F-BA19-71DC30E6C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45">
                <a:extLst>
                  <a:ext uri="{FF2B5EF4-FFF2-40B4-BE49-F238E27FC236}">
                    <a16:creationId xmlns:a16="http://schemas.microsoft.com/office/drawing/2014/main" id="{65249611-D3E6-96CA-27A0-19FE942F5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46">
                <a:extLst>
                  <a:ext uri="{FF2B5EF4-FFF2-40B4-BE49-F238E27FC236}">
                    <a16:creationId xmlns:a16="http://schemas.microsoft.com/office/drawing/2014/main" id="{0B3F9B49-88B5-44D3-E05E-281644A1FB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47">
                <a:extLst>
                  <a:ext uri="{FF2B5EF4-FFF2-40B4-BE49-F238E27FC236}">
                    <a16:creationId xmlns:a16="http://schemas.microsoft.com/office/drawing/2014/main" id="{E54A8819-E0BC-418B-BD9E-C11DA8C9D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Rectangle 48">
                <a:extLst>
                  <a:ext uri="{FF2B5EF4-FFF2-40B4-BE49-F238E27FC236}">
                    <a16:creationId xmlns:a16="http://schemas.microsoft.com/office/drawing/2014/main" id="{CBD1D94C-2D02-3D99-4A47-7AB773176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Rectangle 49">
                <a:extLst>
                  <a:ext uri="{FF2B5EF4-FFF2-40B4-BE49-F238E27FC236}">
                    <a16:creationId xmlns:a16="http://schemas.microsoft.com/office/drawing/2014/main" id="{638D5037-1A35-EE32-9026-AF4DAC053A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6550" y="3218595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B83E0CC-4C86-7EAF-C3EC-BC8981F0D0AB}"/>
              </a:ext>
            </a:extLst>
          </p:cNvPr>
          <p:cNvSpPr txBox="1"/>
          <p:nvPr/>
        </p:nvSpPr>
        <p:spPr>
          <a:xfrm>
            <a:off x="449263" y="357368"/>
            <a:ext cx="44196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TRÒ CHƠI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2B3A4EA3-E3E0-039A-9415-E9F07EB3E44D}"/>
              </a:ext>
            </a:extLst>
          </p:cNvPr>
          <p:cNvSpPr txBox="1"/>
          <p:nvPr/>
        </p:nvSpPr>
        <p:spPr>
          <a:xfrm>
            <a:off x="4792472" y="422059"/>
            <a:ext cx="317901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XEM GIỜ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1D062B7-1916-ABE5-6616-73C296EE26E6}"/>
              </a:ext>
            </a:extLst>
          </p:cNvPr>
          <p:cNvSpPr txBox="1"/>
          <p:nvPr/>
        </p:nvSpPr>
        <p:spPr>
          <a:xfrm>
            <a:off x="5205393" y="4962115"/>
            <a:ext cx="30922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Đồng hồ chỉ mấy giờ?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6" name="Picture 195">
            <a:extLst>
              <a:ext uri="{FF2B5EF4-FFF2-40B4-BE49-F238E27FC236}">
                <a16:creationId xmlns:a16="http://schemas.microsoft.com/office/drawing/2014/main" id="{61F0C023-0F83-2C26-B0F0-A57392607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1481075"/>
            <a:ext cx="1600200" cy="28575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5B2E09-29C6-9F21-3751-506923E0A0F7}"/>
              </a:ext>
            </a:extLst>
          </p:cNvPr>
          <p:cNvSpPr/>
          <p:nvPr/>
        </p:nvSpPr>
        <p:spPr>
          <a:xfrm>
            <a:off x="8771860" y="893135"/>
            <a:ext cx="2317898" cy="119198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1466F8-920E-17FC-D452-308D275A5B20}"/>
              </a:ext>
            </a:extLst>
          </p:cNvPr>
          <p:cNvSpPr txBox="1"/>
          <p:nvPr/>
        </p:nvSpPr>
        <p:spPr>
          <a:xfrm>
            <a:off x="8998490" y="1019410"/>
            <a:ext cx="195974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3:00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3BD1199-1E08-6033-CEB4-FC0093CB6260}"/>
              </a:ext>
            </a:extLst>
          </p:cNvPr>
          <p:cNvSpPr txBox="1"/>
          <p:nvPr/>
        </p:nvSpPr>
        <p:spPr>
          <a:xfrm>
            <a:off x="9606589" y="2295739"/>
            <a:ext cx="12649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ĐÁP ÁN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75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5020F18-2199-23BB-D0FA-5DA739C3F9C6}"/>
              </a:ext>
            </a:extLst>
          </p:cNvPr>
          <p:cNvGrpSpPr/>
          <p:nvPr/>
        </p:nvGrpSpPr>
        <p:grpSpPr>
          <a:xfrm>
            <a:off x="682051" y="2201031"/>
            <a:ext cx="3829050" cy="3830638"/>
            <a:chOff x="809625" y="2263370"/>
            <a:chExt cx="3829050" cy="3830638"/>
          </a:xfrm>
        </p:grpSpPr>
        <p:sp>
          <p:nvSpPr>
            <p:cNvPr id="89" name="Oval 28">
              <a:extLst>
                <a:ext uri="{FF2B5EF4-FFF2-40B4-BE49-F238E27FC236}">
                  <a16:creationId xmlns:a16="http://schemas.microsoft.com/office/drawing/2014/main" id="{642EF29E-93DA-08D7-E9B9-E1F4D567A2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6145">
              <a:off x="809625" y="2263370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F1F8112C-4CDE-FF6E-2B4B-63ABBC989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41270">
              <a:off x="2202122" y="3364046"/>
              <a:ext cx="396638" cy="986740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4359DD5C-CC4B-9A07-E106-144C5AB3F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604"/>
            <a:stretch/>
          </p:blipFill>
          <p:spPr>
            <a:xfrm rot="10800000">
              <a:off x="2409277" y="4161274"/>
              <a:ext cx="538931" cy="1167817"/>
            </a:xfrm>
            <a:prstGeom prst="rect">
              <a:avLst/>
            </a:prstGeom>
          </p:spPr>
        </p:pic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6D5501C-8519-58F3-7C6B-757AC9B3CA80}"/>
              </a:ext>
            </a:extLst>
          </p:cNvPr>
          <p:cNvGrpSpPr/>
          <p:nvPr/>
        </p:nvGrpSpPr>
        <p:grpSpPr>
          <a:xfrm>
            <a:off x="-111508" y="1104042"/>
            <a:ext cx="4975225" cy="5472906"/>
            <a:chOff x="30163" y="1176728"/>
            <a:chExt cx="4975225" cy="547290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B032C732-9847-F5FB-8C51-DA826905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811" y="1581799"/>
              <a:ext cx="909638" cy="1111250"/>
            </a:xfrm>
            <a:custGeom>
              <a:avLst/>
              <a:gdLst>
                <a:gd name="T0" fmla="*/ 368 w 372"/>
                <a:gd name="T1" fmla="*/ 378 h 454"/>
                <a:gd name="T2" fmla="*/ 365 w 372"/>
                <a:gd name="T3" fmla="*/ 397 h 454"/>
                <a:gd name="T4" fmla="*/ 292 w 372"/>
                <a:gd name="T5" fmla="*/ 449 h 454"/>
                <a:gd name="T6" fmla="*/ 273 w 372"/>
                <a:gd name="T7" fmla="*/ 446 h 454"/>
                <a:gd name="T8" fmla="*/ 5 w 372"/>
                <a:gd name="T9" fmla="*/ 76 h 454"/>
                <a:gd name="T10" fmla="*/ 8 w 372"/>
                <a:gd name="T11" fmla="*/ 57 h 454"/>
                <a:gd name="T12" fmla="*/ 80 w 372"/>
                <a:gd name="T13" fmla="*/ 4 h 454"/>
                <a:gd name="T14" fmla="*/ 100 w 372"/>
                <a:gd name="T15" fmla="*/ 7 h 454"/>
                <a:gd name="T16" fmla="*/ 368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368" y="378"/>
                  </a:moveTo>
                  <a:cubicBezTo>
                    <a:pt x="372" y="384"/>
                    <a:pt x="371" y="392"/>
                    <a:pt x="365" y="397"/>
                  </a:cubicBezTo>
                  <a:cubicBezTo>
                    <a:pt x="292" y="449"/>
                    <a:pt x="292" y="449"/>
                    <a:pt x="292" y="449"/>
                  </a:cubicBezTo>
                  <a:cubicBezTo>
                    <a:pt x="286" y="454"/>
                    <a:pt x="277" y="452"/>
                    <a:pt x="273" y="446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0" y="70"/>
                    <a:pt x="2" y="61"/>
                    <a:pt x="8" y="57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6" y="0"/>
                    <a:pt x="95" y="1"/>
                    <a:pt x="100" y="7"/>
                  </a:cubicBezTo>
                  <a:cubicBezTo>
                    <a:pt x="368" y="378"/>
                    <a:pt x="368" y="378"/>
                    <a:pt x="368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E8C5CCB5-E190-4920-3491-794DF80A3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420" y="5708246"/>
              <a:ext cx="765175" cy="941388"/>
            </a:xfrm>
            <a:custGeom>
              <a:avLst/>
              <a:gdLst>
                <a:gd name="T0" fmla="*/ 173 w 313"/>
                <a:gd name="T1" fmla="*/ 366 h 385"/>
                <a:gd name="T2" fmla="*/ 201 w 313"/>
                <a:gd name="T3" fmla="*/ 381 h 385"/>
                <a:gd name="T4" fmla="*/ 300 w 313"/>
                <a:gd name="T5" fmla="*/ 378 h 385"/>
                <a:gd name="T6" fmla="*/ 307 w 313"/>
                <a:gd name="T7" fmla="*/ 350 h 385"/>
                <a:gd name="T8" fmla="*/ 139 w 313"/>
                <a:gd name="T9" fmla="*/ 13 h 385"/>
                <a:gd name="T10" fmla="*/ 112 w 313"/>
                <a:gd name="T11" fmla="*/ 6 h 385"/>
                <a:gd name="T12" fmla="*/ 12 w 313"/>
                <a:gd name="T13" fmla="*/ 66 h 385"/>
                <a:gd name="T14" fmla="*/ 5 w 313"/>
                <a:gd name="T15" fmla="*/ 93 h 385"/>
                <a:gd name="T16" fmla="*/ 173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73" y="366"/>
                  </a:moveTo>
                  <a:cubicBezTo>
                    <a:pt x="179" y="376"/>
                    <a:pt x="184" y="381"/>
                    <a:pt x="201" y="381"/>
                  </a:cubicBezTo>
                  <a:cubicBezTo>
                    <a:pt x="201" y="381"/>
                    <a:pt x="277" y="385"/>
                    <a:pt x="300" y="378"/>
                  </a:cubicBezTo>
                  <a:cubicBezTo>
                    <a:pt x="311" y="375"/>
                    <a:pt x="313" y="360"/>
                    <a:pt x="307" y="350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4" y="4"/>
                    <a:pt x="121" y="0"/>
                    <a:pt x="1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3" y="71"/>
                    <a:pt x="0" y="84"/>
                    <a:pt x="5" y="93"/>
                  </a:cubicBezTo>
                  <a:cubicBezTo>
                    <a:pt x="173" y="366"/>
                    <a:pt x="173" y="366"/>
                    <a:pt x="173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8E032283-5956-14BC-098E-0EE964B69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2" y="5690164"/>
              <a:ext cx="765175" cy="941388"/>
            </a:xfrm>
            <a:custGeom>
              <a:avLst/>
              <a:gdLst>
                <a:gd name="T0" fmla="*/ 140 w 313"/>
                <a:gd name="T1" fmla="*/ 366 h 385"/>
                <a:gd name="T2" fmla="*/ 112 w 313"/>
                <a:gd name="T3" fmla="*/ 381 h 385"/>
                <a:gd name="T4" fmla="*/ 13 w 313"/>
                <a:gd name="T5" fmla="*/ 378 h 385"/>
                <a:gd name="T6" fmla="*/ 6 w 313"/>
                <a:gd name="T7" fmla="*/ 350 h 385"/>
                <a:gd name="T8" fmla="*/ 174 w 313"/>
                <a:gd name="T9" fmla="*/ 13 h 385"/>
                <a:gd name="T10" fmla="*/ 201 w 313"/>
                <a:gd name="T11" fmla="*/ 6 h 385"/>
                <a:gd name="T12" fmla="*/ 301 w 313"/>
                <a:gd name="T13" fmla="*/ 66 h 385"/>
                <a:gd name="T14" fmla="*/ 308 w 313"/>
                <a:gd name="T15" fmla="*/ 93 h 385"/>
                <a:gd name="T16" fmla="*/ 140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40" y="366"/>
                  </a:moveTo>
                  <a:cubicBezTo>
                    <a:pt x="134" y="376"/>
                    <a:pt x="129" y="381"/>
                    <a:pt x="112" y="381"/>
                  </a:cubicBezTo>
                  <a:cubicBezTo>
                    <a:pt x="112" y="381"/>
                    <a:pt x="36" y="385"/>
                    <a:pt x="13" y="378"/>
                  </a:cubicBezTo>
                  <a:cubicBezTo>
                    <a:pt x="2" y="375"/>
                    <a:pt x="0" y="360"/>
                    <a:pt x="6" y="350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9" y="4"/>
                    <a:pt x="192" y="0"/>
                    <a:pt x="201" y="6"/>
                  </a:cubicBezTo>
                  <a:cubicBezTo>
                    <a:pt x="301" y="66"/>
                    <a:pt x="301" y="66"/>
                    <a:pt x="301" y="66"/>
                  </a:cubicBezTo>
                  <a:cubicBezTo>
                    <a:pt x="310" y="71"/>
                    <a:pt x="313" y="84"/>
                    <a:pt x="308" y="93"/>
                  </a:cubicBezTo>
                  <a:cubicBezTo>
                    <a:pt x="140" y="366"/>
                    <a:pt x="140" y="366"/>
                    <a:pt x="140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3164BDD-6C38-EA06-E22F-4084A5BC6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9349" y="1593447"/>
              <a:ext cx="911225" cy="1109663"/>
            </a:xfrm>
            <a:custGeom>
              <a:avLst/>
              <a:gdLst>
                <a:gd name="T0" fmla="*/ 5 w 372"/>
                <a:gd name="T1" fmla="*/ 378 h 454"/>
                <a:gd name="T2" fmla="*/ 8 w 372"/>
                <a:gd name="T3" fmla="*/ 397 h 454"/>
                <a:gd name="T4" fmla="*/ 80 w 372"/>
                <a:gd name="T5" fmla="*/ 450 h 454"/>
                <a:gd name="T6" fmla="*/ 99 w 372"/>
                <a:gd name="T7" fmla="*/ 447 h 454"/>
                <a:gd name="T8" fmla="*/ 368 w 372"/>
                <a:gd name="T9" fmla="*/ 76 h 454"/>
                <a:gd name="T10" fmla="*/ 364 w 372"/>
                <a:gd name="T11" fmla="*/ 57 h 454"/>
                <a:gd name="T12" fmla="*/ 292 w 372"/>
                <a:gd name="T13" fmla="*/ 5 h 454"/>
                <a:gd name="T14" fmla="*/ 273 w 372"/>
                <a:gd name="T15" fmla="*/ 8 h 454"/>
                <a:gd name="T16" fmla="*/ 5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5" y="378"/>
                  </a:moveTo>
                  <a:cubicBezTo>
                    <a:pt x="0" y="384"/>
                    <a:pt x="2" y="393"/>
                    <a:pt x="8" y="397"/>
                  </a:cubicBezTo>
                  <a:cubicBezTo>
                    <a:pt x="80" y="450"/>
                    <a:pt x="80" y="450"/>
                    <a:pt x="80" y="450"/>
                  </a:cubicBezTo>
                  <a:cubicBezTo>
                    <a:pt x="86" y="454"/>
                    <a:pt x="95" y="453"/>
                    <a:pt x="99" y="447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2" y="70"/>
                    <a:pt x="371" y="62"/>
                    <a:pt x="364" y="57"/>
                  </a:cubicBezTo>
                  <a:cubicBezTo>
                    <a:pt x="292" y="5"/>
                    <a:pt x="292" y="5"/>
                    <a:pt x="292" y="5"/>
                  </a:cubicBezTo>
                  <a:cubicBezTo>
                    <a:pt x="286" y="0"/>
                    <a:pt x="277" y="2"/>
                    <a:pt x="273" y="8"/>
                  </a:cubicBezTo>
                  <a:cubicBezTo>
                    <a:pt x="5" y="378"/>
                    <a:pt x="5" y="378"/>
                    <a:pt x="5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D983A02D-C1DF-636F-4175-FD607F43D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solidFill>
              <a:srgbClr val="9E9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4F09D686-4888-E2F5-48A7-94C2925FD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40D28EC-A07E-1FEB-F760-FAB877EBE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solidFill>
              <a:srgbClr val="8685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B14E8D00-A950-3124-AB4E-9E3D4983C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F8CAA54-4C13-7464-0D9C-6661BC26F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1633928"/>
              <a:ext cx="460375" cy="195263"/>
            </a:xfrm>
            <a:custGeom>
              <a:avLst/>
              <a:gdLst>
                <a:gd name="T0" fmla="*/ 188 w 188"/>
                <a:gd name="T1" fmla="*/ 64 h 80"/>
                <a:gd name="T2" fmla="*/ 172 w 188"/>
                <a:gd name="T3" fmla="*/ 80 h 80"/>
                <a:gd name="T4" fmla="*/ 16 w 188"/>
                <a:gd name="T5" fmla="*/ 80 h 80"/>
                <a:gd name="T6" fmla="*/ 0 w 188"/>
                <a:gd name="T7" fmla="*/ 64 h 80"/>
                <a:gd name="T8" fmla="*/ 0 w 188"/>
                <a:gd name="T9" fmla="*/ 16 h 80"/>
                <a:gd name="T10" fmla="*/ 16 w 188"/>
                <a:gd name="T11" fmla="*/ 0 h 80"/>
                <a:gd name="T12" fmla="*/ 172 w 188"/>
                <a:gd name="T13" fmla="*/ 0 h 80"/>
                <a:gd name="T14" fmla="*/ 188 w 188"/>
                <a:gd name="T15" fmla="*/ 16 h 80"/>
                <a:gd name="T16" fmla="*/ 188 w 188"/>
                <a:gd name="T17" fmla="*/ 6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80">
                  <a:moveTo>
                    <a:pt x="188" y="64"/>
                  </a:moveTo>
                  <a:cubicBezTo>
                    <a:pt x="188" y="73"/>
                    <a:pt x="181" y="80"/>
                    <a:pt x="172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7" y="80"/>
                    <a:pt x="0" y="73"/>
                    <a:pt x="0" y="6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81" y="0"/>
                    <a:pt x="188" y="7"/>
                    <a:pt x="188" y="16"/>
                  </a:cubicBezTo>
                  <a:lnTo>
                    <a:pt x="188" y="64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4717278-D8DF-0F39-96CC-EF233C5092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close/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E55C8FD-F1CC-AAF5-0105-C50842CBB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A40171D-35B0-F793-EAD6-969CBBC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99 w 111"/>
                <a:gd name="T1" fmla="*/ 0 h 80"/>
                <a:gd name="T2" fmla="*/ 0 w 111"/>
                <a:gd name="T3" fmla="*/ 63 h 80"/>
                <a:gd name="T4" fmla="*/ 12 w 111"/>
                <a:gd name="T5" fmla="*/ 80 h 80"/>
                <a:gd name="T6" fmla="*/ 33 w 111"/>
                <a:gd name="T7" fmla="*/ 66 h 80"/>
                <a:gd name="T8" fmla="*/ 47 w 111"/>
                <a:gd name="T9" fmla="*/ 59 h 80"/>
                <a:gd name="T10" fmla="*/ 85 w 111"/>
                <a:gd name="T11" fmla="*/ 36 h 80"/>
                <a:gd name="T12" fmla="*/ 107 w 111"/>
                <a:gd name="T13" fmla="*/ 19 h 80"/>
                <a:gd name="T14" fmla="*/ 111 w 111"/>
                <a:gd name="T15" fmla="*/ 17 h 80"/>
                <a:gd name="T16" fmla="*/ 99 w 111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80">
                  <a:moveTo>
                    <a:pt x="99" y="0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9" y="75"/>
                    <a:pt x="26" y="70"/>
                    <a:pt x="33" y="66"/>
                  </a:cubicBezTo>
                  <a:cubicBezTo>
                    <a:pt x="38" y="64"/>
                    <a:pt x="42" y="61"/>
                    <a:pt x="47" y="59"/>
                  </a:cubicBezTo>
                  <a:cubicBezTo>
                    <a:pt x="58" y="50"/>
                    <a:pt x="71" y="42"/>
                    <a:pt x="85" y="36"/>
                  </a:cubicBezTo>
                  <a:cubicBezTo>
                    <a:pt x="92" y="30"/>
                    <a:pt x="99" y="25"/>
                    <a:pt x="107" y="19"/>
                  </a:cubicBezTo>
                  <a:cubicBezTo>
                    <a:pt x="108" y="19"/>
                    <a:pt x="110" y="18"/>
                    <a:pt x="111" y="17"/>
                  </a:cubicBezTo>
                  <a:cubicBezTo>
                    <a:pt x="99" y="0"/>
                    <a:pt x="99" y="0"/>
                    <a:pt x="99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9976390-49E3-785B-DED9-B1C66996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2343541"/>
              <a:ext cx="30163" cy="38100"/>
            </a:xfrm>
            <a:custGeom>
              <a:avLst/>
              <a:gdLst>
                <a:gd name="T0" fmla="*/ 11 w 12"/>
                <a:gd name="T1" fmla="*/ 0 h 16"/>
                <a:gd name="T2" fmla="*/ 0 w 12"/>
                <a:gd name="T3" fmla="*/ 15 h 16"/>
                <a:gd name="T4" fmla="*/ 1 w 12"/>
                <a:gd name="T5" fmla="*/ 16 h 16"/>
                <a:gd name="T6" fmla="*/ 12 w 12"/>
                <a:gd name="T7" fmla="*/ 0 h 16"/>
                <a:gd name="T8" fmla="*/ 11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1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88D756CB-AFAE-8CFF-3B32-8E8F999ED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9225" y="2189553"/>
              <a:ext cx="266700" cy="190500"/>
            </a:xfrm>
            <a:custGeom>
              <a:avLst/>
              <a:gdLst>
                <a:gd name="T0" fmla="*/ 11 w 109"/>
                <a:gd name="T1" fmla="*/ 0 h 78"/>
                <a:gd name="T2" fmla="*/ 0 w 109"/>
                <a:gd name="T3" fmla="*/ 16 h 78"/>
                <a:gd name="T4" fmla="*/ 4 w 109"/>
                <a:gd name="T5" fmla="*/ 18 h 78"/>
                <a:gd name="T6" fmla="*/ 26 w 109"/>
                <a:gd name="T7" fmla="*/ 35 h 78"/>
                <a:gd name="T8" fmla="*/ 64 w 109"/>
                <a:gd name="T9" fmla="*/ 58 h 78"/>
                <a:gd name="T10" fmla="*/ 78 w 109"/>
                <a:gd name="T11" fmla="*/ 65 h 78"/>
                <a:gd name="T12" fmla="*/ 98 w 109"/>
                <a:gd name="T13" fmla="*/ 78 h 78"/>
                <a:gd name="T14" fmla="*/ 109 w 109"/>
                <a:gd name="T15" fmla="*/ 63 h 78"/>
                <a:gd name="T16" fmla="*/ 11 w 109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78">
                  <a:moveTo>
                    <a:pt x="11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3" y="18"/>
                    <a:pt x="4" y="18"/>
                  </a:cubicBezTo>
                  <a:cubicBezTo>
                    <a:pt x="11" y="24"/>
                    <a:pt x="19" y="29"/>
                    <a:pt x="26" y="35"/>
                  </a:cubicBezTo>
                  <a:cubicBezTo>
                    <a:pt x="40" y="41"/>
                    <a:pt x="52" y="49"/>
                    <a:pt x="64" y="58"/>
                  </a:cubicBezTo>
                  <a:cubicBezTo>
                    <a:pt x="68" y="61"/>
                    <a:pt x="73" y="63"/>
                    <a:pt x="78" y="65"/>
                  </a:cubicBezTo>
                  <a:cubicBezTo>
                    <a:pt x="85" y="69"/>
                    <a:pt x="92" y="73"/>
                    <a:pt x="98" y="78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1498DEB-BB0E-361A-A746-E03C2B8EA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" y="1349766"/>
              <a:ext cx="1560513" cy="1320800"/>
            </a:xfrm>
            <a:custGeom>
              <a:avLst/>
              <a:gdLst>
                <a:gd name="T0" fmla="*/ 638 w 638"/>
                <a:gd name="T1" fmla="*/ 194 h 540"/>
                <a:gd name="T2" fmla="*/ 638 w 638"/>
                <a:gd name="T3" fmla="*/ 194 h 540"/>
                <a:gd name="T4" fmla="*/ 194 w 638"/>
                <a:gd name="T5" fmla="*/ 96 h 540"/>
                <a:gd name="T6" fmla="*/ 96 w 638"/>
                <a:gd name="T7" fmla="*/ 540 h 540"/>
                <a:gd name="T8" fmla="*/ 96 w 638"/>
                <a:gd name="T9" fmla="*/ 540 h 540"/>
                <a:gd name="T10" fmla="*/ 638 w 638"/>
                <a:gd name="T11" fmla="*/ 194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40">
                  <a:moveTo>
                    <a:pt x="638" y="194"/>
                  </a:moveTo>
                  <a:cubicBezTo>
                    <a:pt x="638" y="194"/>
                    <a:pt x="638" y="194"/>
                    <a:pt x="638" y="194"/>
                  </a:cubicBezTo>
                  <a:cubicBezTo>
                    <a:pt x="543" y="44"/>
                    <a:pt x="344" y="0"/>
                    <a:pt x="194" y="96"/>
                  </a:cubicBezTo>
                  <a:cubicBezTo>
                    <a:pt x="44" y="191"/>
                    <a:pt x="0" y="390"/>
                    <a:pt x="96" y="540"/>
                  </a:cubicBezTo>
                  <a:cubicBezTo>
                    <a:pt x="96" y="540"/>
                    <a:pt x="96" y="540"/>
                    <a:pt x="96" y="540"/>
                  </a:cubicBezTo>
                  <a:cubicBezTo>
                    <a:pt x="638" y="194"/>
                    <a:pt x="638" y="194"/>
                    <a:pt x="638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84577AB0-5BEC-8AFB-4DE9-80CE4EA3AF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100" y="2553091"/>
              <a:ext cx="203200" cy="117475"/>
            </a:xfrm>
            <a:custGeom>
              <a:avLst/>
              <a:gdLst>
                <a:gd name="T0" fmla="*/ 0 w 83"/>
                <a:gd name="T1" fmla="*/ 36 h 48"/>
                <a:gd name="T2" fmla="*/ 8 w 83"/>
                <a:gd name="T3" fmla="*/ 48 h 48"/>
                <a:gd name="T4" fmla="*/ 0 w 83"/>
                <a:gd name="T5" fmla="*/ 36 h 48"/>
                <a:gd name="T6" fmla="*/ 83 w 83"/>
                <a:gd name="T7" fmla="*/ 0 h 48"/>
                <a:gd name="T8" fmla="*/ 8 w 83"/>
                <a:gd name="T9" fmla="*/ 48 h 48"/>
                <a:gd name="T10" fmla="*/ 83 w 83"/>
                <a:gd name="T11" fmla="*/ 0 h 48"/>
                <a:gd name="T12" fmla="*/ 83 w 83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8">
                  <a:moveTo>
                    <a:pt x="0" y="36"/>
                  </a:moveTo>
                  <a:cubicBezTo>
                    <a:pt x="3" y="40"/>
                    <a:pt x="5" y="44"/>
                    <a:pt x="8" y="48"/>
                  </a:cubicBezTo>
                  <a:cubicBezTo>
                    <a:pt x="5" y="44"/>
                    <a:pt x="3" y="40"/>
                    <a:pt x="0" y="36"/>
                  </a:cubicBezTo>
                  <a:moveTo>
                    <a:pt x="83" y="0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DF17EA4-BE77-64BB-A2F1-C616E6EAA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" y="1589478"/>
              <a:ext cx="365125" cy="1081088"/>
            </a:xfrm>
            <a:custGeom>
              <a:avLst/>
              <a:gdLst>
                <a:gd name="T0" fmla="*/ 149 w 149"/>
                <a:gd name="T1" fmla="*/ 0 h 442"/>
                <a:gd name="T2" fmla="*/ 60 w 149"/>
                <a:gd name="T3" fmla="*/ 95 h 442"/>
                <a:gd name="T4" fmla="*/ 5 w 149"/>
                <a:gd name="T5" fmla="*/ 278 h 442"/>
                <a:gd name="T6" fmla="*/ 13 w 149"/>
                <a:gd name="T7" fmla="*/ 391 h 442"/>
                <a:gd name="T8" fmla="*/ 27 w 149"/>
                <a:gd name="T9" fmla="*/ 430 h 442"/>
                <a:gd name="T10" fmla="*/ 35 w 149"/>
                <a:gd name="T11" fmla="*/ 442 h 442"/>
                <a:gd name="T12" fmla="*/ 35 w 149"/>
                <a:gd name="T13" fmla="*/ 442 h 442"/>
                <a:gd name="T14" fmla="*/ 35 w 149"/>
                <a:gd name="T15" fmla="*/ 442 h 442"/>
                <a:gd name="T16" fmla="*/ 110 w 149"/>
                <a:gd name="T17" fmla="*/ 394 h 442"/>
                <a:gd name="T18" fmla="*/ 105 w 149"/>
                <a:gd name="T19" fmla="*/ 139 h 442"/>
                <a:gd name="T20" fmla="*/ 148 w 149"/>
                <a:gd name="T21" fmla="*/ 2 h 442"/>
                <a:gd name="T22" fmla="*/ 149 w 149"/>
                <a:gd name="T23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2">
                  <a:moveTo>
                    <a:pt x="149" y="0"/>
                  </a:moveTo>
                  <a:cubicBezTo>
                    <a:pt x="117" y="27"/>
                    <a:pt x="80" y="57"/>
                    <a:pt x="60" y="95"/>
                  </a:cubicBezTo>
                  <a:cubicBezTo>
                    <a:pt x="31" y="152"/>
                    <a:pt x="12" y="215"/>
                    <a:pt x="5" y="278"/>
                  </a:cubicBezTo>
                  <a:cubicBezTo>
                    <a:pt x="0" y="328"/>
                    <a:pt x="7" y="359"/>
                    <a:pt x="13" y="391"/>
                  </a:cubicBezTo>
                  <a:cubicBezTo>
                    <a:pt x="16" y="407"/>
                    <a:pt x="21" y="418"/>
                    <a:pt x="27" y="430"/>
                  </a:cubicBezTo>
                  <a:cubicBezTo>
                    <a:pt x="30" y="434"/>
                    <a:pt x="32" y="438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110" y="394"/>
                    <a:pt x="110" y="394"/>
                    <a:pt x="110" y="394"/>
                  </a:cubicBezTo>
                  <a:cubicBezTo>
                    <a:pt x="92" y="312"/>
                    <a:pt x="87" y="222"/>
                    <a:pt x="105" y="139"/>
                  </a:cubicBezTo>
                  <a:cubicBezTo>
                    <a:pt x="115" y="91"/>
                    <a:pt x="130" y="47"/>
                    <a:pt x="148" y="2"/>
                  </a:cubicBezTo>
                  <a:cubicBezTo>
                    <a:pt x="148" y="2"/>
                    <a:pt x="149" y="1"/>
                    <a:pt x="149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C75BF8B-3D5C-EA04-3175-EF3A270CC5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close/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1983518-2761-D917-38F0-FABA06A4AD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C8162D06-B31B-7CBC-865E-F576726D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15 w 136"/>
                <a:gd name="T1" fmla="*/ 0 h 97"/>
                <a:gd name="T2" fmla="*/ 0 w 136"/>
                <a:gd name="T3" fmla="*/ 29 h 97"/>
                <a:gd name="T4" fmla="*/ 59 w 136"/>
                <a:gd name="T5" fmla="*/ 64 h 97"/>
                <a:gd name="T6" fmla="*/ 127 w 136"/>
                <a:gd name="T7" fmla="*/ 97 h 97"/>
                <a:gd name="T8" fmla="*/ 136 w 136"/>
                <a:gd name="T9" fmla="*/ 81 h 97"/>
                <a:gd name="T10" fmla="*/ 15 w 136"/>
                <a:gd name="T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97">
                  <a:moveTo>
                    <a:pt x="15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20" y="40"/>
                    <a:pt x="40" y="52"/>
                    <a:pt x="59" y="64"/>
                  </a:cubicBezTo>
                  <a:cubicBezTo>
                    <a:pt x="82" y="74"/>
                    <a:pt x="105" y="85"/>
                    <a:pt x="127" y="97"/>
                  </a:cubicBezTo>
                  <a:cubicBezTo>
                    <a:pt x="136" y="81"/>
                    <a:pt x="136" y="81"/>
                    <a:pt x="136" y="81"/>
                  </a:cubicBezTo>
                  <a:cubicBezTo>
                    <a:pt x="94" y="57"/>
                    <a:pt x="53" y="30"/>
                    <a:pt x="15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79F05E50-3545-4AB4-0882-7603934C9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69AB058E-84A1-735F-95CA-54723DB6A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72ED02E-EE12-541B-38D0-8AF3EBD88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5899541"/>
              <a:ext cx="334963" cy="239713"/>
            </a:xfrm>
            <a:custGeom>
              <a:avLst/>
              <a:gdLst>
                <a:gd name="T0" fmla="*/ 122 w 137"/>
                <a:gd name="T1" fmla="*/ 0 h 98"/>
                <a:gd name="T2" fmla="*/ 0 w 137"/>
                <a:gd name="T3" fmla="*/ 81 h 98"/>
                <a:gd name="T4" fmla="*/ 10 w 137"/>
                <a:gd name="T5" fmla="*/ 98 h 98"/>
                <a:gd name="T6" fmla="*/ 78 w 137"/>
                <a:gd name="T7" fmla="*/ 65 h 98"/>
                <a:gd name="T8" fmla="*/ 137 w 137"/>
                <a:gd name="T9" fmla="*/ 30 h 98"/>
                <a:gd name="T10" fmla="*/ 122 w 137"/>
                <a:gd name="T1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98">
                  <a:moveTo>
                    <a:pt x="122" y="0"/>
                  </a:moveTo>
                  <a:cubicBezTo>
                    <a:pt x="83" y="30"/>
                    <a:pt x="43" y="58"/>
                    <a:pt x="0" y="81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32" y="86"/>
                    <a:pt x="55" y="75"/>
                    <a:pt x="78" y="65"/>
                  </a:cubicBezTo>
                  <a:cubicBezTo>
                    <a:pt x="97" y="53"/>
                    <a:pt x="117" y="41"/>
                    <a:pt x="137" y="30"/>
                  </a:cubicBezTo>
                  <a:cubicBezTo>
                    <a:pt x="122" y="0"/>
                    <a:pt x="122" y="0"/>
                    <a:pt x="122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725082C7-6CA7-BA9F-406E-39E43C1E0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163" y="1986353"/>
              <a:ext cx="4387850" cy="4384675"/>
            </a:xfrm>
            <a:custGeom>
              <a:avLst/>
              <a:gdLst>
                <a:gd name="T0" fmla="*/ 897 w 1794"/>
                <a:gd name="T1" fmla="*/ 1793 h 1793"/>
                <a:gd name="T2" fmla="*/ 263 w 1794"/>
                <a:gd name="T3" fmla="*/ 1531 h 1793"/>
                <a:gd name="T4" fmla="*/ 0 w 1794"/>
                <a:gd name="T5" fmla="*/ 897 h 1793"/>
                <a:gd name="T6" fmla="*/ 263 w 1794"/>
                <a:gd name="T7" fmla="*/ 262 h 1793"/>
                <a:gd name="T8" fmla="*/ 897 w 1794"/>
                <a:gd name="T9" fmla="*/ 0 h 1793"/>
                <a:gd name="T10" fmla="*/ 1531 w 1794"/>
                <a:gd name="T11" fmla="*/ 262 h 1793"/>
                <a:gd name="T12" fmla="*/ 1794 w 1794"/>
                <a:gd name="T13" fmla="*/ 897 h 1793"/>
                <a:gd name="T14" fmla="*/ 1531 w 1794"/>
                <a:gd name="T15" fmla="*/ 1531 h 1793"/>
                <a:gd name="T16" fmla="*/ 897 w 1794"/>
                <a:gd name="T17" fmla="*/ 1793 h 1793"/>
                <a:gd name="T18" fmla="*/ 897 w 1794"/>
                <a:gd name="T19" fmla="*/ 79 h 1793"/>
                <a:gd name="T20" fmla="*/ 79 w 1794"/>
                <a:gd name="T21" fmla="*/ 897 h 1793"/>
                <a:gd name="T22" fmla="*/ 897 w 1794"/>
                <a:gd name="T23" fmla="*/ 1714 h 1793"/>
                <a:gd name="T24" fmla="*/ 1715 w 1794"/>
                <a:gd name="T25" fmla="*/ 897 h 1793"/>
                <a:gd name="T26" fmla="*/ 897 w 1794"/>
                <a:gd name="T27" fmla="*/ 79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4" h="1793">
                  <a:moveTo>
                    <a:pt x="897" y="1793"/>
                  </a:moveTo>
                  <a:cubicBezTo>
                    <a:pt x="658" y="1793"/>
                    <a:pt x="432" y="1700"/>
                    <a:pt x="263" y="1531"/>
                  </a:cubicBezTo>
                  <a:cubicBezTo>
                    <a:pt x="94" y="1361"/>
                    <a:pt x="0" y="1136"/>
                    <a:pt x="0" y="897"/>
                  </a:cubicBezTo>
                  <a:cubicBezTo>
                    <a:pt x="0" y="657"/>
                    <a:pt x="94" y="432"/>
                    <a:pt x="263" y="262"/>
                  </a:cubicBezTo>
                  <a:cubicBezTo>
                    <a:pt x="432" y="93"/>
                    <a:pt x="658" y="0"/>
                    <a:pt x="897" y="0"/>
                  </a:cubicBezTo>
                  <a:cubicBezTo>
                    <a:pt x="1137" y="0"/>
                    <a:pt x="1362" y="93"/>
                    <a:pt x="1531" y="262"/>
                  </a:cubicBezTo>
                  <a:cubicBezTo>
                    <a:pt x="1701" y="432"/>
                    <a:pt x="1794" y="657"/>
                    <a:pt x="1794" y="897"/>
                  </a:cubicBezTo>
                  <a:cubicBezTo>
                    <a:pt x="1794" y="1136"/>
                    <a:pt x="1701" y="1361"/>
                    <a:pt x="1531" y="1531"/>
                  </a:cubicBezTo>
                  <a:cubicBezTo>
                    <a:pt x="1362" y="1700"/>
                    <a:pt x="1137" y="1793"/>
                    <a:pt x="897" y="1793"/>
                  </a:cubicBezTo>
                  <a:moveTo>
                    <a:pt x="897" y="79"/>
                  </a:moveTo>
                  <a:cubicBezTo>
                    <a:pt x="446" y="79"/>
                    <a:pt x="79" y="446"/>
                    <a:pt x="79" y="897"/>
                  </a:cubicBezTo>
                  <a:cubicBezTo>
                    <a:pt x="79" y="1348"/>
                    <a:pt x="446" y="1714"/>
                    <a:pt x="897" y="1714"/>
                  </a:cubicBezTo>
                  <a:cubicBezTo>
                    <a:pt x="1348" y="1714"/>
                    <a:pt x="1715" y="1348"/>
                    <a:pt x="1715" y="897"/>
                  </a:cubicBezTo>
                  <a:cubicBezTo>
                    <a:pt x="1715" y="446"/>
                    <a:pt x="1348" y="79"/>
                    <a:pt x="897" y="79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5EE2C1A-0CE9-7338-D039-CB3F8FB444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200" y="2157803"/>
              <a:ext cx="4043363" cy="4041775"/>
            </a:xfrm>
            <a:custGeom>
              <a:avLst/>
              <a:gdLst>
                <a:gd name="T0" fmla="*/ 826 w 1653"/>
                <a:gd name="T1" fmla="*/ 1653 h 1653"/>
                <a:gd name="T2" fmla="*/ 0 w 1653"/>
                <a:gd name="T3" fmla="*/ 827 h 1653"/>
                <a:gd name="T4" fmla="*/ 826 w 1653"/>
                <a:gd name="T5" fmla="*/ 0 h 1653"/>
                <a:gd name="T6" fmla="*/ 1653 w 1653"/>
                <a:gd name="T7" fmla="*/ 827 h 1653"/>
                <a:gd name="T8" fmla="*/ 826 w 1653"/>
                <a:gd name="T9" fmla="*/ 1653 h 1653"/>
                <a:gd name="T10" fmla="*/ 826 w 1653"/>
                <a:gd name="T11" fmla="*/ 49 h 1653"/>
                <a:gd name="T12" fmla="*/ 48 w 1653"/>
                <a:gd name="T13" fmla="*/ 827 h 1653"/>
                <a:gd name="T14" fmla="*/ 826 w 1653"/>
                <a:gd name="T15" fmla="*/ 1605 h 1653"/>
                <a:gd name="T16" fmla="*/ 1604 w 1653"/>
                <a:gd name="T17" fmla="*/ 827 h 1653"/>
                <a:gd name="T18" fmla="*/ 826 w 1653"/>
                <a:gd name="T19" fmla="*/ 4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3" h="1653">
                  <a:moveTo>
                    <a:pt x="826" y="1653"/>
                  </a:moveTo>
                  <a:cubicBezTo>
                    <a:pt x="371" y="1653"/>
                    <a:pt x="0" y="1282"/>
                    <a:pt x="0" y="827"/>
                  </a:cubicBezTo>
                  <a:cubicBezTo>
                    <a:pt x="0" y="371"/>
                    <a:pt x="371" y="0"/>
                    <a:pt x="826" y="0"/>
                  </a:cubicBezTo>
                  <a:cubicBezTo>
                    <a:pt x="1282" y="0"/>
                    <a:pt x="1653" y="371"/>
                    <a:pt x="1653" y="827"/>
                  </a:cubicBezTo>
                  <a:cubicBezTo>
                    <a:pt x="1653" y="1282"/>
                    <a:pt x="1282" y="1653"/>
                    <a:pt x="826" y="1653"/>
                  </a:cubicBezTo>
                  <a:moveTo>
                    <a:pt x="826" y="49"/>
                  </a:moveTo>
                  <a:cubicBezTo>
                    <a:pt x="397" y="49"/>
                    <a:pt x="48" y="398"/>
                    <a:pt x="48" y="827"/>
                  </a:cubicBezTo>
                  <a:cubicBezTo>
                    <a:pt x="48" y="1256"/>
                    <a:pt x="397" y="1605"/>
                    <a:pt x="826" y="1605"/>
                  </a:cubicBezTo>
                  <a:cubicBezTo>
                    <a:pt x="1255" y="1605"/>
                    <a:pt x="1604" y="1256"/>
                    <a:pt x="1604" y="827"/>
                  </a:cubicBezTo>
                  <a:cubicBezTo>
                    <a:pt x="1604" y="398"/>
                    <a:pt x="1255" y="49"/>
                    <a:pt x="826" y="49"/>
                  </a:cubicBezTo>
                </a:path>
              </a:pathLst>
            </a:cu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508186B-20C8-C5AF-6B1B-018536BE8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713" y="2067316"/>
              <a:ext cx="4221163" cy="4222750"/>
            </a:xfrm>
            <a:custGeom>
              <a:avLst/>
              <a:gdLst>
                <a:gd name="T0" fmla="*/ 863 w 1726"/>
                <a:gd name="T1" fmla="*/ 1690 h 1727"/>
                <a:gd name="T2" fmla="*/ 37 w 1726"/>
                <a:gd name="T3" fmla="*/ 864 h 1727"/>
                <a:gd name="T4" fmla="*/ 863 w 1726"/>
                <a:gd name="T5" fmla="*/ 37 h 1727"/>
                <a:gd name="T6" fmla="*/ 1690 w 1726"/>
                <a:gd name="T7" fmla="*/ 864 h 1727"/>
                <a:gd name="T8" fmla="*/ 1690 w 1726"/>
                <a:gd name="T9" fmla="*/ 864 h 1727"/>
                <a:gd name="T10" fmla="*/ 1690 w 1726"/>
                <a:gd name="T11" fmla="*/ 864 h 1727"/>
                <a:gd name="T12" fmla="*/ 863 w 1726"/>
                <a:gd name="T13" fmla="*/ 1690 h 1727"/>
                <a:gd name="T14" fmla="*/ 863 w 1726"/>
                <a:gd name="T15" fmla="*/ 1690 h 1727"/>
                <a:gd name="T16" fmla="*/ 863 w 1726"/>
                <a:gd name="T17" fmla="*/ 0 h 1727"/>
                <a:gd name="T18" fmla="*/ 0 w 1726"/>
                <a:gd name="T19" fmla="*/ 864 h 1727"/>
                <a:gd name="T20" fmla="*/ 863 w 1726"/>
                <a:gd name="T21" fmla="*/ 1727 h 1727"/>
                <a:gd name="T22" fmla="*/ 1726 w 1726"/>
                <a:gd name="T23" fmla="*/ 864 h 1727"/>
                <a:gd name="T24" fmla="*/ 863 w 1726"/>
                <a:gd name="T25" fmla="*/ 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6" h="1727">
                  <a:moveTo>
                    <a:pt x="863" y="1690"/>
                  </a:moveTo>
                  <a:cubicBezTo>
                    <a:pt x="408" y="1690"/>
                    <a:pt x="37" y="1319"/>
                    <a:pt x="37" y="864"/>
                  </a:cubicBezTo>
                  <a:cubicBezTo>
                    <a:pt x="37" y="408"/>
                    <a:pt x="408" y="37"/>
                    <a:pt x="863" y="37"/>
                  </a:cubicBezTo>
                  <a:cubicBezTo>
                    <a:pt x="1319" y="37"/>
                    <a:pt x="1690" y="408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1319"/>
                    <a:pt x="1319" y="1690"/>
                    <a:pt x="863" y="1690"/>
                  </a:cubicBezTo>
                  <a:cubicBezTo>
                    <a:pt x="863" y="1690"/>
                    <a:pt x="863" y="1690"/>
                    <a:pt x="863" y="1690"/>
                  </a:cubicBezTo>
                  <a:moveTo>
                    <a:pt x="863" y="0"/>
                  </a:moveTo>
                  <a:cubicBezTo>
                    <a:pt x="387" y="0"/>
                    <a:pt x="0" y="388"/>
                    <a:pt x="0" y="864"/>
                  </a:cubicBezTo>
                  <a:cubicBezTo>
                    <a:pt x="0" y="1340"/>
                    <a:pt x="387" y="1727"/>
                    <a:pt x="863" y="1727"/>
                  </a:cubicBezTo>
                  <a:cubicBezTo>
                    <a:pt x="1339" y="1727"/>
                    <a:pt x="1726" y="1340"/>
                    <a:pt x="1726" y="864"/>
                  </a:cubicBezTo>
                  <a:cubicBezTo>
                    <a:pt x="1726" y="388"/>
                    <a:pt x="1339" y="0"/>
                    <a:pt x="863" y="0"/>
                  </a:cubicBezTo>
                </a:path>
              </a:pathLst>
            </a:custGeom>
            <a:solidFill>
              <a:srgbClr val="CD4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558CF23-7274-87AC-7F7F-CB72D160D943}"/>
                </a:ext>
              </a:extLst>
            </p:cNvPr>
            <p:cNvGrpSpPr/>
            <p:nvPr/>
          </p:nvGrpSpPr>
          <p:grpSpPr>
            <a:xfrm>
              <a:off x="2455863" y="2411803"/>
              <a:ext cx="566738" cy="566738"/>
              <a:chOff x="2455863" y="2411803"/>
              <a:chExt cx="566738" cy="566738"/>
            </a:xfrm>
          </p:grpSpPr>
          <p:sp>
            <p:nvSpPr>
              <p:cNvPr id="31" name="Oval 32">
                <a:extLst>
                  <a:ext uri="{FF2B5EF4-FFF2-40B4-BE49-F238E27FC236}">
                    <a16:creationId xmlns:a16="http://schemas.microsoft.com/office/drawing/2014/main" id="{72307B80-1F5D-BFA4-A35A-FD6F79915F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55863" y="2411803"/>
                <a:ext cx="566738" cy="566738"/>
              </a:xfrm>
              <a:prstGeom prst="ellipse">
                <a:avLst/>
              </a:pr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val 33">
                <a:extLst>
                  <a:ext uri="{FF2B5EF4-FFF2-40B4-BE49-F238E27FC236}">
                    <a16:creationId xmlns:a16="http://schemas.microsoft.com/office/drawing/2014/main" id="{B7AC04E6-9350-A867-74E7-7603525D0E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1425" y="2465778"/>
                <a:ext cx="455613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4">
                <a:extLst>
                  <a:ext uri="{FF2B5EF4-FFF2-40B4-BE49-F238E27FC236}">
                    <a16:creationId xmlns:a16="http://schemas.microsoft.com/office/drawing/2014/main" id="{777F0F69-D591-95AF-2BCC-8A651F0AC5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11425" y="2621353"/>
                <a:ext cx="9525" cy="111125"/>
              </a:xfrm>
              <a:custGeom>
                <a:avLst/>
                <a:gdLst>
                  <a:gd name="T0" fmla="*/ 0 w 4"/>
                  <a:gd name="T1" fmla="*/ 43 h 45"/>
                  <a:gd name="T2" fmla="*/ 0 w 4"/>
                  <a:gd name="T3" fmla="*/ 42 h 45"/>
                  <a:gd name="T4" fmla="*/ 0 w 4"/>
                  <a:gd name="T5" fmla="*/ 41 h 45"/>
                  <a:gd name="T6" fmla="*/ 0 w 4"/>
                  <a:gd name="T7" fmla="*/ 40 h 45"/>
                  <a:gd name="T8" fmla="*/ 0 w 4"/>
                  <a:gd name="T9" fmla="*/ 40 h 45"/>
                  <a:gd name="T10" fmla="*/ 0 w 4"/>
                  <a:gd name="T11" fmla="*/ 39 h 45"/>
                  <a:gd name="T12" fmla="*/ 0 w 4"/>
                  <a:gd name="T13" fmla="*/ 38 h 45"/>
                  <a:gd name="T14" fmla="*/ 0 w 4"/>
                  <a:gd name="T15" fmla="*/ 38 h 45"/>
                  <a:gd name="T16" fmla="*/ 0 w 4"/>
                  <a:gd name="T17" fmla="*/ 37 h 45"/>
                  <a:gd name="T18" fmla="*/ 0 w 4"/>
                  <a:gd name="T19" fmla="*/ 36 h 45"/>
                  <a:gd name="T20" fmla="*/ 0 w 4"/>
                  <a:gd name="T21" fmla="*/ 36 h 45"/>
                  <a:gd name="T22" fmla="*/ 0 w 4"/>
                  <a:gd name="T23" fmla="*/ 35 h 45"/>
                  <a:gd name="T24" fmla="*/ 0 w 4"/>
                  <a:gd name="T25" fmla="*/ 34 h 45"/>
                  <a:gd name="T26" fmla="*/ 0 w 4"/>
                  <a:gd name="T27" fmla="*/ 34 h 45"/>
                  <a:gd name="T28" fmla="*/ 0 w 4"/>
                  <a:gd name="T29" fmla="*/ 33 h 45"/>
                  <a:gd name="T30" fmla="*/ 0 w 4"/>
                  <a:gd name="T31" fmla="*/ 32 h 45"/>
                  <a:gd name="T32" fmla="*/ 0 w 4"/>
                  <a:gd name="T33" fmla="*/ 31 h 45"/>
                  <a:gd name="T34" fmla="*/ 0 w 4"/>
                  <a:gd name="T35" fmla="*/ 31 h 45"/>
                  <a:gd name="T36" fmla="*/ 0 w 4"/>
                  <a:gd name="T37" fmla="*/ 30 h 45"/>
                  <a:gd name="T38" fmla="*/ 0 w 4"/>
                  <a:gd name="T39" fmla="*/ 29 h 45"/>
                  <a:gd name="T40" fmla="*/ 0 w 4"/>
                  <a:gd name="T41" fmla="*/ 29 h 45"/>
                  <a:gd name="T42" fmla="*/ 0 w 4"/>
                  <a:gd name="T43" fmla="*/ 28 h 45"/>
                  <a:gd name="T44" fmla="*/ 0 w 4"/>
                  <a:gd name="T45" fmla="*/ 27 h 45"/>
                  <a:gd name="T46" fmla="*/ 0 w 4"/>
                  <a:gd name="T47" fmla="*/ 26 h 45"/>
                  <a:gd name="T48" fmla="*/ 0 w 4"/>
                  <a:gd name="T49" fmla="*/ 26 h 45"/>
                  <a:gd name="T50" fmla="*/ 0 w 4"/>
                  <a:gd name="T51" fmla="*/ 25 h 45"/>
                  <a:gd name="T52" fmla="*/ 0 w 4"/>
                  <a:gd name="T53" fmla="*/ 24 h 45"/>
                  <a:gd name="T54" fmla="*/ 0 w 4"/>
                  <a:gd name="T55" fmla="*/ 23 h 45"/>
                  <a:gd name="T56" fmla="*/ 0 w 4"/>
                  <a:gd name="T57" fmla="*/ 22 h 45"/>
                  <a:gd name="T58" fmla="*/ 0 w 4"/>
                  <a:gd name="T59" fmla="*/ 22 h 45"/>
                  <a:gd name="T60" fmla="*/ 0 w 4"/>
                  <a:gd name="T61" fmla="*/ 21 h 45"/>
                  <a:gd name="T62" fmla="*/ 0 w 4"/>
                  <a:gd name="T63" fmla="*/ 20 h 45"/>
                  <a:gd name="T64" fmla="*/ 0 w 4"/>
                  <a:gd name="T65" fmla="*/ 19 h 45"/>
                  <a:gd name="T66" fmla="*/ 0 w 4"/>
                  <a:gd name="T67" fmla="*/ 18 h 45"/>
                  <a:gd name="T68" fmla="*/ 0 w 4"/>
                  <a:gd name="T69" fmla="*/ 18 h 45"/>
                  <a:gd name="T70" fmla="*/ 0 w 4"/>
                  <a:gd name="T71" fmla="*/ 17 h 45"/>
                  <a:gd name="T72" fmla="*/ 1 w 4"/>
                  <a:gd name="T73" fmla="*/ 16 h 45"/>
                  <a:gd name="T74" fmla="*/ 1 w 4"/>
                  <a:gd name="T75" fmla="*/ 15 h 45"/>
                  <a:gd name="T76" fmla="*/ 1 w 4"/>
                  <a:gd name="T77" fmla="*/ 15 h 45"/>
                  <a:gd name="T78" fmla="*/ 1 w 4"/>
                  <a:gd name="T79" fmla="*/ 13 h 45"/>
                  <a:gd name="T80" fmla="*/ 1 w 4"/>
                  <a:gd name="T81" fmla="*/ 12 h 45"/>
                  <a:gd name="T82" fmla="*/ 1 w 4"/>
                  <a:gd name="T83" fmla="*/ 12 h 45"/>
                  <a:gd name="T84" fmla="*/ 1 w 4"/>
                  <a:gd name="T85" fmla="*/ 11 h 45"/>
                  <a:gd name="T86" fmla="*/ 2 w 4"/>
                  <a:gd name="T87" fmla="*/ 10 h 45"/>
                  <a:gd name="T88" fmla="*/ 2 w 4"/>
                  <a:gd name="T89" fmla="*/ 10 h 45"/>
                  <a:gd name="T90" fmla="*/ 2 w 4"/>
                  <a:gd name="T91" fmla="*/ 9 h 45"/>
                  <a:gd name="T92" fmla="*/ 2 w 4"/>
                  <a:gd name="T93" fmla="*/ 8 h 45"/>
                  <a:gd name="T94" fmla="*/ 2 w 4"/>
                  <a:gd name="T95" fmla="*/ 8 h 45"/>
                  <a:gd name="T96" fmla="*/ 2 w 4"/>
                  <a:gd name="T97" fmla="*/ 7 h 45"/>
                  <a:gd name="T98" fmla="*/ 3 w 4"/>
                  <a:gd name="T99" fmla="*/ 6 h 45"/>
                  <a:gd name="T100" fmla="*/ 3 w 4"/>
                  <a:gd name="T101" fmla="*/ 6 h 45"/>
                  <a:gd name="T102" fmla="*/ 3 w 4"/>
                  <a:gd name="T103" fmla="*/ 5 h 45"/>
                  <a:gd name="T104" fmla="*/ 3 w 4"/>
                  <a:gd name="T105" fmla="*/ 4 h 45"/>
                  <a:gd name="T106" fmla="*/ 3 w 4"/>
                  <a:gd name="T107" fmla="*/ 4 h 45"/>
                  <a:gd name="T108" fmla="*/ 3 w 4"/>
                  <a:gd name="T109" fmla="*/ 3 h 45"/>
                  <a:gd name="T110" fmla="*/ 4 w 4"/>
                  <a:gd name="T111" fmla="*/ 2 h 45"/>
                  <a:gd name="T112" fmla="*/ 4 w 4"/>
                  <a:gd name="T113" fmla="*/ 1 h 45"/>
                  <a:gd name="T114" fmla="*/ 4 w 4"/>
                  <a:gd name="T11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" h="45">
                    <a:moveTo>
                      <a:pt x="1" y="45"/>
                    </a:move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8"/>
                    </a:moveTo>
                    <a:cubicBezTo>
                      <a:pt x="0" y="38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7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5"/>
                    </a:moveTo>
                    <a:cubicBezTo>
                      <a:pt x="0" y="35"/>
                      <a:pt x="0" y="36"/>
                      <a:pt x="0" y="36"/>
                    </a:cubicBezTo>
                    <a:cubicBezTo>
                      <a:pt x="0" y="36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4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8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6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5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1"/>
                    </a:moveTo>
                    <a:cubicBezTo>
                      <a:pt x="0" y="21"/>
                      <a:pt x="0" y="22"/>
                      <a:pt x="0" y="22"/>
                    </a:cubicBezTo>
                    <a:cubicBezTo>
                      <a:pt x="0" y="22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0"/>
                    </a:cubicBezTo>
                    <a:moveTo>
                      <a:pt x="0" y="2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moveTo>
                      <a:pt x="0" y="19"/>
                    </a:moveTo>
                    <a:cubicBezTo>
                      <a:pt x="0" y="19"/>
                      <a:pt x="0" y="20"/>
                      <a:pt x="0" y="20"/>
                    </a:cubicBezTo>
                    <a:cubicBezTo>
                      <a:pt x="0" y="20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8"/>
                    </a:moveTo>
                    <a:cubicBezTo>
                      <a:pt x="0" y="18"/>
                      <a:pt x="0" y="19"/>
                      <a:pt x="0" y="19"/>
                    </a:cubicBezTo>
                    <a:cubicBezTo>
                      <a:pt x="0" y="19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8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1" y="16"/>
                    </a:moveTo>
                    <a:cubicBezTo>
                      <a:pt x="1" y="16"/>
                      <a:pt x="0" y="16"/>
                      <a:pt x="0" y="17"/>
                    </a:cubicBezTo>
                    <a:cubicBezTo>
                      <a:pt x="0" y="16"/>
                      <a:pt x="1" y="16"/>
                      <a:pt x="1" y="16"/>
                    </a:cubicBezTo>
                    <a:moveTo>
                      <a:pt x="1" y="16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moveTo>
                      <a:pt x="1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4"/>
                    </a:moveTo>
                    <a:cubicBezTo>
                      <a:pt x="1" y="14"/>
                      <a:pt x="1" y="15"/>
                      <a:pt x="1" y="15"/>
                    </a:cubicBezTo>
                    <a:cubicBezTo>
                      <a:pt x="1" y="15"/>
                      <a:pt x="1" y="14"/>
                      <a:pt x="1" y="14"/>
                    </a:cubicBezTo>
                    <a:moveTo>
                      <a:pt x="1" y="14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moveTo>
                      <a:pt x="1" y="13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3"/>
                    </a:cubicBezTo>
                    <a:moveTo>
                      <a:pt x="1" y="13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moveTo>
                      <a:pt x="1" y="12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1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2" y="11"/>
                    </a:moveTo>
                    <a:cubicBezTo>
                      <a:pt x="2" y="11"/>
                      <a:pt x="1" y="11"/>
                      <a:pt x="1" y="11"/>
                    </a:cubicBezTo>
                    <a:cubicBezTo>
                      <a:pt x="1" y="11"/>
                      <a:pt x="2" y="11"/>
                      <a:pt x="2" y="11"/>
                    </a:cubicBezTo>
                    <a:moveTo>
                      <a:pt x="2" y="10"/>
                    </a:moveTo>
                    <a:cubicBezTo>
                      <a:pt x="2" y="10"/>
                      <a:pt x="2" y="11"/>
                      <a:pt x="2" y="11"/>
                    </a:cubicBezTo>
                    <a:cubicBezTo>
                      <a:pt x="2" y="11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9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8"/>
                    </a:moveTo>
                    <a:cubicBezTo>
                      <a:pt x="2" y="8"/>
                      <a:pt x="2" y="9"/>
                      <a:pt x="2" y="9"/>
                    </a:cubicBezTo>
                    <a:cubicBezTo>
                      <a:pt x="2" y="9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3" y="6"/>
                    </a:moveTo>
                    <a:cubicBezTo>
                      <a:pt x="3" y="6"/>
                      <a:pt x="2" y="7"/>
                      <a:pt x="2" y="7"/>
                    </a:cubicBezTo>
                    <a:cubicBezTo>
                      <a:pt x="2" y="7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4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35">
                <a:extLst>
                  <a:ext uri="{FF2B5EF4-FFF2-40B4-BE49-F238E27FC236}">
                    <a16:creationId xmlns:a16="http://schemas.microsoft.com/office/drawing/2014/main" id="{DBBC99D5-DFF4-6375-2A3C-9BC63022F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425" y="2494353"/>
                <a:ext cx="190500" cy="425450"/>
              </a:xfrm>
              <a:custGeom>
                <a:avLst/>
                <a:gdLst>
                  <a:gd name="T0" fmla="*/ 4 w 78"/>
                  <a:gd name="T1" fmla="*/ 53 h 174"/>
                  <a:gd name="T2" fmla="*/ 4 w 78"/>
                  <a:gd name="T3" fmla="*/ 54 h 174"/>
                  <a:gd name="T4" fmla="*/ 3 w 78"/>
                  <a:gd name="T5" fmla="*/ 55 h 174"/>
                  <a:gd name="T6" fmla="*/ 3 w 78"/>
                  <a:gd name="T7" fmla="*/ 56 h 174"/>
                  <a:gd name="T8" fmla="*/ 3 w 78"/>
                  <a:gd name="T9" fmla="*/ 56 h 174"/>
                  <a:gd name="T10" fmla="*/ 3 w 78"/>
                  <a:gd name="T11" fmla="*/ 57 h 174"/>
                  <a:gd name="T12" fmla="*/ 3 w 78"/>
                  <a:gd name="T13" fmla="*/ 58 h 174"/>
                  <a:gd name="T14" fmla="*/ 3 w 78"/>
                  <a:gd name="T15" fmla="*/ 58 h 174"/>
                  <a:gd name="T16" fmla="*/ 2 w 78"/>
                  <a:gd name="T17" fmla="*/ 59 h 174"/>
                  <a:gd name="T18" fmla="*/ 2 w 78"/>
                  <a:gd name="T19" fmla="*/ 60 h 174"/>
                  <a:gd name="T20" fmla="*/ 2 w 78"/>
                  <a:gd name="T21" fmla="*/ 61 h 174"/>
                  <a:gd name="T22" fmla="*/ 2 w 78"/>
                  <a:gd name="T23" fmla="*/ 61 h 174"/>
                  <a:gd name="T24" fmla="*/ 2 w 78"/>
                  <a:gd name="T25" fmla="*/ 62 h 174"/>
                  <a:gd name="T26" fmla="*/ 2 w 78"/>
                  <a:gd name="T27" fmla="*/ 63 h 174"/>
                  <a:gd name="T28" fmla="*/ 1 w 78"/>
                  <a:gd name="T29" fmla="*/ 63 h 174"/>
                  <a:gd name="T30" fmla="*/ 1 w 78"/>
                  <a:gd name="T31" fmla="*/ 64 h 174"/>
                  <a:gd name="T32" fmla="*/ 1 w 78"/>
                  <a:gd name="T33" fmla="*/ 65 h 174"/>
                  <a:gd name="T34" fmla="*/ 1 w 78"/>
                  <a:gd name="T35" fmla="*/ 66 h 174"/>
                  <a:gd name="T36" fmla="*/ 1 w 78"/>
                  <a:gd name="T37" fmla="*/ 67 h 174"/>
                  <a:gd name="T38" fmla="*/ 1 w 78"/>
                  <a:gd name="T39" fmla="*/ 68 h 174"/>
                  <a:gd name="T40" fmla="*/ 0 w 78"/>
                  <a:gd name="T41" fmla="*/ 69 h 174"/>
                  <a:gd name="T42" fmla="*/ 0 w 78"/>
                  <a:gd name="T43" fmla="*/ 70 h 174"/>
                  <a:gd name="T44" fmla="*/ 0 w 78"/>
                  <a:gd name="T45" fmla="*/ 71 h 174"/>
                  <a:gd name="T46" fmla="*/ 0 w 78"/>
                  <a:gd name="T47" fmla="*/ 71 h 174"/>
                  <a:gd name="T48" fmla="*/ 0 w 78"/>
                  <a:gd name="T49" fmla="*/ 73 h 174"/>
                  <a:gd name="T50" fmla="*/ 0 w 78"/>
                  <a:gd name="T51" fmla="*/ 73 h 174"/>
                  <a:gd name="T52" fmla="*/ 0 w 78"/>
                  <a:gd name="T53" fmla="*/ 74 h 174"/>
                  <a:gd name="T54" fmla="*/ 0 w 78"/>
                  <a:gd name="T55" fmla="*/ 75 h 174"/>
                  <a:gd name="T56" fmla="*/ 0 w 78"/>
                  <a:gd name="T57" fmla="*/ 76 h 174"/>
                  <a:gd name="T58" fmla="*/ 0 w 78"/>
                  <a:gd name="T59" fmla="*/ 77 h 174"/>
                  <a:gd name="T60" fmla="*/ 0 w 78"/>
                  <a:gd name="T61" fmla="*/ 77 h 174"/>
                  <a:gd name="T62" fmla="*/ 0 w 78"/>
                  <a:gd name="T63" fmla="*/ 78 h 174"/>
                  <a:gd name="T64" fmla="*/ 0 w 78"/>
                  <a:gd name="T65" fmla="*/ 79 h 174"/>
                  <a:gd name="T66" fmla="*/ 0 w 78"/>
                  <a:gd name="T67" fmla="*/ 80 h 174"/>
                  <a:gd name="T68" fmla="*/ 0 w 78"/>
                  <a:gd name="T69" fmla="*/ 81 h 174"/>
                  <a:gd name="T70" fmla="*/ 0 w 78"/>
                  <a:gd name="T71" fmla="*/ 81 h 174"/>
                  <a:gd name="T72" fmla="*/ 0 w 78"/>
                  <a:gd name="T73" fmla="*/ 82 h 174"/>
                  <a:gd name="T74" fmla="*/ 0 w 78"/>
                  <a:gd name="T75" fmla="*/ 83 h 174"/>
                  <a:gd name="T76" fmla="*/ 0 w 78"/>
                  <a:gd name="T77" fmla="*/ 84 h 174"/>
                  <a:gd name="T78" fmla="*/ 0 w 78"/>
                  <a:gd name="T79" fmla="*/ 84 h 174"/>
                  <a:gd name="T80" fmla="*/ 0 w 78"/>
                  <a:gd name="T81" fmla="*/ 85 h 174"/>
                  <a:gd name="T82" fmla="*/ 0 w 78"/>
                  <a:gd name="T83" fmla="*/ 86 h 174"/>
                  <a:gd name="T84" fmla="*/ 0 w 78"/>
                  <a:gd name="T85" fmla="*/ 87 h 174"/>
                  <a:gd name="T86" fmla="*/ 0 w 78"/>
                  <a:gd name="T87" fmla="*/ 87 h 174"/>
                  <a:gd name="T88" fmla="*/ 0 w 78"/>
                  <a:gd name="T89" fmla="*/ 88 h 174"/>
                  <a:gd name="T90" fmla="*/ 0 w 78"/>
                  <a:gd name="T91" fmla="*/ 89 h 174"/>
                  <a:gd name="T92" fmla="*/ 0 w 78"/>
                  <a:gd name="T93" fmla="*/ 90 h 174"/>
                  <a:gd name="T94" fmla="*/ 0 w 78"/>
                  <a:gd name="T95" fmla="*/ 90 h 174"/>
                  <a:gd name="T96" fmla="*/ 0 w 78"/>
                  <a:gd name="T97" fmla="*/ 91 h 174"/>
                  <a:gd name="T98" fmla="*/ 0 w 78"/>
                  <a:gd name="T99" fmla="*/ 92 h 174"/>
                  <a:gd name="T100" fmla="*/ 0 w 78"/>
                  <a:gd name="T101" fmla="*/ 92 h 174"/>
                  <a:gd name="T102" fmla="*/ 0 w 78"/>
                  <a:gd name="T103" fmla="*/ 94 h 174"/>
                  <a:gd name="T104" fmla="*/ 0 w 78"/>
                  <a:gd name="T105" fmla="*/ 94 h 174"/>
                  <a:gd name="T106" fmla="*/ 1 w 78"/>
                  <a:gd name="T107" fmla="*/ 97 h 174"/>
                  <a:gd name="T108" fmla="*/ 15 w 78"/>
                  <a:gd name="T109" fmla="*/ 7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8" h="174">
                    <a:moveTo>
                      <a:pt x="48" y="0"/>
                    </a:moveTo>
                    <a:cubicBezTo>
                      <a:pt x="28" y="11"/>
                      <a:pt x="12" y="30"/>
                      <a:pt x="4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3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2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0" y="68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6"/>
                      <a:pt x="1" y="96"/>
                      <a:pt x="1" y="97"/>
                    </a:cubicBezTo>
                    <a:cubicBezTo>
                      <a:pt x="1" y="97"/>
                      <a:pt x="1" y="97"/>
                      <a:pt x="1" y="97"/>
                    </a:cubicBezTo>
                    <a:cubicBezTo>
                      <a:pt x="7" y="136"/>
                      <a:pt x="38" y="168"/>
                      <a:pt x="78" y="174"/>
                    </a:cubicBezTo>
                    <a:cubicBezTo>
                      <a:pt x="66" y="169"/>
                      <a:pt x="55" y="162"/>
                      <a:pt x="46" y="152"/>
                    </a:cubicBezTo>
                    <a:cubicBezTo>
                      <a:pt x="33" y="139"/>
                      <a:pt x="24" y="124"/>
                      <a:pt x="19" y="106"/>
                    </a:cubicBezTo>
                    <a:cubicBezTo>
                      <a:pt x="18" y="97"/>
                      <a:pt x="16" y="87"/>
                      <a:pt x="15" y="78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5" y="58"/>
                      <a:pt x="20" y="40"/>
                      <a:pt x="30" y="23"/>
                    </a:cubicBezTo>
                    <a:cubicBezTo>
                      <a:pt x="35" y="16"/>
                      <a:pt x="41" y="9"/>
                      <a:pt x="46" y="2"/>
                    </a:cubicBezTo>
                    <a:cubicBezTo>
                      <a:pt x="47" y="1"/>
                      <a:pt x="48" y="1"/>
                      <a:pt x="4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6">
                <a:extLst>
                  <a:ext uri="{FF2B5EF4-FFF2-40B4-BE49-F238E27FC236}">
                    <a16:creationId xmlns:a16="http://schemas.microsoft.com/office/drawing/2014/main" id="{7EA84F52-72CA-020F-6180-790E5BF7F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088" y="2592778"/>
                <a:ext cx="268288" cy="15398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7">
                <a:extLst>
                  <a:ext uri="{FF2B5EF4-FFF2-40B4-BE49-F238E27FC236}">
                    <a16:creationId xmlns:a16="http://schemas.microsoft.com/office/drawing/2014/main" id="{519FB7A6-0322-E7D1-7C23-E7B8690D46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3975" y="2499116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D6D6B42C-EB65-B61B-1211-04B5EA14B1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4850" y="2851541"/>
              <a:ext cx="20638" cy="122238"/>
            </a:xfrm>
            <a:custGeom>
              <a:avLst/>
              <a:gdLst>
                <a:gd name="T0" fmla="*/ 8 w 8"/>
                <a:gd name="T1" fmla="*/ 50 h 50"/>
                <a:gd name="T2" fmla="*/ 8 w 8"/>
                <a:gd name="T3" fmla="*/ 50 h 50"/>
                <a:gd name="T4" fmla="*/ 8 w 8"/>
                <a:gd name="T5" fmla="*/ 50 h 50"/>
                <a:gd name="T6" fmla="*/ 8 w 8"/>
                <a:gd name="T7" fmla="*/ 50 h 50"/>
                <a:gd name="T8" fmla="*/ 0 w 8"/>
                <a:gd name="T9" fmla="*/ 11 h 50"/>
                <a:gd name="T10" fmla="*/ 0 w 8"/>
                <a:gd name="T11" fmla="*/ 11 h 50"/>
                <a:gd name="T12" fmla="*/ 0 w 8"/>
                <a:gd name="T13" fmla="*/ 11 h 50"/>
                <a:gd name="T14" fmla="*/ 0 w 8"/>
                <a:gd name="T15" fmla="*/ 11 h 50"/>
                <a:gd name="T16" fmla="*/ 0 w 8"/>
                <a:gd name="T17" fmla="*/ 11 h 50"/>
                <a:gd name="T18" fmla="*/ 0 w 8"/>
                <a:gd name="T19" fmla="*/ 11 h 50"/>
                <a:gd name="T20" fmla="*/ 0 w 8"/>
                <a:gd name="T21" fmla="*/ 10 h 50"/>
                <a:gd name="T22" fmla="*/ 0 w 8"/>
                <a:gd name="T23" fmla="*/ 10 h 50"/>
                <a:gd name="T24" fmla="*/ 0 w 8"/>
                <a:gd name="T25" fmla="*/ 10 h 50"/>
                <a:gd name="T26" fmla="*/ 0 w 8"/>
                <a:gd name="T27" fmla="*/ 10 h 50"/>
                <a:gd name="T28" fmla="*/ 0 w 8"/>
                <a:gd name="T29" fmla="*/ 9 h 50"/>
                <a:gd name="T30" fmla="*/ 0 w 8"/>
                <a:gd name="T31" fmla="*/ 9 h 50"/>
                <a:gd name="T32" fmla="*/ 0 w 8"/>
                <a:gd name="T33" fmla="*/ 9 h 50"/>
                <a:gd name="T34" fmla="*/ 0 w 8"/>
                <a:gd name="T35" fmla="*/ 9 h 50"/>
                <a:gd name="T36" fmla="*/ 0 w 8"/>
                <a:gd name="T37" fmla="*/ 9 h 50"/>
                <a:gd name="T38" fmla="*/ 0 w 8"/>
                <a:gd name="T39" fmla="*/ 9 h 50"/>
                <a:gd name="T40" fmla="*/ 0 w 8"/>
                <a:gd name="T41" fmla="*/ 8 h 50"/>
                <a:gd name="T42" fmla="*/ 0 w 8"/>
                <a:gd name="T43" fmla="*/ 8 h 50"/>
                <a:gd name="T44" fmla="*/ 0 w 8"/>
                <a:gd name="T45" fmla="*/ 8 h 50"/>
                <a:gd name="T46" fmla="*/ 0 w 8"/>
                <a:gd name="T47" fmla="*/ 7 h 50"/>
                <a:gd name="T48" fmla="*/ 0 w 8"/>
                <a:gd name="T49" fmla="*/ 7 h 50"/>
                <a:gd name="T50" fmla="*/ 0 w 8"/>
                <a:gd name="T51" fmla="*/ 7 h 50"/>
                <a:gd name="T52" fmla="*/ 0 w 8"/>
                <a:gd name="T53" fmla="*/ 7 h 50"/>
                <a:gd name="T54" fmla="*/ 0 w 8"/>
                <a:gd name="T55" fmla="*/ 7 h 50"/>
                <a:gd name="T56" fmla="*/ 0 w 8"/>
                <a:gd name="T57" fmla="*/ 7 h 50"/>
                <a:gd name="T58" fmla="*/ 0 w 8"/>
                <a:gd name="T59" fmla="*/ 6 h 50"/>
                <a:gd name="T60" fmla="*/ 0 w 8"/>
                <a:gd name="T61" fmla="*/ 6 h 50"/>
                <a:gd name="T62" fmla="*/ 0 w 8"/>
                <a:gd name="T63" fmla="*/ 6 h 50"/>
                <a:gd name="T64" fmla="*/ 0 w 8"/>
                <a:gd name="T65" fmla="*/ 6 h 50"/>
                <a:gd name="T66" fmla="*/ 0 w 8"/>
                <a:gd name="T67" fmla="*/ 6 h 50"/>
                <a:gd name="T68" fmla="*/ 0 w 8"/>
                <a:gd name="T69" fmla="*/ 6 h 50"/>
                <a:gd name="T70" fmla="*/ 0 w 8"/>
                <a:gd name="T71" fmla="*/ 5 h 50"/>
                <a:gd name="T72" fmla="*/ 0 w 8"/>
                <a:gd name="T73" fmla="*/ 5 h 50"/>
                <a:gd name="T74" fmla="*/ 0 w 8"/>
                <a:gd name="T75" fmla="*/ 5 h 50"/>
                <a:gd name="T76" fmla="*/ 0 w 8"/>
                <a:gd name="T77" fmla="*/ 5 h 50"/>
                <a:gd name="T78" fmla="*/ 0 w 8"/>
                <a:gd name="T79" fmla="*/ 5 h 50"/>
                <a:gd name="T80" fmla="*/ 0 w 8"/>
                <a:gd name="T81" fmla="*/ 4 h 50"/>
                <a:gd name="T82" fmla="*/ 0 w 8"/>
                <a:gd name="T83" fmla="*/ 4 h 50"/>
                <a:gd name="T84" fmla="*/ 0 w 8"/>
                <a:gd name="T85" fmla="*/ 4 h 50"/>
                <a:gd name="T86" fmla="*/ 0 w 8"/>
                <a:gd name="T87" fmla="*/ 4 h 50"/>
                <a:gd name="T88" fmla="*/ 0 w 8"/>
                <a:gd name="T89" fmla="*/ 3 h 50"/>
                <a:gd name="T90" fmla="*/ 0 w 8"/>
                <a:gd name="T91" fmla="*/ 3 h 50"/>
                <a:gd name="T92" fmla="*/ 0 w 8"/>
                <a:gd name="T93" fmla="*/ 3 h 50"/>
                <a:gd name="T94" fmla="*/ 0 w 8"/>
                <a:gd name="T95" fmla="*/ 3 h 50"/>
                <a:gd name="T96" fmla="*/ 0 w 8"/>
                <a:gd name="T97" fmla="*/ 3 h 50"/>
                <a:gd name="T98" fmla="*/ 0 w 8"/>
                <a:gd name="T99" fmla="*/ 3 h 50"/>
                <a:gd name="T100" fmla="*/ 0 w 8"/>
                <a:gd name="T101" fmla="*/ 2 h 50"/>
                <a:gd name="T102" fmla="*/ 0 w 8"/>
                <a:gd name="T103" fmla="*/ 2 h 50"/>
                <a:gd name="T104" fmla="*/ 0 w 8"/>
                <a:gd name="T105" fmla="*/ 2 h 50"/>
                <a:gd name="T106" fmla="*/ 0 w 8"/>
                <a:gd name="T107" fmla="*/ 2 h 50"/>
                <a:gd name="T108" fmla="*/ 0 w 8"/>
                <a:gd name="T109" fmla="*/ 2 h 50"/>
                <a:gd name="T110" fmla="*/ 0 w 8"/>
                <a:gd name="T111" fmla="*/ 1 h 50"/>
                <a:gd name="T112" fmla="*/ 0 w 8"/>
                <a:gd name="T113" fmla="*/ 0 h 50"/>
                <a:gd name="T114" fmla="*/ 0 w 8"/>
                <a:gd name="T1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" h="50"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49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49"/>
                  </a:cubicBezTo>
                  <a:moveTo>
                    <a:pt x="0" y="11"/>
                  </a:moveTo>
                  <a:cubicBezTo>
                    <a:pt x="0" y="25"/>
                    <a:pt x="2" y="38"/>
                    <a:pt x="8" y="49"/>
                  </a:cubicBezTo>
                  <a:cubicBezTo>
                    <a:pt x="2" y="38"/>
                    <a:pt x="0" y="25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019763F-70CD-EF6C-F75C-202D50BD822D}"/>
                </a:ext>
              </a:extLst>
            </p:cNvPr>
            <p:cNvGrpSpPr/>
            <p:nvPr/>
          </p:nvGrpSpPr>
          <p:grpSpPr>
            <a:xfrm>
              <a:off x="3722688" y="3113478"/>
              <a:ext cx="585788" cy="587375"/>
              <a:chOff x="3722688" y="3113478"/>
              <a:chExt cx="585788" cy="587375"/>
            </a:xfrm>
          </p:grpSpPr>
          <p:sp>
            <p:nvSpPr>
              <p:cNvPr id="39" name="Freeform 44">
                <a:extLst>
                  <a:ext uri="{FF2B5EF4-FFF2-40B4-BE49-F238E27FC236}">
                    <a16:creationId xmlns:a16="http://schemas.microsoft.com/office/drawing/2014/main" id="{CF0F91F0-FDE7-9445-028F-B8CDBA15E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BC384320-B5E8-6109-7FCA-BFD171239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46">
                <a:extLst>
                  <a:ext uri="{FF2B5EF4-FFF2-40B4-BE49-F238E27FC236}">
                    <a16:creationId xmlns:a16="http://schemas.microsoft.com/office/drawing/2014/main" id="{93E28D87-1FCA-F029-3AA2-51F50C60D9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47">
                <a:extLst>
                  <a:ext uri="{FF2B5EF4-FFF2-40B4-BE49-F238E27FC236}">
                    <a16:creationId xmlns:a16="http://schemas.microsoft.com/office/drawing/2014/main" id="{04D8AE5D-D640-0D86-781F-D192D8B6E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8">
                <a:extLst>
                  <a:ext uri="{FF2B5EF4-FFF2-40B4-BE49-F238E27FC236}">
                    <a16:creationId xmlns:a16="http://schemas.microsoft.com/office/drawing/2014/main" id="{3C894039-8799-37D5-798F-C5E602F50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9">
                <a:extLst>
                  <a:ext uri="{FF2B5EF4-FFF2-40B4-BE49-F238E27FC236}">
                    <a16:creationId xmlns:a16="http://schemas.microsoft.com/office/drawing/2014/main" id="{9E8EB691-A285-76F3-1429-57926D533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AAB09A53-FFC8-76F4-656D-14F7F4788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1FEAC7C-266A-4527-390A-E145EF14B204}"/>
                </a:ext>
              </a:extLst>
            </p:cNvPr>
            <p:cNvGrpSpPr/>
            <p:nvPr/>
          </p:nvGrpSpPr>
          <p:grpSpPr>
            <a:xfrm>
              <a:off x="3754438" y="4585091"/>
              <a:ext cx="566738" cy="568325"/>
              <a:chOff x="3754438" y="4585091"/>
              <a:chExt cx="566738" cy="568325"/>
            </a:xfrm>
          </p:grpSpPr>
          <p:sp>
            <p:nvSpPr>
              <p:cNvPr id="47" name="Freeform 56">
                <a:extLst>
                  <a:ext uri="{FF2B5EF4-FFF2-40B4-BE49-F238E27FC236}">
                    <a16:creationId xmlns:a16="http://schemas.microsoft.com/office/drawing/2014/main" id="{8A7627AC-A9D9-DE3A-7903-F97DF69FF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438" y="4585091"/>
                <a:ext cx="566738" cy="568325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2"/>
                      <a:pt x="0" y="116"/>
                    </a:cubicBezTo>
                    <a:cubicBezTo>
                      <a:pt x="0" y="179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Oval 57">
                <a:extLst>
                  <a:ext uri="{FF2B5EF4-FFF2-40B4-BE49-F238E27FC236}">
                    <a16:creationId xmlns:a16="http://schemas.microsoft.com/office/drawing/2014/main" id="{EB85C87F-7263-0A02-4E16-20A847235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0" y="4639066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58">
                <a:extLst>
                  <a:ext uri="{FF2B5EF4-FFF2-40B4-BE49-F238E27FC236}">
                    <a16:creationId xmlns:a16="http://schemas.microsoft.com/office/drawing/2014/main" id="{3332DA00-B061-1B8A-7B98-6567BB4A86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000" y="4732728"/>
                <a:ext cx="44450" cy="222250"/>
              </a:xfrm>
              <a:custGeom>
                <a:avLst/>
                <a:gdLst>
                  <a:gd name="T0" fmla="*/ 7 w 18"/>
                  <a:gd name="T1" fmla="*/ 91 h 91"/>
                  <a:gd name="T2" fmla="*/ 7 w 18"/>
                  <a:gd name="T3" fmla="*/ 91 h 91"/>
                  <a:gd name="T4" fmla="*/ 7 w 18"/>
                  <a:gd name="T5" fmla="*/ 91 h 91"/>
                  <a:gd name="T6" fmla="*/ 7 w 18"/>
                  <a:gd name="T7" fmla="*/ 91 h 91"/>
                  <a:gd name="T8" fmla="*/ 7 w 18"/>
                  <a:gd name="T9" fmla="*/ 91 h 91"/>
                  <a:gd name="T10" fmla="*/ 7 w 18"/>
                  <a:gd name="T11" fmla="*/ 91 h 91"/>
                  <a:gd name="T12" fmla="*/ 7 w 18"/>
                  <a:gd name="T13" fmla="*/ 91 h 91"/>
                  <a:gd name="T14" fmla="*/ 7 w 18"/>
                  <a:gd name="T15" fmla="*/ 91 h 91"/>
                  <a:gd name="T16" fmla="*/ 7 w 18"/>
                  <a:gd name="T17" fmla="*/ 91 h 91"/>
                  <a:gd name="T18" fmla="*/ 7 w 18"/>
                  <a:gd name="T19" fmla="*/ 91 h 91"/>
                  <a:gd name="T20" fmla="*/ 7 w 18"/>
                  <a:gd name="T21" fmla="*/ 91 h 91"/>
                  <a:gd name="T22" fmla="*/ 7 w 18"/>
                  <a:gd name="T23" fmla="*/ 91 h 91"/>
                  <a:gd name="T24" fmla="*/ 6 w 18"/>
                  <a:gd name="T25" fmla="*/ 90 h 91"/>
                  <a:gd name="T26" fmla="*/ 7 w 18"/>
                  <a:gd name="T27" fmla="*/ 91 h 91"/>
                  <a:gd name="T28" fmla="*/ 6 w 18"/>
                  <a:gd name="T29" fmla="*/ 90 h 91"/>
                  <a:gd name="T30" fmla="*/ 0 w 18"/>
                  <a:gd name="T31" fmla="*/ 57 h 91"/>
                  <a:gd name="T32" fmla="*/ 6 w 18"/>
                  <a:gd name="T33" fmla="*/ 90 h 91"/>
                  <a:gd name="T34" fmla="*/ 0 w 18"/>
                  <a:gd name="T35" fmla="*/ 57 h 91"/>
                  <a:gd name="T36" fmla="*/ 0 w 18"/>
                  <a:gd name="T37" fmla="*/ 57 h 91"/>
                  <a:gd name="T38" fmla="*/ 0 w 18"/>
                  <a:gd name="T39" fmla="*/ 57 h 91"/>
                  <a:gd name="T40" fmla="*/ 0 w 18"/>
                  <a:gd name="T41" fmla="*/ 57 h 91"/>
                  <a:gd name="T42" fmla="*/ 0 w 18"/>
                  <a:gd name="T43" fmla="*/ 57 h 91"/>
                  <a:gd name="T44" fmla="*/ 0 w 18"/>
                  <a:gd name="T45" fmla="*/ 57 h 91"/>
                  <a:gd name="T46" fmla="*/ 0 w 18"/>
                  <a:gd name="T47" fmla="*/ 57 h 91"/>
                  <a:gd name="T48" fmla="*/ 0 w 18"/>
                  <a:gd name="T49" fmla="*/ 56 h 91"/>
                  <a:gd name="T50" fmla="*/ 0 w 18"/>
                  <a:gd name="T51" fmla="*/ 57 h 91"/>
                  <a:gd name="T52" fmla="*/ 0 w 18"/>
                  <a:gd name="T53" fmla="*/ 56 h 91"/>
                  <a:gd name="T54" fmla="*/ 0 w 18"/>
                  <a:gd name="T55" fmla="*/ 56 h 91"/>
                  <a:gd name="T56" fmla="*/ 0 w 18"/>
                  <a:gd name="T57" fmla="*/ 56 h 91"/>
                  <a:gd name="T58" fmla="*/ 0 w 18"/>
                  <a:gd name="T59" fmla="*/ 56 h 91"/>
                  <a:gd name="T60" fmla="*/ 0 w 18"/>
                  <a:gd name="T61" fmla="*/ 56 h 91"/>
                  <a:gd name="T62" fmla="*/ 0 w 18"/>
                  <a:gd name="T63" fmla="*/ 56 h 91"/>
                  <a:gd name="T64" fmla="*/ 0 w 18"/>
                  <a:gd name="T65" fmla="*/ 56 h 91"/>
                  <a:gd name="T66" fmla="*/ 0 w 18"/>
                  <a:gd name="T67" fmla="*/ 56 h 91"/>
                  <a:gd name="T68" fmla="*/ 0 w 18"/>
                  <a:gd name="T69" fmla="*/ 56 h 91"/>
                  <a:gd name="T70" fmla="*/ 0 w 18"/>
                  <a:gd name="T71" fmla="*/ 56 h 91"/>
                  <a:gd name="T72" fmla="*/ 0 w 18"/>
                  <a:gd name="T73" fmla="*/ 55 h 91"/>
                  <a:gd name="T74" fmla="*/ 0 w 18"/>
                  <a:gd name="T75" fmla="*/ 56 h 91"/>
                  <a:gd name="T76" fmla="*/ 0 w 18"/>
                  <a:gd name="T77" fmla="*/ 56 h 91"/>
                  <a:gd name="T78" fmla="*/ 0 w 18"/>
                  <a:gd name="T79" fmla="*/ 55 h 91"/>
                  <a:gd name="T80" fmla="*/ 18 w 18"/>
                  <a:gd name="T81" fmla="*/ 0 h 91"/>
                  <a:gd name="T82" fmla="*/ 0 w 18"/>
                  <a:gd name="T83" fmla="*/ 55 h 91"/>
                  <a:gd name="T84" fmla="*/ 18 w 18"/>
                  <a:gd name="T85" fmla="*/ 0 h 91"/>
                  <a:gd name="T86" fmla="*/ 18 w 18"/>
                  <a:gd name="T87" fmla="*/ 0 h 91"/>
                  <a:gd name="T88" fmla="*/ 18 w 18"/>
                  <a:gd name="T89" fmla="*/ 0 h 91"/>
                  <a:gd name="T90" fmla="*/ 18 w 18"/>
                  <a:gd name="T91" fmla="*/ 0 h 91"/>
                  <a:gd name="T92" fmla="*/ 18 w 18"/>
                  <a:gd name="T93" fmla="*/ 0 h 91"/>
                  <a:gd name="T94" fmla="*/ 18 w 18"/>
                  <a:gd name="T95" fmla="*/ 0 h 91"/>
                  <a:gd name="T96" fmla="*/ 18 w 18"/>
                  <a:gd name="T9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" h="91"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6" y="90"/>
                    </a:moveTo>
                    <a:cubicBezTo>
                      <a:pt x="6" y="90"/>
                      <a:pt x="6" y="90"/>
                      <a:pt x="7" y="91"/>
                    </a:cubicBezTo>
                    <a:cubicBezTo>
                      <a:pt x="6" y="90"/>
                      <a:pt x="6" y="90"/>
                      <a:pt x="6" y="90"/>
                    </a:cubicBezTo>
                    <a:moveTo>
                      <a:pt x="0" y="57"/>
                    </a:moveTo>
                    <a:cubicBezTo>
                      <a:pt x="0" y="69"/>
                      <a:pt x="2" y="80"/>
                      <a:pt x="6" y="90"/>
                    </a:cubicBezTo>
                    <a:cubicBezTo>
                      <a:pt x="2" y="80"/>
                      <a:pt x="0" y="69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6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5"/>
                    </a:moveTo>
                    <a:cubicBezTo>
                      <a:pt x="0" y="55"/>
                      <a:pt x="0" y="55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5"/>
                      <a:pt x="0" y="55"/>
                      <a:pt x="0" y="55"/>
                    </a:cubicBezTo>
                    <a:moveTo>
                      <a:pt x="18" y="0"/>
                    </a:moveTo>
                    <a:cubicBezTo>
                      <a:pt x="7" y="15"/>
                      <a:pt x="0" y="35"/>
                      <a:pt x="0" y="55"/>
                    </a:cubicBezTo>
                    <a:cubicBezTo>
                      <a:pt x="0" y="35"/>
                      <a:pt x="7" y="15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59">
                <a:extLst>
                  <a:ext uri="{FF2B5EF4-FFF2-40B4-BE49-F238E27FC236}">
                    <a16:creationId xmlns:a16="http://schemas.microsoft.com/office/drawing/2014/main" id="{B85ECC80-4FEB-081D-9B9E-FA15B7E17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0000" y="4666053"/>
                <a:ext cx="190500" cy="428625"/>
              </a:xfrm>
              <a:custGeom>
                <a:avLst/>
                <a:gdLst>
                  <a:gd name="T0" fmla="*/ 49 w 78"/>
                  <a:gd name="T1" fmla="*/ 0 h 175"/>
                  <a:gd name="T2" fmla="*/ 18 w 78"/>
                  <a:gd name="T3" fmla="*/ 27 h 175"/>
                  <a:gd name="T4" fmla="*/ 18 w 78"/>
                  <a:gd name="T5" fmla="*/ 27 h 175"/>
                  <a:gd name="T6" fmla="*/ 18 w 78"/>
                  <a:gd name="T7" fmla="*/ 27 h 175"/>
                  <a:gd name="T8" fmla="*/ 18 w 78"/>
                  <a:gd name="T9" fmla="*/ 27 h 175"/>
                  <a:gd name="T10" fmla="*/ 18 w 78"/>
                  <a:gd name="T11" fmla="*/ 27 h 175"/>
                  <a:gd name="T12" fmla="*/ 0 w 78"/>
                  <a:gd name="T13" fmla="*/ 82 h 175"/>
                  <a:gd name="T14" fmla="*/ 0 w 78"/>
                  <a:gd name="T15" fmla="*/ 82 h 175"/>
                  <a:gd name="T16" fmla="*/ 0 w 78"/>
                  <a:gd name="T17" fmla="*/ 83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3 h 175"/>
                  <a:gd name="T26" fmla="*/ 0 w 78"/>
                  <a:gd name="T27" fmla="*/ 83 h 175"/>
                  <a:gd name="T28" fmla="*/ 0 w 78"/>
                  <a:gd name="T29" fmla="*/ 83 h 175"/>
                  <a:gd name="T30" fmla="*/ 0 w 78"/>
                  <a:gd name="T31" fmla="*/ 83 h 175"/>
                  <a:gd name="T32" fmla="*/ 0 w 78"/>
                  <a:gd name="T33" fmla="*/ 84 h 175"/>
                  <a:gd name="T34" fmla="*/ 0 w 78"/>
                  <a:gd name="T35" fmla="*/ 84 h 175"/>
                  <a:gd name="T36" fmla="*/ 0 w 78"/>
                  <a:gd name="T37" fmla="*/ 84 h 175"/>
                  <a:gd name="T38" fmla="*/ 0 w 78"/>
                  <a:gd name="T39" fmla="*/ 84 h 175"/>
                  <a:gd name="T40" fmla="*/ 0 w 78"/>
                  <a:gd name="T41" fmla="*/ 84 h 175"/>
                  <a:gd name="T42" fmla="*/ 0 w 78"/>
                  <a:gd name="T43" fmla="*/ 84 h 175"/>
                  <a:gd name="T44" fmla="*/ 6 w 78"/>
                  <a:gd name="T45" fmla="*/ 117 h 175"/>
                  <a:gd name="T46" fmla="*/ 6 w 78"/>
                  <a:gd name="T47" fmla="*/ 117 h 175"/>
                  <a:gd name="T48" fmla="*/ 7 w 78"/>
                  <a:gd name="T49" fmla="*/ 118 h 175"/>
                  <a:gd name="T50" fmla="*/ 7 w 78"/>
                  <a:gd name="T51" fmla="*/ 118 h 175"/>
                  <a:gd name="T52" fmla="*/ 7 w 78"/>
                  <a:gd name="T53" fmla="*/ 118 h 175"/>
                  <a:gd name="T54" fmla="*/ 7 w 78"/>
                  <a:gd name="T55" fmla="*/ 118 h 175"/>
                  <a:gd name="T56" fmla="*/ 7 w 78"/>
                  <a:gd name="T57" fmla="*/ 118 h 175"/>
                  <a:gd name="T58" fmla="*/ 7 w 78"/>
                  <a:gd name="T59" fmla="*/ 118 h 175"/>
                  <a:gd name="T60" fmla="*/ 7 w 78"/>
                  <a:gd name="T61" fmla="*/ 118 h 175"/>
                  <a:gd name="T62" fmla="*/ 7 w 78"/>
                  <a:gd name="T63" fmla="*/ 118 h 175"/>
                  <a:gd name="T64" fmla="*/ 7 w 78"/>
                  <a:gd name="T65" fmla="*/ 118 h 175"/>
                  <a:gd name="T66" fmla="*/ 78 w 78"/>
                  <a:gd name="T67" fmla="*/ 175 h 175"/>
                  <a:gd name="T68" fmla="*/ 46 w 78"/>
                  <a:gd name="T69" fmla="*/ 153 h 175"/>
                  <a:gd name="T70" fmla="*/ 19 w 78"/>
                  <a:gd name="T71" fmla="*/ 106 h 175"/>
                  <a:gd name="T72" fmla="*/ 15 w 78"/>
                  <a:gd name="T73" fmla="*/ 78 h 175"/>
                  <a:gd name="T74" fmla="*/ 15 w 78"/>
                  <a:gd name="T75" fmla="*/ 77 h 175"/>
                  <a:gd name="T76" fmla="*/ 30 w 78"/>
                  <a:gd name="T77" fmla="*/ 24 h 175"/>
                  <a:gd name="T78" fmla="*/ 46 w 78"/>
                  <a:gd name="T79" fmla="*/ 3 h 175"/>
                  <a:gd name="T80" fmla="*/ 49 w 78"/>
                  <a:gd name="T81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37" y="7"/>
                      <a:pt x="27" y="16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7" y="42"/>
                      <a:pt x="0" y="6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96"/>
                      <a:pt x="2" y="107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6" y="117"/>
                      <a:pt x="6" y="117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9" y="148"/>
                      <a:pt x="46" y="170"/>
                      <a:pt x="78" y="175"/>
                    </a:cubicBezTo>
                    <a:cubicBezTo>
                      <a:pt x="66" y="170"/>
                      <a:pt x="55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1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60">
                <a:extLst>
                  <a:ext uri="{FF2B5EF4-FFF2-40B4-BE49-F238E27FC236}">
                    <a16:creationId xmlns:a16="http://schemas.microsoft.com/office/drawing/2014/main" id="{E1DA129F-D2FB-361C-E5E3-A994752C5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7163" y="4769241"/>
                <a:ext cx="139700" cy="18573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61">
                <a:extLst>
                  <a:ext uri="{FF2B5EF4-FFF2-40B4-BE49-F238E27FC236}">
                    <a16:creationId xmlns:a16="http://schemas.microsoft.com/office/drawing/2014/main" id="{074A365C-7E26-7398-774E-29BD25CA6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5625" y="4688620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4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" name="Freeform 64">
              <a:extLst>
                <a:ext uri="{FF2B5EF4-FFF2-40B4-BE49-F238E27FC236}">
                  <a16:creationId xmlns:a16="http://schemas.microsoft.com/office/drawing/2014/main" id="{5E2A2A65-7A48-F58B-779C-381B91C00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70">
              <a:extLst>
                <a:ext uri="{FF2B5EF4-FFF2-40B4-BE49-F238E27FC236}">
                  <a16:creationId xmlns:a16="http://schemas.microsoft.com/office/drawing/2014/main" id="{198F8EDA-7175-DC46-290B-F1B83DCD4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3713" y="2859478"/>
              <a:ext cx="1588" cy="55563"/>
            </a:xfrm>
            <a:custGeom>
              <a:avLst/>
              <a:gdLst>
                <a:gd name="T0" fmla="*/ 1 w 1"/>
                <a:gd name="T1" fmla="*/ 23 h 23"/>
                <a:gd name="T2" fmla="*/ 1 w 1"/>
                <a:gd name="T3" fmla="*/ 22 h 23"/>
                <a:gd name="T4" fmla="*/ 1 w 1"/>
                <a:gd name="T5" fmla="*/ 22 h 23"/>
                <a:gd name="T6" fmla="*/ 1 w 1"/>
                <a:gd name="T7" fmla="*/ 21 h 23"/>
                <a:gd name="T8" fmla="*/ 1 w 1"/>
                <a:gd name="T9" fmla="*/ 20 h 23"/>
                <a:gd name="T10" fmla="*/ 1 w 1"/>
                <a:gd name="T11" fmla="*/ 20 h 23"/>
                <a:gd name="T12" fmla="*/ 0 w 1"/>
                <a:gd name="T13" fmla="*/ 20 h 23"/>
                <a:gd name="T14" fmla="*/ 0 w 1"/>
                <a:gd name="T15" fmla="*/ 19 h 23"/>
                <a:gd name="T16" fmla="*/ 0 w 1"/>
                <a:gd name="T17" fmla="*/ 19 h 23"/>
                <a:gd name="T18" fmla="*/ 0 w 1"/>
                <a:gd name="T19" fmla="*/ 18 h 23"/>
                <a:gd name="T20" fmla="*/ 0 w 1"/>
                <a:gd name="T21" fmla="*/ 18 h 23"/>
                <a:gd name="T22" fmla="*/ 0 w 1"/>
                <a:gd name="T23" fmla="*/ 18 h 23"/>
                <a:gd name="T24" fmla="*/ 0 w 1"/>
                <a:gd name="T25" fmla="*/ 17 h 23"/>
                <a:gd name="T26" fmla="*/ 0 w 1"/>
                <a:gd name="T27" fmla="*/ 17 h 23"/>
                <a:gd name="T28" fmla="*/ 0 w 1"/>
                <a:gd name="T29" fmla="*/ 17 h 23"/>
                <a:gd name="T30" fmla="*/ 0 w 1"/>
                <a:gd name="T31" fmla="*/ 16 h 23"/>
                <a:gd name="T32" fmla="*/ 0 w 1"/>
                <a:gd name="T33" fmla="*/ 16 h 23"/>
                <a:gd name="T34" fmla="*/ 0 w 1"/>
                <a:gd name="T35" fmla="*/ 15 h 23"/>
                <a:gd name="T36" fmla="*/ 0 w 1"/>
                <a:gd name="T37" fmla="*/ 15 h 23"/>
                <a:gd name="T38" fmla="*/ 0 w 1"/>
                <a:gd name="T39" fmla="*/ 15 h 23"/>
                <a:gd name="T40" fmla="*/ 0 w 1"/>
                <a:gd name="T41" fmla="*/ 14 h 23"/>
                <a:gd name="T42" fmla="*/ 0 w 1"/>
                <a:gd name="T43" fmla="*/ 14 h 23"/>
                <a:gd name="T44" fmla="*/ 0 w 1"/>
                <a:gd name="T45" fmla="*/ 13 h 23"/>
                <a:gd name="T46" fmla="*/ 0 w 1"/>
                <a:gd name="T47" fmla="*/ 13 h 23"/>
                <a:gd name="T48" fmla="*/ 0 w 1"/>
                <a:gd name="T49" fmla="*/ 12 h 23"/>
                <a:gd name="T50" fmla="*/ 0 w 1"/>
                <a:gd name="T51" fmla="*/ 12 h 23"/>
                <a:gd name="T52" fmla="*/ 0 w 1"/>
                <a:gd name="T53" fmla="*/ 12 h 23"/>
                <a:gd name="T54" fmla="*/ 0 w 1"/>
                <a:gd name="T55" fmla="*/ 11 h 23"/>
                <a:gd name="T56" fmla="*/ 0 w 1"/>
                <a:gd name="T57" fmla="*/ 11 h 23"/>
                <a:gd name="T58" fmla="*/ 0 w 1"/>
                <a:gd name="T59" fmla="*/ 11 h 23"/>
                <a:gd name="T60" fmla="*/ 0 w 1"/>
                <a:gd name="T61" fmla="*/ 10 h 23"/>
                <a:gd name="T62" fmla="*/ 0 w 1"/>
                <a:gd name="T63" fmla="*/ 10 h 23"/>
                <a:gd name="T64" fmla="*/ 0 w 1"/>
                <a:gd name="T65" fmla="*/ 9 h 23"/>
                <a:gd name="T66" fmla="*/ 0 w 1"/>
                <a:gd name="T67" fmla="*/ 9 h 23"/>
                <a:gd name="T68" fmla="*/ 0 w 1"/>
                <a:gd name="T69" fmla="*/ 9 h 23"/>
                <a:gd name="T70" fmla="*/ 0 w 1"/>
                <a:gd name="T71" fmla="*/ 8 h 23"/>
                <a:gd name="T72" fmla="*/ 0 w 1"/>
                <a:gd name="T73" fmla="*/ 8 h 23"/>
                <a:gd name="T74" fmla="*/ 0 w 1"/>
                <a:gd name="T75" fmla="*/ 8 h 23"/>
                <a:gd name="T76" fmla="*/ 0 w 1"/>
                <a:gd name="T77" fmla="*/ 7 h 23"/>
                <a:gd name="T78" fmla="*/ 0 w 1"/>
                <a:gd name="T79" fmla="*/ 6 h 23"/>
                <a:gd name="T80" fmla="*/ 0 w 1"/>
                <a:gd name="T81" fmla="*/ 6 h 23"/>
                <a:gd name="T82" fmla="*/ 0 w 1"/>
                <a:gd name="T83" fmla="*/ 6 h 23"/>
                <a:gd name="T84" fmla="*/ 0 w 1"/>
                <a:gd name="T85" fmla="*/ 5 h 23"/>
                <a:gd name="T86" fmla="*/ 0 w 1"/>
                <a:gd name="T87" fmla="*/ 5 h 23"/>
                <a:gd name="T88" fmla="*/ 0 w 1"/>
                <a:gd name="T89" fmla="*/ 5 h 23"/>
                <a:gd name="T90" fmla="*/ 0 w 1"/>
                <a:gd name="T91" fmla="*/ 4 h 23"/>
                <a:gd name="T92" fmla="*/ 0 w 1"/>
                <a:gd name="T93" fmla="*/ 4 h 23"/>
                <a:gd name="T94" fmla="*/ 0 w 1"/>
                <a:gd name="T95" fmla="*/ 3 h 23"/>
                <a:gd name="T96" fmla="*/ 0 w 1"/>
                <a:gd name="T97" fmla="*/ 3 h 23"/>
                <a:gd name="T98" fmla="*/ 0 w 1"/>
                <a:gd name="T99" fmla="*/ 3 h 23"/>
                <a:gd name="T100" fmla="*/ 0 w 1"/>
                <a:gd name="T101" fmla="*/ 2 h 23"/>
                <a:gd name="T102" fmla="*/ 0 w 1"/>
                <a:gd name="T103" fmla="*/ 1 h 23"/>
                <a:gd name="T104" fmla="*/ 0 w 1"/>
                <a:gd name="T105" fmla="*/ 1 h 23"/>
                <a:gd name="T106" fmla="*/ 0 w 1"/>
                <a:gd name="T107" fmla="*/ 1 h 23"/>
                <a:gd name="T108" fmla="*/ 0 w 1"/>
                <a:gd name="T109" fmla="*/ 0 h 23"/>
                <a:gd name="T110" fmla="*/ 0 w 1"/>
                <a:gd name="T1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" h="23"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3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78">
              <a:extLst>
                <a:ext uri="{FF2B5EF4-FFF2-40B4-BE49-F238E27FC236}">
                  <a16:creationId xmlns:a16="http://schemas.microsoft.com/office/drawing/2014/main" id="{962082B4-7C46-1218-520C-0972F8395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825" y="4132653"/>
              <a:ext cx="44450" cy="134938"/>
            </a:xfrm>
            <a:custGeom>
              <a:avLst/>
              <a:gdLst>
                <a:gd name="T0" fmla="*/ 18 w 18"/>
                <a:gd name="T1" fmla="*/ 55 h 55"/>
                <a:gd name="T2" fmla="*/ 18 w 18"/>
                <a:gd name="T3" fmla="*/ 55 h 55"/>
                <a:gd name="T4" fmla="*/ 18 w 18"/>
                <a:gd name="T5" fmla="*/ 55 h 55"/>
                <a:gd name="T6" fmla="*/ 18 w 18"/>
                <a:gd name="T7" fmla="*/ 55 h 55"/>
                <a:gd name="T8" fmla="*/ 18 w 18"/>
                <a:gd name="T9" fmla="*/ 55 h 55"/>
                <a:gd name="T10" fmla="*/ 18 w 18"/>
                <a:gd name="T11" fmla="*/ 55 h 55"/>
                <a:gd name="T12" fmla="*/ 17 w 18"/>
                <a:gd name="T13" fmla="*/ 55 h 55"/>
                <a:gd name="T14" fmla="*/ 18 w 18"/>
                <a:gd name="T15" fmla="*/ 55 h 55"/>
                <a:gd name="T16" fmla="*/ 17 w 18"/>
                <a:gd name="T17" fmla="*/ 55 h 55"/>
                <a:gd name="T18" fmla="*/ 0 w 18"/>
                <a:gd name="T19" fmla="*/ 1 h 55"/>
                <a:gd name="T20" fmla="*/ 17 w 18"/>
                <a:gd name="T21" fmla="*/ 55 h 55"/>
                <a:gd name="T22" fmla="*/ 0 w 18"/>
                <a:gd name="T23" fmla="*/ 1 h 55"/>
                <a:gd name="T24" fmla="*/ 0 w 18"/>
                <a:gd name="T25" fmla="*/ 1 h 55"/>
                <a:gd name="T26" fmla="*/ 0 w 18"/>
                <a:gd name="T27" fmla="*/ 1 h 55"/>
                <a:gd name="T28" fmla="*/ 0 w 18"/>
                <a:gd name="T29" fmla="*/ 1 h 55"/>
                <a:gd name="T30" fmla="*/ 0 w 18"/>
                <a:gd name="T31" fmla="*/ 1 h 55"/>
                <a:gd name="T32" fmla="*/ 0 w 18"/>
                <a:gd name="T33" fmla="*/ 1 h 55"/>
                <a:gd name="T34" fmla="*/ 0 w 18"/>
                <a:gd name="T35" fmla="*/ 1 h 55"/>
                <a:gd name="T36" fmla="*/ 0 w 18"/>
                <a:gd name="T37" fmla="*/ 0 h 55"/>
                <a:gd name="T38" fmla="*/ 0 w 18"/>
                <a:gd name="T39" fmla="*/ 1 h 55"/>
                <a:gd name="T40" fmla="*/ 0 w 18"/>
                <a:gd name="T41" fmla="*/ 1 h 55"/>
                <a:gd name="T42" fmla="*/ 0 w 18"/>
                <a:gd name="T43" fmla="*/ 0 h 55"/>
                <a:gd name="T44" fmla="*/ 0 w 18"/>
                <a:gd name="T45" fmla="*/ 0 h 55"/>
                <a:gd name="T46" fmla="*/ 0 w 18"/>
                <a:gd name="T47" fmla="*/ 0 h 55"/>
                <a:gd name="T48" fmla="*/ 0 w 18"/>
                <a:gd name="T4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55"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7" y="55"/>
                  </a:moveTo>
                  <a:cubicBezTo>
                    <a:pt x="17" y="55"/>
                    <a:pt x="18" y="55"/>
                    <a:pt x="18" y="55"/>
                  </a:cubicBezTo>
                  <a:cubicBezTo>
                    <a:pt x="18" y="55"/>
                    <a:pt x="17" y="55"/>
                    <a:pt x="17" y="55"/>
                  </a:cubicBezTo>
                  <a:moveTo>
                    <a:pt x="0" y="1"/>
                  </a:moveTo>
                  <a:cubicBezTo>
                    <a:pt x="0" y="21"/>
                    <a:pt x="7" y="40"/>
                    <a:pt x="17" y="55"/>
                  </a:cubicBezTo>
                  <a:cubicBezTo>
                    <a:pt x="7" y="40"/>
                    <a:pt x="0" y="2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86">
              <a:extLst>
                <a:ext uri="{FF2B5EF4-FFF2-40B4-BE49-F238E27FC236}">
                  <a16:creationId xmlns:a16="http://schemas.microsoft.com/office/drawing/2014/main" id="{42DDCE84-BD97-B4F8-6198-268D4F031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814016F-1F52-F452-AA7E-97BDDCA6BBEE}"/>
                </a:ext>
              </a:extLst>
            </p:cNvPr>
            <p:cNvGrpSpPr/>
            <p:nvPr/>
          </p:nvGrpSpPr>
          <p:grpSpPr>
            <a:xfrm>
              <a:off x="2498725" y="5334391"/>
              <a:ext cx="568325" cy="566738"/>
              <a:chOff x="2498725" y="5334391"/>
              <a:chExt cx="568325" cy="566738"/>
            </a:xfrm>
          </p:grpSpPr>
          <p:sp>
            <p:nvSpPr>
              <p:cNvPr id="58" name="Freeform 88">
                <a:extLst>
                  <a:ext uri="{FF2B5EF4-FFF2-40B4-BE49-F238E27FC236}">
                    <a16:creationId xmlns:a16="http://schemas.microsoft.com/office/drawing/2014/main" id="{A1F6E1A8-BB95-A4FF-0D00-086FDE83C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5334391"/>
                <a:ext cx="568325" cy="566738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3"/>
                      <a:pt x="0" y="116"/>
                    </a:cubicBezTo>
                    <a:cubicBezTo>
                      <a:pt x="0" y="180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Oval 89">
                <a:extLst>
                  <a:ext uri="{FF2B5EF4-FFF2-40B4-BE49-F238E27FC236}">
                    <a16:creationId xmlns:a16="http://schemas.microsoft.com/office/drawing/2014/main" id="{C829CD32-20B6-722F-2290-1CCEFECF0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5875" y="5389953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90">
                <a:extLst>
                  <a:ext uri="{FF2B5EF4-FFF2-40B4-BE49-F238E27FC236}">
                    <a16:creationId xmlns:a16="http://schemas.microsoft.com/office/drawing/2014/main" id="{819BE5A2-C6BF-D5A1-0606-019FE95D8B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5875" y="5548703"/>
                <a:ext cx="9525" cy="127000"/>
              </a:xfrm>
              <a:custGeom>
                <a:avLst/>
                <a:gdLst>
                  <a:gd name="T0" fmla="*/ 3 w 4"/>
                  <a:gd name="T1" fmla="*/ 52 h 52"/>
                  <a:gd name="T2" fmla="*/ 3 w 4"/>
                  <a:gd name="T3" fmla="*/ 52 h 52"/>
                  <a:gd name="T4" fmla="*/ 3 w 4"/>
                  <a:gd name="T5" fmla="*/ 52 h 52"/>
                  <a:gd name="T6" fmla="*/ 3 w 4"/>
                  <a:gd name="T7" fmla="*/ 51 h 52"/>
                  <a:gd name="T8" fmla="*/ 2 w 4"/>
                  <a:gd name="T9" fmla="*/ 51 h 52"/>
                  <a:gd name="T10" fmla="*/ 2 w 4"/>
                  <a:gd name="T11" fmla="*/ 51 h 52"/>
                  <a:gd name="T12" fmla="*/ 2 w 4"/>
                  <a:gd name="T13" fmla="*/ 51 h 52"/>
                  <a:gd name="T14" fmla="*/ 2 w 4"/>
                  <a:gd name="T15" fmla="*/ 50 h 52"/>
                  <a:gd name="T16" fmla="*/ 2 w 4"/>
                  <a:gd name="T17" fmla="*/ 50 h 52"/>
                  <a:gd name="T18" fmla="*/ 2 w 4"/>
                  <a:gd name="T19" fmla="*/ 50 h 52"/>
                  <a:gd name="T20" fmla="*/ 2 w 4"/>
                  <a:gd name="T21" fmla="*/ 49 h 52"/>
                  <a:gd name="T22" fmla="*/ 2 w 4"/>
                  <a:gd name="T23" fmla="*/ 49 h 52"/>
                  <a:gd name="T24" fmla="*/ 2 w 4"/>
                  <a:gd name="T25" fmla="*/ 49 h 52"/>
                  <a:gd name="T26" fmla="*/ 2 w 4"/>
                  <a:gd name="T27" fmla="*/ 49 h 52"/>
                  <a:gd name="T28" fmla="*/ 2 w 4"/>
                  <a:gd name="T29" fmla="*/ 49 h 52"/>
                  <a:gd name="T30" fmla="*/ 2 w 4"/>
                  <a:gd name="T31" fmla="*/ 49 h 52"/>
                  <a:gd name="T32" fmla="*/ 2 w 4"/>
                  <a:gd name="T33" fmla="*/ 48 h 52"/>
                  <a:gd name="T34" fmla="*/ 2 w 4"/>
                  <a:gd name="T35" fmla="*/ 48 h 52"/>
                  <a:gd name="T36" fmla="*/ 2 w 4"/>
                  <a:gd name="T37" fmla="*/ 48 h 52"/>
                  <a:gd name="T38" fmla="*/ 0 w 4"/>
                  <a:gd name="T39" fmla="*/ 35 h 52"/>
                  <a:gd name="T40" fmla="*/ 0 w 4"/>
                  <a:gd name="T41" fmla="*/ 35 h 52"/>
                  <a:gd name="T42" fmla="*/ 0 w 4"/>
                  <a:gd name="T43" fmla="*/ 35 h 52"/>
                  <a:gd name="T44" fmla="*/ 0 w 4"/>
                  <a:gd name="T45" fmla="*/ 33 h 52"/>
                  <a:gd name="T46" fmla="*/ 0 w 4"/>
                  <a:gd name="T47" fmla="*/ 33 h 52"/>
                  <a:gd name="T48" fmla="*/ 0 w 4"/>
                  <a:gd name="T49" fmla="*/ 33 h 52"/>
                  <a:gd name="T50" fmla="*/ 0 w 4"/>
                  <a:gd name="T51" fmla="*/ 32 h 52"/>
                  <a:gd name="T52" fmla="*/ 0 w 4"/>
                  <a:gd name="T53" fmla="*/ 32 h 52"/>
                  <a:gd name="T54" fmla="*/ 0 w 4"/>
                  <a:gd name="T55" fmla="*/ 32 h 52"/>
                  <a:gd name="T56" fmla="*/ 0 w 4"/>
                  <a:gd name="T57" fmla="*/ 32 h 52"/>
                  <a:gd name="T58" fmla="*/ 0 w 4"/>
                  <a:gd name="T59" fmla="*/ 32 h 52"/>
                  <a:gd name="T60" fmla="*/ 0 w 4"/>
                  <a:gd name="T61" fmla="*/ 32 h 52"/>
                  <a:gd name="T62" fmla="*/ 0 w 4"/>
                  <a:gd name="T63" fmla="*/ 31 h 52"/>
                  <a:gd name="T64" fmla="*/ 0 w 4"/>
                  <a:gd name="T65" fmla="*/ 31 h 52"/>
                  <a:gd name="T66" fmla="*/ 0 w 4"/>
                  <a:gd name="T67" fmla="*/ 30 h 52"/>
                  <a:gd name="T68" fmla="*/ 0 w 4"/>
                  <a:gd name="T69" fmla="*/ 30 h 52"/>
                  <a:gd name="T70" fmla="*/ 0 w 4"/>
                  <a:gd name="T71" fmla="*/ 30 h 52"/>
                  <a:gd name="T72" fmla="*/ 0 w 4"/>
                  <a:gd name="T73" fmla="*/ 30 h 52"/>
                  <a:gd name="T74" fmla="*/ 0 w 4"/>
                  <a:gd name="T75" fmla="*/ 29 h 52"/>
                  <a:gd name="T76" fmla="*/ 0 w 4"/>
                  <a:gd name="T77" fmla="*/ 29 h 52"/>
                  <a:gd name="T78" fmla="*/ 0 w 4"/>
                  <a:gd name="T79" fmla="*/ 29 h 52"/>
                  <a:gd name="T80" fmla="*/ 0 w 4"/>
                  <a:gd name="T81" fmla="*/ 29 h 52"/>
                  <a:gd name="T82" fmla="*/ 0 w 4"/>
                  <a:gd name="T83" fmla="*/ 29 h 52"/>
                  <a:gd name="T84" fmla="*/ 0 w 4"/>
                  <a:gd name="T85" fmla="*/ 29 h 52"/>
                  <a:gd name="T86" fmla="*/ 0 w 4"/>
                  <a:gd name="T87" fmla="*/ 28 h 52"/>
                  <a:gd name="T88" fmla="*/ 0 w 4"/>
                  <a:gd name="T89" fmla="*/ 28 h 52"/>
                  <a:gd name="T90" fmla="*/ 4 w 4"/>
                  <a:gd name="T91" fmla="*/ 1 h 52"/>
                  <a:gd name="T92" fmla="*/ 4 w 4"/>
                  <a:gd name="T93" fmla="*/ 1 h 52"/>
                  <a:gd name="T94" fmla="*/ 4 w 4"/>
                  <a:gd name="T95" fmla="*/ 1 h 52"/>
                  <a:gd name="T96" fmla="*/ 4 w 4"/>
                  <a:gd name="T97" fmla="*/ 1 h 52"/>
                  <a:gd name="T98" fmla="*/ 4 w 4"/>
                  <a:gd name="T99" fmla="*/ 1 h 52"/>
                  <a:gd name="T100" fmla="*/ 4 w 4"/>
                  <a:gd name="T101" fmla="*/ 1 h 52"/>
                  <a:gd name="T102" fmla="*/ 4 w 4"/>
                  <a:gd name="T103" fmla="*/ 0 h 52"/>
                  <a:gd name="T104" fmla="*/ 4 w 4"/>
                  <a:gd name="T105" fmla="*/ 0 h 52"/>
                  <a:gd name="T106" fmla="*/ 4 w 4"/>
                  <a:gd name="T107" fmla="*/ 0 h 52"/>
                  <a:gd name="T108" fmla="*/ 4 w 4"/>
                  <a:gd name="T109" fmla="*/ 0 h 52"/>
                  <a:gd name="T110" fmla="*/ 4 w 4"/>
                  <a:gd name="T11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" h="52"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1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3" y="51"/>
                      <a:pt x="3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0"/>
                    </a:moveTo>
                    <a:cubicBezTo>
                      <a:pt x="2" y="50"/>
                      <a:pt x="2" y="51"/>
                      <a:pt x="2" y="51"/>
                    </a:cubicBezTo>
                    <a:cubicBezTo>
                      <a:pt x="2" y="51"/>
                      <a:pt x="2" y="50"/>
                      <a:pt x="2" y="50"/>
                    </a:cubicBezTo>
                    <a:moveTo>
                      <a:pt x="2" y="50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50"/>
                    </a:cubicBezTo>
                    <a:moveTo>
                      <a:pt x="2" y="49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8"/>
                    </a:moveTo>
                    <a:cubicBezTo>
                      <a:pt x="2" y="48"/>
                      <a:pt x="2" y="49"/>
                      <a:pt x="2" y="49"/>
                    </a:cubicBezTo>
                    <a:cubicBezTo>
                      <a:pt x="2" y="49"/>
                      <a:pt x="2" y="48"/>
                      <a:pt x="2" y="48"/>
                    </a:cubicBezTo>
                    <a:moveTo>
                      <a:pt x="2" y="48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moveTo>
                      <a:pt x="0" y="35"/>
                    </a:moveTo>
                    <a:cubicBezTo>
                      <a:pt x="0" y="40"/>
                      <a:pt x="1" y="44"/>
                      <a:pt x="2" y="48"/>
                    </a:cubicBezTo>
                    <a:cubicBezTo>
                      <a:pt x="1" y="44"/>
                      <a:pt x="0" y="40"/>
                      <a:pt x="0" y="35"/>
                    </a:cubicBezTo>
                    <a:moveTo>
                      <a:pt x="0" y="33"/>
                    </a:moveTo>
                    <a:cubicBezTo>
                      <a:pt x="0" y="34"/>
                      <a:pt x="0" y="35"/>
                      <a:pt x="0" y="35"/>
                    </a:cubicBezTo>
                    <a:cubicBezTo>
                      <a:pt x="0" y="35"/>
                      <a:pt x="0" y="34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2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4" y="1"/>
                    </a:moveTo>
                    <a:cubicBezTo>
                      <a:pt x="1" y="10"/>
                      <a:pt x="0" y="19"/>
                      <a:pt x="0" y="28"/>
                    </a:cubicBezTo>
                    <a:cubicBezTo>
                      <a:pt x="0" y="19"/>
                      <a:pt x="1" y="10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91">
                <a:extLst>
                  <a:ext uri="{FF2B5EF4-FFF2-40B4-BE49-F238E27FC236}">
                    <a16:creationId xmlns:a16="http://schemas.microsoft.com/office/drawing/2014/main" id="{87A1AACE-BEC6-747B-552D-42BECF9A8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5875" y="5416941"/>
                <a:ext cx="190500" cy="428625"/>
              </a:xfrm>
              <a:custGeom>
                <a:avLst/>
                <a:gdLst>
                  <a:gd name="T0" fmla="*/ 4 w 78"/>
                  <a:gd name="T1" fmla="*/ 54 h 175"/>
                  <a:gd name="T2" fmla="*/ 4 w 78"/>
                  <a:gd name="T3" fmla="*/ 54 h 175"/>
                  <a:gd name="T4" fmla="*/ 4 w 78"/>
                  <a:gd name="T5" fmla="*/ 54 h 175"/>
                  <a:gd name="T6" fmla="*/ 4 w 78"/>
                  <a:gd name="T7" fmla="*/ 55 h 175"/>
                  <a:gd name="T8" fmla="*/ 4 w 78"/>
                  <a:gd name="T9" fmla="*/ 55 h 175"/>
                  <a:gd name="T10" fmla="*/ 4 w 78"/>
                  <a:gd name="T11" fmla="*/ 55 h 175"/>
                  <a:gd name="T12" fmla="*/ 4 w 78"/>
                  <a:gd name="T13" fmla="*/ 55 h 175"/>
                  <a:gd name="T14" fmla="*/ 0 w 78"/>
                  <a:gd name="T15" fmla="*/ 82 h 175"/>
                  <a:gd name="T16" fmla="*/ 0 w 78"/>
                  <a:gd name="T17" fmla="*/ 82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4 h 175"/>
                  <a:gd name="T26" fmla="*/ 0 w 78"/>
                  <a:gd name="T27" fmla="*/ 84 h 175"/>
                  <a:gd name="T28" fmla="*/ 0 w 78"/>
                  <a:gd name="T29" fmla="*/ 84 h 175"/>
                  <a:gd name="T30" fmla="*/ 0 w 78"/>
                  <a:gd name="T31" fmla="*/ 85 h 175"/>
                  <a:gd name="T32" fmla="*/ 0 w 78"/>
                  <a:gd name="T33" fmla="*/ 85 h 175"/>
                  <a:gd name="T34" fmla="*/ 0 w 78"/>
                  <a:gd name="T35" fmla="*/ 86 h 175"/>
                  <a:gd name="T36" fmla="*/ 0 w 78"/>
                  <a:gd name="T37" fmla="*/ 86 h 175"/>
                  <a:gd name="T38" fmla="*/ 0 w 78"/>
                  <a:gd name="T39" fmla="*/ 86 h 175"/>
                  <a:gd name="T40" fmla="*/ 0 w 78"/>
                  <a:gd name="T41" fmla="*/ 87 h 175"/>
                  <a:gd name="T42" fmla="*/ 0 w 78"/>
                  <a:gd name="T43" fmla="*/ 87 h 175"/>
                  <a:gd name="T44" fmla="*/ 0 w 78"/>
                  <a:gd name="T45" fmla="*/ 87 h 175"/>
                  <a:gd name="T46" fmla="*/ 0 w 78"/>
                  <a:gd name="T47" fmla="*/ 89 h 175"/>
                  <a:gd name="T48" fmla="*/ 2 w 78"/>
                  <a:gd name="T49" fmla="*/ 102 h 175"/>
                  <a:gd name="T50" fmla="*/ 2 w 78"/>
                  <a:gd name="T51" fmla="*/ 102 h 175"/>
                  <a:gd name="T52" fmla="*/ 2 w 78"/>
                  <a:gd name="T53" fmla="*/ 103 h 175"/>
                  <a:gd name="T54" fmla="*/ 2 w 78"/>
                  <a:gd name="T55" fmla="*/ 103 h 175"/>
                  <a:gd name="T56" fmla="*/ 2 w 78"/>
                  <a:gd name="T57" fmla="*/ 103 h 175"/>
                  <a:gd name="T58" fmla="*/ 2 w 78"/>
                  <a:gd name="T59" fmla="*/ 103 h 175"/>
                  <a:gd name="T60" fmla="*/ 2 w 78"/>
                  <a:gd name="T61" fmla="*/ 104 h 175"/>
                  <a:gd name="T62" fmla="*/ 2 w 78"/>
                  <a:gd name="T63" fmla="*/ 104 h 175"/>
                  <a:gd name="T64" fmla="*/ 2 w 78"/>
                  <a:gd name="T65" fmla="*/ 105 h 175"/>
                  <a:gd name="T66" fmla="*/ 2 w 78"/>
                  <a:gd name="T67" fmla="*/ 105 h 175"/>
                  <a:gd name="T68" fmla="*/ 3 w 78"/>
                  <a:gd name="T69" fmla="*/ 105 h 175"/>
                  <a:gd name="T70" fmla="*/ 3 w 78"/>
                  <a:gd name="T71" fmla="*/ 106 h 175"/>
                  <a:gd name="T72" fmla="*/ 3 w 78"/>
                  <a:gd name="T73" fmla="*/ 106 h 175"/>
                  <a:gd name="T74" fmla="*/ 78 w 78"/>
                  <a:gd name="T75" fmla="*/ 175 h 175"/>
                  <a:gd name="T76" fmla="*/ 19 w 78"/>
                  <a:gd name="T77" fmla="*/ 106 h 175"/>
                  <a:gd name="T78" fmla="*/ 15 w 78"/>
                  <a:gd name="T79" fmla="*/ 77 h 175"/>
                  <a:gd name="T80" fmla="*/ 46 w 78"/>
                  <a:gd name="T81" fmla="*/ 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28" y="12"/>
                      <a:pt x="12" y="31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1" y="64"/>
                      <a:pt x="0" y="73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4"/>
                      <a:pt x="1" y="98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12" y="141"/>
                      <a:pt x="42" y="169"/>
                      <a:pt x="78" y="175"/>
                    </a:cubicBezTo>
                    <a:cubicBezTo>
                      <a:pt x="66" y="169"/>
                      <a:pt x="56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0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92">
                <a:extLst>
                  <a:ext uri="{FF2B5EF4-FFF2-40B4-BE49-F238E27FC236}">
                    <a16:creationId xmlns:a16="http://schemas.microsoft.com/office/drawing/2014/main" id="{9B7C3D0D-BDF3-3896-4F70-E5005819E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5480441"/>
                <a:ext cx="139700" cy="19367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93">
                <a:extLst>
                  <a:ext uri="{FF2B5EF4-FFF2-40B4-BE49-F238E27FC236}">
                    <a16:creationId xmlns:a16="http://schemas.microsoft.com/office/drawing/2014/main" id="{54AC04CB-2C09-17C9-7C14-C9712250B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913" y="5456863"/>
                <a:ext cx="227626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 6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EF79B59-F1C5-14C9-B529-2C20478DB69D}"/>
                </a:ext>
              </a:extLst>
            </p:cNvPr>
            <p:cNvGrpSpPr/>
            <p:nvPr/>
          </p:nvGrpSpPr>
          <p:grpSpPr>
            <a:xfrm>
              <a:off x="1157288" y="3113478"/>
              <a:ext cx="584200" cy="587375"/>
              <a:chOff x="1157288" y="3113478"/>
              <a:chExt cx="584200" cy="587375"/>
            </a:xfrm>
          </p:grpSpPr>
          <p:sp>
            <p:nvSpPr>
              <p:cNvPr id="65" name="Freeform 72">
                <a:extLst>
                  <a:ext uri="{FF2B5EF4-FFF2-40B4-BE49-F238E27FC236}">
                    <a16:creationId xmlns:a16="http://schemas.microsoft.com/office/drawing/2014/main" id="{71BFFAC3-D92F-5A45-6E8F-5A0D79DB2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7288" y="3113478"/>
                <a:ext cx="584200" cy="587375"/>
              </a:xfrm>
              <a:custGeom>
                <a:avLst/>
                <a:gdLst>
                  <a:gd name="T0" fmla="*/ 126 w 239"/>
                  <a:gd name="T1" fmla="*/ 4 h 240"/>
                  <a:gd name="T2" fmla="*/ 235 w 239"/>
                  <a:gd name="T3" fmla="*/ 127 h 240"/>
                  <a:gd name="T4" fmla="*/ 112 w 239"/>
                  <a:gd name="T5" fmla="*/ 236 h 240"/>
                  <a:gd name="T6" fmla="*/ 3 w 239"/>
                  <a:gd name="T7" fmla="*/ 113 h 240"/>
                  <a:gd name="T8" fmla="*/ 126 w 239"/>
                  <a:gd name="T9" fmla="*/ 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240">
                    <a:moveTo>
                      <a:pt x="126" y="4"/>
                    </a:moveTo>
                    <a:cubicBezTo>
                      <a:pt x="190" y="8"/>
                      <a:pt x="239" y="63"/>
                      <a:pt x="235" y="127"/>
                    </a:cubicBezTo>
                    <a:cubicBezTo>
                      <a:pt x="231" y="191"/>
                      <a:pt x="176" y="240"/>
                      <a:pt x="112" y="236"/>
                    </a:cubicBezTo>
                    <a:cubicBezTo>
                      <a:pt x="48" y="232"/>
                      <a:pt x="0" y="177"/>
                      <a:pt x="3" y="113"/>
                    </a:cubicBezTo>
                    <a:cubicBezTo>
                      <a:pt x="7" y="49"/>
                      <a:pt x="63" y="0"/>
                      <a:pt x="126" y="4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73">
                <a:extLst>
                  <a:ext uri="{FF2B5EF4-FFF2-40B4-BE49-F238E27FC236}">
                    <a16:creationId xmlns:a16="http://schemas.microsoft.com/office/drawing/2014/main" id="{B16514D7-2044-7725-4BC2-86E38C444C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850" y="3169041"/>
                <a:ext cx="473075" cy="473075"/>
              </a:xfrm>
              <a:custGeom>
                <a:avLst/>
                <a:gdLst>
                  <a:gd name="T0" fmla="*/ 102 w 193"/>
                  <a:gd name="T1" fmla="*/ 4 h 193"/>
                  <a:gd name="T2" fmla="*/ 190 w 193"/>
                  <a:gd name="T3" fmla="*/ 103 h 193"/>
                  <a:gd name="T4" fmla="*/ 90 w 193"/>
                  <a:gd name="T5" fmla="*/ 190 h 193"/>
                  <a:gd name="T6" fmla="*/ 3 w 193"/>
                  <a:gd name="T7" fmla="*/ 91 h 193"/>
                  <a:gd name="T8" fmla="*/ 102 w 193"/>
                  <a:gd name="T9" fmla="*/ 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4"/>
                    </a:moveTo>
                    <a:cubicBezTo>
                      <a:pt x="153" y="7"/>
                      <a:pt x="193" y="51"/>
                      <a:pt x="190" y="103"/>
                    </a:cubicBezTo>
                    <a:cubicBezTo>
                      <a:pt x="186" y="154"/>
                      <a:pt x="142" y="193"/>
                      <a:pt x="90" y="190"/>
                    </a:cubicBezTo>
                    <a:cubicBezTo>
                      <a:pt x="39" y="187"/>
                      <a:pt x="0" y="143"/>
                      <a:pt x="3" y="91"/>
                    </a:cubicBezTo>
                    <a:cubicBezTo>
                      <a:pt x="6" y="40"/>
                      <a:pt x="51" y="0"/>
                      <a:pt x="102" y="4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74">
                <a:extLst>
                  <a:ext uri="{FF2B5EF4-FFF2-40B4-BE49-F238E27FC236}">
                    <a16:creationId xmlns:a16="http://schemas.microsoft.com/office/drawing/2014/main" id="{647B65F2-670D-401A-B722-0438E1BB1B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3389703"/>
                <a:ext cx="25400" cy="117475"/>
              </a:xfrm>
              <a:custGeom>
                <a:avLst/>
                <a:gdLst>
                  <a:gd name="T0" fmla="*/ 10 w 10"/>
                  <a:gd name="T1" fmla="*/ 48 h 48"/>
                  <a:gd name="T2" fmla="*/ 10 w 10"/>
                  <a:gd name="T3" fmla="*/ 48 h 48"/>
                  <a:gd name="T4" fmla="*/ 10 w 10"/>
                  <a:gd name="T5" fmla="*/ 48 h 48"/>
                  <a:gd name="T6" fmla="*/ 10 w 10"/>
                  <a:gd name="T7" fmla="*/ 48 h 48"/>
                  <a:gd name="T8" fmla="*/ 10 w 10"/>
                  <a:gd name="T9" fmla="*/ 47 h 48"/>
                  <a:gd name="T10" fmla="*/ 10 w 10"/>
                  <a:gd name="T11" fmla="*/ 47 h 48"/>
                  <a:gd name="T12" fmla="*/ 10 w 10"/>
                  <a:gd name="T13" fmla="*/ 47 h 48"/>
                  <a:gd name="T14" fmla="*/ 10 w 10"/>
                  <a:gd name="T15" fmla="*/ 47 h 48"/>
                  <a:gd name="T16" fmla="*/ 10 w 10"/>
                  <a:gd name="T17" fmla="*/ 47 h 48"/>
                  <a:gd name="T18" fmla="*/ 10 w 10"/>
                  <a:gd name="T19" fmla="*/ 47 h 48"/>
                  <a:gd name="T20" fmla="*/ 9 w 10"/>
                  <a:gd name="T21" fmla="*/ 46 h 48"/>
                  <a:gd name="T22" fmla="*/ 9 w 10"/>
                  <a:gd name="T23" fmla="*/ 46 h 48"/>
                  <a:gd name="T24" fmla="*/ 9 w 10"/>
                  <a:gd name="T25" fmla="*/ 46 h 48"/>
                  <a:gd name="T26" fmla="*/ 1 w 10"/>
                  <a:gd name="T27" fmla="*/ 4 h 48"/>
                  <a:gd name="T28" fmla="*/ 1 w 10"/>
                  <a:gd name="T29" fmla="*/ 4 h 48"/>
                  <a:gd name="T30" fmla="*/ 1 w 10"/>
                  <a:gd name="T31" fmla="*/ 4 h 48"/>
                  <a:gd name="T32" fmla="*/ 1 w 10"/>
                  <a:gd name="T33" fmla="*/ 3 h 48"/>
                  <a:gd name="T34" fmla="*/ 1 w 10"/>
                  <a:gd name="T35" fmla="*/ 3 h 48"/>
                  <a:gd name="T36" fmla="*/ 1 w 10"/>
                  <a:gd name="T37" fmla="*/ 3 h 48"/>
                  <a:gd name="T38" fmla="*/ 1 w 10"/>
                  <a:gd name="T39" fmla="*/ 2 h 48"/>
                  <a:gd name="T40" fmla="*/ 1 w 10"/>
                  <a:gd name="T41" fmla="*/ 2 h 48"/>
                  <a:gd name="T42" fmla="*/ 1 w 10"/>
                  <a:gd name="T43" fmla="*/ 2 h 48"/>
                  <a:gd name="T44" fmla="*/ 1 w 10"/>
                  <a:gd name="T45" fmla="*/ 2 h 48"/>
                  <a:gd name="T46" fmla="*/ 1 w 10"/>
                  <a:gd name="T47" fmla="*/ 2 h 48"/>
                  <a:gd name="T48" fmla="*/ 1 w 10"/>
                  <a:gd name="T49" fmla="*/ 2 h 48"/>
                  <a:gd name="T50" fmla="*/ 1 w 10"/>
                  <a:gd name="T51" fmla="*/ 1 h 48"/>
                  <a:gd name="T52" fmla="*/ 1 w 10"/>
                  <a:gd name="T53" fmla="*/ 1 h 48"/>
                  <a:gd name="T54" fmla="*/ 1 w 10"/>
                  <a:gd name="T55" fmla="*/ 1 h 48"/>
                  <a:gd name="T56" fmla="*/ 1 w 10"/>
                  <a:gd name="T57" fmla="*/ 1 h 48"/>
                  <a:gd name="T58" fmla="*/ 1 w 10"/>
                  <a:gd name="T59" fmla="*/ 0 h 48"/>
                  <a:gd name="T60" fmla="*/ 1 w 10"/>
                  <a:gd name="T61" fmla="*/ 0 h 48"/>
                  <a:gd name="T62" fmla="*/ 1 w 10"/>
                  <a:gd name="T63" fmla="*/ 0 h 48"/>
                  <a:gd name="T64" fmla="*/ 1 w 10"/>
                  <a:gd name="T65" fmla="*/ 0 h 48"/>
                  <a:gd name="T66" fmla="*/ 1 w 10"/>
                  <a:gd name="T67" fmla="*/ 0 h 48"/>
                  <a:gd name="T68" fmla="*/ 1 w 10"/>
                  <a:gd name="T6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" h="48"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7"/>
                    </a:moveTo>
                    <a:cubicBezTo>
                      <a:pt x="10" y="47"/>
                      <a:pt x="10" y="48"/>
                      <a:pt x="10" y="48"/>
                    </a:cubicBezTo>
                    <a:cubicBezTo>
                      <a:pt x="10" y="48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9" y="46"/>
                    </a:moveTo>
                    <a:cubicBezTo>
                      <a:pt x="10" y="46"/>
                      <a:pt x="10" y="46"/>
                      <a:pt x="10" y="47"/>
                    </a:cubicBezTo>
                    <a:cubicBezTo>
                      <a:pt x="10" y="46"/>
                      <a:pt x="10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1" y="4"/>
                    </a:moveTo>
                    <a:cubicBezTo>
                      <a:pt x="0" y="19"/>
                      <a:pt x="3" y="33"/>
                      <a:pt x="9" y="46"/>
                    </a:cubicBezTo>
                    <a:cubicBezTo>
                      <a:pt x="3" y="33"/>
                      <a:pt x="0" y="19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75">
                <a:extLst>
                  <a:ext uri="{FF2B5EF4-FFF2-40B4-BE49-F238E27FC236}">
                    <a16:creationId xmlns:a16="http://schemas.microsoft.com/office/drawing/2014/main" id="{3734FB14-E16A-AB34-CB6B-B61073D85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3180153"/>
                <a:ext cx="207963" cy="420688"/>
              </a:xfrm>
              <a:custGeom>
                <a:avLst/>
                <a:gdLst>
                  <a:gd name="T0" fmla="*/ 85 w 85"/>
                  <a:gd name="T1" fmla="*/ 0 h 172"/>
                  <a:gd name="T2" fmla="*/ 1 w 85"/>
                  <a:gd name="T3" fmla="*/ 86 h 172"/>
                  <a:gd name="T4" fmla="*/ 1 w 85"/>
                  <a:gd name="T5" fmla="*/ 86 h 172"/>
                  <a:gd name="T6" fmla="*/ 1 w 85"/>
                  <a:gd name="T7" fmla="*/ 86 h 172"/>
                  <a:gd name="T8" fmla="*/ 1 w 85"/>
                  <a:gd name="T9" fmla="*/ 86 h 172"/>
                  <a:gd name="T10" fmla="*/ 1 w 85"/>
                  <a:gd name="T11" fmla="*/ 86 h 172"/>
                  <a:gd name="T12" fmla="*/ 1 w 85"/>
                  <a:gd name="T13" fmla="*/ 86 h 172"/>
                  <a:gd name="T14" fmla="*/ 1 w 85"/>
                  <a:gd name="T15" fmla="*/ 86 h 172"/>
                  <a:gd name="T16" fmla="*/ 1 w 85"/>
                  <a:gd name="T17" fmla="*/ 86 h 172"/>
                  <a:gd name="T18" fmla="*/ 1 w 85"/>
                  <a:gd name="T19" fmla="*/ 87 h 172"/>
                  <a:gd name="T20" fmla="*/ 1 w 85"/>
                  <a:gd name="T21" fmla="*/ 87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7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8 h 172"/>
                  <a:gd name="T34" fmla="*/ 1 w 85"/>
                  <a:gd name="T35" fmla="*/ 88 h 172"/>
                  <a:gd name="T36" fmla="*/ 1 w 85"/>
                  <a:gd name="T37" fmla="*/ 88 h 172"/>
                  <a:gd name="T38" fmla="*/ 1 w 85"/>
                  <a:gd name="T39" fmla="*/ 88 h 172"/>
                  <a:gd name="T40" fmla="*/ 1 w 85"/>
                  <a:gd name="T41" fmla="*/ 88 h 172"/>
                  <a:gd name="T42" fmla="*/ 1 w 85"/>
                  <a:gd name="T43" fmla="*/ 89 h 172"/>
                  <a:gd name="T44" fmla="*/ 1 w 85"/>
                  <a:gd name="T45" fmla="*/ 89 h 172"/>
                  <a:gd name="T46" fmla="*/ 1 w 85"/>
                  <a:gd name="T47" fmla="*/ 89 h 172"/>
                  <a:gd name="T48" fmla="*/ 1 w 85"/>
                  <a:gd name="T49" fmla="*/ 89 h 172"/>
                  <a:gd name="T50" fmla="*/ 1 w 85"/>
                  <a:gd name="T51" fmla="*/ 90 h 172"/>
                  <a:gd name="T52" fmla="*/ 1 w 85"/>
                  <a:gd name="T53" fmla="*/ 90 h 172"/>
                  <a:gd name="T54" fmla="*/ 1 w 85"/>
                  <a:gd name="T55" fmla="*/ 90 h 172"/>
                  <a:gd name="T56" fmla="*/ 1 w 85"/>
                  <a:gd name="T57" fmla="*/ 90 h 172"/>
                  <a:gd name="T58" fmla="*/ 9 w 85"/>
                  <a:gd name="T59" fmla="*/ 132 h 172"/>
                  <a:gd name="T60" fmla="*/ 9 w 85"/>
                  <a:gd name="T61" fmla="*/ 132 h 172"/>
                  <a:gd name="T62" fmla="*/ 9 w 85"/>
                  <a:gd name="T63" fmla="*/ 132 h 172"/>
                  <a:gd name="T64" fmla="*/ 9 w 85"/>
                  <a:gd name="T65" fmla="*/ 132 h 172"/>
                  <a:gd name="T66" fmla="*/ 9 w 85"/>
                  <a:gd name="T67" fmla="*/ 132 h 172"/>
                  <a:gd name="T68" fmla="*/ 9 w 85"/>
                  <a:gd name="T69" fmla="*/ 132 h 172"/>
                  <a:gd name="T70" fmla="*/ 10 w 85"/>
                  <a:gd name="T71" fmla="*/ 133 h 172"/>
                  <a:gd name="T72" fmla="*/ 10 w 85"/>
                  <a:gd name="T73" fmla="*/ 133 h 172"/>
                  <a:gd name="T74" fmla="*/ 10 w 85"/>
                  <a:gd name="T75" fmla="*/ 133 h 172"/>
                  <a:gd name="T76" fmla="*/ 10 w 85"/>
                  <a:gd name="T77" fmla="*/ 133 h 172"/>
                  <a:gd name="T78" fmla="*/ 10 w 85"/>
                  <a:gd name="T79" fmla="*/ 133 h 172"/>
                  <a:gd name="T80" fmla="*/ 10 w 85"/>
                  <a:gd name="T81" fmla="*/ 133 h 172"/>
                  <a:gd name="T82" fmla="*/ 10 w 85"/>
                  <a:gd name="T83" fmla="*/ 133 h 172"/>
                  <a:gd name="T84" fmla="*/ 10 w 85"/>
                  <a:gd name="T85" fmla="*/ 133 h 172"/>
                  <a:gd name="T86" fmla="*/ 10 w 85"/>
                  <a:gd name="T87" fmla="*/ 134 h 172"/>
                  <a:gd name="T88" fmla="*/ 10 w 85"/>
                  <a:gd name="T89" fmla="*/ 134 h 172"/>
                  <a:gd name="T90" fmla="*/ 10 w 85"/>
                  <a:gd name="T91" fmla="*/ 134 h 172"/>
                  <a:gd name="T92" fmla="*/ 10 w 85"/>
                  <a:gd name="T93" fmla="*/ 134 h 172"/>
                  <a:gd name="T94" fmla="*/ 10 w 85"/>
                  <a:gd name="T95" fmla="*/ 134 h 172"/>
                  <a:gd name="T96" fmla="*/ 45 w 85"/>
                  <a:gd name="T97" fmla="*/ 172 h 172"/>
                  <a:gd name="T98" fmla="*/ 42 w 85"/>
                  <a:gd name="T99" fmla="*/ 170 h 172"/>
                  <a:gd name="T100" fmla="*/ 27 w 85"/>
                  <a:gd name="T101" fmla="*/ 147 h 172"/>
                  <a:gd name="T102" fmla="*/ 16 w 85"/>
                  <a:gd name="T103" fmla="*/ 93 h 172"/>
                  <a:gd name="T104" fmla="*/ 16 w 85"/>
                  <a:gd name="T105" fmla="*/ 92 h 172"/>
                  <a:gd name="T106" fmla="*/ 22 w 85"/>
                  <a:gd name="T107" fmla="*/ 65 h 172"/>
                  <a:gd name="T108" fmla="*/ 52 w 85"/>
                  <a:gd name="T109" fmla="*/ 20 h 172"/>
                  <a:gd name="T110" fmla="*/ 85 w 85"/>
                  <a:gd name="T111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5" h="172">
                    <a:moveTo>
                      <a:pt x="85" y="0"/>
                    </a:moveTo>
                    <a:cubicBezTo>
                      <a:pt x="41" y="4"/>
                      <a:pt x="5" y="40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0" y="105"/>
                      <a:pt x="3" y="119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0" y="132"/>
                      <a:pt x="10" y="132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8" y="150"/>
                      <a:pt x="30" y="163"/>
                      <a:pt x="45" y="172"/>
                    </a:cubicBezTo>
                    <a:cubicBezTo>
                      <a:pt x="44" y="171"/>
                      <a:pt x="43" y="171"/>
                      <a:pt x="42" y="170"/>
                    </a:cubicBezTo>
                    <a:cubicBezTo>
                      <a:pt x="37" y="162"/>
                      <a:pt x="32" y="155"/>
                      <a:pt x="27" y="147"/>
                    </a:cubicBezTo>
                    <a:cubicBezTo>
                      <a:pt x="19" y="130"/>
                      <a:pt x="15" y="112"/>
                      <a:pt x="16" y="93"/>
                    </a:cubicBezTo>
                    <a:cubicBezTo>
                      <a:pt x="16" y="93"/>
                      <a:pt x="16" y="93"/>
                      <a:pt x="16" y="92"/>
                    </a:cubicBezTo>
                    <a:cubicBezTo>
                      <a:pt x="18" y="83"/>
                      <a:pt x="20" y="74"/>
                      <a:pt x="22" y="65"/>
                    </a:cubicBezTo>
                    <a:cubicBezTo>
                      <a:pt x="28" y="47"/>
                      <a:pt x="38" y="32"/>
                      <a:pt x="52" y="20"/>
                    </a:cubicBezTo>
                    <a:cubicBezTo>
                      <a:pt x="62" y="11"/>
                      <a:pt x="73" y="4"/>
                      <a:pt x="8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96">
                <a:extLst>
                  <a:ext uri="{FF2B5EF4-FFF2-40B4-BE49-F238E27FC236}">
                    <a16:creationId xmlns:a16="http://schemas.microsoft.com/office/drawing/2014/main" id="{BA123E44-4EF7-356F-B308-638221D7E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330966"/>
                <a:ext cx="27622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97">
                <a:extLst>
                  <a:ext uri="{FF2B5EF4-FFF2-40B4-BE49-F238E27FC236}">
                    <a16:creationId xmlns:a16="http://schemas.microsoft.com/office/drawing/2014/main" id="{11CCA97D-17AE-B21B-457F-C689486D4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218253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10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CFAE8DD-8C3C-3C6E-2025-C4259B58D36E}"/>
                </a:ext>
              </a:extLst>
            </p:cNvPr>
            <p:cNvGrpSpPr/>
            <p:nvPr/>
          </p:nvGrpSpPr>
          <p:grpSpPr>
            <a:xfrm>
              <a:off x="1162050" y="4580328"/>
              <a:ext cx="569913" cy="568325"/>
              <a:chOff x="1162050" y="4580328"/>
              <a:chExt cx="569913" cy="568325"/>
            </a:xfrm>
          </p:grpSpPr>
          <p:sp>
            <p:nvSpPr>
              <p:cNvPr id="72" name="Freeform 80">
                <a:extLst>
                  <a:ext uri="{FF2B5EF4-FFF2-40B4-BE49-F238E27FC236}">
                    <a16:creationId xmlns:a16="http://schemas.microsoft.com/office/drawing/2014/main" id="{331341CC-ECDD-5C0A-C865-733F3CECF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" y="4580328"/>
                <a:ext cx="569913" cy="568325"/>
              </a:xfrm>
              <a:custGeom>
                <a:avLst/>
                <a:gdLst>
                  <a:gd name="T0" fmla="*/ 116 w 233"/>
                  <a:gd name="T1" fmla="*/ 0 h 232"/>
                  <a:gd name="T2" fmla="*/ 232 w 233"/>
                  <a:gd name="T3" fmla="*/ 116 h 232"/>
                  <a:gd name="T4" fmla="*/ 117 w 233"/>
                  <a:gd name="T5" fmla="*/ 232 h 232"/>
                  <a:gd name="T6" fmla="*/ 0 w 233"/>
                  <a:gd name="T7" fmla="*/ 116 h 232"/>
                  <a:gd name="T8" fmla="*/ 116 w 233"/>
                  <a:gd name="T9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32">
                    <a:moveTo>
                      <a:pt x="116" y="0"/>
                    </a:moveTo>
                    <a:cubicBezTo>
                      <a:pt x="180" y="0"/>
                      <a:pt x="232" y="52"/>
                      <a:pt x="232" y="116"/>
                    </a:cubicBezTo>
                    <a:cubicBezTo>
                      <a:pt x="233" y="180"/>
                      <a:pt x="180" y="232"/>
                      <a:pt x="117" y="232"/>
                    </a:cubicBezTo>
                    <a:cubicBezTo>
                      <a:pt x="53" y="232"/>
                      <a:pt x="1" y="180"/>
                      <a:pt x="0" y="116"/>
                    </a:cubicBezTo>
                    <a:cubicBezTo>
                      <a:pt x="0" y="52"/>
                      <a:pt x="52" y="0"/>
                      <a:pt x="116" y="0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81">
                <a:extLst>
                  <a:ext uri="{FF2B5EF4-FFF2-40B4-BE49-F238E27FC236}">
                    <a16:creationId xmlns:a16="http://schemas.microsoft.com/office/drawing/2014/main" id="{4FAC519A-96D7-682E-2A59-8D349A4BC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7478"/>
                <a:ext cx="457200" cy="457200"/>
              </a:xfrm>
              <a:custGeom>
                <a:avLst/>
                <a:gdLst>
                  <a:gd name="T0" fmla="*/ 93 w 187"/>
                  <a:gd name="T1" fmla="*/ 0 h 187"/>
                  <a:gd name="T2" fmla="*/ 187 w 187"/>
                  <a:gd name="T3" fmla="*/ 93 h 187"/>
                  <a:gd name="T4" fmla="*/ 94 w 187"/>
                  <a:gd name="T5" fmla="*/ 187 h 187"/>
                  <a:gd name="T6" fmla="*/ 0 w 187"/>
                  <a:gd name="T7" fmla="*/ 93 h 187"/>
                  <a:gd name="T8" fmla="*/ 93 w 187"/>
                  <a:gd name="T9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187">
                    <a:moveTo>
                      <a:pt x="93" y="0"/>
                    </a:moveTo>
                    <a:cubicBezTo>
                      <a:pt x="145" y="0"/>
                      <a:pt x="187" y="41"/>
                      <a:pt x="187" y="93"/>
                    </a:cubicBezTo>
                    <a:cubicBezTo>
                      <a:pt x="187" y="144"/>
                      <a:pt x="145" y="187"/>
                      <a:pt x="94" y="187"/>
                    </a:cubicBezTo>
                    <a:cubicBezTo>
                      <a:pt x="42" y="187"/>
                      <a:pt x="0" y="145"/>
                      <a:pt x="0" y="93"/>
                    </a:cubicBezTo>
                    <a:cubicBezTo>
                      <a:pt x="0" y="42"/>
                      <a:pt x="42" y="0"/>
                      <a:pt x="93" y="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82">
                <a:extLst>
                  <a:ext uri="{FF2B5EF4-FFF2-40B4-BE49-F238E27FC236}">
                    <a16:creationId xmlns:a16="http://schemas.microsoft.com/office/drawing/2014/main" id="{D74E6DFC-4DB4-16E0-EDEA-77272CC52C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4827978"/>
                <a:ext cx="17463" cy="123825"/>
              </a:xfrm>
              <a:custGeom>
                <a:avLst/>
                <a:gdLst>
                  <a:gd name="T0" fmla="*/ 7 w 7"/>
                  <a:gd name="T1" fmla="*/ 51 h 51"/>
                  <a:gd name="T2" fmla="*/ 7 w 7"/>
                  <a:gd name="T3" fmla="*/ 50 h 51"/>
                  <a:gd name="T4" fmla="*/ 7 w 7"/>
                  <a:gd name="T5" fmla="*/ 50 h 51"/>
                  <a:gd name="T6" fmla="*/ 7 w 7"/>
                  <a:gd name="T7" fmla="*/ 50 h 51"/>
                  <a:gd name="T8" fmla="*/ 7 w 7"/>
                  <a:gd name="T9" fmla="*/ 49 h 51"/>
                  <a:gd name="T10" fmla="*/ 0 w 7"/>
                  <a:gd name="T11" fmla="*/ 16 h 51"/>
                  <a:gd name="T12" fmla="*/ 0 w 7"/>
                  <a:gd name="T13" fmla="*/ 16 h 51"/>
                  <a:gd name="T14" fmla="*/ 0 w 7"/>
                  <a:gd name="T15" fmla="*/ 16 h 51"/>
                  <a:gd name="T16" fmla="*/ 0 w 7"/>
                  <a:gd name="T17" fmla="*/ 16 h 51"/>
                  <a:gd name="T18" fmla="*/ 0 w 7"/>
                  <a:gd name="T19" fmla="*/ 15 h 51"/>
                  <a:gd name="T20" fmla="*/ 0 w 7"/>
                  <a:gd name="T21" fmla="*/ 15 h 51"/>
                  <a:gd name="T22" fmla="*/ 0 w 7"/>
                  <a:gd name="T23" fmla="*/ 15 h 51"/>
                  <a:gd name="T24" fmla="*/ 0 w 7"/>
                  <a:gd name="T25" fmla="*/ 14 h 51"/>
                  <a:gd name="T26" fmla="*/ 0 w 7"/>
                  <a:gd name="T27" fmla="*/ 14 h 51"/>
                  <a:gd name="T28" fmla="*/ 0 w 7"/>
                  <a:gd name="T29" fmla="*/ 14 h 51"/>
                  <a:gd name="T30" fmla="*/ 0 w 7"/>
                  <a:gd name="T31" fmla="*/ 14 h 51"/>
                  <a:gd name="T32" fmla="*/ 0 w 7"/>
                  <a:gd name="T33" fmla="*/ 13 h 51"/>
                  <a:gd name="T34" fmla="*/ 0 w 7"/>
                  <a:gd name="T35" fmla="*/ 13 h 51"/>
                  <a:gd name="T36" fmla="*/ 0 w 7"/>
                  <a:gd name="T37" fmla="*/ 13 h 51"/>
                  <a:gd name="T38" fmla="*/ 0 w 7"/>
                  <a:gd name="T39" fmla="*/ 12 h 51"/>
                  <a:gd name="T40" fmla="*/ 0 w 7"/>
                  <a:gd name="T41" fmla="*/ 12 h 51"/>
                  <a:gd name="T42" fmla="*/ 0 w 7"/>
                  <a:gd name="T43" fmla="*/ 12 h 51"/>
                  <a:gd name="T44" fmla="*/ 0 w 7"/>
                  <a:gd name="T45" fmla="*/ 12 h 51"/>
                  <a:gd name="T46" fmla="*/ 0 w 7"/>
                  <a:gd name="T47" fmla="*/ 11 h 51"/>
                  <a:gd name="T48" fmla="*/ 0 w 7"/>
                  <a:gd name="T49" fmla="*/ 11 h 51"/>
                  <a:gd name="T50" fmla="*/ 0 w 7"/>
                  <a:gd name="T51" fmla="*/ 11 h 51"/>
                  <a:gd name="T52" fmla="*/ 0 w 7"/>
                  <a:gd name="T53" fmla="*/ 10 h 51"/>
                  <a:gd name="T54" fmla="*/ 0 w 7"/>
                  <a:gd name="T55" fmla="*/ 10 h 51"/>
                  <a:gd name="T56" fmla="*/ 0 w 7"/>
                  <a:gd name="T57" fmla="*/ 10 h 51"/>
                  <a:gd name="T58" fmla="*/ 0 w 7"/>
                  <a:gd name="T59" fmla="*/ 9 h 51"/>
                  <a:gd name="T60" fmla="*/ 0 w 7"/>
                  <a:gd name="T61" fmla="*/ 9 h 51"/>
                  <a:gd name="T62" fmla="*/ 0 w 7"/>
                  <a:gd name="T63" fmla="*/ 9 h 51"/>
                  <a:gd name="T64" fmla="*/ 0 w 7"/>
                  <a:gd name="T65" fmla="*/ 9 h 51"/>
                  <a:gd name="T66" fmla="*/ 0 w 7"/>
                  <a:gd name="T67" fmla="*/ 8 h 51"/>
                  <a:gd name="T68" fmla="*/ 0 w 7"/>
                  <a:gd name="T69" fmla="*/ 8 h 51"/>
                  <a:gd name="T70" fmla="*/ 0 w 7"/>
                  <a:gd name="T71" fmla="*/ 8 h 51"/>
                  <a:gd name="T72" fmla="*/ 0 w 7"/>
                  <a:gd name="T73" fmla="*/ 7 h 51"/>
                  <a:gd name="T74" fmla="*/ 0 w 7"/>
                  <a:gd name="T75" fmla="*/ 7 h 51"/>
                  <a:gd name="T76" fmla="*/ 0 w 7"/>
                  <a:gd name="T77" fmla="*/ 7 h 51"/>
                  <a:gd name="T78" fmla="*/ 0 w 7"/>
                  <a:gd name="T79" fmla="*/ 6 h 51"/>
                  <a:gd name="T80" fmla="*/ 0 w 7"/>
                  <a:gd name="T81" fmla="*/ 6 h 51"/>
                  <a:gd name="T82" fmla="*/ 0 w 7"/>
                  <a:gd name="T83" fmla="*/ 6 h 51"/>
                  <a:gd name="T84" fmla="*/ 0 w 7"/>
                  <a:gd name="T85" fmla="*/ 6 h 51"/>
                  <a:gd name="T86" fmla="*/ 0 w 7"/>
                  <a:gd name="T87" fmla="*/ 5 h 51"/>
                  <a:gd name="T88" fmla="*/ 1 w 7"/>
                  <a:gd name="T89" fmla="*/ 5 h 51"/>
                  <a:gd name="T90" fmla="*/ 1 w 7"/>
                  <a:gd name="T91" fmla="*/ 5 h 51"/>
                  <a:gd name="T92" fmla="*/ 1 w 7"/>
                  <a:gd name="T93" fmla="*/ 4 h 51"/>
                  <a:gd name="T94" fmla="*/ 1 w 7"/>
                  <a:gd name="T95" fmla="*/ 4 h 51"/>
                  <a:gd name="T96" fmla="*/ 1 w 7"/>
                  <a:gd name="T97" fmla="*/ 3 h 51"/>
                  <a:gd name="T98" fmla="*/ 1 w 7"/>
                  <a:gd name="T99" fmla="*/ 3 h 51"/>
                  <a:gd name="T100" fmla="*/ 1 w 7"/>
                  <a:gd name="T101" fmla="*/ 3 h 51"/>
                  <a:gd name="T102" fmla="*/ 1 w 7"/>
                  <a:gd name="T103" fmla="*/ 3 h 51"/>
                  <a:gd name="T104" fmla="*/ 1 w 7"/>
                  <a:gd name="T105" fmla="*/ 2 h 51"/>
                  <a:gd name="T106" fmla="*/ 1 w 7"/>
                  <a:gd name="T107" fmla="*/ 1 h 51"/>
                  <a:gd name="T108" fmla="*/ 1 w 7"/>
                  <a:gd name="T109" fmla="*/ 1 h 51"/>
                  <a:gd name="T110" fmla="*/ 1 w 7"/>
                  <a:gd name="T111" fmla="*/ 1 h 51"/>
                  <a:gd name="T112" fmla="*/ 1 w 7"/>
                  <a:gd name="T113" fmla="*/ 0 h 51"/>
                  <a:gd name="T114" fmla="*/ 1 w 7"/>
                  <a:gd name="T115" fmla="*/ 0 h 51"/>
                  <a:gd name="T116" fmla="*/ 1 w 7"/>
                  <a:gd name="T1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" h="51">
                    <a:moveTo>
                      <a:pt x="7" y="51"/>
                    </a:move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49"/>
                    </a:moveTo>
                    <a:cubicBezTo>
                      <a:pt x="7" y="49"/>
                      <a:pt x="7" y="50"/>
                      <a:pt x="7" y="50"/>
                    </a:cubicBezTo>
                    <a:cubicBezTo>
                      <a:pt x="7" y="50"/>
                      <a:pt x="7" y="49"/>
                      <a:pt x="7" y="49"/>
                    </a:cubicBezTo>
                    <a:moveTo>
                      <a:pt x="0" y="16"/>
                    </a:moveTo>
                    <a:cubicBezTo>
                      <a:pt x="0" y="28"/>
                      <a:pt x="2" y="39"/>
                      <a:pt x="6" y="49"/>
                    </a:cubicBezTo>
                    <a:cubicBezTo>
                      <a:pt x="2" y="39"/>
                      <a:pt x="0" y="28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3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83">
                <a:extLst>
                  <a:ext uri="{FF2B5EF4-FFF2-40B4-BE49-F238E27FC236}">
                    <a16:creationId xmlns:a16="http://schemas.microsoft.com/office/drawing/2014/main" id="{EDA75F50-CDBC-B3E4-AEC4-38ABB8BB2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9066"/>
                <a:ext cx="190500" cy="425450"/>
              </a:xfrm>
              <a:custGeom>
                <a:avLst/>
                <a:gdLst>
                  <a:gd name="T0" fmla="*/ 1 w 78"/>
                  <a:gd name="T1" fmla="*/ 77 h 174"/>
                  <a:gd name="T2" fmla="*/ 1 w 78"/>
                  <a:gd name="T3" fmla="*/ 77 h 174"/>
                  <a:gd name="T4" fmla="*/ 1 w 78"/>
                  <a:gd name="T5" fmla="*/ 77 h 174"/>
                  <a:gd name="T6" fmla="*/ 1 w 78"/>
                  <a:gd name="T7" fmla="*/ 78 h 174"/>
                  <a:gd name="T8" fmla="*/ 1 w 78"/>
                  <a:gd name="T9" fmla="*/ 78 h 174"/>
                  <a:gd name="T10" fmla="*/ 1 w 78"/>
                  <a:gd name="T11" fmla="*/ 78 h 174"/>
                  <a:gd name="T12" fmla="*/ 1 w 78"/>
                  <a:gd name="T13" fmla="*/ 79 h 174"/>
                  <a:gd name="T14" fmla="*/ 1 w 78"/>
                  <a:gd name="T15" fmla="*/ 80 h 174"/>
                  <a:gd name="T16" fmla="*/ 1 w 78"/>
                  <a:gd name="T17" fmla="*/ 80 h 174"/>
                  <a:gd name="T18" fmla="*/ 1 w 78"/>
                  <a:gd name="T19" fmla="*/ 80 h 174"/>
                  <a:gd name="T20" fmla="*/ 1 w 78"/>
                  <a:gd name="T21" fmla="*/ 80 h 174"/>
                  <a:gd name="T22" fmla="*/ 1 w 78"/>
                  <a:gd name="T23" fmla="*/ 81 h 174"/>
                  <a:gd name="T24" fmla="*/ 1 w 78"/>
                  <a:gd name="T25" fmla="*/ 81 h 174"/>
                  <a:gd name="T26" fmla="*/ 1 w 78"/>
                  <a:gd name="T27" fmla="*/ 82 h 174"/>
                  <a:gd name="T28" fmla="*/ 1 w 78"/>
                  <a:gd name="T29" fmla="*/ 82 h 174"/>
                  <a:gd name="T30" fmla="*/ 0 w 78"/>
                  <a:gd name="T31" fmla="*/ 82 h 174"/>
                  <a:gd name="T32" fmla="*/ 0 w 78"/>
                  <a:gd name="T33" fmla="*/ 82 h 174"/>
                  <a:gd name="T34" fmla="*/ 0 w 78"/>
                  <a:gd name="T35" fmla="*/ 83 h 174"/>
                  <a:gd name="T36" fmla="*/ 0 w 78"/>
                  <a:gd name="T37" fmla="*/ 83 h 174"/>
                  <a:gd name="T38" fmla="*/ 0 w 78"/>
                  <a:gd name="T39" fmla="*/ 83 h 174"/>
                  <a:gd name="T40" fmla="*/ 0 w 78"/>
                  <a:gd name="T41" fmla="*/ 84 h 174"/>
                  <a:gd name="T42" fmla="*/ 0 w 78"/>
                  <a:gd name="T43" fmla="*/ 84 h 174"/>
                  <a:gd name="T44" fmla="*/ 0 w 78"/>
                  <a:gd name="T45" fmla="*/ 84 h 174"/>
                  <a:gd name="T46" fmla="*/ 0 w 78"/>
                  <a:gd name="T47" fmla="*/ 85 h 174"/>
                  <a:gd name="T48" fmla="*/ 0 w 78"/>
                  <a:gd name="T49" fmla="*/ 85 h 174"/>
                  <a:gd name="T50" fmla="*/ 0 w 78"/>
                  <a:gd name="T51" fmla="*/ 85 h 174"/>
                  <a:gd name="T52" fmla="*/ 0 w 78"/>
                  <a:gd name="T53" fmla="*/ 85 h 174"/>
                  <a:gd name="T54" fmla="*/ 0 w 78"/>
                  <a:gd name="T55" fmla="*/ 86 h 174"/>
                  <a:gd name="T56" fmla="*/ 0 w 78"/>
                  <a:gd name="T57" fmla="*/ 86 h 174"/>
                  <a:gd name="T58" fmla="*/ 0 w 78"/>
                  <a:gd name="T59" fmla="*/ 86 h 174"/>
                  <a:gd name="T60" fmla="*/ 0 w 78"/>
                  <a:gd name="T61" fmla="*/ 87 h 174"/>
                  <a:gd name="T62" fmla="*/ 0 w 78"/>
                  <a:gd name="T63" fmla="*/ 87 h 174"/>
                  <a:gd name="T64" fmla="*/ 0 w 78"/>
                  <a:gd name="T65" fmla="*/ 87 h 174"/>
                  <a:gd name="T66" fmla="*/ 0 w 78"/>
                  <a:gd name="T67" fmla="*/ 87 h 174"/>
                  <a:gd name="T68" fmla="*/ 0 w 78"/>
                  <a:gd name="T69" fmla="*/ 88 h 174"/>
                  <a:gd name="T70" fmla="*/ 0 w 78"/>
                  <a:gd name="T71" fmla="*/ 88 h 174"/>
                  <a:gd name="T72" fmla="*/ 0 w 78"/>
                  <a:gd name="T73" fmla="*/ 88 h 174"/>
                  <a:gd name="T74" fmla="*/ 0 w 78"/>
                  <a:gd name="T75" fmla="*/ 89 h 174"/>
                  <a:gd name="T76" fmla="*/ 0 w 78"/>
                  <a:gd name="T77" fmla="*/ 89 h 174"/>
                  <a:gd name="T78" fmla="*/ 0 w 78"/>
                  <a:gd name="T79" fmla="*/ 89 h 174"/>
                  <a:gd name="T80" fmla="*/ 0 w 78"/>
                  <a:gd name="T81" fmla="*/ 90 h 174"/>
                  <a:gd name="T82" fmla="*/ 0 w 78"/>
                  <a:gd name="T83" fmla="*/ 90 h 174"/>
                  <a:gd name="T84" fmla="*/ 0 w 78"/>
                  <a:gd name="T85" fmla="*/ 90 h 174"/>
                  <a:gd name="T86" fmla="*/ 0 w 78"/>
                  <a:gd name="T87" fmla="*/ 90 h 174"/>
                  <a:gd name="T88" fmla="*/ 0 w 78"/>
                  <a:gd name="T89" fmla="*/ 91 h 174"/>
                  <a:gd name="T90" fmla="*/ 0 w 78"/>
                  <a:gd name="T91" fmla="*/ 91 h 174"/>
                  <a:gd name="T92" fmla="*/ 0 w 78"/>
                  <a:gd name="T93" fmla="*/ 91 h 174"/>
                  <a:gd name="T94" fmla="*/ 0 w 78"/>
                  <a:gd name="T95" fmla="*/ 92 h 174"/>
                  <a:gd name="T96" fmla="*/ 0 w 78"/>
                  <a:gd name="T97" fmla="*/ 92 h 174"/>
                  <a:gd name="T98" fmla="*/ 0 w 78"/>
                  <a:gd name="T99" fmla="*/ 92 h 174"/>
                  <a:gd name="T100" fmla="*/ 0 w 78"/>
                  <a:gd name="T101" fmla="*/ 93 h 174"/>
                  <a:gd name="T102" fmla="*/ 0 w 78"/>
                  <a:gd name="T103" fmla="*/ 93 h 174"/>
                  <a:gd name="T104" fmla="*/ 0 w 78"/>
                  <a:gd name="T105" fmla="*/ 93 h 174"/>
                  <a:gd name="T106" fmla="*/ 0 w 78"/>
                  <a:gd name="T107" fmla="*/ 93 h 174"/>
                  <a:gd name="T108" fmla="*/ 7 w 78"/>
                  <a:gd name="T109" fmla="*/ 126 h 174"/>
                  <a:gd name="T110" fmla="*/ 7 w 78"/>
                  <a:gd name="T111" fmla="*/ 127 h 174"/>
                  <a:gd name="T112" fmla="*/ 7 w 78"/>
                  <a:gd name="T113" fmla="*/ 127 h 174"/>
                  <a:gd name="T114" fmla="*/ 7 w 78"/>
                  <a:gd name="T115" fmla="*/ 127 h 174"/>
                  <a:gd name="T116" fmla="*/ 7 w 78"/>
                  <a:gd name="T117" fmla="*/ 128 h 174"/>
                  <a:gd name="T118" fmla="*/ 49 w 78"/>
                  <a:gd name="T119" fmla="*/ 174 h 174"/>
                  <a:gd name="T120" fmla="*/ 30 w 78"/>
                  <a:gd name="T121" fmla="*/ 151 h 174"/>
                  <a:gd name="T122" fmla="*/ 16 w 78"/>
                  <a:gd name="T123" fmla="*/ 96 h 174"/>
                  <a:gd name="T124" fmla="*/ 46 w 78"/>
                  <a:gd name="T125" fmla="*/ 2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" h="174">
                    <a:moveTo>
                      <a:pt x="78" y="0"/>
                    </a:moveTo>
                    <a:cubicBezTo>
                      <a:pt x="39" y="6"/>
                      <a:pt x="8" y="3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105"/>
                      <a:pt x="2" y="116"/>
                      <a:pt x="6" y="126"/>
                    </a:cubicBezTo>
                    <a:cubicBezTo>
                      <a:pt x="7" y="126"/>
                      <a:pt x="7" y="126"/>
                      <a:pt x="7" y="126"/>
                    </a:cubicBezTo>
                    <a:cubicBezTo>
                      <a:pt x="7" y="126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8"/>
                    </a:cubicBezTo>
                    <a:cubicBezTo>
                      <a:pt x="7" y="128"/>
                      <a:pt x="7" y="128"/>
                      <a:pt x="7" y="128"/>
                    </a:cubicBezTo>
                    <a:cubicBezTo>
                      <a:pt x="15" y="148"/>
                      <a:pt x="30" y="164"/>
                      <a:pt x="49" y="174"/>
                    </a:cubicBezTo>
                    <a:cubicBezTo>
                      <a:pt x="48" y="174"/>
                      <a:pt x="47" y="173"/>
                      <a:pt x="47" y="172"/>
                    </a:cubicBezTo>
                    <a:cubicBezTo>
                      <a:pt x="41" y="165"/>
                      <a:pt x="36" y="158"/>
                      <a:pt x="30" y="151"/>
                    </a:cubicBezTo>
                    <a:cubicBezTo>
                      <a:pt x="20" y="134"/>
                      <a:pt x="16" y="116"/>
                      <a:pt x="16" y="97"/>
                    </a:cubicBezTo>
                    <a:cubicBezTo>
                      <a:pt x="16" y="97"/>
                      <a:pt x="16" y="97"/>
                      <a:pt x="16" y="96"/>
                    </a:cubicBezTo>
                    <a:cubicBezTo>
                      <a:pt x="17" y="87"/>
                      <a:pt x="18" y="78"/>
                      <a:pt x="19" y="68"/>
                    </a:cubicBezTo>
                    <a:cubicBezTo>
                      <a:pt x="24" y="50"/>
                      <a:pt x="33" y="35"/>
                      <a:pt x="46" y="22"/>
                    </a:cubicBezTo>
                    <a:cubicBezTo>
                      <a:pt x="56" y="12"/>
                      <a:pt x="67" y="5"/>
                      <a:pt x="7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100">
                <a:extLst>
                  <a:ext uri="{FF2B5EF4-FFF2-40B4-BE49-F238E27FC236}">
                    <a16:creationId xmlns:a16="http://schemas.microsoft.com/office/drawing/2014/main" id="{464FE9E5-7B9A-0B90-AD0A-387711767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6363" y="4759716"/>
                <a:ext cx="139700" cy="190500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101">
                <a:extLst>
                  <a:ext uri="{FF2B5EF4-FFF2-40B4-BE49-F238E27FC236}">
                    <a16:creationId xmlns:a16="http://schemas.microsoft.com/office/drawing/2014/main" id="{928ED859-5C44-B41D-800C-4BBDAB9EE9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8738" y="4699391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8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0" name="Freeform 109">
              <a:extLst>
                <a:ext uri="{FF2B5EF4-FFF2-40B4-BE49-F238E27FC236}">
                  <a16:creationId xmlns:a16="http://schemas.microsoft.com/office/drawing/2014/main" id="{FA745932-F8D7-ADF2-E00E-5231D865C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163" y="1302141"/>
              <a:ext cx="377825" cy="323850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110">
              <a:extLst>
                <a:ext uri="{FF2B5EF4-FFF2-40B4-BE49-F238E27FC236}">
                  <a16:creationId xmlns:a16="http://schemas.microsoft.com/office/drawing/2014/main" id="{70C18813-0FD6-3E17-0982-A9B519DC3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1218003"/>
              <a:ext cx="379413" cy="325438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D8D87D06-9FFB-9637-0B4F-510C1076A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3" y="2205428"/>
              <a:ext cx="344488" cy="357188"/>
            </a:xfrm>
            <a:custGeom>
              <a:avLst/>
              <a:gdLst>
                <a:gd name="T0" fmla="*/ 56 w 141"/>
                <a:gd name="T1" fmla="*/ 0 h 146"/>
                <a:gd name="T2" fmla="*/ 141 w 141"/>
                <a:gd name="T3" fmla="*/ 146 h 146"/>
                <a:gd name="T4" fmla="*/ 56 w 141"/>
                <a:gd name="T5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46">
                  <a:moveTo>
                    <a:pt x="56" y="0"/>
                  </a:moveTo>
                  <a:cubicBezTo>
                    <a:pt x="0" y="145"/>
                    <a:pt x="141" y="146"/>
                    <a:pt x="141" y="146"/>
                  </a:cubicBezTo>
                  <a:cubicBezTo>
                    <a:pt x="41" y="120"/>
                    <a:pt x="56" y="0"/>
                    <a:pt x="56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113">
              <a:extLst>
                <a:ext uri="{FF2B5EF4-FFF2-40B4-BE49-F238E27FC236}">
                  <a16:creationId xmlns:a16="http://schemas.microsoft.com/office/drawing/2014/main" id="{2C90966C-EB45-9244-7777-BF8CE8F6B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100" y="125927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114">
              <a:extLst>
                <a:ext uri="{FF2B5EF4-FFF2-40B4-BE49-F238E27FC236}">
                  <a16:creationId xmlns:a16="http://schemas.microsoft.com/office/drawing/2014/main" id="{34929B39-8AB1-38AC-3EEA-AB9D2830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17672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115">
              <a:extLst>
                <a:ext uri="{FF2B5EF4-FFF2-40B4-BE49-F238E27FC236}">
                  <a16:creationId xmlns:a16="http://schemas.microsoft.com/office/drawing/2014/main" id="{809A835A-A74A-B680-3148-7E9ABC92F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1371991"/>
              <a:ext cx="1558925" cy="1319213"/>
            </a:xfrm>
            <a:custGeom>
              <a:avLst/>
              <a:gdLst>
                <a:gd name="T0" fmla="*/ 0 w 638"/>
                <a:gd name="T1" fmla="*/ 194 h 539"/>
                <a:gd name="T2" fmla="*/ 0 w 638"/>
                <a:gd name="T3" fmla="*/ 193 h 539"/>
                <a:gd name="T4" fmla="*/ 444 w 638"/>
                <a:gd name="T5" fmla="*/ 95 h 539"/>
                <a:gd name="T6" fmla="*/ 543 w 638"/>
                <a:gd name="T7" fmla="*/ 539 h 539"/>
                <a:gd name="T8" fmla="*/ 543 w 638"/>
                <a:gd name="T9" fmla="*/ 539 h 539"/>
                <a:gd name="T10" fmla="*/ 0 w 638"/>
                <a:gd name="T11" fmla="*/ 194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39">
                  <a:moveTo>
                    <a:pt x="0" y="194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96" y="44"/>
                    <a:pt x="295" y="0"/>
                    <a:pt x="444" y="95"/>
                  </a:cubicBezTo>
                  <a:cubicBezTo>
                    <a:pt x="594" y="191"/>
                    <a:pt x="638" y="390"/>
                    <a:pt x="543" y="539"/>
                  </a:cubicBezTo>
                  <a:cubicBezTo>
                    <a:pt x="543" y="539"/>
                    <a:pt x="543" y="539"/>
                    <a:pt x="543" y="539"/>
                  </a:cubicBezTo>
                  <a:cubicBezTo>
                    <a:pt x="0" y="194"/>
                    <a:pt x="0" y="194"/>
                    <a:pt x="0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116">
              <a:extLst>
                <a:ext uri="{FF2B5EF4-FFF2-40B4-BE49-F238E27FC236}">
                  <a16:creationId xmlns:a16="http://schemas.microsoft.com/office/drawing/2014/main" id="{694E2D8E-CBE2-6646-D054-AB62DC391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2661041"/>
              <a:ext cx="17463" cy="30163"/>
            </a:xfrm>
            <a:custGeom>
              <a:avLst/>
              <a:gdLst>
                <a:gd name="T0" fmla="*/ 7 w 7"/>
                <a:gd name="T1" fmla="*/ 0 h 12"/>
                <a:gd name="T2" fmla="*/ 0 w 7"/>
                <a:gd name="T3" fmla="*/ 12 h 12"/>
                <a:gd name="T4" fmla="*/ 7 w 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2">
                  <a:moveTo>
                    <a:pt x="7" y="0"/>
                  </a:moveTo>
                  <a:cubicBezTo>
                    <a:pt x="5" y="4"/>
                    <a:pt x="2" y="8"/>
                    <a:pt x="0" y="12"/>
                  </a:cubicBezTo>
                  <a:cubicBezTo>
                    <a:pt x="2" y="8"/>
                    <a:pt x="5" y="4"/>
                    <a:pt x="7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117">
              <a:extLst>
                <a:ext uri="{FF2B5EF4-FFF2-40B4-BE49-F238E27FC236}">
                  <a16:creationId xmlns:a16="http://schemas.microsoft.com/office/drawing/2014/main" id="{91CF0AFB-FC84-DDDB-BF71-827F3487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800" y="1611703"/>
              <a:ext cx="363538" cy="1079500"/>
            </a:xfrm>
            <a:custGeom>
              <a:avLst/>
              <a:gdLst>
                <a:gd name="T0" fmla="*/ 0 w 149"/>
                <a:gd name="T1" fmla="*/ 0 h 441"/>
                <a:gd name="T2" fmla="*/ 0 w 149"/>
                <a:gd name="T3" fmla="*/ 2 h 441"/>
                <a:gd name="T4" fmla="*/ 44 w 149"/>
                <a:gd name="T5" fmla="*/ 139 h 441"/>
                <a:gd name="T6" fmla="*/ 39 w 149"/>
                <a:gd name="T7" fmla="*/ 394 h 441"/>
                <a:gd name="T8" fmla="*/ 114 w 149"/>
                <a:gd name="T9" fmla="*/ 441 h 441"/>
                <a:gd name="T10" fmla="*/ 114 w 149"/>
                <a:gd name="T11" fmla="*/ 441 h 441"/>
                <a:gd name="T12" fmla="*/ 114 w 149"/>
                <a:gd name="T13" fmla="*/ 441 h 441"/>
                <a:gd name="T14" fmla="*/ 121 w 149"/>
                <a:gd name="T15" fmla="*/ 429 h 441"/>
                <a:gd name="T16" fmla="*/ 135 w 149"/>
                <a:gd name="T17" fmla="*/ 391 h 441"/>
                <a:gd name="T18" fmla="*/ 143 w 149"/>
                <a:gd name="T19" fmla="*/ 278 h 441"/>
                <a:gd name="T20" fmla="*/ 88 w 149"/>
                <a:gd name="T21" fmla="*/ 95 h 441"/>
                <a:gd name="T22" fmla="*/ 0 w 149"/>
                <a:gd name="T23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1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8" y="47"/>
                    <a:pt x="33" y="91"/>
                    <a:pt x="44" y="139"/>
                  </a:cubicBezTo>
                  <a:cubicBezTo>
                    <a:pt x="61" y="221"/>
                    <a:pt x="56" y="312"/>
                    <a:pt x="39" y="394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6" y="437"/>
                    <a:pt x="119" y="433"/>
                    <a:pt x="121" y="429"/>
                  </a:cubicBezTo>
                  <a:cubicBezTo>
                    <a:pt x="128" y="418"/>
                    <a:pt x="133" y="406"/>
                    <a:pt x="135" y="391"/>
                  </a:cubicBezTo>
                  <a:cubicBezTo>
                    <a:pt x="141" y="359"/>
                    <a:pt x="149" y="327"/>
                    <a:pt x="143" y="278"/>
                  </a:cubicBezTo>
                  <a:cubicBezTo>
                    <a:pt x="137" y="214"/>
                    <a:pt x="118" y="152"/>
                    <a:pt x="88" y="95"/>
                  </a:cubicBezTo>
                  <a:cubicBezTo>
                    <a:pt x="68" y="57"/>
                    <a:pt x="32" y="27"/>
                    <a:pt x="0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ED7B7089-92BA-B1C5-522E-F75A0BDF40FD}"/>
                </a:ext>
              </a:extLst>
            </p:cNvPr>
            <p:cNvGrpSpPr/>
            <p:nvPr/>
          </p:nvGrpSpPr>
          <p:grpSpPr>
            <a:xfrm>
              <a:off x="3182395" y="2634848"/>
              <a:ext cx="585788" cy="587375"/>
              <a:chOff x="3722688" y="3113478"/>
              <a:chExt cx="585788" cy="587375"/>
            </a:xfrm>
          </p:grpSpPr>
          <p:sp>
            <p:nvSpPr>
              <p:cNvPr id="102" name="Freeform 44">
                <a:extLst>
                  <a:ext uri="{FF2B5EF4-FFF2-40B4-BE49-F238E27FC236}">
                    <a16:creationId xmlns:a16="http://schemas.microsoft.com/office/drawing/2014/main" id="{45C5CDED-626D-5CDD-26C2-51C4147A6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45">
                <a:extLst>
                  <a:ext uri="{FF2B5EF4-FFF2-40B4-BE49-F238E27FC236}">
                    <a16:creationId xmlns:a16="http://schemas.microsoft.com/office/drawing/2014/main" id="{2A979FF9-2E2E-2E69-8B0C-DEECCB281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46">
                <a:extLst>
                  <a:ext uri="{FF2B5EF4-FFF2-40B4-BE49-F238E27FC236}">
                    <a16:creationId xmlns:a16="http://schemas.microsoft.com/office/drawing/2014/main" id="{CB1B1A0B-1712-7C3B-ACA5-347C6D9C30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47">
                <a:extLst>
                  <a:ext uri="{FF2B5EF4-FFF2-40B4-BE49-F238E27FC236}">
                    <a16:creationId xmlns:a16="http://schemas.microsoft.com/office/drawing/2014/main" id="{6B8865A2-8F29-2A65-A823-243A73DE1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48">
                <a:extLst>
                  <a:ext uri="{FF2B5EF4-FFF2-40B4-BE49-F238E27FC236}">
                    <a16:creationId xmlns:a16="http://schemas.microsoft.com/office/drawing/2014/main" id="{97F7CE91-686D-CA3D-7008-636A84FA7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Rectangle 49">
                <a:extLst>
                  <a:ext uri="{FF2B5EF4-FFF2-40B4-BE49-F238E27FC236}">
                    <a16:creationId xmlns:a16="http://schemas.microsoft.com/office/drawing/2014/main" id="{62EBE02E-1D20-6ED8-60EA-AB519E7A98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73B8850B-8325-0329-C6CC-5257E792B1EE}"/>
                </a:ext>
              </a:extLst>
            </p:cNvPr>
            <p:cNvGrpSpPr/>
            <p:nvPr/>
          </p:nvGrpSpPr>
          <p:grpSpPr>
            <a:xfrm>
              <a:off x="3894423" y="3854840"/>
              <a:ext cx="585788" cy="587375"/>
              <a:chOff x="3722688" y="3113478"/>
              <a:chExt cx="585788" cy="587375"/>
            </a:xfrm>
          </p:grpSpPr>
          <p:sp>
            <p:nvSpPr>
              <p:cNvPr id="109" name="Freeform 44">
                <a:extLst>
                  <a:ext uri="{FF2B5EF4-FFF2-40B4-BE49-F238E27FC236}">
                    <a16:creationId xmlns:a16="http://schemas.microsoft.com/office/drawing/2014/main" id="{F2790A14-1523-7D84-C8DB-9E7AF63E1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45">
                <a:extLst>
                  <a:ext uri="{FF2B5EF4-FFF2-40B4-BE49-F238E27FC236}">
                    <a16:creationId xmlns:a16="http://schemas.microsoft.com/office/drawing/2014/main" id="{AA27B129-8B11-46A0-D873-5B0075FB5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46">
                <a:extLst>
                  <a:ext uri="{FF2B5EF4-FFF2-40B4-BE49-F238E27FC236}">
                    <a16:creationId xmlns:a16="http://schemas.microsoft.com/office/drawing/2014/main" id="{52AB95F4-E5D7-E06C-8E10-8ED3AF3340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47">
                <a:extLst>
                  <a:ext uri="{FF2B5EF4-FFF2-40B4-BE49-F238E27FC236}">
                    <a16:creationId xmlns:a16="http://schemas.microsoft.com/office/drawing/2014/main" id="{8833E07D-67E3-BCFC-3E17-6660D7BFA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Rectangle 48">
                <a:extLst>
                  <a:ext uri="{FF2B5EF4-FFF2-40B4-BE49-F238E27FC236}">
                    <a16:creationId xmlns:a16="http://schemas.microsoft.com/office/drawing/2014/main" id="{4804A59F-2DC7-55CF-B66A-AE83A1F7F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Rectangle 49">
                <a:extLst>
                  <a:ext uri="{FF2B5EF4-FFF2-40B4-BE49-F238E27FC236}">
                    <a16:creationId xmlns:a16="http://schemas.microsoft.com/office/drawing/2014/main" id="{486BF8B8-2C3A-F405-BD2F-6B5FE2959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3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B9A24C7-263A-97F5-6186-5E4A76A865C9}"/>
                </a:ext>
              </a:extLst>
            </p:cNvPr>
            <p:cNvGrpSpPr/>
            <p:nvPr/>
          </p:nvGrpSpPr>
          <p:grpSpPr>
            <a:xfrm>
              <a:off x="3215051" y="5123253"/>
              <a:ext cx="585788" cy="587375"/>
              <a:chOff x="3722688" y="3113478"/>
              <a:chExt cx="585788" cy="587375"/>
            </a:xfrm>
          </p:grpSpPr>
          <p:sp>
            <p:nvSpPr>
              <p:cNvPr id="116" name="Freeform 44">
                <a:extLst>
                  <a:ext uri="{FF2B5EF4-FFF2-40B4-BE49-F238E27FC236}">
                    <a16:creationId xmlns:a16="http://schemas.microsoft.com/office/drawing/2014/main" id="{1DC63D49-B5DC-66E7-659A-28C7DD586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45">
                <a:extLst>
                  <a:ext uri="{FF2B5EF4-FFF2-40B4-BE49-F238E27FC236}">
                    <a16:creationId xmlns:a16="http://schemas.microsoft.com/office/drawing/2014/main" id="{713DE702-C987-DE67-AEE7-911BEAA1E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46">
                <a:extLst>
                  <a:ext uri="{FF2B5EF4-FFF2-40B4-BE49-F238E27FC236}">
                    <a16:creationId xmlns:a16="http://schemas.microsoft.com/office/drawing/2014/main" id="{FAFE7430-C6F3-7399-318F-8787585EE8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47">
                <a:extLst>
                  <a:ext uri="{FF2B5EF4-FFF2-40B4-BE49-F238E27FC236}">
                    <a16:creationId xmlns:a16="http://schemas.microsoft.com/office/drawing/2014/main" id="{17C2487F-349A-EF9E-9396-9EFF5B70C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48">
                <a:extLst>
                  <a:ext uri="{FF2B5EF4-FFF2-40B4-BE49-F238E27FC236}">
                    <a16:creationId xmlns:a16="http://schemas.microsoft.com/office/drawing/2014/main" id="{7FB22CB6-E938-3E67-5B42-A260B0DC6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49">
                <a:extLst>
                  <a:ext uri="{FF2B5EF4-FFF2-40B4-BE49-F238E27FC236}">
                    <a16:creationId xmlns:a16="http://schemas.microsoft.com/office/drawing/2014/main" id="{A5B841D0-E80D-1D28-C9A8-BCB5A2901B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2903" y="3218595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5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35606C8-0CF3-7477-35F4-4C27B8F09952}"/>
                </a:ext>
              </a:extLst>
            </p:cNvPr>
            <p:cNvGrpSpPr/>
            <p:nvPr/>
          </p:nvGrpSpPr>
          <p:grpSpPr>
            <a:xfrm>
              <a:off x="1735320" y="5112033"/>
              <a:ext cx="585788" cy="587375"/>
              <a:chOff x="3722688" y="3113478"/>
              <a:chExt cx="585788" cy="587375"/>
            </a:xfrm>
          </p:grpSpPr>
          <p:sp>
            <p:nvSpPr>
              <p:cNvPr id="123" name="Freeform 44">
                <a:extLst>
                  <a:ext uri="{FF2B5EF4-FFF2-40B4-BE49-F238E27FC236}">
                    <a16:creationId xmlns:a16="http://schemas.microsoft.com/office/drawing/2014/main" id="{5894FC3B-1372-DAFD-FEC4-C79953B08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45">
                <a:extLst>
                  <a:ext uri="{FF2B5EF4-FFF2-40B4-BE49-F238E27FC236}">
                    <a16:creationId xmlns:a16="http://schemas.microsoft.com/office/drawing/2014/main" id="{D9CAF923-4C88-7BC0-7E36-FDC68C572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46">
                <a:extLst>
                  <a:ext uri="{FF2B5EF4-FFF2-40B4-BE49-F238E27FC236}">
                    <a16:creationId xmlns:a16="http://schemas.microsoft.com/office/drawing/2014/main" id="{B6DEBD8A-6FBD-4E03-F8AB-C28BB6736A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47">
                <a:extLst>
                  <a:ext uri="{FF2B5EF4-FFF2-40B4-BE49-F238E27FC236}">
                    <a16:creationId xmlns:a16="http://schemas.microsoft.com/office/drawing/2014/main" id="{0913D5C7-B194-D4A8-0CBE-8BA216D84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Rectangle 48">
                <a:extLst>
                  <a:ext uri="{FF2B5EF4-FFF2-40B4-BE49-F238E27FC236}">
                    <a16:creationId xmlns:a16="http://schemas.microsoft.com/office/drawing/2014/main" id="{64E4095A-4C10-AED2-B994-E63E39D48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49">
                <a:extLst>
                  <a:ext uri="{FF2B5EF4-FFF2-40B4-BE49-F238E27FC236}">
                    <a16:creationId xmlns:a16="http://schemas.microsoft.com/office/drawing/2014/main" id="{C3F728E9-C26D-7E35-A4FF-C791ABF53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7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3F0DFE4-365D-5B06-66B9-B34668B29CFE}"/>
                </a:ext>
              </a:extLst>
            </p:cNvPr>
            <p:cNvGrpSpPr/>
            <p:nvPr/>
          </p:nvGrpSpPr>
          <p:grpSpPr>
            <a:xfrm>
              <a:off x="1021289" y="3858386"/>
              <a:ext cx="585788" cy="587375"/>
              <a:chOff x="3722688" y="3113478"/>
              <a:chExt cx="585788" cy="587375"/>
            </a:xfrm>
          </p:grpSpPr>
          <p:sp>
            <p:nvSpPr>
              <p:cNvPr id="160" name="Freeform 44">
                <a:extLst>
                  <a:ext uri="{FF2B5EF4-FFF2-40B4-BE49-F238E27FC236}">
                    <a16:creationId xmlns:a16="http://schemas.microsoft.com/office/drawing/2014/main" id="{0F77EC9C-718A-C711-C068-6807AB3B3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45">
                <a:extLst>
                  <a:ext uri="{FF2B5EF4-FFF2-40B4-BE49-F238E27FC236}">
                    <a16:creationId xmlns:a16="http://schemas.microsoft.com/office/drawing/2014/main" id="{661F22EB-F96B-BB46-17A2-86AB67658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46">
                <a:extLst>
                  <a:ext uri="{FF2B5EF4-FFF2-40B4-BE49-F238E27FC236}">
                    <a16:creationId xmlns:a16="http://schemas.microsoft.com/office/drawing/2014/main" id="{5767B6F2-88D1-D96E-5322-71AC70FD64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47">
                <a:extLst>
                  <a:ext uri="{FF2B5EF4-FFF2-40B4-BE49-F238E27FC236}">
                    <a16:creationId xmlns:a16="http://schemas.microsoft.com/office/drawing/2014/main" id="{3885D250-F26F-C8DB-2B99-C462163B4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Rectangle 48">
                <a:extLst>
                  <a:ext uri="{FF2B5EF4-FFF2-40B4-BE49-F238E27FC236}">
                    <a16:creationId xmlns:a16="http://schemas.microsoft.com/office/drawing/2014/main" id="{DE80E83E-D5D2-81BC-9246-B1E343921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Rectangle 49">
                <a:extLst>
                  <a:ext uri="{FF2B5EF4-FFF2-40B4-BE49-F238E27FC236}">
                    <a16:creationId xmlns:a16="http://schemas.microsoft.com/office/drawing/2014/main" id="{3ABC61D1-5A83-42FB-A509-472ED02CC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869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9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3B283896-C6B1-C6B8-F07D-C2796A93C3B2}"/>
                </a:ext>
              </a:extLst>
            </p:cNvPr>
            <p:cNvGrpSpPr/>
            <p:nvPr/>
          </p:nvGrpSpPr>
          <p:grpSpPr>
            <a:xfrm>
              <a:off x="1717493" y="2613416"/>
              <a:ext cx="585788" cy="587375"/>
              <a:chOff x="3722688" y="3113478"/>
              <a:chExt cx="585788" cy="587375"/>
            </a:xfrm>
          </p:grpSpPr>
          <p:sp>
            <p:nvSpPr>
              <p:cNvPr id="167" name="Freeform 44">
                <a:extLst>
                  <a:ext uri="{FF2B5EF4-FFF2-40B4-BE49-F238E27FC236}">
                    <a16:creationId xmlns:a16="http://schemas.microsoft.com/office/drawing/2014/main" id="{527D8C4A-2C7B-F43F-BA19-71DC30E6C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45">
                <a:extLst>
                  <a:ext uri="{FF2B5EF4-FFF2-40B4-BE49-F238E27FC236}">
                    <a16:creationId xmlns:a16="http://schemas.microsoft.com/office/drawing/2014/main" id="{65249611-D3E6-96CA-27A0-19FE942F5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46">
                <a:extLst>
                  <a:ext uri="{FF2B5EF4-FFF2-40B4-BE49-F238E27FC236}">
                    <a16:creationId xmlns:a16="http://schemas.microsoft.com/office/drawing/2014/main" id="{0B3F9B49-88B5-44D3-E05E-281644A1FB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47">
                <a:extLst>
                  <a:ext uri="{FF2B5EF4-FFF2-40B4-BE49-F238E27FC236}">
                    <a16:creationId xmlns:a16="http://schemas.microsoft.com/office/drawing/2014/main" id="{E54A8819-E0BC-418B-BD9E-C11DA8C9D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Rectangle 48">
                <a:extLst>
                  <a:ext uri="{FF2B5EF4-FFF2-40B4-BE49-F238E27FC236}">
                    <a16:creationId xmlns:a16="http://schemas.microsoft.com/office/drawing/2014/main" id="{CBD1D94C-2D02-3D99-4A47-7AB773176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Rectangle 49">
                <a:extLst>
                  <a:ext uri="{FF2B5EF4-FFF2-40B4-BE49-F238E27FC236}">
                    <a16:creationId xmlns:a16="http://schemas.microsoft.com/office/drawing/2014/main" id="{638D5037-1A35-EE32-9026-AF4DAC053A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6550" y="3218595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B83E0CC-4C86-7EAF-C3EC-BC8981F0D0AB}"/>
              </a:ext>
            </a:extLst>
          </p:cNvPr>
          <p:cNvSpPr txBox="1"/>
          <p:nvPr/>
        </p:nvSpPr>
        <p:spPr>
          <a:xfrm>
            <a:off x="449263" y="357368"/>
            <a:ext cx="44196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TRÒ CHƠI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2B3A4EA3-E3E0-039A-9415-E9F07EB3E44D}"/>
              </a:ext>
            </a:extLst>
          </p:cNvPr>
          <p:cNvSpPr txBox="1"/>
          <p:nvPr/>
        </p:nvSpPr>
        <p:spPr>
          <a:xfrm>
            <a:off x="4792472" y="422059"/>
            <a:ext cx="317901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XEM GIỜ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1D062B7-1916-ABE5-6616-73C296EE26E6}"/>
              </a:ext>
            </a:extLst>
          </p:cNvPr>
          <p:cNvSpPr txBox="1"/>
          <p:nvPr/>
        </p:nvSpPr>
        <p:spPr>
          <a:xfrm>
            <a:off x="5205393" y="4962115"/>
            <a:ext cx="30922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Đồng hồ chỉ mấy giờ?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6" name="Picture 195">
            <a:extLst>
              <a:ext uri="{FF2B5EF4-FFF2-40B4-BE49-F238E27FC236}">
                <a16:creationId xmlns:a16="http://schemas.microsoft.com/office/drawing/2014/main" id="{61F0C023-0F83-2C26-B0F0-A57392607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1481075"/>
            <a:ext cx="1600200" cy="28575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5B2E09-29C6-9F21-3751-506923E0A0F7}"/>
              </a:ext>
            </a:extLst>
          </p:cNvPr>
          <p:cNvSpPr/>
          <p:nvPr/>
        </p:nvSpPr>
        <p:spPr>
          <a:xfrm>
            <a:off x="8771860" y="893135"/>
            <a:ext cx="2317898" cy="119198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1466F8-920E-17FC-D452-308D275A5B20}"/>
              </a:ext>
            </a:extLst>
          </p:cNvPr>
          <p:cNvSpPr txBox="1"/>
          <p:nvPr/>
        </p:nvSpPr>
        <p:spPr>
          <a:xfrm>
            <a:off x="8852112" y="1019410"/>
            <a:ext cx="210611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10:30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FA8F5B1-7C5E-B2AC-B0E4-6C833DBD965F}"/>
              </a:ext>
            </a:extLst>
          </p:cNvPr>
          <p:cNvSpPr txBox="1"/>
          <p:nvPr/>
        </p:nvSpPr>
        <p:spPr>
          <a:xfrm>
            <a:off x="9606589" y="2295739"/>
            <a:ext cx="12649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ĐÁP ÁN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09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7A1DD84-D651-C9D7-1D3D-549FE6D4D8FF}"/>
              </a:ext>
            </a:extLst>
          </p:cNvPr>
          <p:cNvSpPr txBox="1"/>
          <p:nvPr/>
        </p:nvSpPr>
        <p:spPr>
          <a:xfrm>
            <a:off x="1725621" y="2858646"/>
            <a:ext cx="874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CHÚNG TA BẮT ĐẦU VÀO BÀI HỌC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3988855" y="294471"/>
            <a:ext cx="403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THẢO</a:t>
            </a:r>
            <a:r>
              <a: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 LUẬN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842637" y="1152930"/>
            <a:ext cx="7879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nêu điểm khác nhau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g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iữa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 chiếc đồng hồ nhé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37090" y="2918976"/>
            <a:ext cx="3538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số trên mặt đồng hồ khác nhau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032" t="2544" r="3620" b="3184"/>
          <a:stretch/>
        </p:blipFill>
        <p:spPr>
          <a:xfrm>
            <a:off x="348897" y="1853080"/>
            <a:ext cx="3929974" cy="3968885"/>
          </a:xfrm>
          <a:prstGeom prst="ellipse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511" t="2547" r="3448" b="3414"/>
          <a:stretch/>
        </p:blipFill>
        <p:spPr>
          <a:xfrm>
            <a:off x="7920189" y="1943629"/>
            <a:ext cx="3959158" cy="3959159"/>
          </a:xfrm>
          <a:prstGeom prst="ellipse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B513EA9-7A38-689E-C395-4849302629E2}"/>
              </a:ext>
            </a:extLst>
          </p:cNvPr>
          <p:cNvSpPr txBox="1"/>
          <p:nvPr/>
        </p:nvSpPr>
        <p:spPr>
          <a:xfrm>
            <a:off x="1528052" y="5813480"/>
            <a:ext cx="2629169" cy="919401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just"/>
            <a:r>
              <a:rPr lang="en-US">
                <a:solidFill>
                  <a:srgbClr val="002060"/>
                </a:solidFill>
              </a:rPr>
              <a:t>Đồng hồ sử dụng số La Mã</a:t>
            </a:r>
            <a:endParaRPr lang="vi-VN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4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3" grpId="0"/>
      <p:bldP spid="8" grpId="0"/>
      <p:bldP spid="20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5453</TotalTime>
  <Words>2066</Words>
  <Application>Microsoft Office PowerPoint</Application>
  <PresentationFormat>Widescreen</PresentationFormat>
  <Paragraphs>294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Arial</vt:lpstr>
      <vt:lpstr>SegoeuiPc</vt:lpstr>
      <vt:lpstr>Roboto Slab Black</vt:lpstr>
      <vt:lpstr>Calibri</vt:lpstr>
      <vt:lpstr>Roboto Black</vt:lpstr>
      <vt:lpstr>Times New Roman</vt:lpstr>
      <vt:lpstr>Pangolin</vt:lpstr>
      <vt:lpstr>Roboto</vt:lpstr>
      <vt:lpstr>Calibri Light</vt:lpstr>
      <vt:lpstr>3_Office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Van Minh Nguyen</cp:lastModifiedBy>
  <cp:revision>279</cp:revision>
  <dcterms:created xsi:type="dcterms:W3CDTF">2023-04-01T23:44:56Z</dcterms:created>
  <dcterms:modified xsi:type="dcterms:W3CDTF">2023-09-07T11:00:11Z</dcterms:modified>
</cp:coreProperties>
</file>