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946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863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1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975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510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923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7443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354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840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47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486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8ECBD-FC5E-41F8-B567-9179C03A4D43}" type="datetimeFigureOut">
              <a:rPr lang="vi-VN" smtClean="0"/>
              <a:t>30/10/2022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6BD57-42BD-48D4-82E2-DCC31B945D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3510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b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vi-VN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0459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6065" y="1020726"/>
            <a:ext cx="3636336" cy="669962"/>
          </a:xfrm>
        </p:spPr>
        <p:txBody>
          <a:bodyPr>
            <a:no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7228" y="2525346"/>
            <a:ext cx="5337544" cy="7601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3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VD: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5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táo</a:t>
            </a:r>
            <a:r>
              <a:rPr lang="en-US" dirty="0" smtClean="0"/>
              <a:t> ,</a:t>
            </a:r>
            <a:r>
              <a:rPr lang="en-US" dirty="0" err="1" smtClean="0"/>
              <a:t>thì</a:t>
            </a:r>
            <a:r>
              <a:rPr lang="en-US" dirty="0" smtClean="0"/>
              <a:t> my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lấy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4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táo.Hỏi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còn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bao</a:t>
            </a:r>
            <a:r>
              <a:rPr lang="en-US" dirty="0" smtClean="0"/>
              <a:t> </a:t>
            </a:r>
            <a:r>
              <a:rPr lang="en-US" dirty="0" err="1" smtClean="0"/>
              <a:t>nhiêu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táo</a:t>
            </a:r>
            <a:r>
              <a:rPr lang="en-US" dirty="0" smtClean="0"/>
              <a:t>?</a:t>
            </a:r>
            <a:endParaRPr lang="vi-VN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5 – 4 = 1 ( QUẢ ,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1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92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76443" y="-432970"/>
            <a:ext cx="400923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                                  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0696" y="1871444"/>
            <a:ext cx="86549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Cho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9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Bài</a:t>
            </a:r>
            <a:r>
              <a:rPr lang="en-US" sz="3200" dirty="0" smtClean="0"/>
              <a:t> 1 : </a:t>
            </a:r>
            <a:r>
              <a:rPr lang="en-US" sz="3200" dirty="0" err="1" smtClean="0"/>
              <a:t>nhà</a:t>
            </a:r>
            <a:r>
              <a:rPr lang="en-US" sz="3200" dirty="0" smtClean="0"/>
              <a:t> my </a:t>
            </a:r>
            <a:r>
              <a:rPr lang="en-US" sz="3200" dirty="0" err="1" smtClean="0"/>
              <a:t>có</a:t>
            </a:r>
            <a:r>
              <a:rPr lang="en-US" sz="3200" dirty="0" smtClean="0"/>
              <a:t> 4 </a:t>
            </a:r>
            <a:r>
              <a:rPr lang="en-US" sz="3200" dirty="0" err="1" smtClean="0"/>
              <a:t>gói</a:t>
            </a:r>
            <a:r>
              <a:rPr lang="en-US" sz="3200" dirty="0" smtClean="0"/>
              <a:t> </a:t>
            </a:r>
            <a:r>
              <a:rPr lang="en-US" sz="3200" dirty="0" err="1" smtClean="0"/>
              <a:t>kẹo</a:t>
            </a:r>
            <a:r>
              <a:rPr lang="en-US" sz="3200" dirty="0" smtClean="0"/>
              <a:t> , </a:t>
            </a:r>
            <a:r>
              <a:rPr lang="en-US" sz="3200" dirty="0" err="1" smtClean="0"/>
              <a:t>thì</a:t>
            </a:r>
            <a:r>
              <a:rPr lang="en-US" sz="3200" dirty="0" smtClean="0"/>
              <a:t> </a:t>
            </a:r>
            <a:r>
              <a:rPr lang="en-US" sz="3200" dirty="0" err="1" smtClean="0"/>
              <a:t>ly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thêm</a:t>
            </a:r>
            <a:r>
              <a:rPr lang="en-US" sz="3200" dirty="0" smtClean="0"/>
              <a:t> </a:t>
            </a:r>
            <a:r>
              <a:rPr lang="en-US" sz="3200" dirty="0" err="1" smtClean="0"/>
              <a:t>nhà</a:t>
            </a:r>
            <a:r>
              <a:rPr lang="en-US" sz="3200" dirty="0" smtClean="0"/>
              <a:t> my 5 </a:t>
            </a:r>
            <a:r>
              <a:rPr lang="en-US" sz="3200" dirty="0" err="1" smtClean="0"/>
              <a:t>gói</a:t>
            </a:r>
            <a:r>
              <a:rPr lang="en-US" sz="3200" dirty="0" smtClean="0"/>
              <a:t> </a:t>
            </a:r>
            <a:r>
              <a:rPr lang="en-US" sz="3200" dirty="0" err="1" smtClean="0"/>
              <a:t>kẹo</a:t>
            </a:r>
            <a:r>
              <a:rPr lang="en-US" sz="3200" dirty="0" smtClean="0"/>
              <a:t> . </a:t>
            </a:r>
            <a:r>
              <a:rPr lang="en-US" sz="3200" dirty="0" err="1" smtClean="0"/>
              <a:t>Hỏi</a:t>
            </a:r>
            <a:r>
              <a:rPr lang="en-US" sz="3200" dirty="0" smtClean="0"/>
              <a:t> </a:t>
            </a:r>
            <a:r>
              <a:rPr lang="en-US" sz="3200" dirty="0" err="1" smtClean="0"/>
              <a:t>nhà</a:t>
            </a:r>
            <a:r>
              <a:rPr lang="en-US" sz="3200" dirty="0" smtClean="0"/>
              <a:t> my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tất</a:t>
            </a:r>
            <a:r>
              <a:rPr lang="en-US" sz="3200" dirty="0" smtClean="0"/>
              <a:t> </a:t>
            </a:r>
            <a:r>
              <a:rPr lang="en-US" sz="3200" dirty="0" err="1" smtClean="0"/>
              <a:t>cả</a:t>
            </a:r>
            <a:r>
              <a:rPr lang="en-US" sz="3200" dirty="0" smtClean="0"/>
              <a:t> </a:t>
            </a:r>
            <a:r>
              <a:rPr lang="en-US" sz="3200" dirty="0" err="1" smtClean="0"/>
              <a:t>bao</a:t>
            </a:r>
            <a:r>
              <a:rPr lang="en-US" sz="3200" dirty="0" smtClean="0"/>
              <a:t> </a:t>
            </a:r>
            <a:r>
              <a:rPr lang="en-US" sz="3200" dirty="0" err="1" smtClean="0"/>
              <a:t>nhiêu</a:t>
            </a:r>
            <a:r>
              <a:rPr lang="en-US" sz="3200" dirty="0" smtClean="0"/>
              <a:t> </a:t>
            </a:r>
            <a:r>
              <a:rPr lang="en-US" sz="3200" dirty="0" err="1" smtClean="0"/>
              <a:t>gói</a:t>
            </a:r>
            <a:r>
              <a:rPr lang="en-US" sz="3200" dirty="0" smtClean="0"/>
              <a:t> </a:t>
            </a:r>
            <a:r>
              <a:rPr lang="en-US" sz="3200" dirty="0" err="1" smtClean="0"/>
              <a:t>kẹo</a:t>
            </a:r>
            <a:r>
              <a:rPr lang="en-US" sz="3200" dirty="0" smtClean="0"/>
              <a:t> ?</a:t>
            </a:r>
            <a:endParaRPr lang="vi-V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               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Nhà</a:t>
            </a:r>
            <a:r>
              <a:rPr lang="en-US" dirty="0" smtClean="0"/>
              <a:t> my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tất</a:t>
            </a:r>
            <a:r>
              <a:rPr lang="en-US" dirty="0" smtClean="0"/>
              <a:t> </a:t>
            </a:r>
            <a:r>
              <a:rPr lang="en-US" dirty="0" err="1" smtClean="0"/>
              <a:t>cả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gói</a:t>
            </a:r>
            <a:r>
              <a:rPr lang="en-US" dirty="0" smtClean="0"/>
              <a:t> </a:t>
            </a:r>
            <a:r>
              <a:rPr lang="en-US" dirty="0" err="1" smtClean="0"/>
              <a:t>kẹo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4+5=9( </a:t>
            </a:r>
            <a:r>
              <a:rPr lang="en-US" dirty="0" err="1" smtClean="0"/>
              <a:t>gói</a:t>
            </a:r>
            <a:r>
              <a:rPr lang="en-US" dirty="0" smtClean="0"/>
              <a:t> , </a:t>
            </a:r>
            <a:r>
              <a:rPr lang="en-US" dirty="0" err="1" smtClean="0"/>
              <a:t>gói</a:t>
            </a:r>
            <a:r>
              <a:rPr lang="en-US" dirty="0" smtClean="0"/>
              <a:t> </a:t>
            </a:r>
            <a:r>
              <a:rPr lang="en-US" dirty="0" err="1" smtClean="0"/>
              <a:t>kẹo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: 9 </a:t>
            </a:r>
            <a:r>
              <a:rPr lang="en-US" dirty="0" err="1" smtClean="0"/>
              <a:t>gói</a:t>
            </a:r>
            <a:r>
              <a:rPr lang="en-US" dirty="0" smtClean="0"/>
              <a:t> </a:t>
            </a:r>
            <a:r>
              <a:rPr lang="en-US" dirty="0" err="1" smtClean="0"/>
              <a:t>kẹo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95265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7219"/>
            <a:ext cx="10515600" cy="135734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Bài</a:t>
            </a:r>
            <a:r>
              <a:rPr lang="en-US" dirty="0" smtClean="0"/>
              <a:t> 2 : </a:t>
            </a:r>
            <a:r>
              <a:rPr lang="en-US" dirty="0" err="1" smtClean="0"/>
              <a:t>nhà</a:t>
            </a:r>
            <a:r>
              <a:rPr lang="en-US" dirty="0" smtClean="0"/>
              <a:t> chi </a:t>
            </a:r>
            <a:r>
              <a:rPr lang="en-US" dirty="0" err="1" smtClean="0"/>
              <a:t>có</a:t>
            </a:r>
            <a:r>
              <a:rPr lang="en-US" dirty="0" smtClean="0"/>
              <a:t> 5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 ,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lấy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chi 4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bành,hải</a:t>
            </a:r>
            <a:r>
              <a:rPr lang="en-US" dirty="0" smtClean="0"/>
              <a:t> Sang </a:t>
            </a:r>
            <a:r>
              <a:rPr lang="en-US" dirty="0" err="1" smtClean="0"/>
              <a:t>nhà</a:t>
            </a:r>
            <a:r>
              <a:rPr lang="en-US" dirty="0" smtClean="0"/>
              <a:t> chi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thêm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chi 6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 . </a:t>
            </a:r>
            <a:r>
              <a:rPr lang="en-US" dirty="0" err="1" smtClean="0"/>
              <a:t>Hỏi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chi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bao</a:t>
            </a:r>
            <a:r>
              <a:rPr lang="en-US" dirty="0" smtClean="0"/>
              <a:t> </a:t>
            </a:r>
            <a:r>
              <a:rPr lang="en-US" dirty="0" err="1" smtClean="0"/>
              <a:t>nhiêu</a:t>
            </a:r>
            <a:r>
              <a:rPr lang="en-US" dirty="0" smtClean="0"/>
              <a:t>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? 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871787"/>
            <a:ext cx="10515600" cy="230857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   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Nhà</a:t>
            </a:r>
            <a:r>
              <a:rPr lang="en-US" dirty="0" smtClean="0"/>
              <a:t> chi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: </a:t>
            </a:r>
          </a:p>
          <a:p>
            <a:pPr marL="0" indent="0">
              <a:buNone/>
            </a:pPr>
            <a:r>
              <a:rPr lang="en-US" dirty="0" smtClean="0"/>
              <a:t>            5 – 4 + 6 = 7 ( </a:t>
            </a:r>
            <a:r>
              <a:rPr lang="en-US" dirty="0" err="1" smtClean="0"/>
              <a:t>hộp,hộp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: 7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16846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197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667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231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Thứ hai ngày 31 tháng 1 năm 2022 toán  bài toán có lời văn</vt:lpstr>
      <vt:lpstr>       toán</vt:lpstr>
      <vt:lpstr>VD: nhà lan có 5 quả táo ,thì my đã lấy của nhà lan là 4 quả táo.Hỏi nhà lan còn lại bao nhiêu quả táo?</vt:lpstr>
      <vt:lpstr>PowerPoint Presentation</vt:lpstr>
      <vt:lpstr>Bài 1 : nhà my có 4 gói kẹo , thì ly cho thêm nhà my 5 gói kẹo . Hỏi nhà my có tất cả bao nhiêu gói kẹo ?</vt:lpstr>
      <vt:lpstr>Bài 2 : nhà chi có 5 hộp bánh , thì lan đã lấy của nhà chi 4 hộp bành,hải Sang nhà chi cho thêm nhà chi 6 hộp bánh . Hỏi nhà chi có bao nhiêu hộp bánh?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Bước vào học thêm lớp 1</dc:title>
  <dc:creator>ADMIN</dc:creator>
  <cp:lastModifiedBy>ADMIN</cp:lastModifiedBy>
  <cp:revision>8</cp:revision>
  <dcterms:created xsi:type="dcterms:W3CDTF">2022-10-28T11:40:13Z</dcterms:created>
  <dcterms:modified xsi:type="dcterms:W3CDTF">2022-10-30T07:49:27Z</dcterms:modified>
</cp:coreProperties>
</file>