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9" r:id="rId2"/>
    <p:sldId id="295" r:id="rId3"/>
    <p:sldId id="272" r:id="rId4"/>
    <p:sldId id="259" r:id="rId5"/>
    <p:sldId id="260" r:id="rId6"/>
    <p:sldId id="262" r:id="rId7"/>
    <p:sldId id="276" r:id="rId8"/>
    <p:sldId id="297" r:id="rId9"/>
    <p:sldId id="283" r:id="rId10"/>
    <p:sldId id="306" r:id="rId11"/>
    <p:sldId id="311" r:id="rId12"/>
    <p:sldId id="308" r:id="rId13"/>
    <p:sldId id="310" r:id="rId14"/>
    <p:sldId id="307" r:id="rId15"/>
    <p:sldId id="313" r:id="rId16"/>
    <p:sldId id="312" r:id="rId17"/>
    <p:sldId id="309" r:id="rId18"/>
    <p:sldId id="289" r:id="rId19"/>
    <p:sldId id="305" r:id="rId20"/>
    <p:sldId id="291" r:id="rId21"/>
    <p:sldId id="292" r:id="rId22"/>
    <p:sldId id="298" r:id="rId23"/>
    <p:sldId id="294" r:id="rId24"/>
    <p:sldId id="287" r:id="rId2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AF9"/>
    <a:srgbClr val="175F37"/>
    <a:srgbClr val="071808"/>
    <a:srgbClr val="4265AB"/>
    <a:srgbClr val="42B37B"/>
    <a:srgbClr val="0000FF"/>
    <a:srgbClr val="E3E2E8"/>
    <a:srgbClr val="ECEBF1"/>
    <a:srgbClr val="CFF3FD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>
        <p:scale>
          <a:sx n="100" d="100"/>
          <a:sy n="100" d="100"/>
        </p:scale>
        <p:origin x="57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FDE95-FD37-4B1F-8B13-E3E9A2E352BB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A965D-20F3-4A38-A551-A2F9A7461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3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 </a:t>
            </a:r>
            <a:r>
              <a:rPr lang="en-US" baseline="0" dirty="0" err="1"/>
              <a:t>tiết</a:t>
            </a:r>
            <a:r>
              <a:rPr lang="en-US" baseline="0" dirty="0"/>
              <a:t> 1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9CCFF-FFFF-46D9-B8B1-3243683352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65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 </a:t>
            </a:r>
            <a:r>
              <a:rPr lang="en-US" baseline="0" dirty="0" err="1"/>
              <a:t>tiết</a:t>
            </a:r>
            <a:r>
              <a:rPr lang="en-US" baseline="0" dirty="0"/>
              <a:t> 1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9CCFF-FFFF-46D9-B8B1-3243683352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76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 </a:t>
            </a:r>
            <a:r>
              <a:rPr lang="en-US" baseline="0" dirty="0" err="1"/>
              <a:t>tiết</a:t>
            </a:r>
            <a:r>
              <a:rPr lang="en-US" baseline="0" dirty="0"/>
              <a:t> 1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9CCFF-FFFF-46D9-B8B1-3243683352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48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 </a:t>
            </a:r>
            <a:r>
              <a:rPr lang="en-US" baseline="0" dirty="0" err="1"/>
              <a:t>tiết</a:t>
            </a:r>
            <a:r>
              <a:rPr lang="en-US" baseline="0" dirty="0"/>
              <a:t> 1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9CCFF-FFFF-46D9-B8B1-3243683352D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42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ảnh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 </a:t>
            </a:r>
            <a:r>
              <a:rPr lang="en-US" baseline="0" dirty="0" err="1"/>
              <a:t>tiết</a:t>
            </a:r>
            <a:r>
              <a:rPr lang="en-US" baseline="0" dirty="0"/>
              <a:t> 1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9CCFF-FFFF-46D9-B8B1-3243683352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2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7255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936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7660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ủ đề chính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  <p:sp>
        <p:nvSpPr>
          <p:cNvPr id="34" name="Quyển sách"/>
          <p:cNvSpPr>
            <a:spLocks noGrp="1"/>
          </p:cNvSpPr>
          <p:nvPr>
            <p:ph type="pic" sz="quarter" idx="14"/>
          </p:nvPr>
        </p:nvSpPr>
        <p:spPr>
          <a:xfrm>
            <a:off x="8793417" y="735641"/>
            <a:ext cx="2233179" cy="1317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1" name="Số tuần"/>
          <p:cNvSpPr>
            <a:spLocks noGrp="1"/>
          </p:cNvSpPr>
          <p:nvPr>
            <p:ph type="body" sz="quarter" idx="16"/>
          </p:nvPr>
        </p:nvSpPr>
        <p:spPr>
          <a:xfrm>
            <a:off x="9935273" y="879886"/>
            <a:ext cx="561372" cy="775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en-US" sz="4933" b="1" baseline="0" smtClean="0">
                <a:solidFill>
                  <a:srgbClr val="D22229"/>
                </a:solidFill>
                <a:latin typeface="Arial Rounded MT Bold" panose="020F07040305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Tuần"/>
          <p:cNvSpPr>
            <a:spLocks noGrp="1"/>
          </p:cNvSpPr>
          <p:nvPr>
            <p:ph type="body" sz="quarter" idx="15"/>
          </p:nvPr>
        </p:nvSpPr>
        <p:spPr>
          <a:xfrm>
            <a:off x="9122477" y="853534"/>
            <a:ext cx="827471" cy="387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en-US" sz="2133" b="1" baseline="0" smtClean="0">
                <a:solidFill>
                  <a:srgbClr val="0F943E"/>
                </a:solidFill>
                <a:latin typeface="VNI-Avo" pitchFamily="2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hủ đề"/>
          <p:cNvSpPr>
            <a:spLocks noGrp="1"/>
          </p:cNvSpPr>
          <p:nvPr>
            <p:ph type="body" sz="quarter" idx="11"/>
          </p:nvPr>
        </p:nvSpPr>
        <p:spPr>
          <a:xfrm>
            <a:off x="1356434" y="229344"/>
            <a:ext cx="184731" cy="6647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en-US" sz="4133" baseline="0">
                <a:solidFill>
                  <a:schemeClr val="bg1"/>
                </a:solidFill>
                <a:latin typeface="Averta Std CY Bold" panose="00000800000000000000" pitchFamily="50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9" name="Hình nền"/>
          <p:cNvSpPr>
            <a:spLocks noGrp="1"/>
          </p:cNvSpPr>
          <p:nvPr>
            <p:ph type="pic" sz="quarter" idx="10"/>
          </p:nvPr>
        </p:nvSpPr>
        <p:spPr>
          <a:xfrm>
            <a:off x="0" y="-965653"/>
            <a:ext cx="12192000" cy="2777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2" name="Banner"/>
          <p:cNvSpPr>
            <a:spLocks noGrp="1"/>
          </p:cNvSpPr>
          <p:nvPr>
            <p:ph type="pic" sz="quarter" idx="13"/>
          </p:nvPr>
        </p:nvSpPr>
        <p:spPr>
          <a:xfrm>
            <a:off x="2706981" y="1089921"/>
            <a:ext cx="5437632" cy="14386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0" name="Hoa hướng dương"/>
          <p:cNvSpPr>
            <a:spLocks noGrp="1"/>
          </p:cNvSpPr>
          <p:nvPr>
            <p:ph type="pic" sz="quarter" idx="12"/>
          </p:nvPr>
        </p:nvSpPr>
        <p:spPr>
          <a:xfrm>
            <a:off x="2205537" y="924915"/>
            <a:ext cx="2109216" cy="1755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7" name="Tên bài"/>
          <p:cNvSpPr>
            <a:spLocks noGrp="1"/>
          </p:cNvSpPr>
          <p:nvPr>
            <p:ph type="body" sz="quarter" idx="18"/>
          </p:nvPr>
        </p:nvSpPr>
        <p:spPr>
          <a:xfrm>
            <a:off x="4531432" y="1659413"/>
            <a:ext cx="784189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en-US" sz="3600" b="1" baseline="0">
                <a:solidFill>
                  <a:srgbClr val="732913"/>
                </a:solidFill>
                <a:latin typeface="Averta Std CY Bold" panose="00000800000000000000" pitchFamily="50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Bài số"/>
          <p:cNvSpPr>
            <a:spLocks noGrp="1"/>
          </p:cNvSpPr>
          <p:nvPr>
            <p:ph type="body" sz="quarter" idx="21"/>
          </p:nvPr>
        </p:nvSpPr>
        <p:spPr>
          <a:xfrm>
            <a:off x="2933778" y="1394275"/>
            <a:ext cx="652743" cy="850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spcBef>
                <a:spcPts val="0"/>
              </a:spcBef>
              <a:buNone/>
              <a:defRPr lang="en-US" sz="2800" b="1">
                <a:solidFill>
                  <a:schemeClr val="bg1"/>
                </a:solidFill>
                <a:latin typeface="Averta Std CY Bold" panose="00000800000000000000" pitchFamily="50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6" name="Nội dung"/>
          <p:cNvSpPr>
            <a:spLocks noGrp="1"/>
          </p:cNvSpPr>
          <p:nvPr>
            <p:ph type="body" sz="quarter" idx="19"/>
          </p:nvPr>
        </p:nvSpPr>
        <p:spPr>
          <a:xfrm>
            <a:off x="1622331" y="3218515"/>
            <a:ext cx="9404263" cy="55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3333" b="1">
                <a:latin typeface="Averta Std CY Bold" panose="00000800000000000000" pitchFamily="50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hình 1"/>
          <p:cNvSpPr>
            <a:spLocks noGrp="1"/>
          </p:cNvSpPr>
          <p:nvPr>
            <p:ph type="pic" sz="quarter" idx="22"/>
          </p:nvPr>
        </p:nvSpPr>
        <p:spPr>
          <a:xfrm>
            <a:off x="144946" y="2528577"/>
            <a:ext cx="5764737" cy="4023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hình 2"/>
          <p:cNvSpPr>
            <a:spLocks noGrp="1" noChangeAspect="1"/>
          </p:cNvSpPr>
          <p:nvPr>
            <p:ph type="pic" sz="quarter" idx="23"/>
          </p:nvPr>
        </p:nvSpPr>
        <p:spPr>
          <a:xfrm>
            <a:off x="6096007" y="2528577"/>
            <a:ext cx="5951060" cy="4023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471421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618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3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925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504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9170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066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148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065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D4DC0-415B-446A-AF04-D08DD41E3641}" type="datetimeFigureOut">
              <a:rPr lang="vi-VN" smtClean="0"/>
              <a:t>19/03/2024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ADD13-4808-48AD-9295-8C4D52CAB1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266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7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microsoft.com/office/2007/relationships/hdphoto" Target="../media/hdphoto6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mylinh2305/chu-n-chu-n-th-ng-b-ng-l-p-4a-i5xtbxh0qh11kb74?utm_source=zalo&amp;utm_medium=zalo&amp;utm_campaign=zalo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7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microsoft.com/office/2007/relationships/hdphoto" Target="../media/hdphoto6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microsoft.com/office/2007/relationships/hdphoto" Target="../media/hdphoto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audio" Target="../media/media4.mp3"/><Relationship Id="rId16" Type="http://schemas.openxmlformats.org/officeDocument/2006/relationships/image" Target="../media/image8.png"/><Relationship Id="rId1" Type="http://schemas.microsoft.com/office/2007/relationships/media" Target="../media/media4.mp3"/><Relationship Id="rId6" Type="http://schemas.microsoft.com/office/2007/relationships/hdphoto" Target="../media/hdphoto4.wdp"/><Relationship Id="rId11" Type="http://schemas.microsoft.com/office/2007/relationships/hdphoto" Target="../media/hdphoto5.wdp"/><Relationship Id="rId5" Type="http://schemas.openxmlformats.org/officeDocument/2006/relationships/image" Target="../media/image20.png"/><Relationship Id="rId15" Type="http://schemas.microsoft.com/office/2007/relationships/hdphoto" Target="../media/hdphoto7.wdp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7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microsoft.com/office/2007/relationships/hdphoto" Target="../media/hdphoto6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slide" Target="slide4.xml"/><Relationship Id="rId2" Type="http://schemas.microsoft.com/office/2007/relationships/media" Target="../media/media2.mp3"/><Relationship Id="rId16" Type="http://schemas.openxmlformats.org/officeDocument/2006/relationships/image" Target="../media/image9.jpg"/><Relationship Id="rId1" Type="http://schemas.openxmlformats.org/officeDocument/2006/relationships/audio" Target="NULL" TargetMode="External"/><Relationship Id="rId6" Type="http://schemas.openxmlformats.org/officeDocument/2006/relationships/slide" Target="slide6.xml"/><Relationship Id="rId11" Type="http://schemas.microsoft.com/office/2007/relationships/hdphoto" Target="../media/hdphoto2.wdp"/><Relationship Id="rId5" Type="http://schemas.openxmlformats.org/officeDocument/2006/relationships/image" Target="../media/image4.jpg"/><Relationship Id="rId15" Type="http://schemas.openxmlformats.org/officeDocument/2006/relationships/slide" Target="slide7.xml"/><Relationship Id="rId10" Type="http://schemas.openxmlformats.org/officeDocument/2006/relationships/image" Target="../media/image6.png"/><Relationship Id="rId4" Type="http://schemas.openxmlformats.org/officeDocument/2006/relationships/slide" Target="slide8.xml"/><Relationship Id="rId9" Type="http://schemas.openxmlformats.org/officeDocument/2006/relationships/slide" Target="slide5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7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microsoft.com/office/2007/relationships/hdphoto" Target="../media/hdphoto6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43" y="1"/>
            <a:ext cx="123201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290"/>
          <p:cNvSpPr>
            <a:spLocks noChangeArrowheads="1" noChangeShapeType="1" noTextEdit="1"/>
          </p:cNvSpPr>
          <p:nvPr/>
        </p:nvSpPr>
        <p:spPr bwMode="auto">
          <a:xfrm>
            <a:off x="2719244" y="2729370"/>
            <a:ext cx="7096125" cy="1563687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49926"/>
              </a:avLst>
            </a:prstTxWarp>
          </a:bodyPr>
          <a:lstStyle/>
          <a:p>
            <a:pPr algn="ctr"/>
            <a:r>
              <a:rPr lang="vi-VN" sz="11300" b="1" kern="10" dirty="0"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MÔN: CÔNG NGHỆ – LỚP 4</a:t>
            </a:r>
          </a:p>
          <a:p>
            <a:pPr algn="ctr"/>
            <a:endParaRPr lang="vi-VN" sz="11300" b="1" kern="10" dirty="0">
              <a:ln w="19050">
                <a:solidFill>
                  <a:srgbClr val="262673"/>
                </a:solidFill>
                <a:round/>
                <a:headEnd/>
                <a:tailEnd/>
              </a:ln>
              <a:solidFill>
                <a:srgbClr val="666666"/>
              </a:solidFill>
              <a:effectLst>
                <a:outerShdw dist="35921" dir="2700000" algn="ctr" rotWithShape="0">
                  <a:srgbClr val="990000">
                    <a:alpha val="50000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3341" y="5625894"/>
            <a:ext cx="729390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en-US" sz="39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ea typeface="HP001" panose="020B0603050302020204" pitchFamily="34" charset="0"/>
              </a:rPr>
              <a:t>Giáo</a:t>
            </a:r>
            <a:r>
              <a:rPr lang="en-US" sz="3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el-GR" sz="3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ea typeface="HP001" panose="020B0603050302020204" pitchFamily="34" charset="0"/>
              </a:rPr>
              <a:t>ν</a:t>
            </a:r>
            <a:r>
              <a:rPr lang="en-US" sz="39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ea typeface="HP001" panose="020B0603050302020204" pitchFamily="34" charset="0"/>
              </a:rPr>
              <a:t>iên</a:t>
            </a:r>
            <a:r>
              <a:rPr lang="vi-VN" sz="3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ea typeface="HP001" panose="020B0603050302020204" pitchFamily="34" charset="0"/>
              </a:rPr>
              <a:t>: Nguyễn Thị Kim Khánh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71359" y="111940"/>
            <a:ext cx="868223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HUYỆN THANH TRÌ</a:t>
            </a:r>
          </a:p>
          <a:p>
            <a:pPr algn="ctr">
              <a:defRPr/>
            </a:pPr>
            <a:r>
              <a:rPr 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 MỸ</a:t>
            </a:r>
            <a:endParaRPr lang="vi-VN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3611" y="2197533"/>
            <a:ext cx="11067394" cy="2627363"/>
          </a:xfrm>
          <a:prstGeom prst="rect">
            <a:avLst/>
          </a:prstGeom>
          <a:noFill/>
        </p:spPr>
        <p:txBody>
          <a:bodyPr spcFirstLastPara="1" wrap="none" lIns="89154" tIns="44577" rIns="89154" bIns="44577" numCol="1">
            <a:prstTxWarp prst="textArchUp">
              <a:avLst>
                <a:gd name="adj" fmla="val 11087006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Chào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mừng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các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thầy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cô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giáo</a:t>
            </a:r>
            <a:endParaRPr lang="en-US" sz="5265" b="1" dirty="0">
              <a:ln/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về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dự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chuyên</a:t>
            </a:r>
            <a:r>
              <a:rPr lang="en-US" sz="5265" b="1" dirty="0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5265" b="1" dirty="0" err="1">
                <a:ln/>
                <a:solidFill>
                  <a:srgbClr val="FF0000"/>
                </a:solidFill>
                <a:cs typeface="Times New Roman" panose="02020603050405020304" pitchFamily="18" charset="0"/>
              </a:rPr>
              <a:t>đề</a:t>
            </a:r>
            <a:endParaRPr lang="en-US" sz="5265" b="1" dirty="0">
              <a:ln/>
              <a:solidFill>
                <a:srgbClr val="FF0000"/>
              </a:solidFill>
            </a:endParaRPr>
          </a:p>
        </p:txBody>
      </p:sp>
      <p:sp>
        <p:nvSpPr>
          <p:cNvPr id="12" name="WordArt 290"/>
          <p:cNvSpPr>
            <a:spLocks noChangeArrowheads="1" noChangeShapeType="1" noTextEdit="1"/>
          </p:cNvSpPr>
          <p:nvPr/>
        </p:nvSpPr>
        <p:spPr bwMode="auto">
          <a:xfrm>
            <a:off x="1519093" y="3883555"/>
            <a:ext cx="9496425" cy="1563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26"/>
              </a:avLst>
            </a:prstTxWarp>
          </a:bodyPr>
          <a:lstStyle/>
          <a:p>
            <a:pPr algn="ctr"/>
            <a:r>
              <a:rPr lang="en-US" sz="233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BÀI 12: LÀM CHUỒN </a:t>
            </a:r>
            <a:r>
              <a:rPr lang="en-US" sz="233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CHUỒN</a:t>
            </a:r>
            <a:r>
              <a:rPr lang="en-US" sz="233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 THĂNG BẰNG (TIẾT 2)</a:t>
            </a:r>
            <a:endParaRPr lang="vi-VN" sz="23300" b="1" kern="1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061C73AD-0E1A-ED45-0B3F-BE93F4E402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4" t="13725" r="10617" b="69269"/>
          <a:stretch/>
        </p:blipFill>
        <p:spPr bwMode="auto">
          <a:xfrm>
            <a:off x="10875364" y="770964"/>
            <a:ext cx="678703" cy="116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3F4AAA25-E5B4-5912-09BE-A3905175A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5" t="65490" r="55916" b="17941"/>
          <a:stretch/>
        </p:blipFill>
        <p:spPr bwMode="auto">
          <a:xfrm>
            <a:off x="-36793" y="2913332"/>
            <a:ext cx="1705007" cy="113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46639D7-06D1-B274-26CF-5086E1BB26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9" t="27776" r="65242" b="62079"/>
          <a:stretch/>
        </p:blipFill>
        <p:spPr bwMode="auto">
          <a:xfrm>
            <a:off x="2171358" y="704038"/>
            <a:ext cx="921524" cy="6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864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063F195-2E1C-7A51-EAEB-011F91CBE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7526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2217">
            <a:off x="9651860" y="859499"/>
            <a:ext cx="1458399" cy="1400063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40E77F12-D252-4113-A8E4-0029FAFFC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9" y="415433"/>
            <a:ext cx="10050012" cy="567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8800" y="1082583"/>
            <a:ext cx="88168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6000" b="1" spc="-1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60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1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60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1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60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1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60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14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60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4BBF747-0D1F-CDE8-82E1-67F03E8A4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8" t="51538" r="17914" b="23264"/>
          <a:stretch/>
        </p:blipFill>
        <p:spPr bwMode="auto">
          <a:xfrm rot="21244025">
            <a:off x="11274402" y="3701211"/>
            <a:ext cx="605282" cy="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F02EFA7F-21C7-2526-1DE3-AA1C6BD11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34" t="86682" r="18438" b="-2620"/>
          <a:stretch/>
        </p:blipFill>
        <p:spPr bwMode="auto">
          <a:xfrm>
            <a:off x="1305649" y="5992601"/>
            <a:ext cx="880944" cy="1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331F970-A567-D89B-7266-548AD3DB4A19}"/>
              </a:ext>
            </a:extLst>
          </p:cNvPr>
          <p:cNvGrpSpPr/>
          <p:nvPr/>
        </p:nvGrpSpPr>
        <p:grpSpPr>
          <a:xfrm>
            <a:off x="426223" y="501994"/>
            <a:ext cx="11745620" cy="6588366"/>
            <a:chOff x="426223" y="501994"/>
            <a:chExt cx="11745620" cy="6588366"/>
          </a:xfrm>
        </p:grpSpPr>
        <p:pic>
          <p:nvPicPr>
            <p:cNvPr id="2060" name="Picture 12" descr="Lịch sử giá Chuồn chuồn tre Hà Tiên Rạch Giá Phú Quốc Kiên Giang Chuồn tre  xinh shop cập nhật 11/2023 - BeeCost">
              <a:extLst>
                <a:ext uri="{FF2B5EF4-FFF2-40B4-BE49-F238E27FC236}">
                  <a16:creationId xmlns:a16="http://schemas.microsoft.com/office/drawing/2014/main" id="{540FD83A-E5AD-B908-40A4-31C880341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48" b="100000" l="4688" r="935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936376">
              <a:off x="7850122" y="4708767"/>
              <a:ext cx="1690382" cy="1690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huồn chuồn tre thăng bằng size 12cm bán lẻ TPHCM | Shopee Việt Nam">
              <a:extLst>
                <a:ext uri="{FF2B5EF4-FFF2-40B4-BE49-F238E27FC236}">
                  <a16:creationId xmlns:a16="http://schemas.microsoft.com/office/drawing/2014/main" id="{A678A753-27C7-266D-EE55-C8718C62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38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94714">
              <a:off x="3978247" y="5260259"/>
              <a:ext cx="1255249" cy="125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Chuồn chuồn tre thăng bằng size nhỏ 7cm bán lẻ Chuồn tre xinh shop TPHCM |  Shopee Việt Nam">
              <a:extLst>
                <a:ext uri="{FF2B5EF4-FFF2-40B4-BE49-F238E27FC236}">
                  <a16:creationId xmlns:a16="http://schemas.microsoft.com/office/drawing/2014/main" id="{21157BA4-0BF4-0013-E482-094EEA9E1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30" r="98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42138">
              <a:off x="893008" y="501994"/>
              <a:ext cx="1496736" cy="1496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5383B28-C374-A8BB-80B6-D2BF8E3EC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6449" b="21308"/>
            <a:stretch/>
          </p:blipFill>
          <p:spPr bwMode="auto">
            <a:xfrm>
              <a:off x="426223" y="1472816"/>
              <a:ext cx="756625" cy="47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96682140-C0C1-E8BC-FC4C-C5E64A9028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7" t="61564" r="29" b="31499"/>
            <a:stretch/>
          </p:blipFill>
          <p:spPr bwMode="auto">
            <a:xfrm>
              <a:off x="11842331" y="3691151"/>
              <a:ext cx="329512" cy="479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02362842-B9E0-C875-C440-3F8DBED5D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7914" b="23264"/>
            <a:stretch/>
          </p:blipFill>
          <p:spPr bwMode="auto">
            <a:xfrm rot="19975878">
              <a:off x="10378791" y="5366076"/>
              <a:ext cx="626685" cy="80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4B444AEB-DE9D-5905-E0C1-34A27DB114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34" t="86682" r="18438" b="-2620"/>
            <a:stretch/>
          </p:blipFill>
          <p:spPr bwMode="auto">
            <a:xfrm>
              <a:off x="10382224" y="5988238"/>
              <a:ext cx="880943" cy="1102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90C4D3B-05AB-BBDF-4806-E48622F3A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0" t="78000" r="55803" b="3030"/>
            <a:stretch/>
          </p:blipFill>
          <p:spPr bwMode="auto">
            <a:xfrm>
              <a:off x="1339703" y="5400246"/>
              <a:ext cx="1206221" cy="13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Shape, rectangle&#10;&#10;Description automatically generated">
              <a:extLst>
                <a:ext uri="{FF2B5EF4-FFF2-40B4-BE49-F238E27FC236}">
                  <a16:creationId xmlns:a16="http://schemas.microsoft.com/office/drawing/2014/main" id="{AB5F1816-E4F4-1210-205C-3BDD5253A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08" r="77024"/>
            <a:stretch/>
          </p:blipFill>
          <p:spPr>
            <a:xfrm>
              <a:off x="1236696" y="4551525"/>
              <a:ext cx="2309142" cy="1538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08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ập nhật hơn 81 về thuyết trình hình nền powerpoint 3d - hocvienthammyp2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0"/>
            <a:ext cx="12280900" cy="68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C38470-92CF-926A-CD12-38D0E46E542D}"/>
              </a:ext>
            </a:extLst>
          </p:cNvPr>
          <p:cNvSpPr txBox="1"/>
          <p:nvPr/>
        </p:nvSpPr>
        <p:spPr>
          <a:xfrm>
            <a:off x="2870515" y="2020661"/>
            <a:ext cx="70719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8000" b="1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Sản</a:t>
            </a:r>
            <a:r>
              <a:rPr lang="en-US" sz="80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phẩm</a:t>
            </a:r>
            <a:r>
              <a:rPr lang="en-US" sz="80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tiết</a:t>
            </a:r>
            <a:r>
              <a:rPr lang="en-US" sz="80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962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D88B6B8-5F52-0943-758C-27F8644A22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00E24-0304-152F-9592-9D0CD1BA22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54B6E-DAAC-8553-43C0-F1D7515CFA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733E37-3175-6A02-2A1C-3034055EF5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EBBAEBD-BD55-E80E-4A2C-A7FAE83DD4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CF0787-2472-9E10-E784-E009637FB6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0080A7-252D-099E-B890-D81E228586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9F5C2AE-D5DC-1909-FE74-D192D7CDC4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6ED840A-35FC-67E9-8B64-A6F5EAB280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A8B46C-E90E-7FDB-BD98-88140BA78F8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7C33FC-A03A-270F-2948-54EA0FE9D83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pic>
        <p:nvPicPr>
          <p:cNvPr id="14" name="2618131248802377857">
            <a:hlinkClick r:id="" action="ppaction://media"/>
            <a:extLst>
              <a:ext uri="{FF2B5EF4-FFF2-40B4-BE49-F238E27FC236}">
                <a16:creationId xmlns:a16="http://schemas.microsoft.com/office/drawing/2014/main" id="{1F660D2E-6EF5-0929-DA80-BE14233889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584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063F195-2E1C-7A51-EAEB-011F91CBE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7526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2217">
            <a:off x="9651860" y="859499"/>
            <a:ext cx="1458399" cy="1400063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40E77F12-D252-4113-A8E4-0029FAFFC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9" y="415433"/>
            <a:ext cx="10050012" cy="567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5695" y="2266263"/>
            <a:ext cx="8816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HÀNH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4BBF747-0D1F-CDE8-82E1-67F03E8A4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8" t="51538" r="17914" b="23264"/>
          <a:stretch/>
        </p:blipFill>
        <p:spPr bwMode="auto">
          <a:xfrm rot="21244025">
            <a:off x="11274402" y="3701211"/>
            <a:ext cx="605282" cy="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F02EFA7F-21C7-2526-1DE3-AA1C6BD11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34" t="86682" r="18438" b="-2620"/>
          <a:stretch/>
        </p:blipFill>
        <p:spPr bwMode="auto">
          <a:xfrm>
            <a:off x="1305649" y="5992601"/>
            <a:ext cx="880944" cy="1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331F970-A567-D89B-7266-548AD3DB4A19}"/>
              </a:ext>
            </a:extLst>
          </p:cNvPr>
          <p:cNvGrpSpPr/>
          <p:nvPr/>
        </p:nvGrpSpPr>
        <p:grpSpPr>
          <a:xfrm>
            <a:off x="426223" y="501994"/>
            <a:ext cx="11745620" cy="6588366"/>
            <a:chOff x="426223" y="501994"/>
            <a:chExt cx="11745620" cy="6588366"/>
          </a:xfrm>
        </p:grpSpPr>
        <p:pic>
          <p:nvPicPr>
            <p:cNvPr id="2060" name="Picture 12" descr="Lịch sử giá Chuồn chuồn tre Hà Tiên Rạch Giá Phú Quốc Kiên Giang Chuồn tre  xinh shop cập nhật 11/2023 - BeeCost">
              <a:extLst>
                <a:ext uri="{FF2B5EF4-FFF2-40B4-BE49-F238E27FC236}">
                  <a16:creationId xmlns:a16="http://schemas.microsoft.com/office/drawing/2014/main" id="{540FD83A-E5AD-B908-40A4-31C880341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48" b="100000" l="4688" r="935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936376">
              <a:off x="7850122" y="4708767"/>
              <a:ext cx="1690382" cy="1690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huồn chuồn tre thăng bằng size 12cm bán lẻ TPHCM | Shopee Việt Nam">
              <a:extLst>
                <a:ext uri="{FF2B5EF4-FFF2-40B4-BE49-F238E27FC236}">
                  <a16:creationId xmlns:a16="http://schemas.microsoft.com/office/drawing/2014/main" id="{A678A753-27C7-266D-EE55-C8718C62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38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94714">
              <a:off x="3978247" y="5260259"/>
              <a:ext cx="1255249" cy="125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Chuồn chuồn tre thăng bằng size nhỏ 7cm bán lẻ Chuồn tre xinh shop TPHCM |  Shopee Việt Nam">
              <a:extLst>
                <a:ext uri="{FF2B5EF4-FFF2-40B4-BE49-F238E27FC236}">
                  <a16:creationId xmlns:a16="http://schemas.microsoft.com/office/drawing/2014/main" id="{21157BA4-0BF4-0013-E482-094EEA9E1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30" r="98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42138">
              <a:off x="893008" y="501994"/>
              <a:ext cx="1496736" cy="1496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5383B28-C374-A8BB-80B6-D2BF8E3EC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6449" b="21308"/>
            <a:stretch/>
          </p:blipFill>
          <p:spPr bwMode="auto">
            <a:xfrm>
              <a:off x="426223" y="1472816"/>
              <a:ext cx="756625" cy="47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96682140-C0C1-E8BC-FC4C-C5E64A9028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7" t="61564" r="29" b="31499"/>
            <a:stretch/>
          </p:blipFill>
          <p:spPr bwMode="auto">
            <a:xfrm>
              <a:off x="11842331" y="3691151"/>
              <a:ext cx="329512" cy="479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02362842-B9E0-C875-C440-3F8DBED5D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7914" b="23264"/>
            <a:stretch/>
          </p:blipFill>
          <p:spPr bwMode="auto">
            <a:xfrm rot="19975878">
              <a:off x="10378791" y="5366076"/>
              <a:ext cx="626685" cy="80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4B444AEB-DE9D-5905-E0C1-34A27DB114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34" t="86682" r="18438" b="-2620"/>
            <a:stretch/>
          </p:blipFill>
          <p:spPr bwMode="auto">
            <a:xfrm>
              <a:off x="10382224" y="5988238"/>
              <a:ext cx="880943" cy="1102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90C4D3B-05AB-BBDF-4806-E48622F3A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0" t="78000" r="55803" b="3030"/>
            <a:stretch/>
          </p:blipFill>
          <p:spPr bwMode="auto">
            <a:xfrm>
              <a:off x="1339703" y="5400246"/>
              <a:ext cx="1206221" cy="13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Shape, rectangle&#10;&#10;Description automatically generated">
              <a:extLst>
                <a:ext uri="{FF2B5EF4-FFF2-40B4-BE49-F238E27FC236}">
                  <a16:creationId xmlns:a16="http://schemas.microsoft.com/office/drawing/2014/main" id="{AB5F1816-E4F4-1210-205C-3BDD5253A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08" r="77024"/>
            <a:stretch/>
          </p:blipFill>
          <p:spPr>
            <a:xfrm>
              <a:off x="1236696" y="4551525"/>
              <a:ext cx="2309142" cy="1538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23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-377505"/>
            <a:ext cx="12192000" cy="7123538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0" y="47470"/>
            <a:ext cx="12030989" cy="6757208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2030989"/>
                      <a:gd name="connsiteY0" fmla="*/ 632474 h 6757208"/>
                      <a:gd name="connsiteX1" fmla="*/ 626303 w 12030989"/>
                      <a:gd name="connsiteY1" fmla="*/ 0 h 6757208"/>
                      <a:gd name="connsiteX2" fmla="*/ 11404684 w 12030989"/>
                      <a:gd name="connsiteY2" fmla="*/ 0 h 6757208"/>
                      <a:gd name="connsiteX3" fmla="*/ 12030989 w 12030989"/>
                      <a:gd name="connsiteY3" fmla="*/ 632474 h 6757208"/>
                      <a:gd name="connsiteX4" fmla="*/ 12030989 w 12030989"/>
                      <a:gd name="connsiteY4" fmla="*/ 6124732 h 6757208"/>
                      <a:gd name="connsiteX5" fmla="*/ 11404684 w 12030989"/>
                      <a:gd name="connsiteY5" fmla="*/ 6757208 h 6757208"/>
                      <a:gd name="connsiteX6" fmla="*/ 626303 w 12030989"/>
                      <a:gd name="connsiteY6" fmla="*/ 6757208 h 6757208"/>
                      <a:gd name="connsiteX7" fmla="*/ 0 w 12030989"/>
                      <a:gd name="connsiteY7" fmla="*/ 6124732 h 6757208"/>
                      <a:gd name="connsiteX8" fmla="*/ 0 w 12030989"/>
                      <a:gd name="connsiteY8" fmla="*/ 632474 h 6757208"/>
                      <a:gd name="connsiteX0" fmla="*/ 0 w 12030989"/>
                      <a:gd name="connsiteY0" fmla="*/ 632474 h 6757208"/>
                      <a:gd name="connsiteX1" fmla="*/ 626303 w 12030989"/>
                      <a:gd name="connsiteY1" fmla="*/ 0 h 6757208"/>
                      <a:gd name="connsiteX2" fmla="*/ 11404684 w 12030989"/>
                      <a:gd name="connsiteY2" fmla="*/ 0 h 6757208"/>
                      <a:gd name="connsiteX3" fmla="*/ 12030989 w 12030989"/>
                      <a:gd name="connsiteY3" fmla="*/ 632474 h 6757208"/>
                      <a:gd name="connsiteX4" fmla="*/ 12030989 w 12030989"/>
                      <a:gd name="connsiteY4" fmla="*/ 6124732 h 6757208"/>
                      <a:gd name="connsiteX5" fmla="*/ 11404684 w 12030989"/>
                      <a:gd name="connsiteY5" fmla="*/ 6757208 h 6757208"/>
                      <a:gd name="connsiteX6" fmla="*/ 626303 w 12030989"/>
                      <a:gd name="connsiteY6" fmla="*/ 6757208 h 6757208"/>
                      <a:gd name="connsiteX7" fmla="*/ 0 w 12030989"/>
                      <a:gd name="connsiteY7" fmla="*/ 6124732 h 6757208"/>
                      <a:gd name="connsiteX8" fmla="*/ 0 w 12030989"/>
                      <a:gd name="connsiteY8" fmla="*/ 632474 h 6757208"/>
                      <a:gd name="connsiteX0" fmla="*/ 0 w 12030989"/>
                      <a:gd name="connsiteY0" fmla="*/ 632474 h 6757208"/>
                      <a:gd name="connsiteX1" fmla="*/ 626303 w 12030989"/>
                      <a:gd name="connsiteY1" fmla="*/ 0 h 6757208"/>
                      <a:gd name="connsiteX2" fmla="*/ 11404684 w 12030989"/>
                      <a:gd name="connsiteY2" fmla="*/ 0 h 6757208"/>
                      <a:gd name="connsiteX3" fmla="*/ 12030989 w 12030989"/>
                      <a:gd name="connsiteY3" fmla="*/ 632474 h 6757208"/>
                      <a:gd name="connsiteX4" fmla="*/ 12030989 w 12030989"/>
                      <a:gd name="connsiteY4" fmla="*/ 6124732 h 6757208"/>
                      <a:gd name="connsiteX5" fmla="*/ 11404684 w 12030989"/>
                      <a:gd name="connsiteY5" fmla="*/ 6757208 h 6757208"/>
                      <a:gd name="connsiteX6" fmla="*/ 626303 w 12030989"/>
                      <a:gd name="connsiteY6" fmla="*/ 6757208 h 6757208"/>
                      <a:gd name="connsiteX7" fmla="*/ 0 w 12030989"/>
                      <a:gd name="connsiteY7" fmla="*/ 6124732 h 6757208"/>
                      <a:gd name="connsiteX8" fmla="*/ 0 w 12030989"/>
                      <a:gd name="connsiteY8" fmla="*/ 632474 h 6757208"/>
                      <a:gd name="connsiteX0" fmla="*/ 0 w 12030989"/>
                      <a:gd name="connsiteY0" fmla="*/ 632474 h 6757208"/>
                      <a:gd name="connsiteX1" fmla="*/ 626303 w 12030989"/>
                      <a:gd name="connsiteY1" fmla="*/ 0 h 6757208"/>
                      <a:gd name="connsiteX2" fmla="*/ 11404684 w 12030989"/>
                      <a:gd name="connsiteY2" fmla="*/ 0 h 6757208"/>
                      <a:gd name="connsiteX3" fmla="*/ 12030989 w 12030989"/>
                      <a:gd name="connsiteY3" fmla="*/ 632474 h 6757208"/>
                      <a:gd name="connsiteX4" fmla="*/ 12030989 w 12030989"/>
                      <a:gd name="connsiteY4" fmla="*/ 6124732 h 6757208"/>
                      <a:gd name="connsiteX5" fmla="*/ 11404684 w 12030989"/>
                      <a:gd name="connsiteY5" fmla="*/ 6757208 h 6757208"/>
                      <a:gd name="connsiteX6" fmla="*/ 626303 w 12030989"/>
                      <a:gd name="connsiteY6" fmla="*/ 6757208 h 6757208"/>
                      <a:gd name="connsiteX7" fmla="*/ 0 w 12030989"/>
                      <a:gd name="connsiteY7" fmla="*/ 6124732 h 6757208"/>
                      <a:gd name="connsiteX8" fmla="*/ 0 w 12030989"/>
                      <a:gd name="connsiteY8" fmla="*/ 632474 h 6757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030989" h="6757208" fill="none" extrusionOk="0">
                        <a:moveTo>
                          <a:pt x="0" y="632474"/>
                        </a:moveTo>
                        <a:cubicBezTo>
                          <a:pt x="-101537" y="266277"/>
                          <a:pt x="369990" y="78952"/>
                          <a:pt x="626303" y="0"/>
                        </a:cubicBezTo>
                        <a:cubicBezTo>
                          <a:pt x="6164896" y="617049"/>
                          <a:pt x="9122951" y="373424"/>
                          <a:pt x="11404684" y="0"/>
                        </a:cubicBezTo>
                        <a:cubicBezTo>
                          <a:pt x="11794023" y="75581"/>
                          <a:pt x="12098121" y="372006"/>
                          <a:pt x="12030989" y="632474"/>
                        </a:cubicBezTo>
                        <a:cubicBezTo>
                          <a:pt x="12039370" y="1774727"/>
                          <a:pt x="12161720" y="5103111"/>
                          <a:pt x="12030989" y="6124732"/>
                        </a:cubicBezTo>
                        <a:cubicBezTo>
                          <a:pt x="11904656" y="6497317"/>
                          <a:pt x="11646802" y="6683233"/>
                          <a:pt x="11404684" y="6757208"/>
                        </a:cubicBezTo>
                        <a:cubicBezTo>
                          <a:pt x="7339228" y="6897000"/>
                          <a:pt x="3080694" y="6133358"/>
                          <a:pt x="626303" y="6757208"/>
                        </a:cubicBezTo>
                        <a:cubicBezTo>
                          <a:pt x="295640" y="6534693"/>
                          <a:pt x="-94581" y="6532816"/>
                          <a:pt x="0" y="6124732"/>
                        </a:cubicBezTo>
                        <a:cubicBezTo>
                          <a:pt x="-38207" y="5659215"/>
                          <a:pt x="177992" y="1517736"/>
                          <a:pt x="0" y="632474"/>
                        </a:cubicBezTo>
                        <a:close/>
                      </a:path>
                      <a:path w="12030989" h="6757208" stroke="0" extrusionOk="0">
                        <a:moveTo>
                          <a:pt x="0" y="632474"/>
                        </a:moveTo>
                        <a:cubicBezTo>
                          <a:pt x="-53429" y="308629"/>
                          <a:pt x="334163" y="-48088"/>
                          <a:pt x="626303" y="0"/>
                        </a:cubicBezTo>
                        <a:cubicBezTo>
                          <a:pt x="1137242" y="1194912"/>
                          <a:pt x="6437208" y="-20791"/>
                          <a:pt x="11404684" y="0"/>
                        </a:cubicBezTo>
                        <a:cubicBezTo>
                          <a:pt x="11745317" y="138091"/>
                          <a:pt x="11939838" y="379254"/>
                          <a:pt x="12030989" y="632474"/>
                        </a:cubicBezTo>
                        <a:cubicBezTo>
                          <a:pt x="12186120" y="789860"/>
                          <a:pt x="11350302" y="4171533"/>
                          <a:pt x="12030989" y="6124732"/>
                        </a:cubicBezTo>
                        <a:cubicBezTo>
                          <a:pt x="12158730" y="6586136"/>
                          <a:pt x="11737469" y="6808437"/>
                          <a:pt x="11404684" y="6757208"/>
                        </a:cubicBezTo>
                        <a:cubicBezTo>
                          <a:pt x="6602379" y="7476863"/>
                          <a:pt x="3315808" y="5563346"/>
                          <a:pt x="626303" y="6757208"/>
                        </a:cubicBezTo>
                        <a:cubicBezTo>
                          <a:pt x="386964" y="6732860"/>
                          <a:pt x="-7254" y="6367150"/>
                          <a:pt x="0" y="6124732"/>
                        </a:cubicBezTo>
                        <a:cubicBezTo>
                          <a:pt x="566890" y="5863045"/>
                          <a:pt x="-313168" y="2578130"/>
                          <a:pt x="0" y="632474"/>
                        </a:cubicBezTo>
                        <a:close/>
                      </a:path>
                      <a:path w="12030989" h="6757208" fill="none" stroke="0" extrusionOk="0">
                        <a:moveTo>
                          <a:pt x="0" y="632474"/>
                        </a:moveTo>
                        <a:cubicBezTo>
                          <a:pt x="-106655" y="297663"/>
                          <a:pt x="218827" y="-37096"/>
                          <a:pt x="626303" y="0"/>
                        </a:cubicBezTo>
                        <a:cubicBezTo>
                          <a:pt x="4158807" y="74578"/>
                          <a:pt x="8291066" y="87976"/>
                          <a:pt x="11404684" y="0"/>
                        </a:cubicBezTo>
                        <a:cubicBezTo>
                          <a:pt x="11638437" y="15279"/>
                          <a:pt x="12080844" y="320976"/>
                          <a:pt x="12030989" y="632474"/>
                        </a:cubicBezTo>
                        <a:cubicBezTo>
                          <a:pt x="11700170" y="2027591"/>
                          <a:pt x="12186212" y="5504269"/>
                          <a:pt x="12030989" y="6124732"/>
                        </a:cubicBezTo>
                        <a:cubicBezTo>
                          <a:pt x="12064667" y="6468025"/>
                          <a:pt x="11690773" y="6776460"/>
                          <a:pt x="11404684" y="6757208"/>
                        </a:cubicBezTo>
                        <a:cubicBezTo>
                          <a:pt x="8332092" y="7148066"/>
                          <a:pt x="3215669" y="6747463"/>
                          <a:pt x="626303" y="6757208"/>
                        </a:cubicBezTo>
                        <a:cubicBezTo>
                          <a:pt x="318554" y="6687216"/>
                          <a:pt x="26608" y="6592287"/>
                          <a:pt x="0" y="6124732"/>
                        </a:cubicBezTo>
                        <a:cubicBezTo>
                          <a:pt x="305539" y="5646597"/>
                          <a:pt x="173981" y="1586452"/>
                          <a:pt x="0" y="632474"/>
                        </a:cubicBezTo>
                        <a:close/>
                      </a:path>
                      <a:path w="12030989" h="6757208" fill="none" stroke="0" extrusionOk="0">
                        <a:moveTo>
                          <a:pt x="0" y="632474"/>
                        </a:moveTo>
                        <a:cubicBezTo>
                          <a:pt x="-49128" y="287865"/>
                          <a:pt x="217466" y="1718"/>
                          <a:pt x="626303" y="0"/>
                        </a:cubicBezTo>
                        <a:cubicBezTo>
                          <a:pt x="5796760" y="589836"/>
                          <a:pt x="9123367" y="408593"/>
                          <a:pt x="11404684" y="0"/>
                        </a:cubicBezTo>
                        <a:cubicBezTo>
                          <a:pt x="11778681" y="62352"/>
                          <a:pt x="12041021" y="359120"/>
                          <a:pt x="12030989" y="632474"/>
                        </a:cubicBezTo>
                        <a:cubicBezTo>
                          <a:pt x="11851460" y="1887871"/>
                          <a:pt x="12204216" y="5378096"/>
                          <a:pt x="12030989" y="6124732"/>
                        </a:cubicBezTo>
                        <a:cubicBezTo>
                          <a:pt x="11980328" y="6477028"/>
                          <a:pt x="11740337" y="6629125"/>
                          <a:pt x="11404684" y="6757208"/>
                        </a:cubicBezTo>
                        <a:cubicBezTo>
                          <a:pt x="7633659" y="7154617"/>
                          <a:pt x="3243953" y="6907992"/>
                          <a:pt x="626303" y="6757208"/>
                        </a:cubicBezTo>
                        <a:cubicBezTo>
                          <a:pt x="232856" y="6646227"/>
                          <a:pt x="-73715" y="6541985"/>
                          <a:pt x="0" y="6124732"/>
                        </a:cubicBezTo>
                        <a:cubicBezTo>
                          <a:pt x="145531" y="5416870"/>
                          <a:pt x="103190" y="1392261"/>
                          <a:pt x="0" y="632474"/>
                        </a:cubicBezTo>
                        <a:close/>
                      </a:path>
                      <a:path w="12030989" h="6757208" fill="none" stroke="0" extrusionOk="0">
                        <a:moveTo>
                          <a:pt x="0" y="632474"/>
                        </a:moveTo>
                        <a:cubicBezTo>
                          <a:pt x="-96613" y="250392"/>
                          <a:pt x="312914" y="62130"/>
                          <a:pt x="626303" y="0"/>
                        </a:cubicBezTo>
                        <a:cubicBezTo>
                          <a:pt x="6353436" y="484860"/>
                          <a:pt x="8894713" y="338728"/>
                          <a:pt x="11404684" y="0"/>
                        </a:cubicBezTo>
                        <a:cubicBezTo>
                          <a:pt x="11779145" y="75955"/>
                          <a:pt x="12076727" y="356248"/>
                          <a:pt x="12030989" y="632474"/>
                        </a:cubicBezTo>
                        <a:cubicBezTo>
                          <a:pt x="11987509" y="1775100"/>
                          <a:pt x="12231772" y="5221977"/>
                          <a:pt x="12030989" y="6124732"/>
                        </a:cubicBezTo>
                        <a:cubicBezTo>
                          <a:pt x="11958789" y="6499527"/>
                          <a:pt x="11702115" y="6664561"/>
                          <a:pt x="11404684" y="6757208"/>
                        </a:cubicBezTo>
                        <a:cubicBezTo>
                          <a:pt x="7336877" y="6892011"/>
                          <a:pt x="3234349" y="6530979"/>
                          <a:pt x="626303" y="6757208"/>
                        </a:cubicBezTo>
                        <a:cubicBezTo>
                          <a:pt x="287504" y="6544792"/>
                          <a:pt x="-75171" y="6532774"/>
                          <a:pt x="0" y="6124732"/>
                        </a:cubicBezTo>
                        <a:cubicBezTo>
                          <a:pt x="4324" y="5640044"/>
                          <a:pt x="132215" y="1453853"/>
                          <a:pt x="0" y="632474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sp>
        <p:nvSpPr>
          <p:cNvPr id="3" name="Rectangle 20">
            <a:extLst>
              <a:ext uri="{FF2B5EF4-FFF2-40B4-BE49-F238E27FC236}">
                <a16:creationId xmlns:a16="http://schemas.microsoft.com/office/drawing/2014/main" id="{9196435E-1723-AA93-D386-4E7735513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200" y="906592"/>
            <a:ext cx="117178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r>
              <a:rPr lang="en-US" altLang="zh-CN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zh-CN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zh-CN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zh-CN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- Trang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9B29036-1864-B64D-A35D-55AA1370E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111" y="3592277"/>
            <a:ext cx="115567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r>
              <a:rPr lang="en-US" altLang="zh-CN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zh-CN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altLang="zh-CN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spc="-13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altLang="zh-CN" sz="4000" spc="-13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altLang="zh-C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2EAB581C-4DF4-F3F8-939F-5576F58BD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06" y="393842"/>
            <a:ext cx="12192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/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HỌC TẬP</a:t>
            </a:r>
          </a:p>
        </p:txBody>
      </p:sp>
    </p:spTree>
    <p:extLst>
      <p:ext uri="{BB962C8B-B14F-4D97-AF65-F5344CB8AC3E}">
        <p14:creationId xmlns:p14="http://schemas.microsoft.com/office/powerpoint/2010/main" val="2047717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388783" y="98520"/>
            <a:ext cx="11020538" cy="6507086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507086" fill="none" extrusionOk="0">
                        <a:moveTo>
                          <a:pt x="0" y="609062"/>
                        </a:moveTo>
                        <a:cubicBezTo>
                          <a:pt x="-105280" y="254752"/>
                          <a:pt x="314791" y="55069"/>
                          <a:pt x="573702" y="0"/>
                        </a:cubicBezTo>
                        <a:cubicBezTo>
                          <a:pt x="5712067" y="681480"/>
                          <a:pt x="8362061" y="412756"/>
                          <a:pt x="10446835" y="0"/>
                        </a:cubicBezTo>
                        <a:cubicBezTo>
                          <a:pt x="10803833" y="72928"/>
                          <a:pt x="11070271" y="342688"/>
                          <a:pt x="11020538" y="609062"/>
                        </a:cubicBezTo>
                        <a:cubicBezTo>
                          <a:pt x="11136481" y="1615074"/>
                          <a:pt x="11156176" y="4843129"/>
                          <a:pt x="11020538" y="5898021"/>
                        </a:cubicBezTo>
                        <a:cubicBezTo>
                          <a:pt x="10886889" y="6259643"/>
                          <a:pt x="10685926" y="6448914"/>
                          <a:pt x="10446835" y="6507086"/>
                        </a:cubicBezTo>
                        <a:cubicBezTo>
                          <a:pt x="6558191" y="6630204"/>
                          <a:pt x="2850506" y="5981951"/>
                          <a:pt x="573702" y="6507086"/>
                        </a:cubicBezTo>
                        <a:cubicBezTo>
                          <a:pt x="268158" y="6331114"/>
                          <a:pt x="-103475" y="6299916"/>
                          <a:pt x="0" y="5898021"/>
                        </a:cubicBezTo>
                        <a:cubicBezTo>
                          <a:pt x="-67672" y="5506621"/>
                          <a:pt x="144360" y="1444000"/>
                          <a:pt x="0" y="609062"/>
                        </a:cubicBezTo>
                        <a:close/>
                      </a:path>
                      <a:path w="11020538" h="6507086" stroke="0" extrusionOk="0">
                        <a:moveTo>
                          <a:pt x="0" y="609062"/>
                        </a:moveTo>
                        <a:cubicBezTo>
                          <a:pt x="-48164" y="277362"/>
                          <a:pt x="346255" y="-69895"/>
                          <a:pt x="573702" y="0"/>
                        </a:cubicBezTo>
                        <a:cubicBezTo>
                          <a:pt x="793682" y="1534625"/>
                          <a:pt x="5945029" y="-23028"/>
                          <a:pt x="10446835" y="0"/>
                        </a:cubicBezTo>
                        <a:cubicBezTo>
                          <a:pt x="10755820" y="125951"/>
                          <a:pt x="10916637" y="375593"/>
                          <a:pt x="11020538" y="609062"/>
                        </a:cubicBezTo>
                        <a:cubicBezTo>
                          <a:pt x="11130003" y="961246"/>
                          <a:pt x="10636191" y="4031625"/>
                          <a:pt x="11020538" y="5898021"/>
                        </a:cubicBezTo>
                        <a:cubicBezTo>
                          <a:pt x="11135958" y="6339068"/>
                          <a:pt x="10751223" y="6557434"/>
                          <a:pt x="10446835" y="6507086"/>
                        </a:cubicBezTo>
                        <a:cubicBezTo>
                          <a:pt x="5844876" y="7603061"/>
                          <a:pt x="2941493" y="5244124"/>
                          <a:pt x="573702" y="6507086"/>
                        </a:cubicBezTo>
                        <a:cubicBezTo>
                          <a:pt x="384485" y="6492961"/>
                          <a:pt x="-6034" y="6145683"/>
                          <a:pt x="0" y="5898021"/>
                        </a:cubicBezTo>
                        <a:cubicBezTo>
                          <a:pt x="511720" y="5635729"/>
                          <a:pt x="-357534" y="2496176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101530" y="297653"/>
                          <a:pt x="205135" y="-19122"/>
                          <a:pt x="573702" y="0"/>
                        </a:cubicBezTo>
                        <a:cubicBezTo>
                          <a:pt x="2604202" y="74578"/>
                          <a:pt x="5657191" y="87976"/>
                          <a:pt x="10446835" y="0"/>
                        </a:cubicBezTo>
                        <a:cubicBezTo>
                          <a:pt x="10660862" y="15448"/>
                          <a:pt x="11060128" y="316166"/>
                          <a:pt x="11020538" y="609062"/>
                        </a:cubicBezTo>
                        <a:cubicBezTo>
                          <a:pt x="10745698" y="1934102"/>
                          <a:pt x="11167768" y="5310467"/>
                          <a:pt x="11020538" y="5898021"/>
                        </a:cubicBezTo>
                        <a:cubicBezTo>
                          <a:pt x="11061981" y="6226542"/>
                          <a:pt x="10700553" y="6555859"/>
                          <a:pt x="10446835" y="6507086"/>
                        </a:cubicBezTo>
                        <a:cubicBezTo>
                          <a:pt x="7500012" y="6838757"/>
                          <a:pt x="2936145" y="6476676"/>
                          <a:pt x="573702" y="6507086"/>
                        </a:cubicBezTo>
                        <a:cubicBezTo>
                          <a:pt x="316612" y="6440434"/>
                          <a:pt x="26281" y="6349140"/>
                          <a:pt x="0" y="5898021"/>
                        </a:cubicBezTo>
                        <a:cubicBezTo>
                          <a:pt x="209953" y="5365525"/>
                          <a:pt x="157756" y="151755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39650" y="280595"/>
                          <a:pt x="219639" y="31417"/>
                          <a:pt x="573702" y="0"/>
                        </a:cubicBezTo>
                        <a:cubicBezTo>
                          <a:pt x="5397741" y="466721"/>
                          <a:pt x="8287288" y="373127"/>
                          <a:pt x="10446835" y="0"/>
                        </a:cubicBezTo>
                        <a:cubicBezTo>
                          <a:pt x="10780040" y="71240"/>
                          <a:pt x="11024029" y="337096"/>
                          <a:pt x="11020538" y="609062"/>
                        </a:cubicBezTo>
                        <a:cubicBezTo>
                          <a:pt x="10745814" y="1869026"/>
                          <a:pt x="11173555" y="5088393"/>
                          <a:pt x="11020538" y="5898021"/>
                        </a:cubicBezTo>
                        <a:cubicBezTo>
                          <a:pt x="10978929" y="6243603"/>
                          <a:pt x="10765065" y="6373609"/>
                          <a:pt x="10446835" y="6507086"/>
                        </a:cubicBezTo>
                        <a:cubicBezTo>
                          <a:pt x="6918599" y="6786680"/>
                          <a:pt x="3275269" y="6704018"/>
                          <a:pt x="573702" y="6507086"/>
                        </a:cubicBezTo>
                        <a:cubicBezTo>
                          <a:pt x="206412" y="6401793"/>
                          <a:pt x="-67869" y="6288329"/>
                          <a:pt x="0" y="5898021"/>
                        </a:cubicBezTo>
                        <a:cubicBezTo>
                          <a:pt x="121290" y="5345343"/>
                          <a:pt x="105747" y="130948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78264" y="248499"/>
                          <a:pt x="262629" y="68399"/>
                          <a:pt x="573702" y="0"/>
                        </a:cubicBezTo>
                        <a:cubicBezTo>
                          <a:pt x="5766471" y="452486"/>
                          <a:pt x="8082598" y="327924"/>
                          <a:pt x="10446835" y="0"/>
                        </a:cubicBezTo>
                        <a:cubicBezTo>
                          <a:pt x="10790056" y="72514"/>
                          <a:pt x="11055952" y="378488"/>
                          <a:pt x="11020538" y="609062"/>
                        </a:cubicBezTo>
                        <a:cubicBezTo>
                          <a:pt x="10918612" y="1676231"/>
                          <a:pt x="11135431" y="4993759"/>
                          <a:pt x="11020538" y="5898021"/>
                        </a:cubicBezTo>
                        <a:cubicBezTo>
                          <a:pt x="10929180" y="6255732"/>
                          <a:pt x="10704724" y="6449837"/>
                          <a:pt x="10446835" y="6507086"/>
                        </a:cubicBezTo>
                        <a:cubicBezTo>
                          <a:pt x="6732575" y="6639144"/>
                          <a:pt x="2698910" y="6536339"/>
                          <a:pt x="573702" y="6507086"/>
                        </a:cubicBezTo>
                        <a:cubicBezTo>
                          <a:pt x="260743" y="6279535"/>
                          <a:pt x="-93281" y="6323987"/>
                          <a:pt x="0" y="5898021"/>
                        </a:cubicBezTo>
                        <a:cubicBezTo>
                          <a:pt x="117718" y="5494322"/>
                          <a:pt x="123801" y="1400013"/>
                          <a:pt x="0" y="60906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92387F3-14E0-FF6C-86A6-6408B6A81E29}"/>
              </a:ext>
            </a:extLst>
          </p:cNvPr>
          <p:cNvGrpSpPr/>
          <p:nvPr/>
        </p:nvGrpSpPr>
        <p:grpSpPr>
          <a:xfrm>
            <a:off x="478172" y="648049"/>
            <a:ext cx="11020537" cy="5786307"/>
            <a:chOff x="478172" y="648049"/>
            <a:chExt cx="11020537" cy="578630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B15EA93-4D1C-494C-7B1C-53C2959C133F}"/>
                </a:ext>
              </a:extLst>
            </p:cNvPr>
            <p:cNvGrpSpPr/>
            <p:nvPr/>
          </p:nvGrpSpPr>
          <p:grpSpPr>
            <a:xfrm>
              <a:off x="478172" y="648049"/>
              <a:ext cx="11020537" cy="5786307"/>
              <a:chOff x="478172" y="648049"/>
              <a:chExt cx="11020537" cy="5786307"/>
            </a:xfrm>
            <a:solidFill>
              <a:srgbClr val="FEFAF9"/>
            </a:solidFill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FDDE685-B95E-BF39-A3D2-672100613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" r="45"/>
              <a:stretch/>
            </p:blipFill>
            <p:spPr>
              <a:xfrm>
                <a:off x="478172" y="648049"/>
                <a:ext cx="11020537" cy="5786307"/>
              </a:xfrm>
              <a:prstGeom prst="rect">
                <a:avLst/>
              </a:prstGeom>
              <a:grpFill/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1FB5EB-BFD0-DB8A-15A3-3B1B6DD9F9EF}"/>
                  </a:ext>
                </a:extLst>
              </p:cNvPr>
              <p:cNvSpPr txBox="1"/>
              <p:nvPr/>
            </p:nvSpPr>
            <p:spPr>
              <a:xfrm>
                <a:off x="1392573" y="4934836"/>
                <a:ext cx="9680896" cy="11387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    </a:t>
                </a:r>
                <a:r>
                  <a:rPr lang="en-US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+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Trưng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bày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và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giới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thiệu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sản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phẩm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sáng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tạo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, </a:t>
                </a:r>
              </a:p>
              <a:p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hấp</a:t>
                </a:r>
                <a:r>
                  <a:rPr lang="en-US" sz="3400" b="1" dirty="0">
                    <a:latin typeface="Ideal Sans Medium" pitchFamily="50" charset="0"/>
                    <a:cs typeface="Ideal Sans Medium" pitchFamily="50" charset="0"/>
                  </a:rPr>
                  <a:t> </a:t>
                </a:r>
                <a:r>
                  <a:rPr lang="en-US" sz="3400" b="1" dirty="0" err="1">
                    <a:latin typeface="Ideal Sans Medium" pitchFamily="50" charset="0"/>
                    <a:cs typeface="Ideal Sans Medium" pitchFamily="50" charset="0"/>
                  </a:rPr>
                  <a:t>dẫn</a:t>
                </a:r>
                <a:endParaRPr lang="en-US" sz="3400" b="1" dirty="0">
                  <a:latin typeface="Ideal Sans Medium" pitchFamily="50" charset="0"/>
                  <a:cs typeface="Ideal Sans Medium" pitchFamily="50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37AE62-3575-0936-5480-A52167B946BC}"/>
                </a:ext>
              </a:extLst>
            </p:cNvPr>
            <p:cNvSpPr txBox="1"/>
            <p:nvPr/>
          </p:nvSpPr>
          <p:spPr>
            <a:xfrm>
              <a:off x="1056721" y="4455809"/>
              <a:ext cx="4541241" cy="615553"/>
            </a:xfrm>
            <a:prstGeom prst="rect">
              <a:avLst/>
            </a:prstGeom>
            <a:solidFill>
              <a:srgbClr val="FEFAF9"/>
            </a:solidFill>
          </p:spPr>
          <p:txBody>
            <a:bodyPr wrap="square" rtlCol="0">
              <a:spAutoFit/>
            </a:bodyPr>
            <a:lstStyle/>
            <a:p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    </a:t>
              </a:r>
              <a:r>
                <a:rPr lang="en-US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2. 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Sản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phẩm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nhóm</a:t>
              </a:r>
              <a:endParaRPr lang="en-US" sz="3400" b="1" dirty="0">
                <a:solidFill>
                  <a:srgbClr val="FF0000"/>
                </a:solidFill>
                <a:latin typeface="Ideal Sans Medium" pitchFamily="50" charset="0"/>
                <a:cs typeface="Ideal Sans Medium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1C6469-9D1F-0DF6-CD92-A56C4E97D761}"/>
                </a:ext>
              </a:extLst>
            </p:cNvPr>
            <p:cNvSpPr txBox="1"/>
            <p:nvPr/>
          </p:nvSpPr>
          <p:spPr>
            <a:xfrm>
              <a:off x="1224647" y="4339666"/>
              <a:ext cx="4541241" cy="707886"/>
            </a:xfrm>
            <a:prstGeom prst="rect">
              <a:avLst/>
            </a:prstGeom>
            <a:solidFill>
              <a:srgbClr val="FEFAF9"/>
            </a:solidFill>
          </p:spPr>
          <p:txBody>
            <a:bodyPr wrap="square" rtlCol="0">
              <a:spAutoFit/>
            </a:bodyPr>
            <a:lstStyle/>
            <a:p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    </a:t>
              </a:r>
              <a:r>
                <a:rPr lang="en-US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4000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2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. 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Sản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phẩm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nhóm</a:t>
              </a:r>
              <a:endParaRPr lang="en-US" sz="3400" b="1" dirty="0">
                <a:solidFill>
                  <a:srgbClr val="FF0000"/>
                </a:solidFill>
                <a:latin typeface="Ideal Sans Medium" pitchFamily="50" charset="0"/>
                <a:cs typeface="Ideal Sans Medium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85F889-5BED-B77C-DF3C-59C8042DAAC6}"/>
                </a:ext>
              </a:extLst>
            </p:cNvPr>
            <p:cNvSpPr txBox="1"/>
            <p:nvPr/>
          </p:nvSpPr>
          <p:spPr>
            <a:xfrm>
              <a:off x="1056721" y="1569221"/>
              <a:ext cx="5601343" cy="707886"/>
            </a:xfrm>
            <a:prstGeom prst="rect">
              <a:avLst/>
            </a:prstGeom>
            <a:solidFill>
              <a:srgbClr val="FEFAF9"/>
            </a:solidFill>
          </p:spPr>
          <p:txBody>
            <a:bodyPr wrap="square" rtlCol="0">
              <a:spAutoFit/>
            </a:bodyPr>
            <a:lstStyle/>
            <a:p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    </a:t>
              </a:r>
              <a:r>
                <a:rPr lang="en-US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4000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1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. 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Sản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phẩm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cá</a:t>
              </a:r>
              <a:r>
                <a:rPr lang="en-US" sz="3400" b="1" dirty="0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latin typeface="Ideal Sans Medium" pitchFamily="50" charset="0"/>
                  <a:cs typeface="Ideal Sans Medium" pitchFamily="50" charset="0"/>
                </a:rPr>
                <a:t>nhân</a:t>
              </a:r>
              <a:endParaRPr lang="en-US" sz="3400" b="1" dirty="0">
                <a:solidFill>
                  <a:srgbClr val="FF0000"/>
                </a:solidFill>
                <a:latin typeface="Ideal Sans Medium" pitchFamily="50" charset="0"/>
                <a:cs typeface="Ideal Sans Medium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061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388783" y="98520"/>
            <a:ext cx="11020538" cy="6507086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507086" fill="none" extrusionOk="0">
                        <a:moveTo>
                          <a:pt x="0" y="609062"/>
                        </a:moveTo>
                        <a:cubicBezTo>
                          <a:pt x="-105280" y="254752"/>
                          <a:pt x="314791" y="55069"/>
                          <a:pt x="573702" y="0"/>
                        </a:cubicBezTo>
                        <a:cubicBezTo>
                          <a:pt x="5712067" y="681480"/>
                          <a:pt x="8362061" y="412756"/>
                          <a:pt x="10446835" y="0"/>
                        </a:cubicBezTo>
                        <a:cubicBezTo>
                          <a:pt x="10803833" y="72928"/>
                          <a:pt x="11070271" y="342688"/>
                          <a:pt x="11020538" y="609062"/>
                        </a:cubicBezTo>
                        <a:cubicBezTo>
                          <a:pt x="11136481" y="1615074"/>
                          <a:pt x="11156176" y="4843129"/>
                          <a:pt x="11020538" y="5898021"/>
                        </a:cubicBezTo>
                        <a:cubicBezTo>
                          <a:pt x="10886889" y="6259643"/>
                          <a:pt x="10685926" y="6448914"/>
                          <a:pt x="10446835" y="6507086"/>
                        </a:cubicBezTo>
                        <a:cubicBezTo>
                          <a:pt x="6558191" y="6630204"/>
                          <a:pt x="2850506" y="5981951"/>
                          <a:pt x="573702" y="6507086"/>
                        </a:cubicBezTo>
                        <a:cubicBezTo>
                          <a:pt x="268158" y="6331114"/>
                          <a:pt x="-103475" y="6299916"/>
                          <a:pt x="0" y="5898021"/>
                        </a:cubicBezTo>
                        <a:cubicBezTo>
                          <a:pt x="-67672" y="5506621"/>
                          <a:pt x="144360" y="1444000"/>
                          <a:pt x="0" y="609062"/>
                        </a:cubicBezTo>
                        <a:close/>
                      </a:path>
                      <a:path w="11020538" h="6507086" stroke="0" extrusionOk="0">
                        <a:moveTo>
                          <a:pt x="0" y="609062"/>
                        </a:moveTo>
                        <a:cubicBezTo>
                          <a:pt x="-48164" y="277362"/>
                          <a:pt x="346255" y="-69895"/>
                          <a:pt x="573702" y="0"/>
                        </a:cubicBezTo>
                        <a:cubicBezTo>
                          <a:pt x="793682" y="1534625"/>
                          <a:pt x="5945029" y="-23028"/>
                          <a:pt x="10446835" y="0"/>
                        </a:cubicBezTo>
                        <a:cubicBezTo>
                          <a:pt x="10755820" y="125951"/>
                          <a:pt x="10916637" y="375593"/>
                          <a:pt x="11020538" y="609062"/>
                        </a:cubicBezTo>
                        <a:cubicBezTo>
                          <a:pt x="11130003" y="961246"/>
                          <a:pt x="10636191" y="4031625"/>
                          <a:pt x="11020538" y="5898021"/>
                        </a:cubicBezTo>
                        <a:cubicBezTo>
                          <a:pt x="11135958" y="6339068"/>
                          <a:pt x="10751223" y="6557434"/>
                          <a:pt x="10446835" y="6507086"/>
                        </a:cubicBezTo>
                        <a:cubicBezTo>
                          <a:pt x="5844876" y="7603061"/>
                          <a:pt x="2941493" y="5244124"/>
                          <a:pt x="573702" y="6507086"/>
                        </a:cubicBezTo>
                        <a:cubicBezTo>
                          <a:pt x="384485" y="6492961"/>
                          <a:pt x="-6034" y="6145683"/>
                          <a:pt x="0" y="5898021"/>
                        </a:cubicBezTo>
                        <a:cubicBezTo>
                          <a:pt x="511720" y="5635729"/>
                          <a:pt x="-357534" y="2496176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101530" y="297653"/>
                          <a:pt x="205135" y="-19122"/>
                          <a:pt x="573702" y="0"/>
                        </a:cubicBezTo>
                        <a:cubicBezTo>
                          <a:pt x="2604202" y="74578"/>
                          <a:pt x="5657191" y="87976"/>
                          <a:pt x="10446835" y="0"/>
                        </a:cubicBezTo>
                        <a:cubicBezTo>
                          <a:pt x="10660862" y="15448"/>
                          <a:pt x="11060128" y="316166"/>
                          <a:pt x="11020538" y="609062"/>
                        </a:cubicBezTo>
                        <a:cubicBezTo>
                          <a:pt x="10745698" y="1934102"/>
                          <a:pt x="11167768" y="5310467"/>
                          <a:pt x="11020538" y="5898021"/>
                        </a:cubicBezTo>
                        <a:cubicBezTo>
                          <a:pt x="11061981" y="6226542"/>
                          <a:pt x="10700553" y="6555859"/>
                          <a:pt x="10446835" y="6507086"/>
                        </a:cubicBezTo>
                        <a:cubicBezTo>
                          <a:pt x="7500012" y="6838757"/>
                          <a:pt x="2936145" y="6476676"/>
                          <a:pt x="573702" y="6507086"/>
                        </a:cubicBezTo>
                        <a:cubicBezTo>
                          <a:pt x="316612" y="6440434"/>
                          <a:pt x="26281" y="6349140"/>
                          <a:pt x="0" y="5898021"/>
                        </a:cubicBezTo>
                        <a:cubicBezTo>
                          <a:pt x="209953" y="5365525"/>
                          <a:pt x="157756" y="151755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39650" y="280595"/>
                          <a:pt x="219639" y="31417"/>
                          <a:pt x="573702" y="0"/>
                        </a:cubicBezTo>
                        <a:cubicBezTo>
                          <a:pt x="5397741" y="466721"/>
                          <a:pt x="8287288" y="373127"/>
                          <a:pt x="10446835" y="0"/>
                        </a:cubicBezTo>
                        <a:cubicBezTo>
                          <a:pt x="10780040" y="71240"/>
                          <a:pt x="11024029" y="337096"/>
                          <a:pt x="11020538" y="609062"/>
                        </a:cubicBezTo>
                        <a:cubicBezTo>
                          <a:pt x="10745814" y="1869026"/>
                          <a:pt x="11173555" y="5088393"/>
                          <a:pt x="11020538" y="5898021"/>
                        </a:cubicBezTo>
                        <a:cubicBezTo>
                          <a:pt x="10978929" y="6243603"/>
                          <a:pt x="10765065" y="6373609"/>
                          <a:pt x="10446835" y="6507086"/>
                        </a:cubicBezTo>
                        <a:cubicBezTo>
                          <a:pt x="6918599" y="6786680"/>
                          <a:pt x="3275269" y="6704018"/>
                          <a:pt x="573702" y="6507086"/>
                        </a:cubicBezTo>
                        <a:cubicBezTo>
                          <a:pt x="206412" y="6401793"/>
                          <a:pt x="-67869" y="6288329"/>
                          <a:pt x="0" y="5898021"/>
                        </a:cubicBezTo>
                        <a:cubicBezTo>
                          <a:pt x="121290" y="5345343"/>
                          <a:pt x="105747" y="130948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78264" y="248499"/>
                          <a:pt x="262629" y="68399"/>
                          <a:pt x="573702" y="0"/>
                        </a:cubicBezTo>
                        <a:cubicBezTo>
                          <a:pt x="5766471" y="452486"/>
                          <a:pt x="8082598" y="327924"/>
                          <a:pt x="10446835" y="0"/>
                        </a:cubicBezTo>
                        <a:cubicBezTo>
                          <a:pt x="10790056" y="72514"/>
                          <a:pt x="11055952" y="378488"/>
                          <a:pt x="11020538" y="609062"/>
                        </a:cubicBezTo>
                        <a:cubicBezTo>
                          <a:pt x="10918612" y="1676231"/>
                          <a:pt x="11135431" y="4993759"/>
                          <a:pt x="11020538" y="5898021"/>
                        </a:cubicBezTo>
                        <a:cubicBezTo>
                          <a:pt x="10929180" y="6255732"/>
                          <a:pt x="10704724" y="6449837"/>
                          <a:pt x="10446835" y="6507086"/>
                        </a:cubicBezTo>
                        <a:cubicBezTo>
                          <a:pt x="6732575" y="6639144"/>
                          <a:pt x="2698910" y="6536339"/>
                          <a:pt x="573702" y="6507086"/>
                        </a:cubicBezTo>
                        <a:cubicBezTo>
                          <a:pt x="260743" y="6279535"/>
                          <a:pt x="-93281" y="6323987"/>
                          <a:pt x="0" y="5898021"/>
                        </a:cubicBezTo>
                        <a:cubicBezTo>
                          <a:pt x="117718" y="5494322"/>
                          <a:pt x="123801" y="1400013"/>
                          <a:pt x="0" y="60906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DE685-B95E-BF39-A3D2-672100613D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1"/>
          <a:stretch/>
        </p:blipFill>
        <p:spPr>
          <a:xfrm>
            <a:off x="943925" y="906011"/>
            <a:ext cx="9700142" cy="54612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CBB751-AFF1-BB7F-C081-32A66C51B62B}"/>
              </a:ext>
            </a:extLst>
          </p:cNvPr>
          <p:cNvSpPr txBox="1"/>
          <p:nvPr/>
        </p:nvSpPr>
        <p:spPr>
          <a:xfrm>
            <a:off x="2578252" y="472031"/>
            <a:ext cx="60946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3374683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063F195-2E1C-7A51-EAEB-011F91CBE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7526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6852217">
            <a:off x="9651860" y="859499"/>
            <a:ext cx="1458399" cy="1400063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40E77F12-D252-4113-A8E4-0029FAFFCD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9" y="415433"/>
            <a:ext cx="10050012" cy="567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5695" y="2266263"/>
            <a:ext cx="8816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72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4BBF747-0D1F-CDE8-82E1-67F03E8A4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8" t="51538" r="17914" b="23264"/>
          <a:stretch/>
        </p:blipFill>
        <p:spPr bwMode="auto">
          <a:xfrm rot="21244025">
            <a:off x="11274402" y="3701211"/>
            <a:ext cx="605282" cy="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F02EFA7F-21C7-2526-1DE3-AA1C6BD11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34" t="86682" r="18438" b="-2620"/>
          <a:stretch/>
        </p:blipFill>
        <p:spPr bwMode="auto">
          <a:xfrm>
            <a:off x="1305649" y="5992601"/>
            <a:ext cx="880944" cy="1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331F970-A567-D89B-7266-548AD3DB4A19}"/>
              </a:ext>
            </a:extLst>
          </p:cNvPr>
          <p:cNvGrpSpPr/>
          <p:nvPr/>
        </p:nvGrpSpPr>
        <p:grpSpPr>
          <a:xfrm>
            <a:off x="426223" y="501994"/>
            <a:ext cx="11745620" cy="6588366"/>
            <a:chOff x="426223" y="501994"/>
            <a:chExt cx="11745620" cy="6588366"/>
          </a:xfrm>
        </p:grpSpPr>
        <p:pic>
          <p:nvPicPr>
            <p:cNvPr id="2060" name="Picture 12" descr="Lịch sử giá Chuồn chuồn tre Hà Tiên Rạch Giá Phú Quốc Kiên Giang Chuồn tre  xinh shop cập nhật 11/2023 - BeeCost">
              <a:extLst>
                <a:ext uri="{FF2B5EF4-FFF2-40B4-BE49-F238E27FC236}">
                  <a16:creationId xmlns:a16="http://schemas.microsoft.com/office/drawing/2014/main" id="{540FD83A-E5AD-B908-40A4-31C880341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348" b="100000" l="4688" r="935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936376">
              <a:off x="7850122" y="4708767"/>
              <a:ext cx="1690382" cy="1690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huồn chuồn tre thăng bằng size 12cm bán lẻ TPHCM | Shopee Việt Nam">
              <a:extLst>
                <a:ext uri="{FF2B5EF4-FFF2-40B4-BE49-F238E27FC236}">
                  <a16:creationId xmlns:a16="http://schemas.microsoft.com/office/drawing/2014/main" id="{A678A753-27C7-266D-EE55-C8718C62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38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94714">
              <a:off x="3978247" y="5260259"/>
              <a:ext cx="1255249" cy="125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Chuồn chuồn tre thăng bằng size nhỏ 7cm bán lẻ Chuồn tre xinh shop TPHCM |  Shopee Việt Nam">
              <a:extLst>
                <a:ext uri="{FF2B5EF4-FFF2-40B4-BE49-F238E27FC236}">
                  <a16:creationId xmlns:a16="http://schemas.microsoft.com/office/drawing/2014/main" id="{21157BA4-0BF4-0013-E482-094EEA9E1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930" r="98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42138">
              <a:off x="893008" y="501994"/>
              <a:ext cx="1496736" cy="1496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5383B28-C374-A8BB-80B6-D2BF8E3EC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6449" b="21308"/>
            <a:stretch/>
          </p:blipFill>
          <p:spPr bwMode="auto">
            <a:xfrm>
              <a:off x="426223" y="1472816"/>
              <a:ext cx="756625" cy="47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96682140-C0C1-E8BC-FC4C-C5E64A9028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7" t="61564" r="29" b="31499"/>
            <a:stretch/>
          </p:blipFill>
          <p:spPr bwMode="auto">
            <a:xfrm>
              <a:off x="11842331" y="3691151"/>
              <a:ext cx="329512" cy="479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02362842-B9E0-C875-C440-3F8DBED5D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7914" b="23264"/>
            <a:stretch/>
          </p:blipFill>
          <p:spPr bwMode="auto">
            <a:xfrm rot="19975878">
              <a:off x="10378791" y="5366076"/>
              <a:ext cx="626685" cy="80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4B444AEB-DE9D-5905-E0C1-34A27DB114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34" t="86682" r="18438" b="-2620"/>
            <a:stretch/>
          </p:blipFill>
          <p:spPr bwMode="auto">
            <a:xfrm>
              <a:off x="10382224" y="5988238"/>
              <a:ext cx="880943" cy="1102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90C4D3B-05AB-BBDF-4806-E48622F3A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0" t="78000" r="55803" b="3030"/>
            <a:stretch/>
          </p:blipFill>
          <p:spPr bwMode="auto">
            <a:xfrm>
              <a:off x="1339703" y="5400246"/>
              <a:ext cx="1206221" cy="13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Shape, rectangle&#10;&#10;Description automatically generated">
              <a:extLst>
                <a:ext uri="{FF2B5EF4-FFF2-40B4-BE49-F238E27FC236}">
                  <a16:creationId xmlns:a16="http://schemas.microsoft.com/office/drawing/2014/main" id="{AB5F1816-E4F4-1210-205C-3BDD5253A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08" r="77024"/>
            <a:stretch/>
          </p:blipFill>
          <p:spPr>
            <a:xfrm>
              <a:off x="1236696" y="4551525"/>
              <a:ext cx="2309142" cy="1538746"/>
            </a:xfrm>
            <a:prstGeom prst="rect">
              <a:avLst/>
            </a:prstGeom>
          </p:spPr>
        </p:pic>
      </p:grpSp>
      <p:pic>
        <p:nvPicPr>
          <p:cNvPr id="4" name="ForElise-RichardClayderman_3kcsm">
            <a:hlinkClick r:id="" action="ppaction://media"/>
            <a:extLst>
              <a:ext uri="{FF2B5EF4-FFF2-40B4-BE49-F238E27FC236}">
                <a16:creationId xmlns:a16="http://schemas.microsoft.com/office/drawing/2014/main" id="{6595F07E-F2D3-58A0-D6DC-B5458AA32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16315" y="5822364"/>
            <a:ext cx="331747" cy="33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6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7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388783" y="98520"/>
            <a:ext cx="11020538" cy="6507086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507086" fill="none" extrusionOk="0">
                        <a:moveTo>
                          <a:pt x="0" y="609062"/>
                        </a:moveTo>
                        <a:cubicBezTo>
                          <a:pt x="-105280" y="254752"/>
                          <a:pt x="314791" y="55069"/>
                          <a:pt x="573702" y="0"/>
                        </a:cubicBezTo>
                        <a:cubicBezTo>
                          <a:pt x="5712067" y="681480"/>
                          <a:pt x="8362061" y="412756"/>
                          <a:pt x="10446835" y="0"/>
                        </a:cubicBezTo>
                        <a:cubicBezTo>
                          <a:pt x="10803833" y="72928"/>
                          <a:pt x="11070271" y="342688"/>
                          <a:pt x="11020538" y="609062"/>
                        </a:cubicBezTo>
                        <a:cubicBezTo>
                          <a:pt x="11136481" y="1615074"/>
                          <a:pt x="11156176" y="4843129"/>
                          <a:pt x="11020538" y="5898021"/>
                        </a:cubicBezTo>
                        <a:cubicBezTo>
                          <a:pt x="10886889" y="6259643"/>
                          <a:pt x="10685926" y="6448914"/>
                          <a:pt x="10446835" y="6507086"/>
                        </a:cubicBezTo>
                        <a:cubicBezTo>
                          <a:pt x="6558191" y="6630204"/>
                          <a:pt x="2850506" y="5981951"/>
                          <a:pt x="573702" y="6507086"/>
                        </a:cubicBezTo>
                        <a:cubicBezTo>
                          <a:pt x="268158" y="6331114"/>
                          <a:pt x="-103475" y="6299916"/>
                          <a:pt x="0" y="5898021"/>
                        </a:cubicBezTo>
                        <a:cubicBezTo>
                          <a:pt x="-67672" y="5506621"/>
                          <a:pt x="144360" y="1444000"/>
                          <a:pt x="0" y="609062"/>
                        </a:cubicBezTo>
                        <a:close/>
                      </a:path>
                      <a:path w="11020538" h="6507086" stroke="0" extrusionOk="0">
                        <a:moveTo>
                          <a:pt x="0" y="609062"/>
                        </a:moveTo>
                        <a:cubicBezTo>
                          <a:pt x="-48164" y="277362"/>
                          <a:pt x="346255" y="-69895"/>
                          <a:pt x="573702" y="0"/>
                        </a:cubicBezTo>
                        <a:cubicBezTo>
                          <a:pt x="793682" y="1534625"/>
                          <a:pt x="5945029" y="-23028"/>
                          <a:pt x="10446835" y="0"/>
                        </a:cubicBezTo>
                        <a:cubicBezTo>
                          <a:pt x="10755820" y="125951"/>
                          <a:pt x="10916637" y="375593"/>
                          <a:pt x="11020538" y="609062"/>
                        </a:cubicBezTo>
                        <a:cubicBezTo>
                          <a:pt x="11130003" y="961246"/>
                          <a:pt x="10636191" y="4031625"/>
                          <a:pt x="11020538" y="5898021"/>
                        </a:cubicBezTo>
                        <a:cubicBezTo>
                          <a:pt x="11135958" y="6339068"/>
                          <a:pt x="10751223" y="6557434"/>
                          <a:pt x="10446835" y="6507086"/>
                        </a:cubicBezTo>
                        <a:cubicBezTo>
                          <a:pt x="5844876" y="7603061"/>
                          <a:pt x="2941493" y="5244124"/>
                          <a:pt x="573702" y="6507086"/>
                        </a:cubicBezTo>
                        <a:cubicBezTo>
                          <a:pt x="384485" y="6492961"/>
                          <a:pt x="-6034" y="6145683"/>
                          <a:pt x="0" y="5898021"/>
                        </a:cubicBezTo>
                        <a:cubicBezTo>
                          <a:pt x="511720" y="5635729"/>
                          <a:pt x="-357534" y="2496176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101530" y="297653"/>
                          <a:pt x="205135" y="-19122"/>
                          <a:pt x="573702" y="0"/>
                        </a:cubicBezTo>
                        <a:cubicBezTo>
                          <a:pt x="2604202" y="74578"/>
                          <a:pt x="5657191" y="87976"/>
                          <a:pt x="10446835" y="0"/>
                        </a:cubicBezTo>
                        <a:cubicBezTo>
                          <a:pt x="10660862" y="15448"/>
                          <a:pt x="11060128" y="316166"/>
                          <a:pt x="11020538" y="609062"/>
                        </a:cubicBezTo>
                        <a:cubicBezTo>
                          <a:pt x="10745698" y="1934102"/>
                          <a:pt x="11167768" y="5310467"/>
                          <a:pt x="11020538" y="5898021"/>
                        </a:cubicBezTo>
                        <a:cubicBezTo>
                          <a:pt x="11061981" y="6226542"/>
                          <a:pt x="10700553" y="6555859"/>
                          <a:pt x="10446835" y="6507086"/>
                        </a:cubicBezTo>
                        <a:cubicBezTo>
                          <a:pt x="7500012" y="6838757"/>
                          <a:pt x="2936145" y="6476676"/>
                          <a:pt x="573702" y="6507086"/>
                        </a:cubicBezTo>
                        <a:cubicBezTo>
                          <a:pt x="316612" y="6440434"/>
                          <a:pt x="26281" y="6349140"/>
                          <a:pt x="0" y="5898021"/>
                        </a:cubicBezTo>
                        <a:cubicBezTo>
                          <a:pt x="209953" y="5365525"/>
                          <a:pt x="157756" y="151755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39650" y="280595"/>
                          <a:pt x="219639" y="31417"/>
                          <a:pt x="573702" y="0"/>
                        </a:cubicBezTo>
                        <a:cubicBezTo>
                          <a:pt x="5397741" y="466721"/>
                          <a:pt x="8287288" y="373127"/>
                          <a:pt x="10446835" y="0"/>
                        </a:cubicBezTo>
                        <a:cubicBezTo>
                          <a:pt x="10780040" y="71240"/>
                          <a:pt x="11024029" y="337096"/>
                          <a:pt x="11020538" y="609062"/>
                        </a:cubicBezTo>
                        <a:cubicBezTo>
                          <a:pt x="10745814" y="1869026"/>
                          <a:pt x="11173555" y="5088393"/>
                          <a:pt x="11020538" y="5898021"/>
                        </a:cubicBezTo>
                        <a:cubicBezTo>
                          <a:pt x="10978929" y="6243603"/>
                          <a:pt x="10765065" y="6373609"/>
                          <a:pt x="10446835" y="6507086"/>
                        </a:cubicBezTo>
                        <a:cubicBezTo>
                          <a:pt x="6918599" y="6786680"/>
                          <a:pt x="3275269" y="6704018"/>
                          <a:pt x="573702" y="6507086"/>
                        </a:cubicBezTo>
                        <a:cubicBezTo>
                          <a:pt x="206412" y="6401793"/>
                          <a:pt x="-67869" y="6288329"/>
                          <a:pt x="0" y="5898021"/>
                        </a:cubicBezTo>
                        <a:cubicBezTo>
                          <a:pt x="121290" y="5345343"/>
                          <a:pt x="105747" y="130948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78264" y="248499"/>
                          <a:pt x="262629" y="68399"/>
                          <a:pt x="573702" y="0"/>
                        </a:cubicBezTo>
                        <a:cubicBezTo>
                          <a:pt x="5766471" y="452486"/>
                          <a:pt x="8082598" y="327924"/>
                          <a:pt x="10446835" y="0"/>
                        </a:cubicBezTo>
                        <a:cubicBezTo>
                          <a:pt x="10790056" y="72514"/>
                          <a:pt x="11055952" y="378488"/>
                          <a:pt x="11020538" y="609062"/>
                        </a:cubicBezTo>
                        <a:cubicBezTo>
                          <a:pt x="10918612" y="1676231"/>
                          <a:pt x="11135431" y="4993759"/>
                          <a:pt x="11020538" y="5898021"/>
                        </a:cubicBezTo>
                        <a:cubicBezTo>
                          <a:pt x="10929180" y="6255732"/>
                          <a:pt x="10704724" y="6449837"/>
                          <a:pt x="10446835" y="6507086"/>
                        </a:cubicBezTo>
                        <a:cubicBezTo>
                          <a:pt x="6732575" y="6639144"/>
                          <a:pt x="2698910" y="6536339"/>
                          <a:pt x="573702" y="6507086"/>
                        </a:cubicBezTo>
                        <a:cubicBezTo>
                          <a:pt x="260743" y="6279535"/>
                          <a:pt x="-93281" y="6323987"/>
                          <a:pt x="0" y="5898021"/>
                        </a:cubicBezTo>
                        <a:cubicBezTo>
                          <a:pt x="117718" y="5494322"/>
                          <a:pt x="123801" y="1400013"/>
                          <a:pt x="0" y="60906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347056-A807-5F20-1F3C-02DF63DC9B2F}"/>
              </a:ext>
            </a:extLst>
          </p:cNvPr>
          <p:cNvGrpSpPr/>
          <p:nvPr/>
        </p:nvGrpSpPr>
        <p:grpSpPr>
          <a:xfrm>
            <a:off x="161011" y="935129"/>
            <a:ext cx="11533241" cy="1023257"/>
            <a:chOff x="858856" y="578522"/>
            <a:chExt cx="11117225" cy="102325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AF7B388-5AA0-88FF-2895-7E1BD75143F0}"/>
                </a:ext>
              </a:extLst>
            </p:cNvPr>
            <p:cNvSpPr/>
            <p:nvPr/>
          </p:nvSpPr>
          <p:spPr>
            <a:xfrm>
              <a:off x="1328796" y="590187"/>
              <a:ext cx="10647284" cy="101159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C13418-945C-8BC9-99DA-8E8F9619F799}"/>
                </a:ext>
              </a:extLst>
            </p:cNvPr>
            <p:cNvSpPr txBox="1"/>
            <p:nvPr/>
          </p:nvSpPr>
          <p:spPr>
            <a:xfrm>
              <a:off x="858856" y="578522"/>
              <a:ext cx="111172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Trưng</a:t>
              </a:r>
              <a:r>
                <a:rPr lang="en-US" sz="54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bày</a:t>
              </a:r>
              <a:r>
                <a:rPr lang="en-US" sz="54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54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54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54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endParaRPr lang="en-US" sz="5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1B5279F-F989-4A83-82FB-F7B6611B2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483" y="3155655"/>
            <a:ext cx="5055133" cy="27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7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063F195-2E1C-7A51-EAEB-011F91CBE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7526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2217">
            <a:off x="9651860" y="859499"/>
            <a:ext cx="1458399" cy="1400063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40E77F12-D252-4113-A8E4-0029FAFFC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9" y="415433"/>
            <a:ext cx="10050012" cy="567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46121" y="2281870"/>
            <a:ext cx="8816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4BBF747-0D1F-CDE8-82E1-67F03E8A4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8" t="51538" r="17914" b="23264"/>
          <a:stretch/>
        </p:blipFill>
        <p:spPr bwMode="auto">
          <a:xfrm rot="21244025">
            <a:off x="11274402" y="3701211"/>
            <a:ext cx="605282" cy="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F02EFA7F-21C7-2526-1DE3-AA1C6BD11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34" t="86682" r="18438" b="-2620"/>
          <a:stretch/>
        </p:blipFill>
        <p:spPr bwMode="auto">
          <a:xfrm>
            <a:off x="1305649" y="5992601"/>
            <a:ext cx="880944" cy="1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331F970-A567-D89B-7266-548AD3DB4A19}"/>
              </a:ext>
            </a:extLst>
          </p:cNvPr>
          <p:cNvGrpSpPr/>
          <p:nvPr/>
        </p:nvGrpSpPr>
        <p:grpSpPr>
          <a:xfrm>
            <a:off x="426223" y="501994"/>
            <a:ext cx="11745620" cy="6588366"/>
            <a:chOff x="426223" y="501994"/>
            <a:chExt cx="11745620" cy="6588366"/>
          </a:xfrm>
        </p:grpSpPr>
        <p:pic>
          <p:nvPicPr>
            <p:cNvPr id="2060" name="Picture 12" descr="Lịch sử giá Chuồn chuồn tre Hà Tiên Rạch Giá Phú Quốc Kiên Giang Chuồn tre  xinh shop cập nhật 11/2023 - BeeCost">
              <a:extLst>
                <a:ext uri="{FF2B5EF4-FFF2-40B4-BE49-F238E27FC236}">
                  <a16:creationId xmlns:a16="http://schemas.microsoft.com/office/drawing/2014/main" id="{540FD83A-E5AD-B908-40A4-31C880341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48" b="100000" l="4688" r="935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936376">
              <a:off x="7850122" y="4708767"/>
              <a:ext cx="1690382" cy="1690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huồn chuồn tre thăng bằng size 12cm bán lẻ TPHCM | Shopee Việt Nam">
              <a:extLst>
                <a:ext uri="{FF2B5EF4-FFF2-40B4-BE49-F238E27FC236}">
                  <a16:creationId xmlns:a16="http://schemas.microsoft.com/office/drawing/2014/main" id="{A678A753-27C7-266D-EE55-C8718C62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38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94714">
              <a:off x="3978247" y="5260259"/>
              <a:ext cx="1255249" cy="125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Chuồn chuồn tre thăng bằng size nhỏ 7cm bán lẻ Chuồn tre xinh shop TPHCM |  Shopee Việt Nam">
              <a:extLst>
                <a:ext uri="{FF2B5EF4-FFF2-40B4-BE49-F238E27FC236}">
                  <a16:creationId xmlns:a16="http://schemas.microsoft.com/office/drawing/2014/main" id="{21157BA4-0BF4-0013-E482-094EEA9E1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30" r="98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42138">
              <a:off x="893008" y="501994"/>
              <a:ext cx="1496736" cy="1496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5383B28-C374-A8BB-80B6-D2BF8E3EC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6449" b="21308"/>
            <a:stretch/>
          </p:blipFill>
          <p:spPr bwMode="auto">
            <a:xfrm>
              <a:off x="426223" y="1472816"/>
              <a:ext cx="756625" cy="47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96682140-C0C1-E8BC-FC4C-C5E64A9028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7" t="61564" r="29" b="31499"/>
            <a:stretch/>
          </p:blipFill>
          <p:spPr bwMode="auto">
            <a:xfrm>
              <a:off x="11842331" y="3691151"/>
              <a:ext cx="329512" cy="479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02362842-B9E0-C875-C440-3F8DBED5D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7914" b="23264"/>
            <a:stretch/>
          </p:blipFill>
          <p:spPr bwMode="auto">
            <a:xfrm rot="19975878">
              <a:off x="10378791" y="5366076"/>
              <a:ext cx="626685" cy="80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4B444AEB-DE9D-5905-E0C1-34A27DB114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34" t="86682" r="18438" b="-2620"/>
            <a:stretch/>
          </p:blipFill>
          <p:spPr bwMode="auto">
            <a:xfrm>
              <a:off x="10382224" y="5988238"/>
              <a:ext cx="880943" cy="1102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90C4D3B-05AB-BBDF-4806-E48622F3A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0" t="78000" r="55803" b="3030"/>
            <a:stretch/>
          </p:blipFill>
          <p:spPr bwMode="auto">
            <a:xfrm>
              <a:off x="1339703" y="5400246"/>
              <a:ext cx="1206221" cy="13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Shape, rectangle&#10;&#10;Description automatically generated">
              <a:extLst>
                <a:ext uri="{FF2B5EF4-FFF2-40B4-BE49-F238E27FC236}">
                  <a16:creationId xmlns:a16="http://schemas.microsoft.com/office/drawing/2014/main" id="{AB5F1816-E4F4-1210-205C-3BDD5253A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08" r="77024"/>
            <a:stretch/>
          </p:blipFill>
          <p:spPr>
            <a:xfrm>
              <a:off x="1236696" y="4551525"/>
              <a:ext cx="2309142" cy="1538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5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AAE81-AEB0-8785-4BB4-A899BCD7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 chuồn chuồn đã sửa 511">
            <a:hlinkClick r:id="" action="ppaction://media"/>
            <a:extLst>
              <a:ext uri="{FF2B5EF4-FFF2-40B4-BE49-F238E27FC236}">
                <a16:creationId xmlns:a16="http://schemas.microsoft.com/office/drawing/2014/main" id="{2B98F599-EFAA-3A58-07FB-08C50A9B293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329541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3333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333122" y="111967"/>
            <a:ext cx="11020538" cy="6257105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585664 h 6257105"/>
                      <a:gd name="connsiteX1" fmla="*/ 573702 w 11020538"/>
                      <a:gd name="connsiteY1" fmla="*/ 0 h 6257105"/>
                      <a:gd name="connsiteX2" fmla="*/ 10446835 w 11020538"/>
                      <a:gd name="connsiteY2" fmla="*/ 0 h 6257105"/>
                      <a:gd name="connsiteX3" fmla="*/ 11020538 w 11020538"/>
                      <a:gd name="connsiteY3" fmla="*/ 585664 h 6257105"/>
                      <a:gd name="connsiteX4" fmla="*/ 11020538 w 11020538"/>
                      <a:gd name="connsiteY4" fmla="*/ 5671439 h 6257105"/>
                      <a:gd name="connsiteX5" fmla="*/ 10446835 w 11020538"/>
                      <a:gd name="connsiteY5" fmla="*/ 6257105 h 6257105"/>
                      <a:gd name="connsiteX6" fmla="*/ 573702 w 11020538"/>
                      <a:gd name="connsiteY6" fmla="*/ 6257105 h 6257105"/>
                      <a:gd name="connsiteX7" fmla="*/ 0 w 11020538"/>
                      <a:gd name="connsiteY7" fmla="*/ 5671439 h 6257105"/>
                      <a:gd name="connsiteX8" fmla="*/ 0 w 11020538"/>
                      <a:gd name="connsiteY8" fmla="*/ 585664 h 6257105"/>
                      <a:gd name="connsiteX0" fmla="*/ 0 w 11020538"/>
                      <a:gd name="connsiteY0" fmla="*/ 585664 h 6257105"/>
                      <a:gd name="connsiteX1" fmla="*/ 573702 w 11020538"/>
                      <a:gd name="connsiteY1" fmla="*/ 0 h 6257105"/>
                      <a:gd name="connsiteX2" fmla="*/ 10446835 w 11020538"/>
                      <a:gd name="connsiteY2" fmla="*/ 0 h 6257105"/>
                      <a:gd name="connsiteX3" fmla="*/ 11020538 w 11020538"/>
                      <a:gd name="connsiteY3" fmla="*/ 585664 h 6257105"/>
                      <a:gd name="connsiteX4" fmla="*/ 11020538 w 11020538"/>
                      <a:gd name="connsiteY4" fmla="*/ 5671439 h 6257105"/>
                      <a:gd name="connsiteX5" fmla="*/ 10446835 w 11020538"/>
                      <a:gd name="connsiteY5" fmla="*/ 6257105 h 6257105"/>
                      <a:gd name="connsiteX6" fmla="*/ 573702 w 11020538"/>
                      <a:gd name="connsiteY6" fmla="*/ 6257105 h 6257105"/>
                      <a:gd name="connsiteX7" fmla="*/ 0 w 11020538"/>
                      <a:gd name="connsiteY7" fmla="*/ 5671439 h 6257105"/>
                      <a:gd name="connsiteX8" fmla="*/ 0 w 11020538"/>
                      <a:gd name="connsiteY8" fmla="*/ 585664 h 6257105"/>
                      <a:gd name="connsiteX0" fmla="*/ 0 w 11020538"/>
                      <a:gd name="connsiteY0" fmla="*/ 585664 h 6257105"/>
                      <a:gd name="connsiteX1" fmla="*/ 573702 w 11020538"/>
                      <a:gd name="connsiteY1" fmla="*/ 0 h 6257105"/>
                      <a:gd name="connsiteX2" fmla="*/ 10446835 w 11020538"/>
                      <a:gd name="connsiteY2" fmla="*/ 0 h 6257105"/>
                      <a:gd name="connsiteX3" fmla="*/ 11020538 w 11020538"/>
                      <a:gd name="connsiteY3" fmla="*/ 585664 h 6257105"/>
                      <a:gd name="connsiteX4" fmla="*/ 11020538 w 11020538"/>
                      <a:gd name="connsiteY4" fmla="*/ 5671439 h 6257105"/>
                      <a:gd name="connsiteX5" fmla="*/ 10446835 w 11020538"/>
                      <a:gd name="connsiteY5" fmla="*/ 6257105 h 6257105"/>
                      <a:gd name="connsiteX6" fmla="*/ 573702 w 11020538"/>
                      <a:gd name="connsiteY6" fmla="*/ 6257105 h 6257105"/>
                      <a:gd name="connsiteX7" fmla="*/ 0 w 11020538"/>
                      <a:gd name="connsiteY7" fmla="*/ 5671439 h 6257105"/>
                      <a:gd name="connsiteX8" fmla="*/ 0 w 11020538"/>
                      <a:gd name="connsiteY8" fmla="*/ 585664 h 6257105"/>
                      <a:gd name="connsiteX0" fmla="*/ 0 w 11020538"/>
                      <a:gd name="connsiteY0" fmla="*/ 585664 h 6257105"/>
                      <a:gd name="connsiteX1" fmla="*/ 573702 w 11020538"/>
                      <a:gd name="connsiteY1" fmla="*/ 0 h 6257105"/>
                      <a:gd name="connsiteX2" fmla="*/ 10446835 w 11020538"/>
                      <a:gd name="connsiteY2" fmla="*/ 0 h 6257105"/>
                      <a:gd name="connsiteX3" fmla="*/ 11020538 w 11020538"/>
                      <a:gd name="connsiteY3" fmla="*/ 585664 h 6257105"/>
                      <a:gd name="connsiteX4" fmla="*/ 11020538 w 11020538"/>
                      <a:gd name="connsiteY4" fmla="*/ 5671439 h 6257105"/>
                      <a:gd name="connsiteX5" fmla="*/ 10446835 w 11020538"/>
                      <a:gd name="connsiteY5" fmla="*/ 6257105 h 6257105"/>
                      <a:gd name="connsiteX6" fmla="*/ 573702 w 11020538"/>
                      <a:gd name="connsiteY6" fmla="*/ 6257105 h 6257105"/>
                      <a:gd name="connsiteX7" fmla="*/ 0 w 11020538"/>
                      <a:gd name="connsiteY7" fmla="*/ 5671439 h 6257105"/>
                      <a:gd name="connsiteX8" fmla="*/ 0 w 11020538"/>
                      <a:gd name="connsiteY8" fmla="*/ 585664 h 62571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257105" fill="none" extrusionOk="0">
                        <a:moveTo>
                          <a:pt x="0" y="585664"/>
                        </a:moveTo>
                        <a:cubicBezTo>
                          <a:pt x="-61758" y="251691"/>
                          <a:pt x="328020" y="63937"/>
                          <a:pt x="573702" y="0"/>
                        </a:cubicBezTo>
                        <a:cubicBezTo>
                          <a:pt x="5668222" y="600791"/>
                          <a:pt x="8380538" y="591858"/>
                          <a:pt x="10446835" y="0"/>
                        </a:cubicBezTo>
                        <a:cubicBezTo>
                          <a:pt x="10817759" y="91904"/>
                          <a:pt x="11070572" y="330193"/>
                          <a:pt x="11020538" y="585664"/>
                        </a:cubicBezTo>
                        <a:cubicBezTo>
                          <a:pt x="11132196" y="1552515"/>
                          <a:pt x="11159914" y="4633894"/>
                          <a:pt x="11020538" y="5671439"/>
                        </a:cubicBezTo>
                        <a:cubicBezTo>
                          <a:pt x="10877877" y="6020847"/>
                          <a:pt x="10691185" y="6204414"/>
                          <a:pt x="10446835" y="6257105"/>
                        </a:cubicBezTo>
                        <a:cubicBezTo>
                          <a:pt x="6521103" y="6372271"/>
                          <a:pt x="2942981" y="5929831"/>
                          <a:pt x="573702" y="6257105"/>
                        </a:cubicBezTo>
                        <a:cubicBezTo>
                          <a:pt x="269040" y="6075525"/>
                          <a:pt x="-92140" y="6052339"/>
                          <a:pt x="0" y="5671439"/>
                        </a:cubicBezTo>
                        <a:cubicBezTo>
                          <a:pt x="-64981" y="5293661"/>
                          <a:pt x="128818" y="1379195"/>
                          <a:pt x="0" y="585664"/>
                        </a:cubicBezTo>
                        <a:close/>
                      </a:path>
                      <a:path w="11020538" h="6257105" stroke="0" extrusionOk="0">
                        <a:moveTo>
                          <a:pt x="0" y="585664"/>
                        </a:moveTo>
                        <a:cubicBezTo>
                          <a:pt x="-49634" y="301962"/>
                          <a:pt x="325825" y="-56181"/>
                          <a:pt x="573702" y="0"/>
                        </a:cubicBezTo>
                        <a:cubicBezTo>
                          <a:pt x="793594" y="1498311"/>
                          <a:pt x="5944652" y="-21906"/>
                          <a:pt x="10446835" y="0"/>
                        </a:cubicBezTo>
                        <a:cubicBezTo>
                          <a:pt x="10763428" y="136703"/>
                          <a:pt x="10915208" y="362619"/>
                          <a:pt x="11020538" y="585664"/>
                        </a:cubicBezTo>
                        <a:cubicBezTo>
                          <a:pt x="11131813" y="910659"/>
                          <a:pt x="10678833" y="3878952"/>
                          <a:pt x="11020538" y="5671439"/>
                        </a:cubicBezTo>
                        <a:cubicBezTo>
                          <a:pt x="11120307" y="6083442"/>
                          <a:pt x="10741252" y="6335930"/>
                          <a:pt x="10446835" y="6257105"/>
                        </a:cubicBezTo>
                        <a:cubicBezTo>
                          <a:pt x="6057286" y="6903619"/>
                          <a:pt x="3143604" y="5295562"/>
                          <a:pt x="573702" y="6257105"/>
                        </a:cubicBezTo>
                        <a:cubicBezTo>
                          <a:pt x="372333" y="6240140"/>
                          <a:pt x="-7531" y="5877857"/>
                          <a:pt x="0" y="5671439"/>
                        </a:cubicBezTo>
                        <a:cubicBezTo>
                          <a:pt x="366201" y="5331506"/>
                          <a:pt x="-251975" y="2379234"/>
                          <a:pt x="0" y="585664"/>
                        </a:cubicBezTo>
                        <a:close/>
                      </a:path>
                      <a:path w="11020538" h="6257105" fill="none" stroke="0" extrusionOk="0">
                        <a:moveTo>
                          <a:pt x="0" y="585664"/>
                        </a:moveTo>
                        <a:cubicBezTo>
                          <a:pt x="-102224" y="289548"/>
                          <a:pt x="204214" y="-22103"/>
                          <a:pt x="573702" y="0"/>
                        </a:cubicBezTo>
                        <a:cubicBezTo>
                          <a:pt x="2604202" y="74578"/>
                          <a:pt x="5657191" y="87976"/>
                          <a:pt x="10446835" y="0"/>
                        </a:cubicBezTo>
                        <a:cubicBezTo>
                          <a:pt x="10659488" y="13750"/>
                          <a:pt x="11050161" y="313231"/>
                          <a:pt x="11020538" y="585664"/>
                        </a:cubicBezTo>
                        <a:cubicBezTo>
                          <a:pt x="10751415" y="1857955"/>
                          <a:pt x="11165764" y="5104342"/>
                          <a:pt x="11020538" y="5671439"/>
                        </a:cubicBezTo>
                        <a:cubicBezTo>
                          <a:pt x="11068247" y="5985986"/>
                          <a:pt x="10712212" y="6262317"/>
                          <a:pt x="10446835" y="6257105"/>
                        </a:cubicBezTo>
                        <a:cubicBezTo>
                          <a:pt x="7538169" y="6590597"/>
                          <a:pt x="2926590" y="6188202"/>
                          <a:pt x="573702" y="6257105"/>
                        </a:cubicBezTo>
                        <a:cubicBezTo>
                          <a:pt x="278549" y="6191863"/>
                          <a:pt x="41566" y="6121970"/>
                          <a:pt x="0" y="5671439"/>
                        </a:cubicBezTo>
                        <a:cubicBezTo>
                          <a:pt x="277658" y="5225481"/>
                          <a:pt x="128569" y="1392432"/>
                          <a:pt x="0" y="585664"/>
                        </a:cubicBezTo>
                        <a:close/>
                      </a:path>
                      <a:path w="11020538" h="6257105" fill="none" stroke="0" extrusionOk="0">
                        <a:moveTo>
                          <a:pt x="0" y="585664"/>
                        </a:moveTo>
                        <a:cubicBezTo>
                          <a:pt x="-38522" y="272564"/>
                          <a:pt x="217003" y="25912"/>
                          <a:pt x="573702" y="0"/>
                        </a:cubicBezTo>
                        <a:cubicBezTo>
                          <a:pt x="5392276" y="461421"/>
                          <a:pt x="8287851" y="361815"/>
                          <a:pt x="10446835" y="0"/>
                        </a:cubicBezTo>
                        <a:cubicBezTo>
                          <a:pt x="10787823" y="59694"/>
                          <a:pt x="11033413" y="339431"/>
                          <a:pt x="11020538" y="585664"/>
                        </a:cubicBezTo>
                        <a:cubicBezTo>
                          <a:pt x="10791922" y="1777925"/>
                          <a:pt x="11177731" y="4956571"/>
                          <a:pt x="11020538" y="5671439"/>
                        </a:cubicBezTo>
                        <a:cubicBezTo>
                          <a:pt x="10981996" y="6006836"/>
                          <a:pt x="10760009" y="6132643"/>
                          <a:pt x="10446835" y="6257105"/>
                        </a:cubicBezTo>
                        <a:cubicBezTo>
                          <a:pt x="6891450" y="6498237"/>
                          <a:pt x="3345825" y="6460826"/>
                          <a:pt x="573702" y="6257105"/>
                        </a:cubicBezTo>
                        <a:cubicBezTo>
                          <a:pt x="247021" y="6141800"/>
                          <a:pt x="-69142" y="6002245"/>
                          <a:pt x="0" y="5671439"/>
                        </a:cubicBezTo>
                        <a:cubicBezTo>
                          <a:pt x="131408" y="5036773"/>
                          <a:pt x="90054" y="1302846"/>
                          <a:pt x="0" y="585664"/>
                        </a:cubicBezTo>
                        <a:close/>
                      </a:path>
                      <a:path w="11020538" h="6257105" fill="none" stroke="0" extrusionOk="0">
                        <a:moveTo>
                          <a:pt x="0" y="585664"/>
                        </a:moveTo>
                        <a:cubicBezTo>
                          <a:pt x="-69509" y="243799"/>
                          <a:pt x="293041" y="55034"/>
                          <a:pt x="573702" y="0"/>
                        </a:cubicBezTo>
                        <a:cubicBezTo>
                          <a:pt x="5666362" y="415988"/>
                          <a:pt x="8125223" y="314302"/>
                          <a:pt x="10446835" y="0"/>
                        </a:cubicBezTo>
                        <a:cubicBezTo>
                          <a:pt x="10781629" y="78267"/>
                          <a:pt x="11061494" y="334994"/>
                          <a:pt x="11020538" y="585664"/>
                        </a:cubicBezTo>
                        <a:cubicBezTo>
                          <a:pt x="10958744" y="1631878"/>
                          <a:pt x="11229750" y="4847169"/>
                          <a:pt x="11020538" y="5671439"/>
                        </a:cubicBezTo>
                        <a:cubicBezTo>
                          <a:pt x="10931194" y="6015695"/>
                          <a:pt x="10704722" y="6201712"/>
                          <a:pt x="10446835" y="6257105"/>
                        </a:cubicBezTo>
                        <a:cubicBezTo>
                          <a:pt x="6661473" y="6372956"/>
                          <a:pt x="2702539" y="6292297"/>
                          <a:pt x="573702" y="6257105"/>
                        </a:cubicBezTo>
                        <a:cubicBezTo>
                          <a:pt x="265332" y="6079649"/>
                          <a:pt x="-78043" y="6061853"/>
                          <a:pt x="0" y="5671439"/>
                        </a:cubicBezTo>
                        <a:cubicBezTo>
                          <a:pt x="56867" y="5252105"/>
                          <a:pt x="199408" y="1364936"/>
                          <a:pt x="0" y="585664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4594" y="617129"/>
            <a:ext cx="106538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PHIẾU GIAO VIỆC</a:t>
            </a:r>
          </a:p>
          <a:p>
            <a:pPr algn="ctr"/>
            <a:endParaRPr lang="en-US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nặn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7676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4C6C3-FA0C-6461-2867-478B3E7DF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25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4A614DAF-C885-C313-BA5C-904EE3D5DD17}"/>
              </a:ext>
            </a:extLst>
          </p:cNvPr>
          <p:cNvSpPr/>
          <p:nvPr/>
        </p:nvSpPr>
        <p:spPr>
          <a:xfrm>
            <a:off x="388784" y="111968"/>
            <a:ext cx="11020538" cy="6507086"/>
          </a:xfrm>
          <a:custGeom>
            <a:avLst/>
            <a:gdLst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  <a:gd name="connsiteX0" fmla="*/ 0 w 11020538"/>
              <a:gd name="connsiteY0" fmla="*/ 495823 h 5297257"/>
              <a:gd name="connsiteX1" fmla="*/ 573702 w 11020538"/>
              <a:gd name="connsiteY1" fmla="*/ 0 h 5297257"/>
              <a:gd name="connsiteX2" fmla="*/ 10446835 w 11020538"/>
              <a:gd name="connsiteY2" fmla="*/ 0 h 5297257"/>
              <a:gd name="connsiteX3" fmla="*/ 11020538 w 11020538"/>
              <a:gd name="connsiteY3" fmla="*/ 495823 h 5297257"/>
              <a:gd name="connsiteX4" fmla="*/ 11020538 w 11020538"/>
              <a:gd name="connsiteY4" fmla="*/ 4801433 h 5297257"/>
              <a:gd name="connsiteX5" fmla="*/ 10446835 w 11020538"/>
              <a:gd name="connsiteY5" fmla="*/ 5297257 h 5297257"/>
              <a:gd name="connsiteX6" fmla="*/ 573702 w 11020538"/>
              <a:gd name="connsiteY6" fmla="*/ 5297257 h 5297257"/>
              <a:gd name="connsiteX7" fmla="*/ 0 w 11020538"/>
              <a:gd name="connsiteY7" fmla="*/ 4801433 h 5297257"/>
              <a:gd name="connsiteX8" fmla="*/ 0 w 11020538"/>
              <a:gd name="connsiteY8" fmla="*/ 495823 h 529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5297257" fill="none" extrusionOk="0">
                <a:moveTo>
                  <a:pt x="0" y="495823"/>
                </a:moveTo>
                <a:cubicBezTo>
                  <a:pt x="-54921" y="214018"/>
                  <a:pt x="309555" y="41345"/>
                  <a:pt x="573702" y="0"/>
                </a:cubicBezTo>
                <a:cubicBezTo>
                  <a:pt x="5523934" y="326791"/>
                  <a:pt x="8353040" y="259955"/>
                  <a:pt x="10446835" y="0"/>
                </a:cubicBezTo>
                <a:cubicBezTo>
                  <a:pt x="10798323" y="52460"/>
                  <a:pt x="11063852" y="272573"/>
                  <a:pt x="11020538" y="495823"/>
                </a:cubicBezTo>
                <a:cubicBezTo>
                  <a:pt x="11009707" y="1405152"/>
                  <a:pt x="11125193" y="4061313"/>
                  <a:pt x="11020538" y="4801433"/>
                </a:cubicBezTo>
                <a:cubicBezTo>
                  <a:pt x="10918454" y="5091601"/>
                  <a:pt x="10700340" y="5257997"/>
                  <a:pt x="10446835" y="5297257"/>
                </a:cubicBezTo>
                <a:cubicBezTo>
                  <a:pt x="6774434" y="5409981"/>
                  <a:pt x="2988650" y="5099002"/>
                  <a:pt x="573702" y="5297257"/>
                </a:cubicBezTo>
                <a:cubicBezTo>
                  <a:pt x="267328" y="5163138"/>
                  <a:pt x="-56021" y="5106048"/>
                  <a:pt x="0" y="4801433"/>
                </a:cubicBezTo>
                <a:cubicBezTo>
                  <a:pt x="-18228" y="4410834"/>
                  <a:pt x="66681" y="1128536"/>
                  <a:pt x="0" y="495823"/>
                </a:cubicBezTo>
                <a:close/>
              </a:path>
              <a:path w="11020538" h="5297257" stroke="0" extrusionOk="0">
                <a:moveTo>
                  <a:pt x="0" y="495823"/>
                </a:moveTo>
                <a:cubicBezTo>
                  <a:pt x="-47818" y="219102"/>
                  <a:pt x="298408" y="-33794"/>
                  <a:pt x="573702" y="0"/>
                </a:cubicBezTo>
                <a:cubicBezTo>
                  <a:pt x="1162616" y="772497"/>
                  <a:pt x="6051164" y="-23353"/>
                  <a:pt x="10446835" y="0"/>
                </a:cubicBezTo>
                <a:cubicBezTo>
                  <a:pt x="10748919" y="91411"/>
                  <a:pt x="10951216" y="290917"/>
                  <a:pt x="11020538" y="495823"/>
                </a:cubicBezTo>
                <a:cubicBezTo>
                  <a:pt x="11114946" y="852621"/>
                  <a:pt x="10730321" y="3286383"/>
                  <a:pt x="11020538" y="4801433"/>
                </a:cubicBezTo>
                <a:cubicBezTo>
                  <a:pt x="11094350" y="5131316"/>
                  <a:pt x="10753832" y="5331832"/>
                  <a:pt x="10446835" y="5297257"/>
                </a:cubicBezTo>
                <a:cubicBezTo>
                  <a:pt x="6091908" y="5785755"/>
                  <a:pt x="3241024" y="4592648"/>
                  <a:pt x="573702" y="5297257"/>
                </a:cubicBezTo>
                <a:cubicBezTo>
                  <a:pt x="349258" y="5276774"/>
                  <a:pt x="-5184" y="5017410"/>
                  <a:pt x="0" y="4801433"/>
                </a:cubicBezTo>
                <a:cubicBezTo>
                  <a:pt x="348141" y="4504014"/>
                  <a:pt x="-106435" y="1987219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91803" y="217625"/>
                  <a:pt x="211867" y="1692"/>
                  <a:pt x="573702" y="0"/>
                </a:cubicBezTo>
                <a:cubicBezTo>
                  <a:pt x="5850753" y="-12104"/>
                  <a:pt x="8354215" y="-72901"/>
                  <a:pt x="10446835" y="0"/>
                </a:cubicBezTo>
                <a:cubicBezTo>
                  <a:pt x="10700180" y="24847"/>
                  <a:pt x="11044521" y="269877"/>
                  <a:pt x="11020538" y="495823"/>
                </a:cubicBezTo>
                <a:cubicBezTo>
                  <a:pt x="10808854" y="1545676"/>
                  <a:pt x="11135909" y="4252847"/>
                  <a:pt x="11020538" y="4801433"/>
                </a:cubicBezTo>
                <a:cubicBezTo>
                  <a:pt x="11047789" y="5071166"/>
                  <a:pt x="10714052" y="5295841"/>
                  <a:pt x="10446835" y="5297257"/>
                </a:cubicBezTo>
                <a:cubicBezTo>
                  <a:pt x="7171680" y="5490598"/>
                  <a:pt x="3004099" y="5452858"/>
                  <a:pt x="573702" y="5297257"/>
                </a:cubicBezTo>
                <a:cubicBezTo>
                  <a:pt x="267490" y="5241726"/>
                  <a:pt x="3573" y="5149523"/>
                  <a:pt x="0" y="4801433"/>
                </a:cubicBezTo>
                <a:cubicBezTo>
                  <a:pt x="175972" y="4341452"/>
                  <a:pt x="109662" y="1139707"/>
                  <a:pt x="0" y="495823"/>
                </a:cubicBezTo>
                <a:close/>
              </a:path>
              <a:path w="11020538" h="5297257" fill="none" stroke="0" extrusionOk="0">
                <a:moveTo>
                  <a:pt x="0" y="495823"/>
                </a:moveTo>
                <a:cubicBezTo>
                  <a:pt x="-82615" y="193825"/>
                  <a:pt x="234686" y="41957"/>
                  <a:pt x="573702" y="0"/>
                </a:cubicBezTo>
                <a:cubicBezTo>
                  <a:pt x="5586688" y="227255"/>
                  <a:pt x="7951458" y="242395"/>
                  <a:pt x="10446835" y="0"/>
                </a:cubicBezTo>
                <a:cubicBezTo>
                  <a:pt x="10767911" y="68540"/>
                  <a:pt x="11045541" y="305702"/>
                  <a:pt x="11020538" y="495823"/>
                </a:cubicBezTo>
                <a:cubicBezTo>
                  <a:pt x="10865106" y="1476395"/>
                  <a:pt x="11171780" y="4120663"/>
                  <a:pt x="11020538" y="4801433"/>
                </a:cubicBezTo>
                <a:cubicBezTo>
                  <a:pt x="10988408" y="5091591"/>
                  <a:pt x="10726968" y="5222155"/>
                  <a:pt x="10446835" y="5297257"/>
                </a:cubicBezTo>
                <a:cubicBezTo>
                  <a:pt x="6798835" y="5405001"/>
                  <a:pt x="2932341" y="5409718"/>
                  <a:pt x="573702" y="5297257"/>
                </a:cubicBezTo>
                <a:cubicBezTo>
                  <a:pt x="263419" y="5194561"/>
                  <a:pt x="-67305" y="5134956"/>
                  <a:pt x="0" y="4801433"/>
                </a:cubicBezTo>
                <a:cubicBezTo>
                  <a:pt x="118858" y="4371524"/>
                  <a:pt x="81765" y="1123734"/>
                  <a:pt x="0" y="49582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  <a:gd name="connsiteX0" fmla="*/ 0 w 11020538"/>
                      <a:gd name="connsiteY0" fmla="*/ 609062 h 6507086"/>
                      <a:gd name="connsiteX1" fmla="*/ 573702 w 11020538"/>
                      <a:gd name="connsiteY1" fmla="*/ 0 h 6507086"/>
                      <a:gd name="connsiteX2" fmla="*/ 10446835 w 11020538"/>
                      <a:gd name="connsiteY2" fmla="*/ 0 h 6507086"/>
                      <a:gd name="connsiteX3" fmla="*/ 11020538 w 11020538"/>
                      <a:gd name="connsiteY3" fmla="*/ 609062 h 6507086"/>
                      <a:gd name="connsiteX4" fmla="*/ 11020538 w 11020538"/>
                      <a:gd name="connsiteY4" fmla="*/ 5898021 h 6507086"/>
                      <a:gd name="connsiteX5" fmla="*/ 10446835 w 11020538"/>
                      <a:gd name="connsiteY5" fmla="*/ 6507086 h 6507086"/>
                      <a:gd name="connsiteX6" fmla="*/ 573702 w 11020538"/>
                      <a:gd name="connsiteY6" fmla="*/ 6507086 h 6507086"/>
                      <a:gd name="connsiteX7" fmla="*/ 0 w 11020538"/>
                      <a:gd name="connsiteY7" fmla="*/ 5898021 h 6507086"/>
                      <a:gd name="connsiteX8" fmla="*/ 0 w 11020538"/>
                      <a:gd name="connsiteY8" fmla="*/ 609062 h 6507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507086" fill="none" extrusionOk="0">
                        <a:moveTo>
                          <a:pt x="0" y="609062"/>
                        </a:moveTo>
                        <a:cubicBezTo>
                          <a:pt x="-105280" y="254752"/>
                          <a:pt x="314791" y="55069"/>
                          <a:pt x="573702" y="0"/>
                        </a:cubicBezTo>
                        <a:cubicBezTo>
                          <a:pt x="5712067" y="681480"/>
                          <a:pt x="8362061" y="412756"/>
                          <a:pt x="10446835" y="0"/>
                        </a:cubicBezTo>
                        <a:cubicBezTo>
                          <a:pt x="10803833" y="72928"/>
                          <a:pt x="11070271" y="342688"/>
                          <a:pt x="11020538" y="609062"/>
                        </a:cubicBezTo>
                        <a:cubicBezTo>
                          <a:pt x="11136481" y="1615074"/>
                          <a:pt x="11156176" y="4843129"/>
                          <a:pt x="11020538" y="5898021"/>
                        </a:cubicBezTo>
                        <a:cubicBezTo>
                          <a:pt x="10886889" y="6259643"/>
                          <a:pt x="10685926" y="6448914"/>
                          <a:pt x="10446835" y="6507086"/>
                        </a:cubicBezTo>
                        <a:cubicBezTo>
                          <a:pt x="6558191" y="6630204"/>
                          <a:pt x="2850506" y="5981951"/>
                          <a:pt x="573702" y="6507086"/>
                        </a:cubicBezTo>
                        <a:cubicBezTo>
                          <a:pt x="268158" y="6331114"/>
                          <a:pt x="-103475" y="6299916"/>
                          <a:pt x="0" y="5898021"/>
                        </a:cubicBezTo>
                        <a:cubicBezTo>
                          <a:pt x="-67672" y="5506621"/>
                          <a:pt x="144360" y="1444000"/>
                          <a:pt x="0" y="609062"/>
                        </a:cubicBezTo>
                        <a:close/>
                      </a:path>
                      <a:path w="11020538" h="6507086" stroke="0" extrusionOk="0">
                        <a:moveTo>
                          <a:pt x="0" y="609062"/>
                        </a:moveTo>
                        <a:cubicBezTo>
                          <a:pt x="-48164" y="277362"/>
                          <a:pt x="346255" y="-69895"/>
                          <a:pt x="573702" y="0"/>
                        </a:cubicBezTo>
                        <a:cubicBezTo>
                          <a:pt x="793682" y="1534625"/>
                          <a:pt x="5945029" y="-23028"/>
                          <a:pt x="10446835" y="0"/>
                        </a:cubicBezTo>
                        <a:cubicBezTo>
                          <a:pt x="10755820" y="125951"/>
                          <a:pt x="10916637" y="375593"/>
                          <a:pt x="11020538" y="609062"/>
                        </a:cubicBezTo>
                        <a:cubicBezTo>
                          <a:pt x="11130003" y="961246"/>
                          <a:pt x="10636191" y="4031625"/>
                          <a:pt x="11020538" y="5898021"/>
                        </a:cubicBezTo>
                        <a:cubicBezTo>
                          <a:pt x="11135958" y="6339068"/>
                          <a:pt x="10751223" y="6557434"/>
                          <a:pt x="10446835" y="6507086"/>
                        </a:cubicBezTo>
                        <a:cubicBezTo>
                          <a:pt x="5844876" y="7603061"/>
                          <a:pt x="2941493" y="5244124"/>
                          <a:pt x="573702" y="6507086"/>
                        </a:cubicBezTo>
                        <a:cubicBezTo>
                          <a:pt x="384485" y="6492961"/>
                          <a:pt x="-6034" y="6145683"/>
                          <a:pt x="0" y="5898021"/>
                        </a:cubicBezTo>
                        <a:cubicBezTo>
                          <a:pt x="511720" y="5635729"/>
                          <a:pt x="-357534" y="2496176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101530" y="297653"/>
                          <a:pt x="205135" y="-19122"/>
                          <a:pt x="573702" y="0"/>
                        </a:cubicBezTo>
                        <a:cubicBezTo>
                          <a:pt x="2604202" y="74578"/>
                          <a:pt x="5657191" y="87976"/>
                          <a:pt x="10446835" y="0"/>
                        </a:cubicBezTo>
                        <a:cubicBezTo>
                          <a:pt x="10660862" y="15448"/>
                          <a:pt x="11060128" y="316166"/>
                          <a:pt x="11020538" y="609062"/>
                        </a:cubicBezTo>
                        <a:cubicBezTo>
                          <a:pt x="10745698" y="1934102"/>
                          <a:pt x="11167768" y="5310467"/>
                          <a:pt x="11020538" y="5898021"/>
                        </a:cubicBezTo>
                        <a:cubicBezTo>
                          <a:pt x="11061981" y="6226542"/>
                          <a:pt x="10700553" y="6555859"/>
                          <a:pt x="10446835" y="6507086"/>
                        </a:cubicBezTo>
                        <a:cubicBezTo>
                          <a:pt x="7500012" y="6838757"/>
                          <a:pt x="2936145" y="6476676"/>
                          <a:pt x="573702" y="6507086"/>
                        </a:cubicBezTo>
                        <a:cubicBezTo>
                          <a:pt x="316612" y="6440434"/>
                          <a:pt x="26281" y="6349140"/>
                          <a:pt x="0" y="5898021"/>
                        </a:cubicBezTo>
                        <a:cubicBezTo>
                          <a:pt x="209953" y="5365525"/>
                          <a:pt x="157756" y="151755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39650" y="280595"/>
                          <a:pt x="219639" y="31417"/>
                          <a:pt x="573702" y="0"/>
                        </a:cubicBezTo>
                        <a:cubicBezTo>
                          <a:pt x="5397741" y="466721"/>
                          <a:pt x="8287288" y="373127"/>
                          <a:pt x="10446835" y="0"/>
                        </a:cubicBezTo>
                        <a:cubicBezTo>
                          <a:pt x="10780040" y="71240"/>
                          <a:pt x="11024029" y="337096"/>
                          <a:pt x="11020538" y="609062"/>
                        </a:cubicBezTo>
                        <a:cubicBezTo>
                          <a:pt x="10745814" y="1869026"/>
                          <a:pt x="11173555" y="5088393"/>
                          <a:pt x="11020538" y="5898021"/>
                        </a:cubicBezTo>
                        <a:cubicBezTo>
                          <a:pt x="10978929" y="6243603"/>
                          <a:pt x="10765065" y="6373609"/>
                          <a:pt x="10446835" y="6507086"/>
                        </a:cubicBezTo>
                        <a:cubicBezTo>
                          <a:pt x="6918599" y="6786680"/>
                          <a:pt x="3275269" y="6704018"/>
                          <a:pt x="573702" y="6507086"/>
                        </a:cubicBezTo>
                        <a:cubicBezTo>
                          <a:pt x="206412" y="6401793"/>
                          <a:pt x="-67869" y="6288329"/>
                          <a:pt x="0" y="5898021"/>
                        </a:cubicBezTo>
                        <a:cubicBezTo>
                          <a:pt x="121290" y="5345343"/>
                          <a:pt x="105747" y="1309484"/>
                          <a:pt x="0" y="609062"/>
                        </a:cubicBezTo>
                        <a:close/>
                      </a:path>
                      <a:path w="11020538" h="6507086" fill="none" stroke="0" extrusionOk="0">
                        <a:moveTo>
                          <a:pt x="0" y="609062"/>
                        </a:moveTo>
                        <a:cubicBezTo>
                          <a:pt x="-78264" y="248499"/>
                          <a:pt x="262629" y="68399"/>
                          <a:pt x="573702" y="0"/>
                        </a:cubicBezTo>
                        <a:cubicBezTo>
                          <a:pt x="5766471" y="452486"/>
                          <a:pt x="8082598" y="327924"/>
                          <a:pt x="10446835" y="0"/>
                        </a:cubicBezTo>
                        <a:cubicBezTo>
                          <a:pt x="10790056" y="72514"/>
                          <a:pt x="11055952" y="378488"/>
                          <a:pt x="11020538" y="609062"/>
                        </a:cubicBezTo>
                        <a:cubicBezTo>
                          <a:pt x="10918612" y="1676231"/>
                          <a:pt x="11135431" y="4993759"/>
                          <a:pt x="11020538" y="5898021"/>
                        </a:cubicBezTo>
                        <a:cubicBezTo>
                          <a:pt x="10929180" y="6255732"/>
                          <a:pt x="10704724" y="6449837"/>
                          <a:pt x="10446835" y="6507086"/>
                        </a:cubicBezTo>
                        <a:cubicBezTo>
                          <a:pt x="6732575" y="6639144"/>
                          <a:pt x="2698910" y="6536339"/>
                          <a:pt x="573702" y="6507086"/>
                        </a:cubicBezTo>
                        <a:cubicBezTo>
                          <a:pt x="260743" y="6279535"/>
                          <a:pt x="-93281" y="6323987"/>
                          <a:pt x="0" y="5898021"/>
                        </a:cubicBezTo>
                        <a:cubicBezTo>
                          <a:pt x="117718" y="5494322"/>
                          <a:pt x="123801" y="1400013"/>
                          <a:pt x="0" y="60906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347056-A807-5F20-1F3C-02DF63DC9B2F}"/>
              </a:ext>
            </a:extLst>
          </p:cNvPr>
          <p:cNvGrpSpPr/>
          <p:nvPr/>
        </p:nvGrpSpPr>
        <p:grpSpPr>
          <a:xfrm>
            <a:off x="484094" y="1086301"/>
            <a:ext cx="10925228" cy="1037356"/>
            <a:chOff x="1328796" y="585206"/>
            <a:chExt cx="10647284" cy="83099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AF7B388-5AA0-88FF-2895-7E1BD75143F0}"/>
                </a:ext>
              </a:extLst>
            </p:cNvPr>
            <p:cNvSpPr/>
            <p:nvPr/>
          </p:nvSpPr>
          <p:spPr>
            <a:xfrm>
              <a:off x="1328796" y="590187"/>
              <a:ext cx="10647284" cy="82601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C13418-945C-8BC9-99DA-8E8F9619F799}"/>
                </a:ext>
              </a:extLst>
            </p:cNvPr>
            <p:cNvSpPr txBox="1"/>
            <p:nvPr/>
          </p:nvSpPr>
          <p:spPr>
            <a:xfrm>
              <a:off x="1328796" y="585206"/>
              <a:ext cx="10503463" cy="788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800" b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iới</a:t>
              </a:r>
              <a:r>
                <a:rPr lang="en-US" sz="58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58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58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lang="en-US" sz="58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sáng</a:t>
              </a:r>
              <a:r>
                <a:rPr lang="en-US" sz="58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800" b="1" i="0" dirty="0" err="1"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endParaRPr lang="en-US" sz="5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6BE8A39-F558-7881-94E0-3E626A4C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440" y="111967"/>
            <a:ext cx="2034549" cy="102325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1B5279F-F989-4A83-82FB-F7B6611B2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330" y="2725907"/>
            <a:ext cx="5064274" cy="277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54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im chuồn chuồn">
            <a:hlinkClick r:id="" action="ppaction://media"/>
            <a:extLst>
              <a:ext uri="{FF2B5EF4-FFF2-40B4-BE49-F238E27FC236}">
                <a16:creationId xmlns:a16="http://schemas.microsoft.com/office/drawing/2014/main" id="{D303D932-5926-16F4-5B26-FBF5FE3716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6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51515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30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1" r="9261"/>
          <a:stretch>
            <a:fillRect/>
          </a:stretch>
        </p:blipFill>
        <p:spPr bwMode="auto">
          <a:xfrm>
            <a:off x="0" y="0"/>
            <a:ext cx="12192000" cy="22966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192152"/>
              </p:ext>
            </p:extLst>
          </p:nvPr>
        </p:nvGraphicFramePr>
        <p:xfrm>
          <a:off x="0" y="2296633"/>
          <a:ext cx="12192001" cy="4561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8647">
                  <a:extLst>
                    <a:ext uri="{9D8B030D-6E8A-4147-A177-3AD203B41FA5}">
                      <a16:colId xmlns:a16="http://schemas.microsoft.com/office/drawing/2014/main" val="3712037544"/>
                    </a:ext>
                  </a:extLst>
                </a:gridCol>
                <a:gridCol w="2330453">
                  <a:extLst>
                    <a:ext uri="{9D8B030D-6E8A-4147-A177-3AD203B41FA5}">
                      <a16:colId xmlns:a16="http://schemas.microsoft.com/office/drawing/2014/main" val="2604622572"/>
                    </a:ext>
                  </a:extLst>
                </a:gridCol>
                <a:gridCol w="3248344">
                  <a:extLst>
                    <a:ext uri="{9D8B030D-6E8A-4147-A177-3AD203B41FA5}">
                      <a16:colId xmlns:a16="http://schemas.microsoft.com/office/drawing/2014/main" val="1315369823"/>
                    </a:ext>
                  </a:extLst>
                </a:gridCol>
                <a:gridCol w="2144304">
                  <a:extLst>
                    <a:ext uri="{9D8B030D-6E8A-4147-A177-3AD203B41FA5}">
                      <a16:colId xmlns:a16="http://schemas.microsoft.com/office/drawing/2014/main" val="1012667347"/>
                    </a:ext>
                  </a:extLst>
                </a:gridCol>
                <a:gridCol w="2280253">
                  <a:extLst>
                    <a:ext uri="{9D8B030D-6E8A-4147-A177-3AD203B41FA5}">
                      <a16:colId xmlns:a16="http://schemas.microsoft.com/office/drawing/2014/main" val="3580044246"/>
                    </a:ext>
                  </a:extLst>
                </a:gridCol>
              </a:tblGrid>
              <a:tr h="1831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gắn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Thăng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8910952"/>
                  </a:ext>
                </a:extLst>
              </a:tr>
              <a:tr h="899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695706"/>
                  </a:ext>
                </a:extLst>
              </a:tr>
              <a:tr h="899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781227"/>
                  </a:ext>
                </a:extLst>
              </a:tr>
              <a:tr h="931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89000"/>
                  </a:ext>
                </a:extLst>
              </a:tr>
            </a:tbl>
          </a:graphicData>
        </a:graphic>
      </p:graphicFrame>
      <p:sp>
        <p:nvSpPr>
          <p:cNvPr id="12349" name="Rectangle 20"/>
          <p:cNvSpPr>
            <a:spLocks noChangeArrowheads="1"/>
          </p:cNvSpPr>
          <p:nvPr/>
        </p:nvSpPr>
        <p:spPr bwMode="auto">
          <a:xfrm>
            <a:off x="1081161" y="917852"/>
            <a:ext cx="1004049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/>
            <a:r>
              <a:rPr lang="en-US" altLang="zh-CN" sz="5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ĐÁNH GIÁ SẢN PHẨM</a:t>
            </a:r>
            <a:endParaRPr lang="en-US" altLang="zh-CN" sz="5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CN" sz="5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1222BA-1057-4842-B46D-7CCEFB4432E9}"/>
              </a:ext>
            </a:extLst>
          </p:cNvPr>
          <p:cNvSpPr txBox="1"/>
          <p:nvPr/>
        </p:nvSpPr>
        <p:spPr>
          <a:xfrm>
            <a:off x="1" y="0"/>
            <a:ext cx="121920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336513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hlinkClick r:id="rId4" action="ppaction://hlinksldjump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6"/>
          <a:stretch/>
        </p:blipFill>
        <p:spPr>
          <a:xfrm>
            <a:off x="0" y="-63500"/>
            <a:ext cx="12192000" cy="6921500"/>
          </a:xfr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051">
            <a:off x="9024378" y="2128306"/>
            <a:ext cx="2283243" cy="1280259"/>
          </a:xfrm>
          <a:prstGeom prst="rect">
            <a:avLst/>
          </a:prstGeom>
        </p:spPr>
      </p:pic>
      <p:pic>
        <p:nvPicPr>
          <p:cNvPr id="11" name="Picture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547">
            <a:off x="136211" y="2111256"/>
            <a:ext cx="3618750" cy="2026500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440" y="1690688"/>
            <a:ext cx="2496424" cy="1641318"/>
          </a:xfrm>
          <a:prstGeom prst="rect">
            <a:avLst/>
          </a:prstGeom>
        </p:spPr>
      </p:pic>
      <p:pic>
        <p:nvPicPr>
          <p:cNvPr id="3" name="Con chuồn chồn bay trong nắng sớm (mp3cut.net)">
            <a:hlinkClick r:id="" action="ppaction://media"/>
            <a:extLst>
              <a:ext uri="{FF2B5EF4-FFF2-40B4-BE49-F238E27FC236}">
                <a16:creationId xmlns:a16="http://schemas.microsoft.com/office/drawing/2014/main" id="{97B277C5-E982-A75B-B0DD-F2456AF5EC4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29.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38424" y="-711600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424382" y="213573"/>
            <a:ext cx="130407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FF3F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“CHUỒN </a:t>
            </a:r>
            <a:r>
              <a:rPr lang="en-US" sz="5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5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YÊU”</a:t>
            </a:r>
          </a:p>
        </p:txBody>
      </p:sp>
      <p:pic>
        <p:nvPicPr>
          <p:cNvPr id="8" name="Picture 7">
            <a:hlinkClick r:id="rId15" action="ppaction://hlinksldjump"/>
            <a:extLst>
              <a:ext uri="{FF2B5EF4-FFF2-40B4-BE49-F238E27FC236}">
                <a16:creationId xmlns:a16="http://schemas.microsoft.com/office/drawing/2014/main" id="{7B3A451B-8B6C-6C78-0D2E-1BBEC20EE4F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42" y="5253777"/>
            <a:ext cx="23812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061" numSld="999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loud 7">
            <a:hlinkClick r:id="rId2" action="ppaction://hlinksldjump"/>
          </p:cNvPr>
          <p:cNvSpPr/>
          <p:nvPr/>
        </p:nvSpPr>
        <p:spPr>
          <a:xfrm>
            <a:off x="-126723" y="190500"/>
            <a:ext cx="12575689" cy="28448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4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99" y="265394"/>
            <a:ext cx="2905245" cy="19101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D6087B-CB28-997A-CFA5-DFC0EF2BC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39" y="3225800"/>
            <a:ext cx="2705953" cy="367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106" y="31751"/>
            <a:ext cx="12308106" cy="6858000"/>
          </a:xfrm>
          <a:prstGeom prst="rect">
            <a:avLst/>
          </a:prstGeom>
        </p:spPr>
      </p:pic>
      <p:sp>
        <p:nvSpPr>
          <p:cNvPr id="8" name="Cloud 7">
            <a:hlinkClick r:id="rId4" action="ppaction://hlinksldjump"/>
          </p:cNvPr>
          <p:cNvSpPr/>
          <p:nvPr/>
        </p:nvSpPr>
        <p:spPr>
          <a:xfrm>
            <a:off x="1326116" y="443135"/>
            <a:ext cx="10713949" cy="285251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chuồn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chuồn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thăng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con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vi-VN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547">
            <a:off x="8804562" y="127069"/>
            <a:ext cx="3618750" cy="2026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D7D763-3E2B-E49B-D0F5-CBECC35EA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935" y="3295650"/>
            <a:ext cx="2633413" cy="357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2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loud 7">
            <a:hlinkClick r:id="rId4" action="ppaction://hlinksldjump"/>
          </p:cNvPr>
          <p:cNvSpPr/>
          <p:nvPr/>
        </p:nvSpPr>
        <p:spPr>
          <a:xfrm>
            <a:off x="2398955" y="384561"/>
            <a:ext cx="9715605" cy="29972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tx1"/>
                </a:solidFill>
                <a:ea typeface="Calibri" panose="020F0502020204030204" pitchFamily="34" charset="0"/>
              </a:rPr>
              <a:t>Để chuồn chuồn</a:t>
            </a:r>
            <a:r>
              <a:rPr lang="en-US" sz="3600" b="1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chemeClr val="tx1"/>
                </a:solidFill>
                <a:ea typeface="Calibri" panose="020F0502020204030204" pitchFamily="34" charset="0"/>
              </a:rPr>
              <a:t>giữ</a:t>
            </a:r>
            <a:r>
              <a:rPr lang="en-US" sz="3600" b="1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chemeClr val="tx1"/>
                </a:solidFill>
                <a:ea typeface="Calibri" panose="020F0502020204030204" pitchFamily="34" charset="0"/>
              </a:rPr>
              <a:t>được thăng bằng, </a:t>
            </a:r>
            <a:r>
              <a:rPr lang="en-US" sz="3600" b="1" dirty="0">
                <a:solidFill>
                  <a:schemeClr val="tx1"/>
                </a:solidFill>
                <a:ea typeface="Calibri" panose="020F0502020204030204" pitchFamily="34" charset="0"/>
              </a:rPr>
              <a:t>con</a:t>
            </a:r>
            <a:r>
              <a:rPr lang="vi-VN" sz="3600" b="1" dirty="0">
                <a:solidFill>
                  <a:schemeClr val="tx1"/>
                </a:solidFill>
                <a:ea typeface="Calibri" panose="020F0502020204030204" pitchFamily="34" charset="0"/>
              </a:rPr>
              <a:t> cần lưu ý điều gì</a:t>
            </a:r>
            <a:r>
              <a:rPr lang="en-US" sz="3600" b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?</a:t>
            </a:r>
            <a:endParaRPr lang="vi-VN" sz="3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051" flipH="1">
            <a:off x="9512594" y="624495"/>
            <a:ext cx="2300726" cy="16890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3FF86B-8EE2-3493-08BB-22A19123D9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9" y="3381760"/>
            <a:ext cx="2591023" cy="351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9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" y="-123825"/>
            <a:ext cx="12192000" cy="6858000"/>
          </a:xfrm>
          <a:prstGeom prst="rect">
            <a:avLst/>
          </a:prstGeom>
        </p:spPr>
      </p:pic>
      <p:sp>
        <p:nvSpPr>
          <p:cNvPr id="6" name="Cloud 5">
            <a:hlinkClick r:id="rId2" action="ppaction://hlinksldjump"/>
          </p:cNvPr>
          <p:cNvSpPr/>
          <p:nvPr/>
        </p:nvSpPr>
        <p:spPr>
          <a:xfrm>
            <a:off x="1971609" y="788565"/>
            <a:ext cx="7906327" cy="323334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061" flipH="1">
            <a:off x="8141768" y="1322221"/>
            <a:ext cx="3034967" cy="1641318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93AA311-EB81-689B-0C91-63D42EF29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2" t="4387" r="10406" b="8329"/>
          <a:stretch/>
        </p:blipFill>
        <p:spPr>
          <a:xfrm>
            <a:off x="4817312" y="1742986"/>
            <a:ext cx="1925619" cy="214077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9230C7-ACF0-2AC0-D92D-B48A9799BBDC}"/>
              </a:ext>
            </a:extLst>
          </p:cNvPr>
          <p:cNvSpPr txBox="1"/>
          <p:nvPr/>
        </p:nvSpPr>
        <p:spPr>
          <a:xfrm>
            <a:off x="3924017" y="1035100"/>
            <a:ext cx="4740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con!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B90CA4-4291-A546-CE86-81231631C3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436" y="-37925"/>
            <a:ext cx="47625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E46B-FE57-3CF1-77F8-8C4C011DD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53776-03A9-18A6-CA03-6E3F5E62C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C7628F-AC47-6F83-2B25-91D8F4819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0" y="73875"/>
            <a:ext cx="5913119" cy="327981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EAA7AA-843A-CE34-70F2-81F7DB85E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165" y="74265"/>
            <a:ext cx="5855986" cy="329394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EF5684-D0B2-89F0-9677-46C8A39D32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9" t="3756" r="3409" b="4545"/>
          <a:stretch/>
        </p:blipFill>
        <p:spPr>
          <a:xfrm>
            <a:off x="129090" y="3485109"/>
            <a:ext cx="5913119" cy="3297583"/>
          </a:xfrm>
          <a:prstGeom prst="rect">
            <a:avLst/>
          </a:prstGeom>
          <a:ln w="38100">
            <a:solidFill>
              <a:srgbClr val="175F37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1E898B1-7FE2-F2B0-14B9-ABE5684A3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297" y="3485109"/>
            <a:ext cx="5871853" cy="3297583"/>
          </a:xfrm>
          <a:prstGeom prst="rect">
            <a:avLst/>
          </a:prstGeom>
          <a:ln w="38100">
            <a:solidFill>
              <a:srgbClr val="175F37"/>
            </a:solidFill>
          </a:ln>
        </p:spPr>
      </p:pic>
    </p:spTree>
    <p:extLst>
      <p:ext uri="{BB962C8B-B14F-4D97-AF65-F5344CB8AC3E}">
        <p14:creationId xmlns:p14="http://schemas.microsoft.com/office/powerpoint/2010/main" val="2064296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063F195-2E1C-7A51-EAEB-011F91CBE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7526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2217">
            <a:off x="9651860" y="859499"/>
            <a:ext cx="1458399" cy="1400063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40E77F12-D252-4113-A8E4-0029FAFFC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9" y="415433"/>
            <a:ext cx="10050012" cy="567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64230" y="2366373"/>
            <a:ext cx="8816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pic>
        <p:nvPicPr>
          <p:cNvPr id="11" name="Picture 10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04BBF747-0D1F-CDE8-82E1-67F03E8A4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8" t="51538" r="17914" b="23264"/>
          <a:stretch/>
        </p:blipFill>
        <p:spPr bwMode="auto">
          <a:xfrm rot="21244025">
            <a:off x="11274402" y="3701211"/>
            <a:ext cx="605282" cy="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ình nền Bút Chì Tẩy Thước Kẻ Văn Phòng Phẩm, Dục, Phích, Nền Giáo Dục Mầm  Non Nền Background Vector để tải xuống miễn phí - Pngtree">
            <a:extLst>
              <a:ext uri="{FF2B5EF4-FFF2-40B4-BE49-F238E27FC236}">
                <a16:creationId xmlns:a16="http://schemas.microsoft.com/office/drawing/2014/main" id="{F02EFA7F-21C7-2526-1DE3-AA1C6BD11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34" t="86682" r="18438" b="-2620"/>
          <a:stretch/>
        </p:blipFill>
        <p:spPr bwMode="auto">
          <a:xfrm>
            <a:off x="1305649" y="5992601"/>
            <a:ext cx="880944" cy="1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331F970-A567-D89B-7266-548AD3DB4A19}"/>
              </a:ext>
            </a:extLst>
          </p:cNvPr>
          <p:cNvGrpSpPr/>
          <p:nvPr/>
        </p:nvGrpSpPr>
        <p:grpSpPr>
          <a:xfrm>
            <a:off x="426223" y="501994"/>
            <a:ext cx="11745620" cy="6588366"/>
            <a:chOff x="426223" y="501994"/>
            <a:chExt cx="11745620" cy="6588366"/>
          </a:xfrm>
        </p:grpSpPr>
        <p:pic>
          <p:nvPicPr>
            <p:cNvPr id="2060" name="Picture 12" descr="Lịch sử giá Chuồn chuồn tre Hà Tiên Rạch Giá Phú Quốc Kiên Giang Chuồn tre  xinh shop cập nhật 11/2023 - BeeCost">
              <a:extLst>
                <a:ext uri="{FF2B5EF4-FFF2-40B4-BE49-F238E27FC236}">
                  <a16:creationId xmlns:a16="http://schemas.microsoft.com/office/drawing/2014/main" id="{540FD83A-E5AD-B908-40A4-31C880341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48" b="100000" l="4688" r="935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936376">
              <a:off x="7850122" y="4708767"/>
              <a:ext cx="1690382" cy="1690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huồn chuồn tre thăng bằng size 12cm bán lẻ TPHCM | Shopee Việt Nam">
              <a:extLst>
                <a:ext uri="{FF2B5EF4-FFF2-40B4-BE49-F238E27FC236}">
                  <a16:creationId xmlns:a16="http://schemas.microsoft.com/office/drawing/2014/main" id="{A678A753-27C7-266D-EE55-C8718C62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38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94714">
              <a:off x="3978247" y="5260259"/>
              <a:ext cx="1255249" cy="125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Chuồn chuồn tre thăng bằng size nhỏ 7cm bán lẻ Chuồn tre xinh shop TPHCM |  Shopee Việt Nam">
              <a:extLst>
                <a:ext uri="{FF2B5EF4-FFF2-40B4-BE49-F238E27FC236}">
                  <a16:creationId xmlns:a16="http://schemas.microsoft.com/office/drawing/2014/main" id="{21157BA4-0BF4-0013-E482-094EEA9E1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30" r="98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842138">
              <a:off x="893008" y="501994"/>
              <a:ext cx="1496736" cy="1496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5383B28-C374-A8BB-80B6-D2BF8E3EC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6449" b="21308"/>
            <a:stretch/>
          </p:blipFill>
          <p:spPr bwMode="auto">
            <a:xfrm>
              <a:off x="426223" y="1472816"/>
              <a:ext cx="756625" cy="47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96682140-C0C1-E8BC-FC4C-C5E64A9028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67" t="61564" r="29" b="31499"/>
            <a:stretch/>
          </p:blipFill>
          <p:spPr bwMode="auto">
            <a:xfrm>
              <a:off x="11842331" y="3691151"/>
              <a:ext cx="329512" cy="479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02362842-B9E0-C875-C440-3F8DBED5D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58" t="51538" r="17914" b="23264"/>
            <a:stretch/>
          </p:blipFill>
          <p:spPr bwMode="auto">
            <a:xfrm rot="19975878">
              <a:off x="10378791" y="5366076"/>
              <a:ext cx="626685" cy="80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4B444AEB-DE9D-5905-E0C1-34A27DB114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34" t="86682" r="18438" b="-2620"/>
            <a:stretch/>
          </p:blipFill>
          <p:spPr bwMode="auto">
            <a:xfrm>
              <a:off x="10382224" y="5988238"/>
              <a:ext cx="880943" cy="1102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ình nền Bút Chì Tẩy Thước Kẻ Văn Phòng Phẩm, Dục, Phích, Nền Giáo Dục Mầm  Non Nền Background Vector để tải xuống miễn phí - Pngtree">
              <a:extLst>
                <a:ext uri="{FF2B5EF4-FFF2-40B4-BE49-F238E27FC236}">
                  <a16:creationId xmlns:a16="http://schemas.microsoft.com/office/drawing/2014/main" id="{C90C4D3B-05AB-BBDF-4806-E48622F3AC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0" t="78000" r="55803" b="3030"/>
            <a:stretch/>
          </p:blipFill>
          <p:spPr bwMode="auto">
            <a:xfrm>
              <a:off x="1339703" y="5400246"/>
              <a:ext cx="1206221" cy="13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Shape, rectangle&#10;&#10;Description automatically generated">
              <a:extLst>
                <a:ext uri="{FF2B5EF4-FFF2-40B4-BE49-F238E27FC236}">
                  <a16:creationId xmlns:a16="http://schemas.microsoft.com/office/drawing/2014/main" id="{AB5F1816-E4F4-1210-205C-3BDD5253A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08" r="77024"/>
            <a:stretch/>
          </p:blipFill>
          <p:spPr>
            <a:xfrm>
              <a:off x="1236696" y="4551525"/>
              <a:ext cx="2309142" cy="1538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443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7FBFD2-5254-48F1-B7A1-2D86BBCF6F98}:25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407</Words>
  <Application>Microsoft Office PowerPoint</Application>
  <PresentationFormat>Widescreen</PresentationFormat>
  <Paragraphs>77</Paragraphs>
  <Slides>24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Arial Rounded MT Bold</vt:lpstr>
      <vt:lpstr>Averta Std CY Bold</vt:lpstr>
      <vt:lpstr>Calibri</vt:lpstr>
      <vt:lpstr>Calibri Light</vt:lpstr>
      <vt:lpstr>HP001</vt:lpstr>
      <vt:lpstr>HP001 4 hàng</vt:lpstr>
      <vt:lpstr>Ideal Sans Medium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167</cp:revision>
  <dcterms:created xsi:type="dcterms:W3CDTF">2023-10-13T14:34:29Z</dcterms:created>
  <dcterms:modified xsi:type="dcterms:W3CDTF">2024-03-19T12:56:05Z</dcterms:modified>
</cp:coreProperties>
</file>