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71" r:id="rId2"/>
    <p:sldId id="256" r:id="rId3"/>
    <p:sldId id="257" r:id="rId4"/>
    <p:sldId id="261" r:id="rId5"/>
    <p:sldId id="263" r:id="rId6"/>
    <p:sldId id="258" r:id="rId7"/>
    <p:sldId id="2758" r:id="rId8"/>
    <p:sldId id="259" r:id="rId9"/>
    <p:sldId id="260" r:id="rId10"/>
    <p:sldId id="2768" r:id="rId11"/>
    <p:sldId id="2764" r:id="rId12"/>
    <p:sldId id="2759" r:id="rId13"/>
    <p:sldId id="266" r:id="rId14"/>
    <p:sldId id="2769" r:id="rId15"/>
    <p:sldId id="2761" r:id="rId16"/>
    <p:sldId id="267" r:id="rId17"/>
    <p:sldId id="2762" r:id="rId18"/>
    <p:sldId id="2770" r:id="rId19"/>
    <p:sldId id="283" r:id="rId20"/>
    <p:sldId id="279" r:id="rId21"/>
    <p:sldId id="2753" r:id="rId22"/>
    <p:sldId id="275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82FF"/>
    <a:srgbClr val="C55A11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C2622-264C-424A-A001-BD0BE22A92C9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C81D6-9063-438D-B7E7-B02278AAC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00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941E-28FA-5BA4-B2F5-9C840616F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ED55F-9C43-3D40-5B0B-B6FB3776B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9D64C-71A7-55FB-D291-3C733F439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76D56-7B47-78E0-1469-47DB5B5BF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81958-D54A-4278-5C6E-6EA7F7B90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3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5A57-F1CC-0B68-B687-DA6C2524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4588D-7920-2371-1F5C-5B42F9C9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56A1-0256-725C-8DF2-8BAC12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026C-56C1-BBEB-92DC-88E29C27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444C-4C20-2A10-05CA-D9E38321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291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5A57-F1CC-0B68-B687-DA6C2524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4588D-7920-2371-1F5C-5B42F9C9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56A1-0256-725C-8DF2-8BAC12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026C-56C1-BBEB-92DC-88E29C27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444C-4C20-2A10-05CA-D9E38321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886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F71B-0C87-8690-A645-2C530336E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16448-248B-A3F5-86AA-76E6F4E9D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3EFA0D-92E5-09A3-306C-37F64AF5F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2DD49-06EE-797D-0506-E505A112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2D554-9E76-6611-E6CF-A020E7E41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92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7A534-8A4C-C3ED-187F-CB9CC8D65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1D178-078C-651A-E890-64C3588637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9DFAC6-F1FE-7969-870D-B03F4BF23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EB5404-3634-94C2-CD3C-9F3CE96A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79B0A-564E-FBE4-0D32-33FAB6D22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E9B1E-D476-3766-0972-58A3E4445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984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023B8-5E33-AB71-7D53-A1446CE80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14C276-ED60-48A8-3301-7ED3B1413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2D75E0-CD89-D33D-280B-B97674B64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E6AE3B-41B1-94EA-2487-5C2319F7E2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94DF63-4555-5D02-D2B2-6D36F946EF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31F148-4496-098C-3093-A42DA7AF9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1B9A48-644B-5831-6223-3906064E8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F7822-52AB-1BAA-5CAD-C5162891B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08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A2E9C-4F99-98FA-91DB-45EB593A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48A1E6-D0ED-159A-43BA-AD6C868E3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1E08B-390D-173B-E3FB-8FFCBA59F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A3313-F373-C5F7-5D3B-841269BF8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56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937411-B751-54F4-D338-BC95D5D4E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779543-85FF-EA75-7605-85CBFAB06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E6847-C0F1-BFF5-9471-CBEF7F35E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285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08EEA-6A98-94BA-F076-B2AA21E64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7D3CF-7859-F7CE-BE32-81852B264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2CA9C0-82A6-12D4-97AB-7CEA62CD4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10233-EBA2-C69B-C289-3660C8B5D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06F3B-62AA-F353-E55B-FC2021689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ABD61-26CE-9D27-7FF3-18EE0D01A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05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BA7A8-0D7F-3D3F-D9A2-CA1822772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011EEF-5548-4650-21E3-43D4378328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B5A4B1-E09D-0561-E85C-425BD7481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B48B0-F0BE-A6A5-DB6D-19373EE28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72BE73-3C6D-51A8-1420-54C85CDD9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A21994-C30A-222D-5627-96A2B38F6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39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C1C7F-C85C-37AC-4B4B-DBF017A4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5BA193-819A-435C-5C2E-C267D8CAC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67081-DEC3-DA8E-18B5-B69D5847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B6995-8909-8818-B06B-0EC05E721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F4115-0395-8260-387C-FC5CA3202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842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5A57-F1CC-0B68-B687-DA6C2524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4588D-7920-2371-1F5C-5B42F9C9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56A1-0256-725C-8DF2-8BAC12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026C-56C1-BBEB-92DC-88E29C27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444C-4C20-2A10-05CA-D9E38321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576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4A0CD1-4DF6-5BCB-EA06-00F5BAD5AB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CEAE5B-BB0B-7D5D-B85D-4374D24BA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8B491-2037-2DD9-3E49-D6B10B454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8E50C-B005-9239-72A6-B034EC548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D96ED-AE1A-B6FF-950B-75C85E58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35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5A57-F1CC-0B68-B687-DA6C2524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4588D-7920-2371-1F5C-5B42F9C9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56A1-0256-725C-8DF2-8BAC12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026C-56C1-BBEB-92DC-88E29C27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444C-4C20-2A10-05CA-D9E38321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3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5A57-F1CC-0B68-B687-DA6C2524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4588D-7920-2371-1F5C-5B42F9C9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56A1-0256-725C-8DF2-8BAC12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026C-56C1-BBEB-92DC-88E29C27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444C-4C20-2A10-05CA-D9E38321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8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5A57-F1CC-0B68-B687-DA6C2524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4588D-7920-2371-1F5C-5B42F9C9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56A1-0256-725C-8DF2-8BAC12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026C-56C1-BBEB-92DC-88E29C27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444C-4C20-2A10-05CA-D9E38321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3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5A57-F1CC-0B68-B687-DA6C2524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4588D-7920-2371-1F5C-5B42F9C9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56A1-0256-725C-8DF2-8BAC12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026C-56C1-BBEB-92DC-88E29C27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444C-4C20-2A10-05CA-D9E38321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5A57-F1CC-0B68-B687-DA6C2524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4588D-7920-2371-1F5C-5B42F9C9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56A1-0256-725C-8DF2-8BAC12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026C-56C1-BBEB-92DC-88E29C27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444C-4C20-2A10-05CA-D9E38321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5A57-F1CC-0B68-B687-DA6C2524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4588D-7920-2371-1F5C-5B42F9C9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56A1-0256-725C-8DF2-8BAC12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026C-56C1-BBEB-92DC-88E29C27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444C-4C20-2A10-05CA-D9E38321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77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5A57-F1CC-0B68-B687-DA6C25247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4588D-7920-2371-1F5C-5B42F9C9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656A1-0256-725C-8DF2-8BAC12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2026C-56C1-BBEB-92DC-88E29C27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444C-4C20-2A10-05CA-D9E38321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101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B7D93C-7EA1-D39C-F822-035313712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15CC6-089D-0E24-A353-5FFF963E7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99239-BDD4-C1CE-374C-FE8DBC0D61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E71B-C595-482D-B548-F03C20443B26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225E1-D82A-866F-FB16-BB6560376F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E5A74-0D71-C345-9FBA-41FF5C79A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54852-4DCD-4687-BC82-6D9C3137C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30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8" r:id="rId3"/>
    <p:sldLayoutId id="2147483667" r:id="rId4"/>
    <p:sldLayoutId id="2147483666" r:id="rId5"/>
    <p:sldLayoutId id="2147483665" r:id="rId6"/>
    <p:sldLayoutId id="2147483664" r:id="rId7"/>
    <p:sldLayoutId id="2147483663" r:id="rId8"/>
    <p:sldLayoutId id="2147483662" r:id="rId9"/>
    <p:sldLayoutId id="2147483661" r:id="rId10"/>
    <p:sldLayoutId id="2147483660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972D2-3907-AE91-ACD4-37F1A7B47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8C859AD-6A24-C87D-3690-548918A5A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510;p43">
            <a:extLst>
              <a:ext uri="{FF2B5EF4-FFF2-40B4-BE49-F238E27FC236}">
                <a16:creationId xmlns:a16="http://schemas.microsoft.com/office/drawing/2014/main" id="{AE0D0F2F-F96E-8FCD-4892-2D3A6C45B8B8}"/>
              </a:ext>
            </a:extLst>
          </p:cNvPr>
          <p:cNvSpPr txBox="1">
            <a:spLocks/>
          </p:cNvSpPr>
          <p:nvPr/>
        </p:nvSpPr>
        <p:spPr>
          <a:xfrm>
            <a:off x="3781166" y="3311297"/>
            <a:ext cx="6481077" cy="6106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b="1" i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Giáo </a:t>
            </a:r>
            <a:r>
              <a:rPr lang="vi-VN" b="1" i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viên </a:t>
            </a:r>
            <a:r>
              <a:rPr lang="en-US" b="1" i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: </a:t>
            </a:r>
            <a:r>
              <a:rPr lang="vi-VN" b="1" i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Nguyễn </a:t>
            </a:r>
            <a:r>
              <a:rPr lang="vi-VN" b="1" i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Thị Hằng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9FB4EF0-C97E-1E75-DBB2-F924FA74B21E}"/>
              </a:ext>
            </a:extLst>
          </p:cNvPr>
          <p:cNvSpPr/>
          <p:nvPr/>
        </p:nvSpPr>
        <p:spPr>
          <a:xfrm>
            <a:off x="581891" y="131910"/>
            <a:ext cx="11471564" cy="998800"/>
          </a:xfrm>
          <a:prstGeom prst="roundRect">
            <a:avLst/>
          </a:prstGeom>
          <a:solidFill>
            <a:srgbClr val="B3CFF9"/>
          </a:solidFill>
          <a:ln>
            <a:solidFill>
              <a:srgbClr val="00B0F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 GIÁO DỤC VÀ ĐÀO TẠO HÀ NỘI 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HUYỆN THANH TRÌ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6C3BD7-3DFB-8429-F2D8-D69857FFF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25" y="-46218"/>
            <a:ext cx="1355056" cy="13550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5BEA65-A7FE-306C-3901-BB8FE20CB1D0}"/>
              </a:ext>
            </a:extLst>
          </p:cNvPr>
          <p:cNvSpPr/>
          <p:nvPr/>
        </p:nvSpPr>
        <p:spPr>
          <a:xfrm>
            <a:off x="1130653" y="2037674"/>
            <a:ext cx="99306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 defTabSz="457200">
              <a:spcBef>
                <a:spcPct val="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 TIỂU HỌC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9964A1-611B-84EA-BAC9-FB248FCAB648}"/>
              </a:ext>
            </a:extLst>
          </p:cNvPr>
          <p:cNvSpPr txBox="1"/>
          <p:nvPr/>
        </p:nvSpPr>
        <p:spPr>
          <a:xfrm>
            <a:off x="2797144" y="2852065"/>
            <a:ext cx="61880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spcBef>
                <a:spcPct val="0"/>
              </a:spcBef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MÔN: TIẾNG VIỆT LỚP 3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Google Shape;1510;p43">
            <a:extLst>
              <a:ext uri="{FF2B5EF4-FFF2-40B4-BE49-F238E27FC236}">
                <a16:creationId xmlns:a16="http://schemas.microsoft.com/office/drawing/2014/main" id="{C7D4259B-9232-5503-FD73-C4F8A9D71122}"/>
              </a:ext>
            </a:extLst>
          </p:cNvPr>
          <p:cNvSpPr txBox="1">
            <a:spLocks/>
          </p:cNvSpPr>
          <p:nvPr/>
        </p:nvSpPr>
        <p:spPr>
          <a:xfrm>
            <a:off x="2797144" y="3768310"/>
            <a:ext cx="6481077" cy="6106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A Thị Trấn Văn Điển</a:t>
            </a:r>
            <a:endParaRPr lang="vi-VN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A5A8ED-8A9B-7E2A-9D45-28564E6A5F8E}"/>
              </a:ext>
            </a:extLst>
          </p:cNvPr>
          <p:cNvSpPr/>
          <p:nvPr/>
        </p:nvSpPr>
        <p:spPr>
          <a:xfrm>
            <a:off x="1547559" y="1670802"/>
            <a:ext cx="9096882" cy="348062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lvl="0" algn="ctr" defTabSz="457200">
              <a:spcBef>
                <a:spcPct val="0"/>
              </a:spcBef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HỘI THI GIÁO VIÊN DẠY GIỎI THÀNH PHỐ</a:t>
            </a:r>
          </a:p>
        </p:txBody>
      </p:sp>
    </p:spTree>
    <p:extLst>
      <p:ext uri="{BB962C8B-B14F-4D97-AF65-F5344CB8AC3E}">
        <p14:creationId xmlns:p14="http://schemas.microsoft.com/office/powerpoint/2010/main" val="99001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701FE-7F55-9D8D-DE0C-304A3F4F1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2" name="Group 2061">
            <a:extLst>
              <a:ext uri="{FF2B5EF4-FFF2-40B4-BE49-F238E27FC236}">
                <a16:creationId xmlns:a16="http://schemas.microsoft.com/office/drawing/2014/main" id="{FD3C83F6-57E0-98F8-9BD5-55425C310665}"/>
              </a:ext>
            </a:extLst>
          </p:cNvPr>
          <p:cNvGrpSpPr/>
          <p:nvPr/>
        </p:nvGrpSpPr>
        <p:grpSpPr>
          <a:xfrm>
            <a:off x="4659272" y="2989892"/>
            <a:ext cx="4827626" cy="4226573"/>
            <a:chOff x="-635880" y="137473"/>
            <a:chExt cx="4851400" cy="4851400"/>
          </a:xfrm>
        </p:grpSpPr>
        <p:pic>
          <p:nvPicPr>
            <p:cNvPr id="2063" name="Picture 6">
              <a:extLst>
                <a:ext uri="{FF2B5EF4-FFF2-40B4-BE49-F238E27FC236}">
                  <a16:creationId xmlns:a16="http://schemas.microsoft.com/office/drawing/2014/main" id="{69E5938F-90C7-5512-835C-46DC56CA09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64" name="Oval 2063">
              <a:extLst>
                <a:ext uri="{FF2B5EF4-FFF2-40B4-BE49-F238E27FC236}">
                  <a16:creationId xmlns:a16="http://schemas.microsoft.com/office/drawing/2014/main" id="{2E17A70B-12A5-1485-3DEB-A3516CAB6BB0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59" name="Group 2058">
            <a:extLst>
              <a:ext uri="{FF2B5EF4-FFF2-40B4-BE49-F238E27FC236}">
                <a16:creationId xmlns:a16="http://schemas.microsoft.com/office/drawing/2014/main" id="{46AC8A97-221F-CEF5-0E74-72F2CBBB1F73}"/>
              </a:ext>
            </a:extLst>
          </p:cNvPr>
          <p:cNvGrpSpPr/>
          <p:nvPr/>
        </p:nvGrpSpPr>
        <p:grpSpPr>
          <a:xfrm>
            <a:off x="658241" y="3018281"/>
            <a:ext cx="4827626" cy="4226573"/>
            <a:chOff x="-635880" y="137473"/>
            <a:chExt cx="4851400" cy="4851400"/>
          </a:xfrm>
        </p:grpSpPr>
        <p:pic>
          <p:nvPicPr>
            <p:cNvPr id="2060" name="Picture 6">
              <a:extLst>
                <a:ext uri="{FF2B5EF4-FFF2-40B4-BE49-F238E27FC236}">
                  <a16:creationId xmlns:a16="http://schemas.microsoft.com/office/drawing/2014/main" id="{612699B5-3DEB-A25B-7EC5-EEA237B57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61" name="Oval 2060">
              <a:extLst>
                <a:ext uri="{FF2B5EF4-FFF2-40B4-BE49-F238E27FC236}">
                  <a16:creationId xmlns:a16="http://schemas.microsoft.com/office/drawing/2014/main" id="{9466E104-BE8E-8C74-5F8E-50A1E7AA3B3B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C536B86-CCB0-83DA-C4FC-60E98D2756E2}"/>
              </a:ext>
            </a:extLst>
          </p:cNvPr>
          <p:cNvGrpSpPr/>
          <p:nvPr/>
        </p:nvGrpSpPr>
        <p:grpSpPr>
          <a:xfrm>
            <a:off x="2790061" y="343818"/>
            <a:ext cx="4827626" cy="4226573"/>
            <a:chOff x="-635880" y="137473"/>
            <a:chExt cx="4851400" cy="4851400"/>
          </a:xfrm>
        </p:grpSpPr>
        <p:pic>
          <p:nvPicPr>
            <p:cNvPr id="2048" name="Picture 6">
              <a:extLst>
                <a:ext uri="{FF2B5EF4-FFF2-40B4-BE49-F238E27FC236}">
                  <a16:creationId xmlns:a16="http://schemas.microsoft.com/office/drawing/2014/main" id="{7C27EC8E-E02A-21DF-B907-9D9C747B89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9" name="Oval 2048">
              <a:extLst>
                <a:ext uri="{FF2B5EF4-FFF2-40B4-BE49-F238E27FC236}">
                  <a16:creationId xmlns:a16="http://schemas.microsoft.com/office/drawing/2014/main" id="{49833A92-37F0-F8C4-F286-D5531B49284F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" name="图片 21">
            <a:extLst>
              <a:ext uri="{FF2B5EF4-FFF2-40B4-BE49-F238E27FC236}">
                <a16:creationId xmlns:a16="http://schemas.microsoft.com/office/drawing/2014/main" id="{008AD796-7BB7-336F-6950-15782A7255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386186" y="6008168"/>
            <a:ext cx="710801" cy="101984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341085-B9AD-EE35-1442-8CD825E4F8FF}"/>
              </a:ext>
            </a:extLst>
          </p:cNvPr>
          <p:cNvSpPr/>
          <p:nvPr/>
        </p:nvSpPr>
        <p:spPr>
          <a:xfrm>
            <a:off x="254000" y="303810"/>
            <a:ext cx="11747918" cy="707886"/>
          </a:xfrm>
          <a:prstGeom prst="rect">
            <a:avLst/>
          </a:prstGeom>
          <a:noFill/>
          <a:ln w="28575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1. Các từ ngữ chỉ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thái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độ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lịch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sự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trong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altLang="zh-CN" sz="4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giao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tiếp: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字魂130号-快乐俏黑体" panose="00000500000000000000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63E82B-CF5C-CFD1-5953-71CA403537D6}"/>
              </a:ext>
            </a:extLst>
          </p:cNvPr>
          <p:cNvSpPr txBox="1"/>
          <p:nvPr/>
        </p:nvSpPr>
        <p:spPr>
          <a:xfrm>
            <a:off x="4806239" y="2099627"/>
            <a:ext cx="195475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tôn trọng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EF9FC9-60BA-CCDA-C936-501FE9301D07}"/>
              </a:ext>
            </a:extLst>
          </p:cNvPr>
          <p:cNvSpPr txBox="1"/>
          <p:nvPr/>
        </p:nvSpPr>
        <p:spPr>
          <a:xfrm>
            <a:off x="6790317" y="4957376"/>
            <a:ext cx="23300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lễ phép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9089240-8AAE-820C-059B-13B772E48205}"/>
              </a:ext>
            </a:extLst>
          </p:cNvPr>
          <p:cNvGrpSpPr/>
          <p:nvPr/>
        </p:nvGrpSpPr>
        <p:grpSpPr>
          <a:xfrm>
            <a:off x="-972493" y="303810"/>
            <a:ext cx="4827626" cy="4226573"/>
            <a:chOff x="-635880" y="137473"/>
            <a:chExt cx="4851400" cy="4851400"/>
          </a:xfrm>
        </p:grpSpPr>
        <p:pic>
          <p:nvPicPr>
            <p:cNvPr id="36" name="Picture 6">
              <a:extLst>
                <a:ext uri="{FF2B5EF4-FFF2-40B4-BE49-F238E27FC236}">
                  <a16:creationId xmlns:a16="http://schemas.microsoft.com/office/drawing/2014/main" id="{E46CDEE4-55F7-10B5-E195-22B9D9657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868B936-AC9F-EBAC-187E-86DF9DB87470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075C66D-CED5-476A-66FB-2BDDEF03E20E}"/>
              </a:ext>
            </a:extLst>
          </p:cNvPr>
          <p:cNvSpPr txBox="1"/>
          <p:nvPr/>
        </p:nvSpPr>
        <p:spPr>
          <a:xfrm>
            <a:off x="560978" y="1970375"/>
            <a:ext cx="27495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thân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thiện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F3A5E5-5E4B-6E3B-8CEB-C3087FBC5C50}"/>
              </a:ext>
            </a:extLst>
          </p:cNvPr>
          <p:cNvSpPr txBox="1"/>
          <p:nvPr/>
        </p:nvSpPr>
        <p:spPr>
          <a:xfrm>
            <a:off x="3059685" y="4712052"/>
            <a:ext cx="23300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hòa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nhã</a:t>
            </a:r>
          </a:p>
        </p:txBody>
      </p:sp>
      <p:grpSp>
        <p:nvGrpSpPr>
          <p:cNvPr id="2065" name="Group 2064">
            <a:extLst>
              <a:ext uri="{FF2B5EF4-FFF2-40B4-BE49-F238E27FC236}">
                <a16:creationId xmlns:a16="http://schemas.microsoft.com/office/drawing/2014/main" id="{9E9FDC11-95EE-153B-34FB-39793C64297D}"/>
              </a:ext>
            </a:extLst>
          </p:cNvPr>
          <p:cNvGrpSpPr/>
          <p:nvPr/>
        </p:nvGrpSpPr>
        <p:grpSpPr>
          <a:xfrm>
            <a:off x="6626247" y="326972"/>
            <a:ext cx="4827626" cy="4226573"/>
            <a:chOff x="-635880" y="137473"/>
            <a:chExt cx="4851400" cy="4851400"/>
          </a:xfrm>
        </p:grpSpPr>
        <p:pic>
          <p:nvPicPr>
            <p:cNvPr id="2066" name="Picture 6">
              <a:extLst>
                <a:ext uri="{FF2B5EF4-FFF2-40B4-BE49-F238E27FC236}">
                  <a16:creationId xmlns:a16="http://schemas.microsoft.com/office/drawing/2014/main" id="{F203ADF3-70B0-5706-4079-58020BA960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67" name="Oval 2066">
              <a:extLst>
                <a:ext uri="{FF2B5EF4-FFF2-40B4-BE49-F238E27FC236}">
                  <a16:creationId xmlns:a16="http://schemas.microsoft.com/office/drawing/2014/main" id="{9850A189-D6BC-603F-3F4F-C87F025315B8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E1F73F9-3F6E-F890-B094-19DDE3E79A90}"/>
              </a:ext>
            </a:extLst>
          </p:cNvPr>
          <p:cNvSpPr txBox="1"/>
          <p:nvPr/>
        </p:nvSpPr>
        <p:spPr>
          <a:xfrm>
            <a:off x="8846204" y="2212743"/>
            <a:ext cx="23300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cởi mở</a:t>
            </a:r>
          </a:p>
        </p:txBody>
      </p:sp>
    </p:spTree>
    <p:extLst>
      <p:ext uri="{BB962C8B-B14F-4D97-AF65-F5344CB8AC3E}">
        <p14:creationId xmlns:p14="http://schemas.microsoft.com/office/powerpoint/2010/main" val="3812509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0C9F3-1DF0-6A54-676C-2658E84CC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C86AB0-7D3D-E63A-7552-4775280FD4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0147" t="15529" r="26235" b="12000"/>
          <a:stretch/>
        </p:blipFill>
        <p:spPr>
          <a:xfrm>
            <a:off x="130629" y="-1"/>
            <a:ext cx="11901714" cy="7036137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C93AD5A-145C-FD8E-1D4B-6B92AB23ECB2}"/>
              </a:ext>
            </a:extLst>
          </p:cNvPr>
          <p:cNvSpPr/>
          <p:nvPr/>
        </p:nvSpPr>
        <p:spPr>
          <a:xfrm>
            <a:off x="-11390981" y="-5435676"/>
            <a:ext cx="6472990" cy="5108429"/>
          </a:xfrm>
          <a:custGeom>
            <a:avLst/>
            <a:gdLst>
              <a:gd name="connsiteX0" fmla="*/ 555341 w 6472990"/>
              <a:gd name="connsiteY0" fmla="*/ 4761671 h 5108429"/>
              <a:gd name="connsiteX1" fmla="*/ 1058261 w 6472990"/>
              <a:gd name="connsiteY1" fmla="*/ 4746431 h 5108429"/>
              <a:gd name="connsiteX2" fmla="*/ 1698341 w 6472990"/>
              <a:gd name="connsiteY2" fmla="*/ 4152071 h 5108429"/>
              <a:gd name="connsiteX3" fmla="*/ 2536541 w 6472990"/>
              <a:gd name="connsiteY3" fmla="*/ 4258751 h 5108429"/>
              <a:gd name="connsiteX4" fmla="*/ 3085181 w 6472990"/>
              <a:gd name="connsiteY4" fmla="*/ 3694871 h 5108429"/>
              <a:gd name="connsiteX5" fmla="*/ 3953861 w 6472990"/>
              <a:gd name="connsiteY5" fmla="*/ 3588191 h 5108429"/>
              <a:gd name="connsiteX6" fmla="*/ 4350101 w 6472990"/>
              <a:gd name="connsiteY6" fmla="*/ 2841431 h 5108429"/>
              <a:gd name="connsiteX7" fmla="*/ 5066381 w 6472990"/>
              <a:gd name="connsiteY7" fmla="*/ 2719511 h 5108429"/>
              <a:gd name="connsiteX8" fmla="*/ 5340701 w 6472990"/>
              <a:gd name="connsiteY8" fmla="*/ 1850831 h 5108429"/>
              <a:gd name="connsiteX9" fmla="*/ 5996021 w 6472990"/>
              <a:gd name="connsiteY9" fmla="*/ 1561271 h 5108429"/>
              <a:gd name="connsiteX10" fmla="*/ 5889341 w 6472990"/>
              <a:gd name="connsiteY10" fmla="*/ 890711 h 5108429"/>
              <a:gd name="connsiteX11" fmla="*/ 6026501 w 6472990"/>
              <a:gd name="connsiteY11" fmla="*/ 494471 h 5108429"/>
              <a:gd name="connsiteX12" fmla="*/ 6056981 w 6472990"/>
              <a:gd name="connsiteY12" fmla="*/ 357311 h 5108429"/>
              <a:gd name="connsiteX13" fmla="*/ 387701 w 6472990"/>
              <a:gd name="connsiteY13" fmla="*/ 326831 h 5108429"/>
              <a:gd name="connsiteX14" fmla="*/ 555341 w 6472990"/>
              <a:gd name="connsiteY14" fmla="*/ 4761671 h 5108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72990" h="5108429">
                <a:moveTo>
                  <a:pt x="555341" y="4761671"/>
                </a:moveTo>
                <a:cubicBezTo>
                  <a:pt x="667101" y="5498271"/>
                  <a:pt x="867761" y="4848031"/>
                  <a:pt x="1058261" y="4746431"/>
                </a:cubicBezTo>
                <a:cubicBezTo>
                  <a:pt x="1248761" y="4644831"/>
                  <a:pt x="1451961" y="4233351"/>
                  <a:pt x="1698341" y="4152071"/>
                </a:cubicBezTo>
                <a:cubicBezTo>
                  <a:pt x="1944721" y="4070791"/>
                  <a:pt x="2305401" y="4334951"/>
                  <a:pt x="2536541" y="4258751"/>
                </a:cubicBezTo>
                <a:cubicBezTo>
                  <a:pt x="2767681" y="4182551"/>
                  <a:pt x="2848961" y="3806631"/>
                  <a:pt x="3085181" y="3694871"/>
                </a:cubicBezTo>
                <a:cubicBezTo>
                  <a:pt x="3321401" y="3583111"/>
                  <a:pt x="3743041" y="3730431"/>
                  <a:pt x="3953861" y="3588191"/>
                </a:cubicBezTo>
                <a:cubicBezTo>
                  <a:pt x="4164681" y="3445951"/>
                  <a:pt x="4164681" y="2986211"/>
                  <a:pt x="4350101" y="2841431"/>
                </a:cubicBezTo>
                <a:cubicBezTo>
                  <a:pt x="4535521" y="2696651"/>
                  <a:pt x="4901281" y="2884611"/>
                  <a:pt x="5066381" y="2719511"/>
                </a:cubicBezTo>
                <a:cubicBezTo>
                  <a:pt x="5231481" y="2554411"/>
                  <a:pt x="5185761" y="2043871"/>
                  <a:pt x="5340701" y="1850831"/>
                </a:cubicBezTo>
                <a:cubicBezTo>
                  <a:pt x="5495641" y="1657791"/>
                  <a:pt x="5904581" y="1721291"/>
                  <a:pt x="5996021" y="1561271"/>
                </a:cubicBezTo>
                <a:cubicBezTo>
                  <a:pt x="6087461" y="1401251"/>
                  <a:pt x="5884261" y="1068511"/>
                  <a:pt x="5889341" y="890711"/>
                </a:cubicBezTo>
                <a:cubicBezTo>
                  <a:pt x="5894421" y="712911"/>
                  <a:pt x="5998561" y="583371"/>
                  <a:pt x="6026501" y="494471"/>
                </a:cubicBezTo>
                <a:cubicBezTo>
                  <a:pt x="6054441" y="405571"/>
                  <a:pt x="6996781" y="385251"/>
                  <a:pt x="6056981" y="357311"/>
                </a:cubicBezTo>
                <a:cubicBezTo>
                  <a:pt x="5117181" y="329371"/>
                  <a:pt x="1299561" y="-412309"/>
                  <a:pt x="387701" y="326831"/>
                </a:cubicBezTo>
                <a:cubicBezTo>
                  <a:pt x="-524159" y="1065971"/>
                  <a:pt x="443581" y="4025071"/>
                  <a:pt x="555341" y="4761671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EED2BA1-D538-29C7-4D9E-FA27F410425E}"/>
              </a:ext>
            </a:extLst>
          </p:cNvPr>
          <p:cNvGrpSpPr/>
          <p:nvPr/>
        </p:nvGrpSpPr>
        <p:grpSpPr>
          <a:xfrm>
            <a:off x="6679286" y="-265478"/>
            <a:ext cx="5501300" cy="2940159"/>
            <a:chOff x="8386822" y="-434666"/>
            <a:chExt cx="5501300" cy="294015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89B143-DE1B-5118-EFB6-0A7DEB1FB7DF}"/>
                </a:ext>
              </a:extLst>
            </p:cNvPr>
            <p:cNvSpPr/>
            <p:nvPr/>
          </p:nvSpPr>
          <p:spPr>
            <a:xfrm>
              <a:off x="8386822" y="-434666"/>
              <a:ext cx="5501300" cy="2940159"/>
            </a:xfrm>
            <a:custGeom>
              <a:avLst/>
              <a:gdLst>
                <a:gd name="connsiteX0" fmla="*/ 5483609 w 5501300"/>
                <a:gd name="connsiteY0" fmla="*/ 2894740 h 2940159"/>
                <a:gd name="connsiteX1" fmla="*/ 5485044 w 5501300"/>
                <a:gd name="connsiteY1" fmla="*/ 2917039 h 2940159"/>
                <a:gd name="connsiteX2" fmla="*/ 5483697 w 5501300"/>
                <a:gd name="connsiteY2" fmla="*/ 2915514 h 2940159"/>
                <a:gd name="connsiteX3" fmla="*/ 0 w 5501300"/>
                <a:gd name="connsiteY3" fmla="*/ 0 h 2940159"/>
                <a:gd name="connsiteX4" fmla="*/ 5501300 w 5501300"/>
                <a:gd name="connsiteY4" fmla="*/ 0 h 2940159"/>
                <a:gd name="connsiteX5" fmla="*/ 5501300 w 5501300"/>
                <a:gd name="connsiteY5" fmla="*/ 2638128 h 2940159"/>
                <a:gd name="connsiteX6" fmla="*/ 5498801 w 5501300"/>
                <a:gd name="connsiteY6" fmla="*/ 2649417 h 2940159"/>
                <a:gd name="connsiteX7" fmla="*/ 5486359 w 5501300"/>
                <a:gd name="connsiteY7" fmla="*/ 2751146 h 2940159"/>
                <a:gd name="connsiteX8" fmla="*/ 5483546 w 5501300"/>
                <a:gd name="connsiteY8" fmla="*/ 2879897 h 2940159"/>
                <a:gd name="connsiteX9" fmla="*/ 5483609 w 5501300"/>
                <a:gd name="connsiteY9" fmla="*/ 2894740 h 2940159"/>
                <a:gd name="connsiteX10" fmla="*/ 5483501 w 5501300"/>
                <a:gd name="connsiteY10" fmla="*/ 2893069 h 2940159"/>
                <a:gd name="connsiteX11" fmla="*/ 5379679 w 5501300"/>
                <a:gd name="connsiteY11" fmla="*/ 2690186 h 2940159"/>
                <a:gd name="connsiteX12" fmla="*/ 4587199 w 5501300"/>
                <a:gd name="connsiteY12" fmla="*/ 2735906 h 2940159"/>
                <a:gd name="connsiteX13" fmla="*/ 3809959 w 5501300"/>
                <a:gd name="connsiteY13" fmla="*/ 2034866 h 2940159"/>
                <a:gd name="connsiteX14" fmla="*/ 2910799 w 5501300"/>
                <a:gd name="connsiteY14" fmla="*/ 2065346 h 2940159"/>
                <a:gd name="connsiteX15" fmla="*/ 2087839 w 5501300"/>
                <a:gd name="connsiteY15" fmla="*/ 1288106 h 2940159"/>
                <a:gd name="connsiteX16" fmla="*/ 1356319 w 5501300"/>
                <a:gd name="connsiteY16" fmla="*/ 1227146 h 2940159"/>
                <a:gd name="connsiteX17" fmla="*/ 1021039 w 5501300"/>
                <a:gd name="connsiteY17" fmla="*/ 602306 h 2940159"/>
                <a:gd name="connsiteX18" fmla="*/ 594319 w 5501300"/>
                <a:gd name="connsiteY18" fmla="*/ 571826 h 2940159"/>
                <a:gd name="connsiteX19" fmla="*/ 45679 w 5501300"/>
                <a:gd name="connsiteY19" fmla="*/ 23186 h 2940159"/>
                <a:gd name="connsiteX20" fmla="*/ 17699 w 5501300"/>
                <a:gd name="connsiteY20" fmla="*/ 5870 h 2940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01300" h="2940159">
                  <a:moveTo>
                    <a:pt x="5483609" y="2894740"/>
                  </a:moveTo>
                  <a:lnTo>
                    <a:pt x="5485044" y="2917039"/>
                  </a:lnTo>
                  <a:cubicBezTo>
                    <a:pt x="5486232" y="2944441"/>
                    <a:pt x="5484314" y="2951672"/>
                    <a:pt x="5483697" y="2915514"/>
                  </a:cubicBezTo>
                  <a:close/>
                  <a:moveTo>
                    <a:pt x="0" y="0"/>
                  </a:moveTo>
                  <a:lnTo>
                    <a:pt x="5501300" y="0"/>
                  </a:lnTo>
                  <a:lnTo>
                    <a:pt x="5501300" y="2638128"/>
                  </a:lnTo>
                  <a:lnTo>
                    <a:pt x="5498801" y="2649417"/>
                  </a:lnTo>
                  <a:cubicBezTo>
                    <a:pt x="5491677" y="2688430"/>
                    <a:pt x="5487312" y="2722571"/>
                    <a:pt x="5486359" y="2751146"/>
                  </a:cubicBezTo>
                  <a:cubicBezTo>
                    <a:pt x="5484454" y="2808296"/>
                    <a:pt x="5483700" y="2850246"/>
                    <a:pt x="5483546" y="2879897"/>
                  </a:cubicBezTo>
                  <a:lnTo>
                    <a:pt x="5483609" y="2894740"/>
                  </a:lnTo>
                  <a:lnTo>
                    <a:pt x="5483501" y="2893069"/>
                  </a:lnTo>
                  <a:cubicBezTo>
                    <a:pt x="5477469" y="2820996"/>
                    <a:pt x="5454609" y="2691456"/>
                    <a:pt x="5379679" y="2690186"/>
                  </a:cubicBezTo>
                  <a:cubicBezTo>
                    <a:pt x="5229819" y="2687646"/>
                    <a:pt x="4848819" y="2845126"/>
                    <a:pt x="4587199" y="2735906"/>
                  </a:cubicBezTo>
                  <a:cubicBezTo>
                    <a:pt x="4325579" y="2626686"/>
                    <a:pt x="4089359" y="2146626"/>
                    <a:pt x="3809959" y="2034866"/>
                  </a:cubicBezTo>
                  <a:cubicBezTo>
                    <a:pt x="3530559" y="1923106"/>
                    <a:pt x="3197819" y="2189806"/>
                    <a:pt x="2910799" y="2065346"/>
                  </a:cubicBezTo>
                  <a:cubicBezTo>
                    <a:pt x="2623779" y="1940886"/>
                    <a:pt x="2346919" y="1427806"/>
                    <a:pt x="2087839" y="1288106"/>
                  </a:cubicBezTo>
                  <a:cubicBezTo>
                    <a:pt x="1828759" y="1148406"/>
                    <a:pt x="1534119" y="1341446"/>
                    <a:pt x="1356319" y="1227146"/>
                  </a:cubicBezTo>
                  <a:cubicBezTo>
                    <a:pt x="1178519" y="1112846"/>
                    <a:pt x="1148039" y="711526"/>
                    <a:pt x="1021039" y="602306"/>
                  </a:cubicBezTo>
                  <a:cubicBezTo>
                    <a:pt x="894039" y="493086"/>
                    <a:pt x="756879" y="668346"/>
                    <a:pt x="594319" y="571826"/>
                  </a:cubicBezTo>
                  <a:cubicBezTo>
                    <a:pt x="431759" y="475306"/>
                    <a:pt x="149819" y="124786"/>
                    <a:pt x="45679" y="23186"/>
                  </a:cubicBezTo>
                  <a:cubicBezTo>
                    <a:pt x="39170" y="16836"/>
                    <a:pt x="29636" y="11082"/>
                    <a:pt x="17699" y="5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7C171281-1114-5C31-9A75-980E460BFD5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762" b="44762" l="21758" r="39764">
                          <a14:foregroundMark x1="22401" y1="18286" x2="26688" y2="11619"/>
                          <a14:foregroundMark x1="26688" y1="11619" x2="32905" y2="6476"/>
                          <a14:foregroundMark x1="32905" y1="6476" x2="33441" y2="7238"/>
                          <a14:foregroundMark x1="24009" y1="14286" x2="29475" y2="7810"/>
                          <a14:foregroundMark x1="29475" y1="7810" x2="30868" y2="4952"/>
                          <a14:foregroundMark x1="30332" y1="5524" x2="25723" y2="10857"/>
                          <a14:foregroundMark x1="25723" y1="10857" x2="25295" y2="11048"/>
                          <a14:foregroundMark x1="23580" y1="44381" x2="36763" y2="44762"/>
                          <a14:foregroundMark x1="36763" y1="44762" x2="38800" y2="44381"/>
                          <a14:foregroundMark x1="39764" y1="43429" x2="36442" y2="35048"/>
                          <a14:foregroundMark x1="36442" y1="35048" x2="35798" y2="350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4" r="58531" b="51616"/>
            <a:stretch/>
          </p:blipFill>
          <p:spPr bwMode="auto">
            <a:xfrm>
              <a:off x="11317644" y="-189039"/>
              <a:ext cx="1124372" cy="1401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0372550-3300-AF4B-C3B3-8FD14A100143}"/>
              </a:ext>
            </a:extLst>
          </p:cNvPr>
          <p:cNvSpPr/>
          <p:nvPr/>
        </p:nvSpPr>
        <p:spPr>
          <a:xfrm>
            <a:off x="9340342" y="2707041"/>
            <a:ext cx="1815" cy="45419"/>
          </a:xfrm>
          <a:custGeom>
            <a:avLst/>
            <a:gdLst>
              <a:gd name="connsiteX0" fmla="*/ 0 w 1815"/>
              <a:gd name="connsiteY0" fmla="*/ 0 h 45419"/>
              <a:gd name="connsiteX1" fmla="*/ 1435 w 1815"/>
              <a:gd name="connsiteY1" fmla="*/ 22299 h 45419"/>
              <a:gd name="connsiteX2" fmla="*/ 88 w 1815"/>
              <a:gd name="connsiteY2" fmla="*/ 20774 h 45419"/>
              <a:gd name="connsiteX3" fmla="*/ 0 w 1815"/>
              <a:gd name="connsiteY3" fmla="*/ 0 h 4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5" h="45419">
                <a:moveTo>
                  <a:pt x="0" y="0"/>
                </a:moveTo>
                <a:lnTo>
                  <a:pt x="1435" y="22299"/>
                </a:lnTo>
                <a:cubicBezTo>
                  <a:pt x="2623" y="49701"/>
                  <a:pt x="705" y="56932"/>
                  <a:pt x="88" y="207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0FE0F3-52E5-FE19-D216-AD8BE0036E28}"/>
              </a:ext>
            </a:extLst>
          </p:cNvPr>
          <p:cNvGrpSpPr/>
          <p:nvPr/>
        </p:nvGrpSpPr>
        <p:grpSpPr>
          <a:xfrm>
            <a:off x="-2996" y="-328472"/>
            <a:ext cx="5882687" cy="4823672"/>
            <a:chOff x="-2850275" y="-2739083"/>
            <a:chExt cx="5882687" cy="482367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2961CF6-4182-C882-3409-CCEDD564B042}"/>
                </a:ext>
              </a:extLst>
            </p:cNvPr>
            <p:cNvSpPr/>
            <p:nvPr/>
          </p:nvSpPr>
          <p:spPr>
            <a:xfrm>
              <a:off x="-2850275" y="-2739083"/>
              <a:ext cx="5882687" cy="4823672"/>
            </a:xfrm>
            <a:custGeom>
              <a:avLst/>
              <a:gdLst>
                <a:gd name="connsiteX0" fmla="*/ 0 w 5882687"/>
                <a:gd name="connsiteY0" fmla="*/ 0 h 4823672"/>
                <a:gd name="connsiteX1" fmla="*/ 4706186 w 5882687"/>
                <a:gd name="connsiteY1" fmla="*/ 0 h 4823672"/>
                <a:gd name="connsiteX2" fmla="*/ 4837432 w 5882687"/>
                <a:gd name="connsiteY2" fmla="*/ 15552 h 4823672"/>
                <a:gd name="connsiteX3" fmla="*/ 5466678 w 5882687"/>
                <a:gd name="connsiteY3" fmla="*/ 72553 h 4823672"/>
                <a:gd name="connsiteX4" fmla="*/ 5436199 w 5882687"/>
                <a:gd name="connsiteY4" fmla="*/ 209713 h 4823672"/>
                <a:gd name="connsiteX5" fmla="*/ 5299039 w 5882687"/>
                <a:gd name="connsiteY5" fmla="*/ 605953 h 4823672"/>
                <a:gd name="connsiteX6" fmla="*/ 5405718 w 5882687"/>
                <a:gd name="connsiteY6" fmla="*/ 1276513 h 4823672"/>
                <a:gd name="connsiteX7" fmla="*/ 4750399 w 5882687"/>
                <a:gd name="connsiteY7" fmla="*/ 1566073 h 4823672"/>
                <a:gd name="connsiteX8" fmla="*/ 4476079 w 5882687"/>
                <a:gd name="connsiteY8" fmla="*/ 2434753 h 4823672"/>
                <a:gd name="connsiteX9" fmla="*/ 3759798 w 5882687"/>
                <a:gd name="connsiteY9" fmla="*/ 2556673 h 4823672"/>
                <a:gd name="connsiteX10" fmla="*/ 3363558 w 5882687"/>
                <a:gd name="connsiteY10" fmla="*/ 3303433 h 4823672"/>
                <a:gd name="connsiteX11" fmla="*/ 2494878 w 5882687"/>
                <a:gd name="connsiteY11" fmla="*/ 3410113 h 4823672"/>
                <a:gd name="connsiteX12" fmla="*/ 1946238 w 5882687"/>
                <a:gd name="connsiteY12" fmla="*/ 3973993 h 4823672"/>
                <a:gd name="connsiteX13" fmla="*/ 1108038 w 5882687"/>
                <a:gd name="connsiteY13" fmla="*/ 3867313 h 4823672"/>
                <a:gd name="connsiteX14" fmla="*/ 467958 w 5882687"/>
                <a:gd name="connsiteY14" fmla="*/ 4461673 h 4823672"/>
                <a:gd name="connsiteX15" fmla="*/ 10922 w 5882687"/>
                <a:gd name="connsiteY15" fmla="*/ 4691910 h 4823672"/>
                <a:gd name="connsiteX16" fmla="*/ 0 w 5882687"/>
                <a:gd name="connsiteY16" fmla="*/ 4649585 h 482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82687" h="4823672">
                  <a:moveTo>
                    <a:pt x="0" y="0"/>
                  </a:moveTo>
                  <a:lnTo>
                    <a:pt x="4706186" y="0"/>
                  </a:lnTo>
                  <a:lnTo>
                    <a:pt x="4837432" y="15552"/>
                  </a:lnTo>
                  <a:cubicBezTo>
                    <a:pt x="5102732" y="46397"/>
                    <a:pt x="5319835" y="68188"/>
                    <a:pt x="5466678" y="72553"/>
                  </a:cubicBezTo>
                  <a:cubicBezTo>
                    <a:pt x="6406478" y="100493"/>
                    <a:pt x="5464139" y="120813"/>
                    <a:pt x="5436199" y="209713"/>
                  </a:cubicBezTo>
                  <a:cubicBezTo>
                    <a:pt x="5408258" y="298613"/>
                    <a:pt x="5304118" y="428153"/>
                    <a:pt x="5299039" y="605953"/>
                  </a:cubicBezTo>
                  <a:cubicBezTo>
                    <a:pt x="5293958" y="783753"/>
                    <a:pt x="5497158" y="1116493"/>
                    <a:pt x="5405718" y="1276513"/>
                  </a:cubicBezTo>
                  <a:cubicBezTo>
                    <a:pt x="5314278" y="1436533"/>
                    <a:pt x="4905338" y="1373033"/>
                    <a:pt x="4750399" y="1566073"/>
                  </a:cubicBezTo>
                  <a:cubicBezTo>
                    <a:pt x="4595458" y="1759113"/>
                    <a:pt x="4641178" y="2269653"/>
                    <a:pt x="4476079" y="2434753"/>
                  </a:cubicBezTo>
                  <a:cubicBezTo>
                    <a:pt x="4310979" y="2599853"/>
                    <a:pt x="3945218" y="2411893"/>
                    <a:pt x="3759798" y="2556673"/>
                  </a:cubicBezTo>
                  <a:cubicBezTo>
                    <a:pt x="3574378" y="2701453"/>
                    <a:pt x="3574378" y="3161193"/>
                    <a:pt x="3363558" y="3303433"/>
                  </a:cubicBezTo>
                  <a:cubicBezTo>
                    <a:pt x="3152738" y="3445673"/>
                    <a:pt x="2731098" y="3298353"/>
                    <a:pt x="2494878" y="3410113"/>
                  </a:cubicBezTo>
                  <a:cubicBezTo>
                    <a:pt x="2258658" y="3521873"/>
                    <a:pt x="2177378" y="3897793"/>
                    <a:pt x="1946238" y="3973993"/>
                  </a:cubicBezTo>
                  <a:cubicBezTo>
                    <a:pt x="1715098" y="4050193"/>
                    <a:pt x="1354418" y="3786033"/>
                    <a:pt x="1108038" y="3867313"/>
                  </a:cubicBezTo>
                  <a:cubicBezTo>
                    <a:pt x="861658" y="3948593"/>
                    <a:pt x="658458" y="4360073"/>
                    <a:pt x="467958" y="4461673"/>
                  </a:cubicBezTo>
                  <a:cubicBezTo>
                    <a:pt x="301271" y="4550573"/>
                    <a:pt x="126805" y="5059526"/>
                    <a:pt x="10922" y="4691910"/>
                  </a:cubicBezTo>
                  <a:lnTo>
                    <a:pt x="0" y="464958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AB843C49-C4BB-C105-3FC4-4DD50543F0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429" b="45524" l="42337" r="60665">
                          <a14:foregroundMark x1="45766" y1="11810" x2="48875" y2="5143"/>
                          <a14:foregroundMark x1="49518" y1="4952" x2="56484" y2="3619"/>
                          <a14:foregroundMark x1="56484" y1="3619" x2="56699" y2="3810"/>
                          <a14:foregroundMark x1="57985" y1="6857" x2="60343" y2="11238"/>
                          <a14:foregroundMark x1="43730" y1="31238" x2="42337" y2="38095"/>
                          <a14:foregroundMark x1="42337" y1="38476" x2="53805" y2="44381"/>
                          <a14:foregroundMark x1="53805" y1="44762" x2="57235" y2="45714"/>
                          <a14:foregroundMark x1="57235" y1="45714" x2="59914" y2="36762"/>
                          <a14:foregroundMark x1="59914" y1="36762" x2="57235" y2="34286"/>
                          <a14:foregroundMark x1="60450" y1="12190" x2="60665" y2="161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57" r="38736" b="52985"/>
            <a:stretch/>
          </p:blipFill>
          <p:spPr bwMode="auto">
            <a:xfrm rot="20855141">
              <a:off x="-1641075" y="-1833060"/>
              <a:ext cx="1126832" cy="14975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93F354E-EE1C-B063-3BB0-D0301789D889}"/>
              </a:ext>
            </a:extLst>
          </p:cNvPr>
          <p:cNvGrpSpPr/>
          <p:nvPr/>
        </p:nvGrpSpPr>
        <p:grpSpPr>
          <a:xfrm>
            <a:off x="11414" y="-265478"/>
            <a:ext cx="12192000" cy="7429826"/>
            <a:chOff x="-13088911" y="570490"/>
            <a:chExt cx="12192000" cy="742982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53516F2-A561-D29D-833D-1EBB571B61C6}"/>
                </a:ext>
              </a:extLst>
            </p:cNvPr>
            <p:cNvSpPr/>
            <p:nvPr/>
          </p:nvSpPr>
          <p:spPr>
            <a:xfrm>
              <a:off x="-13088911" y="570490"/>
              <a:ext cx="12192000" cy="7429826"/>
            </a:xfrm>
            <a:custGeom>
              <a:avLst/>
              <a:gdLst>
                <a:gd name="connsiteX0" fmla="*/ 5736087 w 12192000"/>
                <a:gd name="connsiteY0" fmla="*/ 0 h 7429826"/>
                <a:gd name="connsiteX1" fmla="*/ 6690700 w 12192000"/>
                <a:gd name="connsiteY1" fmla="*/ 0 h 7429826"/>
                <a:gd name="connsiteX2" fmla="*/ 6708399 w 12192000"/>
                <a:gd name="connsiteY2" fmla="*/ 5870 h 7429826"/>
                <a:gd name="connsiteX3" fmla="*/ 6736379 w 12192000"/>
                <a:gd name="connsiteY3" fmla="*/ 23186 h 7429826"/>
                <a:gd name="connsiteX4" fmla="*/ 7285019 w 12192000"/>
                <a:gd name="connsiteY4" fmla="*/ 571826 h 7429826"/>
                <a:gd name="connsiteX5" fmla="*/ 7711739 w 12192000"/>
                <a:gd name="connsiteY5" fmla="*/ 602306 h 7429826"/>
                <a:gd name="connsiteX6" fmla="*/ 8047019 w 12192000"/>
                <a:gd name="connsiteY6" fmla="*/ 1227146 h 7429826"/>
                <a:gd name="connsiteX7" fmla="*/ 8778539 w 12192000"/>
                <a:gd name="connsiteY7" fmla="*/ 1288106 h 7429826"/>
                <a:gd name="connsiteX8" fmla="*/ 9601499 w 12192000"/>
                <a:gd name="connsiteY8" fmla="*/ 2065346 h 7429826"/>
                <a:gd name="connsiteX9" fmla="*/ 10500659 w 12192000"/>
                <a:gd name="connsiteY9" fmla="*/ 2034866 h 7429826"/>
                <a:gd name="connsiteX10" fmla="*/ 11277899 w 12192000"/>
                <a:gd name="connsiteY10" fmla="*/ 2735906 h 7429826"/>
                <a:gd name="connsiteX11" fmla="*/ 12070379 w 12192000"/>
                <a:gd name="connsiteY11" fmla="*/ 2690186 h 7429826"/>
                <a:gd name="connsiteX12" fmla="*/ 12174201 w 12192000"/>
                <a:gd name="connsiteY12" fmla="*/ 2893069 h 7429826"/>
                <a:gd name="connsiteX13" fmla="*/ 12174309 w 12192000"/>
                <a:gd name="connsiteY13" fmla="*/ 2894740 h 7429826"/>
                <a:gd name="connsiteX14" fmla="*/ 12174397 w 12192000"/>
                <a:gd name="connsiteY14" fmla="*/ 2915514 h 7429826"/>
                <a:gd name="connsiteX15" fmla="*/ 12175744 w 12192000"/>
                <a:gd name="connsiteY15" fmla="*/ 2917039 h 7429826"/>
                <a:gd name="connsiteX16" fmla="*/ 12174309 w 12192000"/>
                <a:gd name="connsiteY16" fmla="*/ 2894740 h 7429826"/>
                <a:gd name="connsiteX17" fmla="*/ 12174246 w 12192000"/>
                <a:gd name="connsiteY17" fmla="*/ 2879897 h 7429826"/>
                <a:gd name="connsiteX18" fmla="*/ 12177059 w 12192000"/>
                <a:gd name="connsiteY18" fmla="*/ 2751146 h 7429826"/>
                <a:gd name="connsiteX19" fmla="*/ 12189501 w 12192000"/>
                <a:gd name="connsiteY19" fmla="*/ 2649417 h 7429826"/>
                <a:gd name="connsiteX20" fmla="*/ 12192000 w 12192000"/>
                <a:gd name="connsiteY20" fmla="*/ 2638128 h 7429826"/>
                <a:gd name="connsiteX21" fmla="*/ 12192000 w 12192000"/>
                <a:gd name="connsiteY21" fmla="*/ 7429826 h 7429826"/>
                <a:gd name="connsiteX22" fmla="*/ 0 w 12192000"/>
                <a:gd name="connsiteY22" fmla="*/ 7429826 h 7429826"/>
                <a:gd name="connsiteX23" fmla="*/ 0 w 12192000"/>
                <a:gd name="connsiteY23" fmla="*/ 4519448 h 7429826"/>
                <a:gd name="connsiteX24" fmla="*/ 10922 w 12192000"/>
                <a:gd name="connsiteY24" fmla="*/ 4561773 h 7429826"/>
                <a:gd name="connsiteX25" fmla="*/ 467958 w 12192000"/>
                <a:gd name="connsiteY25" fmla="*/ 4331536 h 7429826"/>
                <a:gd name="connsiteX26" fmla="*/ 1108038 w 12192000"/>
                <a:gd name="connsiteY26" fmla="*/ 3737176 h 7429826"/>
                <a:gd name="connsiteX27" fmla="*/ 1946238 w 12192000"/>
                <a:gd name="connsiteY27" fmla="*/ 3843856 h 7429826"/>
                <a:gd name="connsiteX28" fmla="*/ 2494878 w 12192000"/>
                <a:gd name="connsiteY28" fmla="*/ 3279976 h 7429826"/>
                <a:gd name="connsiteX29" fmla="*/ 3363558 w 12192000"/>
                <a:gd name="connsiteY29" fmla="*/ 3173296 h 7429826"/>
                <a:gd name="connsiteX30" fmla="*/ 3759798 w 12192000"/>
                <a:gd name="connsiteY30" fmla="*/ 2426536 h 7429826"/>
                <a:gd name="connsiteX31" fmla="*/ 4476079 w 12192000"/>
                <a:gd name="connsiteY31" fmla="*/ 2304616 h 7429826"/>
                <a:gd name="connsiteX32" fmla="*/ 4750399 w 12192000"/>
                <a:gd name="connsiteY32" fmla="*/ 1435936 h 7429826"/>
                <a:gd name="connsiteX33" fmla="*/ 5405718 w 12192000"/>
                <a:gd name="connsiteY33" fmla="*/ 1146376 h 7429826"/>
                <a:gd name="connsiteX34" fmla="*/ 5299039 w 12192000"/>
                <a:gd name="connsiteY34" fmla="*/ 475816 h 7429826"/>
                <a:gd name="connsiteX35" fmla="*/ 5436199 w 12192000"/>
                <a:gd name="connsiteY35" fmla="*/ 79576 h 7429826"/>
                <a:gd name="connsiteX36" fmla="*/ 5705920 w 12192000"/>
                <a:gd name="connsiteY36" fmla="*/ 4477 h 7429826"/>
                <a:gd name="connsiteX37" fmla="*/ 5736087 w 12192000"/>
                <a:gd name="connsiteY37" fmla="*/ 0 h 74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192000" h="7429826">
                  <a:moveTo>
                    <a:pt x="5736087" y="0"/>
                  </a:moveTo>
                  <a:lnTo>
                    <a:pt x="6690700" y="0"/>
                  </a:lnTo>
                  <a:lnTo>
                    <a:pt x="6708399" y="5870"/>
                  </a:lnTo>
                  <a:cubicBezTo>
                    <a:pt x="6720336" y="11082"/>
                    <a:pt x="6729870" y="16836"/>
                    <a:pt x="6736379" y="23186"/>
                  </a:cubicBezTo>
                  <a:cubicBezTo>
                    <a:pt x="6840519" y="124786"/>
                    <a:pt x="7122459" y="475306"/>
                    <a:pt x="7285019" y="571826"/>
                  </a:cubicBezTo>
                  <a:cubicBezTo>
                    <a:pt x="7447579" y="668346"/>
                    <a:pt x="7584739" y="493086"/>
                    <a:pt x="7711739" y="602306"/>
                  </a:cubicBezTo>
                  <a:cubicBezTo>
                    <a:pt x="7838739" y="711526"/>
                    <a:pt x="7869219" y="1112846"/>
                    <a:pt x="8047019" y="1227146"/>
                  </a:cubicBezTo>
                  <a:cubicBezTo>
                    <a:pt x="8224819" y="1341446"/>
                    <a:pt x="8519459" y="1148406"/>
                    <a:pt x="8778539" y="1288106"/>
                  </a:cubicBezTo>
                  <a:cubicBezTo>
                    <a:pt x="9037619" y="1427806"/>
                    <a:pt x="9314479" y="1940886"/>
                    <a:pt x="9601499" y="2065346"/>
                  </a:cubicBezTo>
                  <a:cubicBezTo>
                    <a:pt x="9888519" y="2189806"/>
                    <a:pt x="10221259" y="1923106"/>
                    <a:pt x="10500659" y="2034866"/>
                  </a:cubicBezTo>
                  <a:cubicBezTo>
                    <a:pt x="10780059" y="2146626"/>
                    <a:pt x="11016279" y="2626686"/>
                    <a:pt x="11277899" y="2735906"/>
                  </a:cubicBezTo>
                  <a:cubicBezTo>
                    <a:pt x="11539519" y="2845126"/>
                    <a:pt x="11920519" y="2687646"/>
                    <a:pt x="12070379" y="2690186"/>
                  </a:cubicBezTo>
                  <a:cubicBezTo>
                    <a:pt x="12145309" y="2691456"/>
                    <a:pt x="12168169" y="2820996"/>
                    <a:pt x="12174201" y="2893069"/>
                  </a:cubicBezTo>
                  <a:lnTo>
                    <a:pt x="12174309" y="2894740"/>
                  </a:lnTo>
                  <a:lnTo>
                    <a:pt x="12174397" y="2915514"/>
                  </a:lnTo>
                  <a:cubicBezTo>
                    <a:pt x="12175014" y="2951672"/>
                    <a:pt x="12176932" y="2944441"/>
                    <a:pt x="12175744" y="2917039"/>
                  </a:cubicBezTo>
                  <a:lnTo>
                    <a:pt x="12174309" y="2894740"/>
                  </a:lnTo>
                  <a:lnTo>
                    <a:pt x="12174246" y="2879897"/>
                  </a:lnTo>
                  <a:cubicBezTo>
                    <a:pt x="12174400" y="2850246"/>
                    <a:pt x="12175154" y="2808296"/>
                    <a:pt x="12177059" y="2751146"/>
                  </a:cubicBezTo>
                  <a:cubicBezTo>
                    <a:pt x="12178012" y="2722571"/>
                    <a:pt x="12182377" y="2688430"/>
                    <a:pt x="12189501" y="2649417"/>
                  </a:cubicBezTo>
                  <a:lnTo>
                    <a:pt x="12192000" y="2638128"/>
                  </a:lnTo>
                  <a:lnTo>
                    <a:pt x="12192000" y="7429826"/>
                  </a:lnTo>
                  <a:lnTo>
                    <a:pt x="0" y="7429826"/>
                  </a:lnTo>
                  <a:lnTo>
                    <a:pt x="0" y="4519448"/>
                  </a:lnTo>
                  <a:lnTo>
                    <a:pt x="10922" y="4561773"/>
                  </a:lnTo>
                  <a:cubicBezTo>
                    <a:pt x="126805" y="4929389"/>
                    <a:pt x="301271" y="4420436"/>
                    <a:pt x="467958" y="4331536"/>
                  </a:cubicBezTo>
                  <a:cubicBezTo>
                    <a:pt x="658458" y="4229936"/>
                    <a:pt x="861658" y="3818456"/>
                    <a:pt x="1108038" y="3737176"/>
                  </a:cubicBezTo>
                  <a:cubicBezTo>
                    <a:pt x="1354418" y="3655896"/>
                    <a:pt x="1715098" y="3920056"/>
                    <a:pt x="1946238" y="3843856"/>
                  </a:cubicBezTo>
                  <a:cubicBezTo>
                    <a:pt x="2177378" y="3767656"/>
                    <a:pt x="2258658" y="3391736"/>
                    <a:pt x="2494878" y="3279976"/>
                  </a:cubicBezTo>
                  <a:cubicBezTo>
                    <a:pt x="2731098" y="3168216"/>
                    <a:pt x="3152738" y="3315536"/>
                    <a:pt x="3363558" y="3173296"/>
                  </a:cubicBezTo>
                  <a:cubicBezTo>
                    <a:pt x="3574378" y="3031056"/>
                    <a:pt x="3574378" y="2571316"/>
                    <a:pt x="3759798" y="2426536"/>
                  </a:cubicBezTo>
                  <a:cubicBezTo>
                    <a:pt x="3945218" y="2281756"/>
                    <a:pt x="4310979" y="2469716"/>
                    <a:pt x="4476079" y="2304616"/>
                  </a:cubicBezTo>
                  <a:cubicBezTo>
                    <a:pt x="4641178" y="2139516"/>
                    <a:pt x="4595458" y="1628976"/>
                    <a:pt x="4750399" y="1435936"/>
                  </a:cubicBezTo>
                  <a:cubicBezTo>
                    <a:pt x="4905338" y="1242896"/>
                    <a:pt x="5314278" y="1306396"/>
                    <a:pt x="5405718" y="1146376"/>
                  </a:cubicBezTo>
                  <a:cubicBezTo>
                    <a:pt x="5497158" y="986356"/>
                    <a:pt x="5293958" y="653616"/>
                    <a:pt x="5299039" y="475816"/>
                  </a:cubicBezTo>
                  <a:cubicBezTo>
                    <a:pt x="5304118" y="298016"/>
                    <a:pt x="5408258" y="168476"/>
                    <a:pt x="5436199" y="79576"/>
                  </a:cubicBezTo>
                  <a:cubicBezTo>
                    <a:pt x="5446677" y="46239"/>
                    <a:pt x="5585742" y="22545"/>
                    <a:pt x="5705920" y="4477"/>
                  </a:cubicBezTo>
                  <a:lnTo>
                    <a:pt x="5736087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115B54D4-D13F-EE0B-0516-7DA30C22FB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143" b="45333" l="62701" r="78778">
                          <a14:foregroundMark x1="62808" y1="17524" x2="67738" y2="7429"/>
                          <a14:foregroundMark x1="67738" y1="7429" x2="72669" y2="5905"/>
                          <a14:foregroundMark x1="74491" y1="5905" x2="67417" y2="5714"/>
                          <a14:foregroundMark x1="67417" y1="5714" x2="64094" y2="11238"/>
                          <a14:foregroundMark x1="76742" y1="29524" x2="77921" y2="37714"/>
                          <a14:foregroundMark x1="78885" y1="33714" x2="78457" y2="38095"/>
                          <a14:foregroundMark x1="68382" y1="45333" x2="74920" y2="4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355" t="679" r="20390" b="52492"/>
            <a:stretch/>
          </p:blipFill>
          <p:spPr bwMode="auto">
            <a:xfrm>
              <a:off x="-6823339" y="2998413"/>
              <a:ext cx="2024740" cy="3092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585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5FDBF-E30E-795C-DE0C-4312D4ED1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4E18159-35C6-2952-5BBC-D2A281F2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1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C7D6448-4AD6-3577-5805-743E92981AF7}"/>
              </a:ext>
            </a:extLst>
          </p:cNvPr>
          <p:cNvGrpSpPr/>
          <p:nvPr/>
        </p:nvGrpSpPr>
        <p:grpSpPr>
          <a:xfrm>
            <a:off x="8106022" y="3429000"/>
            <a:ext cx="4343400" cy="4343400"/>
            <a:chOff x="8176846" y="3492478"/>
            <a:chExt cx="4343400" cy="434340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465E71C-88E8-2875-977B-8AB667F83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6846" y="3492478"/>
              <a:ext cx="4343400" cy="434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EA27DC-FF47-9995-0029-63037B456C57}"/>
                </a:ext>
              </a:extLst>
            </p:cNvPr>
            <p:cNvSpPr txBox="1"/>
            <p:nvPr/>
          </p:nvSpPr>
          <p:spPr>
            <a:xfrm>
              <a:off x="9665011" y="4579103"/>
              <a:ext cx="17940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Chặng 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5A2A5E-177C-4EAD-6937-BBBE2B5C5D39}"/>
                </a:ext>
              </a:extLst>
            </p:cNvPr>
            <p:cNvSpPr txBox="1"/>
            <p:nvPr/>
          </p:nvSpPr>
          <p:spPr>
            <a:xfrm>
              <a:off x="9421696" y="5554847"/>
              <a:ext cx="26948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2060"/>
                  </a:solidFill>
                </a:rPr>
                <a:t>Cây ngôn từ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E14CA65-68D2-7541-D974-54D4B9549E70}"/>
              </a:ext>
            </a:extLst>
          </p:cNvPr>
          <p:cNvGrpSpPr/>
          <p:nvPr/>
        </p:nvGrpSpPr>
        <p:grpSpPr>
          <a:xfrm>
            <a:off x="3110345" y="2458913"/>
            <a:ext cx="3127066" cy="2552702"/>
            <a:chOff x="3110345" y="2458913"/>
            <a:chExt cx="3127066" cy="2552702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1A032E01-33D3-39C0-F110-A14493FC6C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0345" y="2458913"/>
              <a:ext cx="2552702" cy="25527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312C86-0316-4008-AE61-150425F70179}"/>
                </a:ext>
              </a:extLst>
            </p:cNvPr>
            <p:cNvSpPr txBox="1"/>
            <p:nvPr/>
          </p:nvSpPr>
          <p:spPr>
            <a:xfrm>
              <a:off x="3736116" y="3008454"/>
              <a:ext cx="17940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>
                  <a:solidFill>
                    <a:srgbClr val="0070C0"/>
                  </a:solidFill>
                </a:rPr>
                <a:t>Chặng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4F685E4-661A-B631-441E-0B0D89F736CD}"/>
                </a:ext>
              </a:extLst>
            </p:cNvPr>
            <p:cNvSpPr txBox="1"/>
            <p:nvPr/>
          </p:nvSpPr>
          <p:spPr>
            <a:xfrm>
              <a:off x="3542590" y="3663884"/>
              <a:ext cx="26948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>
                  <a:solidFill>
                    <a:srgbClr val="002060"/>
                  </a:solidFill>
                </a:rPr>
                <a:t>Sự kì diệu của ngôn từ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3D2677-E078-10CC-4264-EE8D9A245F8F}"/>
              </a:ext>
            </a:extLst>
          </p:cNvPr>
          <p:cNvGrpSpPr/>
          <p:nvPr/>
        </p:nvGrpSpPr>
        <p:grpSpPr>
          <a:xfrm>
            <a:off x="6863182" y="2008040"/>
            <a:ext cx="3040969" cy="1932843"/>
            <a:chOff x="6874120" y="1976358"/>
            <a:chExt cx="3040969" cy="193284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9B631C02-D86A-E98A-8928-AB8B48ED96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4120" y="1976358"/>
              <a:ext cx="1932843" cy="1932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CDDD7A-543F-D238-6AE0-ED904447FACC}"/>
                </a:ext>
              </a:extLst>
            </p:cNvPr>
            <p:cNvSpPr txBox="1"/>
            <p:nvPr/>
          </p:nvSpPr>
          <p:spPr>
            <a:xfrm>
              <a:off x="7328856" y="2424188"/>
              <a:ext cx="17940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Chặng 3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EBCBA8-CB14-84B7-102C-E004311A7DA2}"/>
                </a:ext>
              </a:extLst>
            </p:cNvPr>
            <p:cNvSpPr txBox="1"/>
            <p:nvPr/>
          </p:nvSpPr>
          <p:spPr>
            <a:xfrm>
              <a:off x="7220268" y="2876760"/>
              <a:ext cx="269482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>
                  <a:solidFill>
                    <a:srgbClr val="002060"/>
                  </a:solidFill>
                </a:rPr>
                <a:t>Tìm nhà cho ngôn từ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3432AB8-2FD9-5248-E5A4-20B915CA4269}"/>
              </a:ext>
            </a:extLst>
          </p:cNvPr>
          <p:cNvSpPr txBox="1"/>
          <p:nvPr/>
        </p:nvSpPr>
        <p:spPr>
          <a:xfrm>
            <a:off x="261201" y="215841"/>
            <a:ext cx="12631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  <a:latin typeface="UTM Thanh Nhac TL" panose="02040603050506020204" pitchFamily="18" charset="0"/>
              </a:rPr>
              <a:t>HÀNH TRÌNH</a:t>
            </a:r>
          </a:p>
          <a:p>
            <a:pPr algn="ctr"/>
            <a:r>
              <a:rPr lang="en-US" sz="40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  <a:latin typeface="UTM Thanh Nhac TL" panose="02040603050506020204" pitchFamily="18" charset="0"/>
              </a:rPr>
              <a:t> KHÁM PHÁ TIẾNG VIỆT</a:t>
            </a:r>
            <a:endParaRPr lang="en-US" sz="4000" dirty="0"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FFF00"/>
              </a:solidFill>
              <a:latin typeface="UTM Thanh Nhac T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83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43278AF-3336-71FD-D5B1-123DFD614D65}"/>
              </a:ext>
            </a:extLst>
          </p:cNvPr>
          <p:cNvSpPr/>
          <p:nvPr/>
        </p:nvSpPr>
        <p:spPr>
          <a:xfrm>
            <a:off x="647265" y="389909"/>
            <a:ext cx="9842935" cy="646331"/>
          </a:xfrm>
          <a:prstGeom prst="rect">
            <a:avLst/>
          </a:prstGeom>
          <a:noFill/>
          <a:ln w="28575">
            <a:noFill/>
            <a:prstDash val="dash"/>
          </a:ln>
        </p:spPr>
        <p:txBody>
          <a:bodyPr wrap="square">
            <a:spAutoFit/>
          </a:bodyPr>
          <a:lstStyle/>
          <a:p>
            <a:pPr lvl="0" algn="just"/>
            <a:r>
              <a:rPr lang="en-US" altLang="zh-CN" sz="3600" b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2. Đặt </a:t>
            </a:r>
            <a:r>
              <a:rPr lang="en-US" altLang="zh-CN" sz="3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2 </a:t>
            </a:r>
            <a:r>
              <a:rPr lang="en-US" altLang="zh-CN" sz="36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câu</a:t>
            </a:r>
            <a:r>
              <a:rPr lang="en-US" altLang="zh-CN" sz="3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6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với</a:t>
            </a:r>
            <a:r>
              <a:rPr lang="en-US" altLang="zh-CN" sz="3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6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từ</a:t>
            </a:r>
            <a:r>
              <a:rPr lang="en-US" altLang="zh-CN" sz="3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6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ngữ</a:t>
            </a:r>
            <a:r>
              <a:rPr lang="en-US" altLang="zh-CN" sz="3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6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tìm</a:t>
            </a:r>
            <a:r>
              <a:rPr lang="en-US" altLang="zh-CN" sz="3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6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được</a:t>
            </a:r>
            <a:r>
              <a:rPr lang="en-US" altLang="zh-CN" sz="3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ở </a:t>
            </a:r>
            <a:r>
              <a:rPr lang="en-US" altLang="zh-CN" sz="36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lang="en-US" altLang="zh-CN" sz="3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6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lang="en-US" altLang="zh-CN" sz="36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1</a:t>
            </a:r>
            <a:endParaRPr lang="zh-CN" altLang="en-US" sz="3600" b="1" dirty="0">
              <a:latin typeface="Cambria" panose="02040503050406030204" pitchFamily="18" charset="0"/>
              <a:ea typeface="字魂130号-快乐俏黑体" panose="00000500000000000000" charset="-122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B8CFE7A-3D69-76D1-53EC-DEEE0B886050}"/>
              </a:ext>
            </a:extLst>
          </p:cNvPr>
          <p:cNvCxnSpPr/>
          <p:nvPr/>
        </p:nvCxnSpPr>
        <p:spPr>
          <a:xfrm>
            <a:off x="1052766" y="1036240"/>
            <a:ext cx="20968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C70C1B-C8FD-B655-BD43-691F96647A3D}"/>
              </a:ext>
            </a:extLst>
          </p:cNvPr>
          <p:cNvCxnSpPr>
            <a:cxnSpLocks/>
          </p:cNvCxnSpPr>
          <p:nvPr/>
        </p:nvCxnSpPr>
        <p:spPr>
          <a:xfrm>
            <a:off x="3999166" y="1036240"/>
            <a:ext cx="3481134" cy="75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2C5291D-E228-FCF7-ADDC-1F31184D95F0}"/>
              </a:ext>
            </a:extLst>
          </p:cNvPr>
          <p:cNvCxnSpPr/>
          <p:nvPr/>
        </p:nvCxnSpPr>
        <p:spPr>
          <a:xfrm>
            <a:off x="7580566" y="1043780"/>
            <a:ext cx="20968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17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05C31-ED2A-71FA-D74F-07BE1F104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F715B1-88BF-C41A-213B-DA059DC6EA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0147" t="15529" r="26235" b="12000"/>
          <a:stretch/>
        </p:blipFill>
        <p:spPr>
          <a:xfrm>
            <a:off x="130629" y="-1"/>
            <a:ext cx="11901714" cy="7036137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91984FC-D31B-8145-83C6-95E2D34CC997}"/>
              </a:ext>
            </a:extLst>
          </p:cNvPr>
          <p:cNvSpPr/>
          <p:nvPr/>
        </p:nvSpPr>
        <p:spPr>
          <a:xfrm>
            <a:off x="9340342" y="2707041"/>
            <a:ext cx="1815" cy="45419"/>
          </a:xfrm>
          <a:custGeom>
            <a:avLst/>
            <a:gdLst>
              <a:gd name="connsiteX0" fmla="*/ 0 w 1815"/>
              <a:gd name="connsiteY0" fmla="*/ 0 h 45419"/>
              <a:gd name="connsiteX1" fmla="*/ 1435 w 1815"/>
              <a:gd name="connsiteY1" fmla="*/ 22299 h 45419"/>
              <a:gd name="connsiteX2" fmla="*/ 88 w 1815"/>
              <a:gd name="connsiteY2" fmla="*/ 20774 h 45419"/>
              <a:gd name="connsiteX3" fmla="*/ 0 w 1815"/>
              <a:gd name="connsiteY3" fmla="*/ 0 h 4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5" h="45419">
                <a:moveTo>
                  <a:pt x="0" y="0"/>
                </a:moveTo>
                <a:lnTo>
                  <a:pt x="1435" y="22299"/>
                </a:lnTo>
                <a:cubicBezTo>
                  <a:pt x="2623" y="49701"/>
                  <a:pt x="705" y="56932"/>
                  <a:pt x="88" y="207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99C9314-6E2E-9AC1-9BB2-491C34F543EF}"/>
              </a:ext>
            </a:extLst>
          </p:cNvPr>
          <p:cNvGrpSpPr/>
          <p:nvPr/>
        </p:nvGrpSpPr>
        <p:grpSpPr>
          <a:xfrm>
            <a:off x="-2996" y="-393194"/>
            <a:ext cx="5882687" cy="4823672"/>
            <a:chOff x="-2850275" y="-2739083"/>
            <a:chExt cx="5882687" cy="482367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611B66B-6154-21D6-27C4-89A69FD9578C}"/>
                </a:ext>
              </a:extLst>
            </p:cNvPr>
            <p:cNvSpPr/>
            <p:nvPr/>
          </p:nvSpPr>
          <p:spPr>
            <a:xfrm>
              <a:off x="-2850275" y="-2739083"/>
              <a:ext cx="5882687" cy="4823672"/>
            </a:xfrm>
            <a:custGeom>
              <a:avLst/>
              <a:gdLst>
                <a:gd name="connsiteX0" fmla="*/ 0 w 5882687"/>
                <a:gd name="connsiteY0" fmla="*/ 0 h 4823672"/>
                <a:gd name="connsiteX1" fmla="*/ 4706186 w 5882687"/>
                <a:gd name="connsiteY1" fmla="*/ 0 h 4823672"/>
                <a:gd name="connsiteX2" fmla="*/ 4837432 w 5882687"/>
                <a:gd name="connsiteY2" fmla="*/ 15552 h 4823672"/>
                <a:gd name="connsiteX3" fmla="*/ 5466678 w 5882687"/>
                <a:gd name="connsiteY3" fmla="*/ 72553 h 4823672"/>
                <a:gd name="connsiteX4" fmla="*/ 5436199 w 5882687"/>
                <a:gd name="connsiteY4" fmla="*/ 209713 h 4823672"/>
                <a:gd name="connsiteX5" fmla="*/ 5299039 w 5882687"/>
                <a:gd name="connsiteY5" fmla="*/ 605953 h 4823672"/>
                <a:gd name="connsiteX6" fmla="*/ 5405718 w 5882687"/>
                <a:gd name="connsiteY6" fmla="*/ 1276513 h 4823672"/>
                <a:gd name="connsiteX7" fmla="*/ 4750399 w 5882687"/>
                <a:gd name="connsiteY7" fmla="*/ 1566073 h 4823672"/>
                <a:gd name="connsiteX8" fmla="*/ 4476079 w 5882687"/>
                <a:gd name="connsiteY8" fmla="*/ 2434753 h 4823672"/>
                <a:gd name="connsiteX9" fmla="*/ 3759798 w 5882687"/>
                <a:gd name="connsiteY9" fmla="*/ 2556673 h 4823672"/>
                <a:gd name="connsiteX10" fmla="*/ 3363558 w 5882687"/>
                <a:gd name="connsiteY10" fmla="*/ 3303433 h 4823672"/>
                <a:gd name="connsiteX11" fmla="*/ 2494878 w 5882687"/>
                <a:gd name="connsiteY11" fmla="*/ 3410113 h 4823672"/>
                <a:gd name="connsiteX12" fmla="*/ 1946238 w 5882687"/>
                <a:gd name="connsiteY12" fmla="*/ 3973993 h 4823672"/>
                <a:gd name="connsiteX13" fmla="*/ 1108038 w 5882687"/>
                <a:gd name="connsiteY13" fmla="*/ 3867313 h 4823672"/>
                <a:gd name="connsiteX14" fmla="*/ 467958 w 5882687"/>
                <a:gd name="connsiteY14" fmla="*/ 4461673 h 4823672"/>
                <a:gd name="connsiteX15" fmla="*/ 10922 w 5882687"/>
                <a:gd name="connsiteY15" fmla="*/ 4691910 h 4823672"/>
                <a:gd name="connsiteX16" fmla="*/ 0 w 5882687"/>
                <a:gd name="connsiteY16" fmla="*/ 4649585 h 482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82687" h="4823672">
                  <a:moveTo>
                    <a:pt x="0" y="0"/>
                  </a:moveTo>
                  <a:lnTo>
                    <a:pt x="4706186" y="0"/>
                  </a:lnTo>
                  <a:lnTo>
                    <a:pt x="4837432" y="15552"/>
                  </a:lnTo>
                  <a:cubicBezTo>
                    <a:pt x="5102732" y="46397"/>
                    <a:pt x="5319835" y="68188"/>
                    <a:pt x="5466678" y="72553"/>
                  </a:cubicBezTo>
                  <a:cubicBezTo>
                    <a:pt x="6406478" y="100493"/>
                    <a:pt x="5464139" y="120813"/>
                    <a:pt x="5436199" y="209713"/>
                  </a:cubicBezTo>
                  <a:cubicBezTo>
                    <a:pt x="5408258" y="298613"/>
                    <a:pt x="5304118" y="428153"/>
                    <a:pt x="5299039" y="605953"/>
                  </a:cubicBezTo>
                  <a:cubicBezTo>
                    <a:pt x="5293958" y="783753"/>
                    <a:pt x="5497158" y="1116493"/>
                    <a:pt x="5405718" y="1276513"/>
                  </a:cubicBezTo>
                  <a:cubicBezTo>
                    <a:pt x="5314278" y="1436533"/>
                    <a:pt x="4905338" y="1373033"/>
                    <a:pt x="4750399" y="1566073"/>
                  </a:cubicBezTo>
                  <a:cubicBezTo>
                    <a:pt x="4595458" y="1759113"/>
                    <a:pt x="4641178" y="2269653"/>
                    <a:pt x="4476079" y="2434753"/>
                  </a:cubicBezTo>
                  <a:cubicBezTo>
                    <a:pt x="4310979" y="2599853"/>
                    <a:pt x="3945218" y="2411893"/>
                    <a:pt x="3759798" y="2556673"/>
                  </a:cubicBezTo>
                  <a:cubicBezTo>
                    <a:pt x="3574378" y="2701453"/>
                    <a:pt x="3574378" y="3161193"/>
                    <a:pt x="3363558" y="3303433"/>
                  </a:cubicBezTo>
                  <a:cubicBezTo>
                    <a:pt x="3152738" y="3445673"/>
                    <a:pt x="2731098" y="3298353"/>
                    <a:pt x="2494878" y="3410113"/>
                  </a:cubicBezTo>
                  <a:cubicBezTo>
                    <a:pt x="2258658" y="3521873"/>
                    <a:pt x="2177378" y="3897793"/>
                    <a:pt x="1946238" y="3973993"/>
                  </a:cubicBezTo>
                  <a:cubicBezTo>
                    <a:pt x="1715098" y="4050193"/>
                    <a:pt x="1354418" y="3786033"/>
                    <a:pt x="1108038" y="3867313"/>
                  </a:cubicBezTo>
                  <a:cubicBezTo>
                    <a:pt x="861658" y="3948593"/>
                    <a:pt x="658458" y="4360073"/>
                    <a:pt x="467958" y="4461673"/>
                  </a:cubicBezTo>
                  <a:cubicBezTo>
                    <a:pt x="301271" y="4550573"/>
                    <a:pt x="126805" y="5059526"/>
                    <a:pt x="10922" y="4691910"/>
                  </a:cubicBezTo>
                  <a:lnTo>
                    <a:pt x="0" y="464958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A9FE5615-23FB-27FE-B16C-4E23CBF3C3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429" b="45524" l="42337" r="60665">
                          <a14:foregroundMark x1="45766" y1="11810" x2="48875" y2="5143"/>
                          <a14:foregroundMark x1="49518" y1="4952" x2="56484" y2="3619"/>
                          <a14:foregroundMark x1="56484" y1="3619" x2="56699" y2="3810"/>
                          <a14:foregroundMark x1="57985" y1="6857" x2="60343" y2="11238"/>
                          <a14:foregroundMark x1="43730" y1="31238" x2="42337" y2="38095"/>
                          <a14:foregroundMark x1="42337" y1="38476" x2="53805" y2="44381"/>
                          <a14:foregroundMark x1="53805" y1="44762" x2="57235" y2="45714"/>
                          <a14:foregroundMark x1="57235" y1="45714" x2="59914" y2="36762"/>
                          <a14:foregroundMark x1="59914" y1="36762" x2="57235" y2="34286"/>
                          <a14:foregroundMark x1="60450" y1="12190" x2="60665" y2="161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57" r="38736" b="52985"/>
            <a:stretch/>
          </p:blipFill>
          <p:spPr bwMode="auto">
            <a:xfrm rot="20855141">
              <a:off x="-1641075" y="-1833060"/>
              <a:ext cx="1126832" cy="14975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4C37446-1B52-CDC0-AF60-92F7A1DAD8D0}"/>
              </a:ext>
            </a:extLst>
          </p:cNvPr>
          <p:cNvGrpSpPr/>
          <p:nvPr/>
        </p:nvGrpSpPr>
        <p:grpSpPr>
          <a:xfrm>
            <a:off x="11414" y="-330200"/>
            <a:ext cx="12192000" cy="7429826"/>
            <a:chOff x="-13088911" y="570490"/>
            <a:chExt cx="12192000" cy="7429826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860D655-2816-8F2A-B333-F8EBDFAB9138}"/>
                </a:ext>
              </a:extLst>
            </p:cNvPr>
            <p:cNvSpPr/>
            <p:nvPr/>
          </p:nvSpPr>
          <p:spPr>
            <a:xfrm>
              <a:off x="-13088911" y="570490"/>
              <a:ext cx="12192000" cy="7429826"/>
            </a:xfrm>
            <a:custGeom>
              <a:avLst/>
              <a:gdLst>
                <a:gd name="connsiteX0" fmla="*/ 5736087 w 12192000"/>
                <a:gd name="connsiteY0" fmla="*/ 0 h 7429826"/>
                <a:gd name="connsiteX1" fmla="*/ 6690700 w 12192000"/>
                <a:gd name="connsiteY1" fmla="*/ 0 h 7429826"/>
                <a:gd name="connsiteX2" fmla="*/ 6708399 w 12192000"/>
                <a:gd name="connsiteY2" fmla="*/ 5870 h 7429826"/>
                <a:gd name="connsiteX3" fmla="*/ 6736379 w 12192000"/>
                <a:gd name="connsiteY3" fmla="*/ 23186 h 7429826"/>
                <a:gd name="connsiteX4" fmla="*/ 7285019 w 12192000"/>
                <a:gd name="connsiteY4" fmla="*/ 571826 h 7429826"/>
                <a:gd name="connsiteX5" fmla="*/ 7711739 w 12192000"/>
                <a:gd name="connsiteY5" fmla="*/ 602306 h 7429826"/>
                <a:gd name="connsiteX6" fmla="*/ 8047019 w 12192000"/>
                <a:gd name="connsiteY6" fmla="*/ 1227146 h 7429826"/>
                <a:gd name="connsiteX7" fmla="*/ 8778539 w 12192000"/>
                <a:gd name="connsiteY7" fmla="*/ 1288106 h 7429826"/>
                <a:gd name="connsiteX8" fmla="*/ 9601499 w 12192000"/>
                <a:gd name="connsiteY8" fmla="*/ 2065346 h 7429826"/>
                <a:gd name="connsiteX9" fmla="*/ 10500659 w 12192000"/>
                <a:gd name="connsiteY9" fmla="*/ 2034866 h 7429826"/>
                <a:gd name="connsiteX10" fmla="*/ 11277899 w 12192000"/>
                <a:gd name="connsiteY10" fmla="*/ 2735906 h 7429826"/>
                <a:gd name="connsiteX11" fmla="*/ 12070379 w 12192000"/>
                <a:gd name="connsiteY11" fmla="*/ 2690186 h 7429826"/>
                <a:gd name="connsiteX12" fmla="*/ 12174201 w 12192000"/>
                <a:gd name="connsiteY12" fmla="*/ 2893069 h 7429826"/>
                <a:gd name="connsiteX13" fmla="*/ 12174309 w 12192000"/>
                <a:gd name="connsiteY13" fmla="*/ 2894740 h 7429826"/>
                <a:gd name="connsiteX14" fmla="*/ 12174397 w 12192000"/>
                <a:gd name="connsiteY14" fmla="*/ 2915514 h 7429826"/>
                <a:gd name="connsiteX15" fmla="*/ 12175744 w 12192000"/>
                <a:gd name="connsiteY15" fmla="*/ 2917039 h 7429826"/>
                <a:gd name="connsiteX16" fmla="*/ 12174309 w 12192000"/>
                <a:gd name="connsiteY16" fmla="*/ 2894740 h 7429826"/>
                <a:gd name="connsiteX17" fmla="*/ 12174246 w 12192000"/>
                <a:gd name="connsiteY17" fmla="*/ 2879897 h 7429826"/>
                <a:gd name="connsiteX18" fmla="*/ 12177059 w 12192000"/>
                <a:gd name="connsiteY18" fmla="*/ 2751146 h 7429826"/>
                <a:gd name="connsiteX19" fmla="*/ 12189501 w 12192000"/>
                <a:gd name="connsiteY19" fmla="*/ 2649417 h 7429826"/>
                <a:gd name="connsiteX20" fmla="*/ 12192000 w 12192000"/>
                <a:gd name="connsiteY20" fmla="*/ 2638128 h 7429826"/>
                <a:gd name="connsiteX21" fmla="*/ 12192000 w 12192000"/>
                <a:gd name="connsiteY21" fmla="*/ 7429826 h 7429826"/>
                <a:gd name="connsiteX22" fmla="*/ 0 w 12192000"/>
                <a:gd name="connsiteY22" fmla="*/ 7429826 h 7429826"/>
                <a:gd name="connsiteX23" fmla="*/ 0 w 12192000"/>
                <a:gd name="connsiteY23" fmla="*/ 4519448 h 7429826"/>
                <a:gd name="connsiteX24" fmla="*/ 10922 w 12192000"/>
                <a:gd name="connsiteY24" fmla="*/ 4561773 h 7429826"/>
                <a:gd name="connsiteX25" fmla="*/ 467958 w 12192000"/>
                <a:gd name="connsiteY25" fmla="*/ 4331536 h 7429826"/>
                <a:gd name="connsiteX26" fmla="*/ 1108038 w 12192000"/>
                <a:gd name="connsiteY26" fmla="*/ 3737176 h 7429826"/>
                <a:gd name="connsiteX27" fmla="*/ 1946238 w 12192000"/>
                <a:gd name="connsiteY27" fmla="*/ 3843856 h 7429826"/>
                <a:gd name="connsiteX28" fmla="*/ 2494878 w 12192000"/>
                <a:gd name="connsiteY28" fmla="*/ 3279976 h 7429826"/>
                <a:gd name="connsiteX29" fmla="*/ 3363558 w 12192000"/>
                <a:gd name="connsiteY29" fmla="*/ 3173296 h 7429826"/>
                <a:gd name="connsiteX30" fmla="*/ 3759798 w 12192000"/>
                <a:gd name="connsiteY30" fmla="*/ 2426536 h 7429826"/>
                <a:gd name="connsiteX31" fmla="*/ 4476079 w 12192000"/>
                <a:gd name="connsiteY31" fmla="*/ 2304616 h 7429826"/>
                <a:gd name="connsiteX32" fmla="*/ 4750399 w 12192000"/>
                <a:gd name="connsiteY32" fmla="*/ 1435936 h 7429826"/>
                <a:gd name="connsiteX33" fmla="*/ 5405718 w 12192000"/>
                <a:gd name="connsiteY33" fmla="*/ 1146376 h 7429826"/>
                <a:gd name="connsiteX34" fmla="*/ 5299039 w 12192000"/>
                <a:gd name="connsiteY34" fmla="*/ 475816 h 7429826"/>
                <a:gd name="connsiteX35" fmla="*/ 5436199 w 12192000"/>
                <a:gd name="connsiteY35" fmla="*/ 79576 h 7429826"/>
                <a:gd name="connsiteX36" fmla="*/ 5705920 w 12192000"/>
                <a:gd name="connsiteY36" fmla="*/ 4477 h 7429826"/>
                <a:gd name="connsiteX37" fmla="*/ 5736087 w 12192000"/>
                <a:gd name="connsiteY37" fmla="*/ 0 h 74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192000" h="7429826">
                  <a:moveTo>
                    <a:pt x="5736087" y="0"/>
                  </a:moveTo>
                  <a:lnTo>
                    <a:pt x="6690700" y="0"/>
                  </a:lnTo>
                  <a:lnTo>
                    <a:pt x="6708399" y="5870"/>
                  </a:lnTo>
                  <a:cubicBezTo>
                    <a:pt x="6720336" y="11082"/>
                    <a:pt x="6729870" y="16836"/>
                    <a:pt x="6736379" y="23186"/>
                  </a:cubicBezTo>
                  <a:cubicBezTo>
                    <a:pt x="6840519" y="124786"/>
                    <a:pt x="7122459" y="475306"/>
                    <a:pt x="7285019" y="571826"/>
                  </a:cubicBezTo>
                  <a:cubicBezTo>
                    <a:pt x="7447579" y="668346"/>
                    <a:pt x="7584739" y="493086"/>
                    <a:pt x="7711739" y="602306"/>
                  </a:cubicBezTo>
                  <a:cubicBezTo>
                    <a:pt x="7838739" y="711526"/>
                    <a:pt x="7869219" y="1112846"/>
                    <a:pt x="8047019" y="1227146"/>
                  </a:cubicBezTo>
                  <a:cubicBezTo>
                    <a:pt x="8224819" y="1341446"/>
                    <a:pt x="8519459" y="1148406"/>
                    <a:pt x="8778539" y="1288106"/>
                  </a:cubicBezTo>
                  <a:cubicBezTo>
                    <a:pt x="9037619" y="1427806"/>
                    <a:pt x="9314479" y="1940886"/>
                    <a:pt x="9601499" y="2065346"/>
                  </a:cubicBezTo>
                  <a:cubicBezTo>
                    <a:pt x="9888519" y="2189806"/>
                    <a:pt x="10221259" y="1923106"/>
                    <a:pt x="10500659" y="2034866"/>
                  </a:cubicBezTo>
                  <a:cubicBezTo>
                    <a:pt x="10780059" y="2146626"/>
                    <a:pt x="11016279" y="2626686"/>
                    <a:pt x="11277899" y="2735906"/>
                  </a:cubicBezTo>
                  <a:cubicBezTo>
                    <a:pt x="11539519" y="2845126"/>
                    <a:pt x="11920519" y="2687646"/>
                    <a:pt x="12070379" y="2690186"/>
                  </a:cubicBezTo>
                  <a:cubicBezTo>
                    <a:pt x="12145309" y="2691456"/>
                    <a:pt x="12168169" y="2820996"/>
                    <a:pt x="12174201" y="2893069"/>
                  </a:cubicBezTo>
                  <a:lnTo>
                    <a:pt x="12174309" y="2894740"/>
                  </a:lnTo>
                  <a:lnTo>
                    <a:pt x="12174397" y="2915514"/>
                  </a:lnTo>
                  <a:cubicBezTo>
                    <a:pt x="12175014" y="2951672"/>
                    <a:pt x="12176932" y="2944441"/>
                    <a:pt x="12175744" y="2917039"/>
                  </a:cubicBezTo>
                  <a:lnTo>
                    <a:pt x="12174309" y="2894740"/>
                  </a:lnTo>
                  <a:lnTo>
                    <a:pt x="12174246" y="2879897"/>
                  </a:lnTo>
                  <a:cubicBezTo>
                    <a:pt x="12174400" y="2850246"/>
                    <a:pt x="12175154" y="2808296"/>
                    <a:pt x="12177059" y="2751146"/>
                  </a:cubicBezTo>
                  <a:cubicBezTo>
                    <a:pt x="12178012" y="2722571"/>
                    <a:pt x="12182377" y="2688430"/>
                    <a:pt x="12189501" y="2649417"/>
                  </a:cubicBezTo>
                  <a:lnTo>
                    <a:pt x="12192000" y="2638128"/>
                  </a:lnTo>
                  <a:lnTo>
                    <a:pt x="12192000" y="7429826"/>
                  </a:lnTo>
                  <a:lnTo>
                    <a:pt x="0" y="7429826"/>
                  </a:lnTo>
                  <a:lnTo>
                    <a:pt x="0" y="4519448"/>
                  </a:lnTo>
                  <a:lnTo>
                    <a:pt x="10922" y="4561773"/>
                  </a:lnTo>
                  <a:cubicBezTo>
                    <a:pt x="126805" y="4929389"/>
                    <a:pt x="301271" y="4420436"/>
                    <a:pt x="467958" y="4331536"/>
                  </a:cubicBezTo>
                  <a:cubicBezTo>
                    <a:pt x="658458" y="4229936"/>
                    <a:pt x="861658" y="3818456"/>
                    <a:pt x="1108038" y="3737176"/>
                  </a:cubicBezTo>
                  <a:cubicBezTo>
                    <a:pt x="1354418" y="3655896"/>
                    <a:pt x="1715098" y="3920056"/>
                    <a:pt x="1946238" y="3843856"/>
                  </a:cubicBezTo>
                  <a:cubicBezTo>
                    <a:pt x="2177378" y="3767656"/>
                    <a:pt x="2258658" y="3391736"/>
                    <a:pt x="2494878" y="3279976"/>
                  </a:cubicBezTo>
                  <a:cubicBezTo>
                    <a:pt x="2731098" y="3168216"/>
                    <a:pt x="3152738" y="3315536"/>
                    <a:pt x="3363558" y="3173296"/>
                  </a:cubicBezTo>
                  <a:cubicBezTo>
                    <a:pt x="3574378" y="3031056"/>
                    <a:pt x="3574378" y="2571316"/>
                    <a:pt x="3759798" y="2426536"/>
                  </a:cubicBezTo>
                  <a:cubicBezTo>
                    <a:pt x="3945218" y="2281756"/>
                    <a:pt x="4310979" y="2469716"/>
                    <a:pt x="4476079" y="2304616"/>
                  </a:cubicBezTo>
                  <a:cubicBezTo>
                    <a:pt x="4641178" y="2139516"/>
                    <a:pt x="4595458" y="1628976"/>
                    <a:pt x="4750399" y="1435936"/>
                  </a:cubicBezTo>
                  <a:cubicBezTo>
                    <a:pt x="4905338" y="1242896"/>
                    <a:pt x="5314278" y="1306396"/>
                    <a:pt x="5405718" y="1146376"/>
                  </a:cubicBezTo>
                  <a:cubicBezTo>
                    <a:pt x="5497158" y="986356"/>
                    <a:pt x="5293958" y="653616"/>
                    <a:pt x="5299039" y="475816"/>
                  </a:cubicBezTo>
                  <a:cubicBezTo>
                    <a:pt x="5304118" y="298016"/>
                    <a:pt x="5408258" y="168476"/>
                    <a:pt x="5436199" y="79576"/>
                  </a:cubicBezTo>
                  <a:cubicBezTo>
                    <a:pt x="5446677" y="46239"/>
                    <a:pt x="5585742" y="22545"/>
                    <a:pt x="5705920" y="4477"/>
                  </a:cubicBezTo>
                  <a:lnTo>
                    <a:pt x="5736087" y="0"/>
                  </a:lnTo>
                  <a:close/>
                </a:path>
              </a:pathLst>
            </a:custGeom>
            <a:grpFill/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8DBF1DF2-58D6-528C-689F-1E89802C95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143" b="45333" l="62701" r="78778">
                          <a14:foregroundMark x1="62808" y1="17524" x2="67738" y2="7429"/>
                          <a14:foregroundMark x1="67738" y1="7429" x2="72669" y2="5905"/>
                          <a14:foregroundMark x1="74491" y1="5905" x2="67417" y2="5714"/>
                          <a14:foregroundMark x1="67417" y1="5714" x2="64094" y2="11238"/>
                          <a14:foregroundMark x1="76742" y1="29524" x2="77921" y2="37714"/>
                          <a14:foregroundMark x1="78885" y1="33714" x2="78457" y2="38095"/>
                          <a14:foregroundMark x1="68382" y1="45333" x2="74920" y2="4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355" t="679" r="20390" b="52492"/>
            <a:stretch/>
          </p:blipFill>
          <p:spPr bwMode="auto">
            <a:xfrm>
              <a:off x="-6823339" y="2998413"/>
              <a:ext cx="2024740" cy="3092054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87094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E0B15-3466-7AFE-E221-6654493C2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310F850-CFE6-9561-1FF6-7C87EF4A6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1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9B1118C-CF8A-1CB1-BDFB-366440F65152}"/>
              </a:ext>
            </a:extLst>
          </p:cNvPr>
          <p:cNvGrpSpPr/>
          <p:nvPr/>
        </p:nvGrpSpPr>
        <p:grpSpPr>
          <a:xfrm>
            <a:off x="8106022" y="3429000"/>
            <a:ext cx="4343400" cy="4343400"/>
            <a:chOff x="8176846" y="3492478"/>
            <a:chExt cx="4343400" cy="434340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BA1E174-C83A-A516-83E4-DDE6542276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6846" y="3492478"/>
              <a:ext cx="4343400" cy="434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6C92B6-B1A0-260C-DC24-EBA5B0CF4645}"/>
                </a:ext>
              </a:extLst>
            </p:cNvPr>
            <p:cNvSpPr txBox="1"/>
            <p:nvPr/>
          </p:nvSpPr>
          <p:spPr>
            <a:xfrm>
              <a:off x="9665011" y="4579103"/>
              <a:ext cx="17940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Chặng 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AB0EEC-05B9-0CC6-1BE5-FC6317BF773A}"/>
                </a:ext>
              </a:extLst>
            </p:cNvPr>
            <p:cNvSpPr txBox="1"/>
            <p:nvPr/>
          </p:nvSpPr>
          <p:spPr>
            <a:xfrm>
              <a:off x="9161031" y="5523747"/>
              <a:ext cx="26948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2060"/>
                  </a:solidFill>
                </a:rPr>
                <a:t>Cây ngôn từ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6E58F47-2F2A-82F9-B6F8-029B2691F08A}"/>
              </a:ext>
            </a:extLst>
          </p:cNvPr>
          <p:cNvGrpSpPr/>
          <p:nvPr/>
        </p:nvGrpSpPr>
        <p:grpSpPr>
          <a:xfrm>
            <a:off x="4253198" y="3342685"/>
            <a:ext cx="3127066" cy="2552702"/>
            <a:chOff x="3110345" y="2458913"/>
            <a:chExt cx="3127066" cy="2552702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A4BE8A68-6C66-716A-DCE9-C25F80318E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0345" y="2458913"/>
              <a:ext cx="2552702" cy="25527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9C473B-3E3D-B594-9936-A5DD367F1A53}"/>
                </a:ext>
              </a:extLst>
            </p:cNvPr>
            <p:cNvSpPr txBox="1"/>
            <p:nvPr/>
          </p:nvSpPr>
          <p:spPr>
            <a:xfrm>
              <a:off x="3736116" y="3008454"/>
              <a:ext cx="17940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>
                  <a:solidFill>
                    <a:srgbClr val="0070C0"/>
                  </a:solidFill>
                </a:rPr>
                <a:t>Chặng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2EE8941-BD4D-4D6C-FCE1-B258F2DED72E}"/>
                </a:ext>
              </a:extLst>
            </p:cNvPr>
            <p:cNvSpPr txBox="1"/>
            <p:nvPr/>
          </p:nvSpPr>
          <p:spPr>
            <a:xfrm>
              <a:off x="3542590" y="3663884"/>
              <a:ext cx="26948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>
                  <a:solidFill>
                    <a:srgbClr val="002060"/>
                  </a:solidFill>
                </a:rPr>
                <a:t>Sự kì diệu của ngôn từ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D07951-E32F-333A-31B8-513C9AF70AA2}"/>
              </a:ext>
            </a:extLst>
          </p:cNvPr>
          <p:cNvGrpSpPr/>
          <p:nvPr/>
        </p:nvGrpSpPr>
        <p:grpSpPr>
          <a:xfrm>
            <a:off x="7380264" y="1539280"/>
            <a:ext cx="3040969" cy="1932843"/>
            <a:chOff x="6874120" y="1976358"/>
            <a:chExt cx="3040969" cy="193284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C1F2AFDA-01AC-DCBD-37EC-B65BC2022A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4120" y="1976358"/>
              <a:ext cx="1932843" cy="1932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BD74FA5-553E-F338-9847-87EA358D7399}"/>
                </a:ext>
              </a:extLst>
            </p:cNvPr>
            <p:cNvSpPr txBox="1"/>
            <p:nvPr/>
          </p:nvSpPr>
          <p:spPr>
            <a:xfrm>
              <a:off x="7328856" y="2424188"/>
              <a:ext cx="17940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Chặng 3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C5F4AE-99AF-6F68-092F-1AE2B28EEA0F}"/>
                </a:ext>
              </a:extLst>
            </p:cNvPr>
            <p:cNvSpPr txBox="1"/>
            <p:nvPr/>
          </p:nvSpPr>
          <p:spPr>
            <a:xfrm>
              <a:off x="7220268" y="2876760"/>
              <a:ext cx="269482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>
                  <a:solidFill>
                    <a:srgbClr val="002060"/>
                  </a:solidFill>
                </a:rPr>
                <a:t>Tìm nhà cho ngôn từ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12A20B1-41D9-B093-F623-D8AC55130C2F}"/>
              </a:ext>
            </a:extLst>
          </p:cNvPr>
          <p:cNvSpPr txBox="1"/>
          <p:nvPr/>
        </p:nvSpPr>
        <p:spPr>
          <a:xfrm>
            <a:off x="261201" y="215841"/>
            <a:ext cx="12631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  <a:latin typeface="UTM Thanh Nhac TL" panose="02040603050506020204" pitchFamily="18" charset="0"/>
              </a:rPr>
              <a:t>HÀNH TRÌNH</a:t>
            </a:r>
          </a:p>
          <a:p>
            <a:pPr algn="ctr"/>
            <a:r>
              <a:rPr lang="en-US" sz="40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  <a:latin typeface="UTM Thanh Nhac TL" panose="02040603050506020204" pitchFamily="18" charset="0"/>
              </a:rPr>
              <a:t> KHÁM PHÁ TIẾNG VIỆT</a:t>
            </a:r>
            <a:endParaRPr lang="en-US" sz="4000" dirty="0"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FFF00"/>
              </a:solidFill>
              <a:latin typeface="UTM Thanh Nhac T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75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>
            <a:extLst>
              <a:ext uri="{FF2B5EF4-FFF2-40B4-BE49-F238E27FC236}">
                <a16:creationId xmlns:a16="http://schemas.microsoft.com/office/drawing/2014/main" id="{C7486751-F702-E03D-5B9E-3B3AAE1C2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504" y="1112171"/>
            <a:ext cx="11512196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a. An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Minh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đang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nói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chuyện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điện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thoại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với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nhau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BFD422-E110-EFDF-6017-2BCE08B2F448}"/>
              </a:ext>
            </a:extLst>
          </p:cNvPr>
          <p:cNvSpPr/>
          <p:nvPr/>
        </p:nvSpPr>
        <p:spPr>
          <a:xfrm>
            <a:off x="438504" y="174563"/>
            <a:ext cx="11512196" cy="646331"/>
          </a:xfrm>
          <a:prstGeom prst="rect">
            <a:avLst/>
          </a:prstGeom>
          <a:noFill/>
          <a:ln w="28575">
            <a:noFill/>
            <a:prstDash val="dash"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600" b="1">
                <a:latin typeface="Cambria" panose="02040503050406030204" pitchFamily="18" charset="0"/>
                <a:ea typeface="Cambria" panose="02040503050406030204" pitchFamily="18" charset="0"/>
              </a:rPr>
              <a:t>3. Xếp </a:t>
            </a:r>
            <a:r>
              <a:rPr lang="vi-VN" sz="3600" b="1">
                <a:latin typeface="Cambria" panose="02040503050406030204" pitchFamily="18" charset="0"/>
                <a:ea typeface="Cambria" panose="02040503050406030204" pitchFamily="18" charset="0"/>
              </a:rPr>
              <a:t>các </a:t>
            </a:r>
            <a:r>
              <a:rPr lang="vi-VN" sz="3600" b="1" dirty="0">
                <a:latin typeface="Cambria" panose="02040503050406030204" pitchFamily="18" charset="0"/>
                <a:ea typeface="Cambria" panose="02040503050406030204" pitchFamily="18" charset="0"/>
              </a:rPr>
              <a:t>câu đã cho vào kiểu câu thích hợp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17A9D532-203A-878F-50DF-6F63054A9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504" y="1801068"/>
            <a:ext cx="11512196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b. Ai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đầu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tiên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phát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minh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điện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thoại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EB5ACF88-7B8F-0DDF-F97B-A8A804F2A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504" y="2489965"/>
            <a:ext cx="11512196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Vì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sao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chúng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ta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cần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đỡ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hoàn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cảnh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khó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khăn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F69217FE-778A-CDF2-305D-EC5243AD0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504" y="3178862"/>
            <a:ext cx="11512196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Tôi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lắng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nghe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giáo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giảng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0A0AB27B-0CBD-86AB-35A2-A3D49FC73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504" y="3867760"/>
            <a:ext cx="11512196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e.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biết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thùng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rác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ở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trường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đặt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ở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đâu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lang="en-US" altLang="en-US" sz="3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384371-68A5-A742-0BF9-7FBFC3F64D27}"/>
              </a:ext>
            </a:extLst>
          </p:cNvPr>
          <p:cNvSpPr/>
          <p:nvPr/>
        </p:nvSpPr>
        <p:spPr>
          <a:xfrm>
            <a:off x="2247900" y="4670958"/>
            <a:ext cx="1879600" cy="660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Câu kể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EA9427-908E-312E-0E0F-0477B7BD3F91}"/>
              </a:ext>
            </a:extLst>
          </p:cNvPr>
          <p:cNvSpPr/>
          <p:nvPr/>
        </p:nvSpPr>
        <p:spPr>
          <a:xfrm>
            <a:off x="8229602" y="4624960"/>
            <a:ext cx="1879600" cy="660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Câu hỏi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ECE375-242A-A11C-36BF-EBA61AE351DE}"/>
              </a:ext>
            </a:extLst>
          </p:cNvPr>
          <p:cNvSpPr txBox="1"/>
          <p:nvPr/>
        </p:nvSpPr>
        <p:spPr>
          <a:xfrm>
            <a:off x="6781802" y="5529757"/>
            <a:ext cx="4775200" cy="7831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400" b="1">
                <a:latin typeface="Times New Roman" panose="02020603050405020304" pitchFamily="18" charset="0"/>
                <a:cs typeface="Times New Roman" panose="02020603050405020304" pitchFamily="18" charset="0"/>
              </a:rPr>
              <a:t>Gồm các câu:…………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D95763-3FB6-1013-527D-680F3C781300}"/>
              </a:ext>
            </a:extLst>
          </p:cNvPr>
          <p:cNvSpPr txBox="1"/>
          <p:nvPr/>
        </p:nvSpPr>
        <p:spPr>
          <a:xfrm>
            <a:off x="800100" y="5529758"/>
            <a:ext cx="4775200" cy="7831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400" b="1">
                <a:latin typeface="Times New Roman" panose="02020603050405020304" pitchFamily="18" charset="0"/>
                <a:cs typeface="Times New Roman" panose="02020603050405020304" pitchFamily="18" charset="0"/>
              </a:rPr>
              <a:t>Gồm các câu:…………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EDB5C17-C7DC-978B-C691-04247499E378}"/>
              </a:ext>
            </a:extLst>
          </p:cNvPr>
          <p:cNvCxnSpPr>
            <a:cxnSpLocks/>
          </p:cNvCxnSpPr>
          <p:nvPr/>
        </p:nvCxnSpPr>
        <p:spPr>
          <a:xfrm>
            <a:off x="925766" y="848674"/>
            <a:ext cx="24524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7FD3315-AD05-A73E-19BE-978A0062CC59}"/>
              </a:ext>
            </a:extLst>
          </p:cNvPr>
          <p:cNvCxnSpPr>
            <a:cxnSpLocks/>
          </p:cNvCxnSpPr>
          <p:nvPr/>
        </p:nvCxnSpPr>
        <p:spPr>
          <a:xfrm>
            <a:off x="4979406" y="820894"/>
            <a:ext cx="46471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FC796EC-F143-B960-8316-0CA0F3F3CD37}"/>
              </a:ext>
            </a:extLst>
          </p:cNvPr>
          <p:cNvSpPr txBox="1"/>
          <p:nvPr/>
        </p:nvSpPr>
        <p:spPr>
          <a:xfrm>
            <a:off x="3503691" y="5529757"/>
            <a:ext cx="841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a,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03DB71-864B-FB5B-9692-6C8D65315EFC}"/>
              </a:ext>
            </a:extLst>
          </p:cNvPr>
          <p:cNvSpPr txBox="1"/>
          <p:nvPr/>
        </p:nvSpPr>
        <p:spPr>
          <a:xfrm>
            <a:off x="4009177" y="5529756"/>
            <a:ext cx="841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d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F4BB1B-E838-B8BD-8A0A-7F09B6ABF75F}"/>
              </a:ext>
            </a:extLst>
          </p:cNvPr>
          <p:cNvSpPr txBox="1"/>
          <p:nvPr/>
        </p:nvSpPr>
        <p:spPr>
          <a:xfrm>
            <a:off x="9459362" y="5512602"/>
            <a:ext cx="841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b,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116961-5F6C-FCC1-9390-51BF9DB87B14}"/>
              </a:ext>
            </a:extLst>
          </p:cNvPr>
          <p:cNvSpPr txBox="1"/>
          <p:nvPr/>
        </p:nvSpPr>
        <p:spPr>
          <a:xfrm>
            <a:off x="9964848" y="5512601"/>
            <a:ext cx="841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c,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7E23AB-C132-819D-850B-A2519D6DDDD9}"/>
              </a:ext>
            </a:extLst>
          </p:cNvPr>
          <p:cNvSpPr txBox="1"/>
          <p:nvPr/>
        </p:nvSpPr>
        <p:spPr>
          <a:xfrm>
            <a:off x="10415950" y="5512601"/>
            <a:ext cx="841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e</a:t>
            </a:r>
            <a:endParaRPr lang="en-US" sz="2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17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40542357-362B-570F-7DBD-A1125C3D6A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9" t="3227" r="11348" b="6048"/>
          <a:stretch/>
        </p:blipFill>
        <p:spPr>
          <a:xfrm>
            <a:off x="274320" y="0"/>
            <a:ext cx="11917680" cy="6858000"/>
          </a:xfrm>
          <a:prstGeom prst="rect">
            <a:avLst/>
          </a:prstGeom>
        </p:spPr>
      </p:pic>
      <p:pic>
        <p:nvPicPr>
          <p:cNvPr id="15" name="图片 25">
            <a:extLst>
              <a:ext uri="{FF2B5EF4-FFF2-40B4-BE49-F238E27FC236}">
                <a16:creationId xmlns:a16="http://schemas.microsoft.com/office/drawing/2014/main" id="{4374E2ED-E4A4-E97D-26C4-3C9B9A0CB3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5F1B602-4A0C-343A-7604-18F7E0919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087451"/>
              </p:ext>
            </p:extLst>
          </p:nvPr>
        </p:nvGraphicFramePr>
        <p:xfrm>
          <a:off x="850900" y="596900"/>
          <a:ext cx="10401298" cy="5054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7935">
                  <a:extLst>
                    <a:ext uri="{9D8B030D-6E8A-4147-A177-3AD203B41FA5}">
                      <a16:colId xmlns:a16="http://schemas.microsoft.com/office/drawing/2014/main" val="3811317186"/>
                    </a:ext>
                  </a:extLst>
                </a:gridCol>
                <a:gridCol w="3456264">
                  <a:extLst>
                    <a:ext uri="{9D8B030D-6E8A-4147-A177-3AD203B41FA5}">
                      <a16:colId xmlns:a16="http://schemas.microsoft.com/office/drawing/2014/main" val="3502493045"/>
                    </a:ext>
                  </a:extLst>
                </a:gridCol>
                <a:gridCol w="3467099">
                  <a:extLst>
                    <a:ext uri="{9D8B030D-6E8A-4147-A177-3AD203B41FA5}">
                      <a16:colId xmlns:a16="http://schemas.microsoft.com/office/drawing/2014/main" val="706197581"/>
                    </a:ext>
                  </a:extLst>
                </a:gridCol>
              </a:tblGrid>
              <a:tr h="1072189">
                <a:tc>
                  <a:txBody>
                    <a:bodyPr/>
                    <a:lstStyle/>
                    <a:p>
                      <a:endParaRPr lang="en-US" sz="3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616665"/>
                  </a:ext>
                </a:extLst>
              </a:tr>
              <a:tr h="1991206">
                <a:tc>
                  <a:txBody>
                    <a:bodyPr/>
                    <a:lstStyle/>
                    <a:p>
                      <a:endParaRPr lang="en-US" sz="3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3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949166"/>
                  </a:ext>
                </a:extLst>
              </a:tr>
              <a:tr h="1991206">
                <a:tc>
                  <a:txBody>
                    <a:bodyPr/>
                    <a:lstStyle/>
                    <a:p>
                      <a:endParaRPr lang="en-US" sz="3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6883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92F2B96-3D1F-320B-36AE-E9630E510E78}"/>
              </a:ext>
            </a:extLst>
          </p:cNvPr>
          <p:cNvSpPr txBox="1"/>
          <p:nvPr/>
        </p:nvSpPr>
        <p:spPr>
          <a:xfrm>
            <a:off x="4433687" y="2041916"/>
            <a:ext cx="34199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có 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chấm cuối câu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50E99E-8893-C290-0CD2-00F68D89A1FC}"/>
              </a:ext>
            </a:extLst>
          </p:cNvPr>
          <p:cNvSpPr txBox="1"/>
          <p:nvPr/>
        </p:nvSpPr>
        <p:spPr>
          <a:xfrm>
            <a:off x="4649551" y="825874"/>
            <a:ext cx="2803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Thanh Nhac TL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4400" b="0" i="0" u="none" strike="noStrike" kern="1200" cap="none" spc="0" normalizeH="0" noProof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Thanh Nhac TL" panose="02040603050506020204" pitchFamily="18" charset="0"/>
                <a:ea typeface="+mn-ea"/>
                <a:cs typeface="+mn-cs"/>
              </a:rPr>
              <a:t> kể</a:t>
            </a:r>
            <a:endParaRPr kumimoji="0" lang="en-US" sz="4400" b="0" i="0" u="none" strike="noStrike" kern="1200" cap="none" spc="0" normalizeH="0" baseline="0" noProof="0" dirty="0">
              <a:ln w="28575">
                <a:solidFill>
                  <a:prstClr val="black">
                    <a:lumMod val="65000"/>
                    <a:lumOff val="35000"/>
                  </a:prstClr>
                </a:solidFill>
              </a:ln>
              <a:solidFill>
                <a:srgbClr val="FF0000"/>
              </a:solidFill>
              <a:effectLst/>
              <a:uLnTx/>
              <a:uFillTx/>
              <a:latin typeface="UTM Thanh Nhac TL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06A411-BBE0-885E-456B-8C5D4CC5E7B5}"/>
              </a:ext>
            </a:extLst>
          </p:cNvPr>
          <p:cNvSpPr txBox="1"/>
          <p:nvPr/>
        </p:nvSpPr>
        <p:spPr>
          <a:xfrm>
            <a:off x="7995325" y="852556"/>
            <a:ext cx="2803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Thanh Nhac TL" panose="02040603050506020204" pitchFamily="18" charset="0"/>
              </a:rPr>
              <a:t>Câu</a:t>
            </a:r>
            <a:r>
              <a:rPr lang="en-US" sz="440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FF0000"/>
                </a:solidFill>
                <a:latin typeface="UTM Thanh Nhac TL" panose="02040603050506020204" pitchFamily="18" charset="0"/>
              </a:rPr>
              <a:t> hỏi</a:t>
            </a:r>
            <a:endParaRPr kumimoji="0" lang="en-US" sz="4400" b="0" i="0" u="none" strike="noStrike" kern="1200" cap="none" spc="0" normalizeH="0" baseline="0" noProof="0" dirty="0">
              <a:ln w="28575">
                <a:solidFill>
                  <a:prstClr val="black">
                    <a:lumMod val="65000"/>
                    <a:lumOff val="35000"/>
                  </a:prstClr>
                </a:solidFill>
              </a:ln>
              <a:solidFill>
                <a:srgbClr val="FF0000"/>
              </a:solidFill>
              <a:effectLst/>
              <a:uLnTx/>
              <a:uFillTx/>
              <a:latin typeface="UTM Thanh Nhac TL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90EC9D-D578-BD86-7EDC-C86998E83FD2}"/>
              </a:ext>
            </a:extLst>
          </p:cNvPr>
          <p:cNvSpPr txBox="1"/>
          <p:nvPr/>
        </p:nvSpPr>
        <p:spPr>
          <a:xfrm>
            <a:off x="7853597" y="1874934"/>
            <a:ext cx="33337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dấu chấm hỏi cuối câu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E96260-C8CF-8D28-CC4C-85450195AFBE}"/>
              </a:ext>
            </a:extLst>
          </p:cNvPr>
          <p:cNvSpPr txBox="1"/>
          <p:nvPr/>
        </p:nvSpPr>
        <p:spPr>
          <a:xfrm>
            <a:off x="7878997" y="2888392"/>
            <a:ext cx="31933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từ để hỏi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6B7622-2C10-F129-5E62-811799CCA0F3}"/>
              </a:ext>
            </a:extLst>
          </p:cNvPr>
          <p:cNvSpPr txBox="1"/>
          <p:nvPr/>
        </p:nvSpPr>
        <p:spPr>
          <a:xfrm>
            <a:off x="1330209" y="2195805"/>
            <a:ext cx="282915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thức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D707E7-F51D-72DE-6F15-72DAF3F954F5}"/>
              </a:ext>
            </a:extLst>
          </p:cNvPr>
          <p:cNvSpPr txBox="1"/>
          <p:nvPr/>
        </p:nvSpPr>
        <p:spPr>
          <a:xfrm>
            <a:off x="4545543" y="4025541"/>
            <a:ext cx="30430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d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ùng để kể, tả, giới thiệu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154976-48BA-66EE-FB93-B0B5F68F7F7B}"/>
              </a:ext>
            </a:extLst>
          </p:cNvPr>
          <p:cNvSpPr txBox="1"/>
          <p:nvPr/>
        </p:nvSpPr>
        <p:spPr>
          <a:xfrm>
            <a:off x="7875822" y="4106829"/>
            <a:ext cx="30430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d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ùng để hỏi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2CA682-E973-F4F5-B3C3-87101ED8B991}"/>
              </a:ext>
            </a:extLst>
          </p:cNvPr>
          <p:cNvSpPr txBox="1"/>
          <p:nvPr/>
        </p:nvSpPr>
        <p:spPr>
          <a:xfrm>
            <a:off x="999334" y="3974453"/>
            <a:ext cx="349090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đích nói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EDC1CF8-E74E-CBEB-92AC-37DB54F0942D}"/>
              </a:ext>
            </a:extLst>
          </p:cNvPr>
          <p:cNvCxnSpPr>
            <a:cxnSpLocks/>
          </p:cNvCxnSpPr>
          <p:nvPr/>
        </p:nvCxnSpPr>
        <p:spPr>
          <a:xfrm>
            <a:off x="850900" y="596900"/>
            <a:ext cx="3490907" cy="107426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9C81737-16A6-2CFE-A26A-9DD1EF328FDC}"/>
              </a:ext>
            </a:extLst>
          </p:cNvPr>
          <p:cNvSpPr txBox="1"/>
          <p:nvPr/>
        </p:nvSpPr>
        <p:spPr>
          <a:xfrm>
            <a:off x="2307908" y="545214"/>
            <a:ext cx="28291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 câu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BC6B57-0022-F2AB-BA16-4F2F6F65BCE5}"/>
              </a:ext>
            </a:extLst>
          </p:cNvPr>
          <p:cNvSpPr txBox="1"/>
          <p:nvPr/>
        </p:nvSpPr>
        <p:spPr>
          <a:xfrm>
            <a:off x="523185" y="1079790"/>
            <a:ext cx="28291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hiệu</a:t>
            </a:r>
          </a:p>
        </p:txBody>
      </p:sp>
      <p:pic>
        <p:nvPicPr>
          <p:cNvPr id="5" name="图片 20">
            <a:extLst>
              <a:ext uri="{FF2B5EF4-FFF2-40B4-BE49-F238E27FC236}">
                <a16:creationId xmlns:a16="http://schemas.microsoft.com/office/drawing/2014/main" id="{03B9CAB5-CC09-BD38-2C5F-5A20A8DD1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4466">
            <a:off x="11156478" y="-69726"/>
            <a:ext cx="1013119" cy="1130641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18D5947-76F5-2BC1-DE60-C7BEAEB110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53" y="5426893"/>
            <a:ext cx="1610161" cy="1476518"/>
          </a:xfrm>
          <a:prstGeom prst="rect">
            <a:avLst/>
          </a:prstGeom>
        </p:spPr>
      </p:pic>
      <p:pic>
        <p:nvPicPr>
          <p:cNvPr id="19" name="Picture 1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EF851DD-4AB6-9302-8B6E-5A1763FC21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824" y="5495840"/>
            <a:ext cx="963845" cy="149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DA45D-CEEC-521D-B24F-AEB361C17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86253FF-F43B-19D8-AB87-DD598EC7444B}"/>
              </a:ext>
            </a:extLst>
          </p:cNvPr>
          <p:cNvSpPr/>
          <p:nvPr/>
        </p:nvSpPr>
        <p:spPr>
          <a:xfrm>
            <a:off x="9340342" y="2707041"/>
            <a:ext cx="1815" cy="45419"/>
          </a:xfrm>
          <a:custGeom>
            <a:avLst/>
            <a:gdLst>
              <a:gd name="connsiteX0" fmla="*/ 0 w 1815"/>
              <a:gd name="connsiteY0" fmla="*/ 0 h 45419"/>
              <a:gd name="connsiteX1" fmla="*/ 1435 w 1815"/>
              <a:gd name="connsiteY1" fmla="*/ 22299 h 45419"/>
              <a:gd name="connsiteX2" fmla="*/ 88 w 1815"/>
              <a:gd name="connsiteY2" fmla="*/ 20774 h 45419"/>
              <a:gd name="connsiteX3" fmla="*/ 0 w 1815"/>
              <a:gd name="connsiteY3" fmla="*/ 0 h 4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5" h="45419">
                <a:moveTo>
                  <a:pt x="0" y="0"/>
                </a:moveTo>
                <a:lnTo>
                  <a:pt x="1435" y="22299"/>
                </a:lnTo>
                <a:cubicBezTo>
                  <a:pt x="2623" y="49701"/>
                  <a:pt x="705" y="56932"/>
                  <a:pt x="88" y="207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BB263A-5FBA-D15F-FE31-96EF35176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0147" t="15529" r="26235" b="12000"/>
          <a:stretch/>
        </p:blipFill>
        <p:spPr>
          <a:xfrm>
            <a:off x="130629" y="-1"/>
            <a:ext cx="11901714" cy="703613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208B932-6456-4196-46EF-1EBC1170AF43}"/>
              </a:ext>
            </a:extLst>
          </p:cNvPr>
          <p:cNvGrpSpPr/>
          <p:nvPr/>
        </p:nvGrpSpPr>
        <p:grpSpPr>
          <a:xfrm>
            <a:off x="-159657" y="-393690"/>
            <a:ext cx="12192000" cy="7429826"/>
            <a:chOff x="-13088911" y="570490"/>
            <a:chExt cx="12192000" cy="742982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E7152EC-D3D8-F81A-279A-36F023576DE8}"/>
                </a:ext>
              </a:extLst>
            </p:cNvPr>
            <p:cNvSpPr/>
            <p:nvPr/>
          </p:nvSpPr>
          <p:spPr>
            <a:xfrm>
              <a:off x="-13088911" y="570490"/>
              <a:ext cx="12192000" cy="7429826"/>
            </a:xfrm>
            <a:custGeom>
              <a:avLst/>
              <a:gdLst>
                <a:gd name="connsiteX0" fmla="*/ 5736087 w 12192000"/>
                <a:gd name="connsiteY0" fmla="*/ 0 h 7429826"/>
                <a:gd name="connsiteX1" fmla="*/ 6690700 w 12192000"/>
                <a:gd name="connsiteY1" fmla="*/ 0 h 7429826"/>
                <a:gd name="connsiteX2" fmla="*/ 6708399 w 12192000"/>
                <a:gd name="connsiteY2" fmla="*/ 5870 h 7429826"/>
                <a:gd name="connsiteX3" fmla="*/ 6736379 w 12192000"/>
                <a:gd name="connsiteY3" fmla="*/ 23186 h 7429826"/>
                <a:gd name="connsiteX4" fmla="*/ 7285019 w 12192000"/>
                <a:gd name="connsiteY4" fmla="*/ 571826 h 7429826"/>
                <a:gd name="connsiteX5" fmla="*/ 7711739 w 12192000"/>
                <a:gd name="connsiteY5" fmla="*/ 602306 h 7429826"/>
                <a:gd name="connsiteX6" fmla="*/ 8047019 w 12192000"/>
                <a:gd name="connsiteY6" fmla="*/ 1227146 h 7429826"/>
                <a:gd name="connsiteX7" fmla="*/ 8778539 w 12192000"/>
                <a:gd name="connsiteY7" fmla="*/ 1288106 h 7429826"/>
                <a:gd name="connsiteX8" fmla="*/ 9601499 w 12192000"/>
                <a:gd name="connsiteY8" fmla="*/ 2065346 h 7429826"/>
                <a:gd name="connsiteX9" fmla="*/ 10500659 w 12192000"/>
                <a:gd name="connsiteY9" fmla="*/ 2034866 h 7429826"/>
                <a:gd name="connsiteX10" fmla="*/ 11277899 w 12192000"/>
                <a:gd name="connsiteY10" fmla="*/ 2735906 h 7429826"/>
                <a:gd name="connsiteX11" fmla="*/ 12070379 w 12192000"/>
                <a:gd name="connsiteY11" fmla="*/ 2690186 h 7429826"/>
                <a:gd name="connsiteX12" fmla="*/ 12174201 w 12192000"/>
                <a:gd name="connsiteY12" fmla="*/ 2893069 h 7429826"/>
                <a:gd name="connsiteX13" fmla="*/ 12174309 w 12192000"/>
                <a:gd name="connsiteY13" fmla="*/ 2894740 h 7429826"/>
                <a:gd name="connsiteX14" fmla="*/ 12174397 w 12192000"/>
                <a:gd name="connsiteY14" fmla="*/ 2915514 h 7429826"/>
                <a:gd name="connsiteX15" fmla="*/ 12175744 w 12192000"/>
                <a:gd name="connsiteY15" fmla="*/ 2917039 h 7429826"/>
                <a:gd name="connsiteX16" fmla="*/ 12174309 w 12192000"/>
                <a:gd name="connsiteY16" fmla="*/ 2894740 h 7429826"/>
                <a:gd name="connsiteX17" fmla="*/ 12174246 w 12192000"/>
                <a:gd name="connsiteY17" fmla="*/ 2879897 h 7429826"/>
                <a:gd name="connsiteX18" fmla="*/ 12177059 w 12192000"/>
                <a:gd name="connsiteY18" fmla="*/ 2751146 h 7429826"/>
                <a:gd name="connsiteX19" fmla="*/ 12189501 w 12192000"/>
                <a:gd name="connsiteY19" fmla="*/ 2649417 h 7429826"/>
                <a:gd name="connsiteX20" fmla="*/ 12192000 w 12192000"/>
                <a:gd name="connsiteY20" fmla="*/ 2638128 h 7429826"/>
                <a:gd name="connsiteX21" fmla="*/ 12192000 w 12192000"/>
                <a:gd name="connsiteY21" fmla="*/ 7429826 h 7429826"/>
                <a:gd name="connsiteX22" fmla="*/ 0 w 12192000"/>
                <a:gd name="connsiteY22" fmla="*/ 7429826 h 7429826"/>
                <a:gd name="connsiteX23" fmla="*/ 0 w 12192000"/>
                <a:gd name="connsiteY23" fmla="*/ 4519448 h 7429826"/>
                <a:gd name="connsiteX24" fmla="*/ 10922 w 12192000"/>
                <a:gd name="connsiteY24" fmla="*/ 4561773 h 7429826"/>
                <a:gd name="connsiteX25" fmla="*/ 467958 w 12192000"/>
                <a:gd name="connsiteY25" fmla="*/ 4331536 h 7429826"/>
                <a:gd name="connsiteX26" fmla="*/ 1108038 w 12192000"/>
                <a:gd name="connsiteY26" fmla="*/ 3737176 h 7429826"/>
                <a:gd name="connsiteX27" fmla="*/ 1946238 w 12192000"/>
                <a:gd name="connsiteY27" fmla="*/ 3843856 h 7429826"/>
                <a:gd name="connsiteX28" fmla="*/ 2494878 w 12192000"/>
                <a:gd name="connsiteY28" fmla="*/ 3279976 h 7429826"/>
                <a:gd name="connsiteX29" fmla="*/ 3363558 w 12192000"/>
                <a:gd name="connsiteY29" fmla="*/ 3173296 h 7429826"/>
                <a:gd name="connsiteX30" fmla="*/ 3759798 w 12192000"/>
                <a:gd name="connsiteY30" fmla="*/ 2426536 h 7429826"/>
                <a:gd name="connsiteX31" fmla="*/ 4476079 w 12192000"/>
                <a:gd name="connsiteY31" fmla="*/ 2304616 h 7429826"/>
                <a:gd name="connsiteX32" fmla="*/ 4750399 w 12192000"/>
                <a:gd name="connsiteY32" fmla="*/ 1435936 h 7429826"/>
                <a:gd name="connsiteX33" fmla="*/ 5405718 w 12192000"/>
                <a:gd name="connsiteY33" fmla="*/ 1146376 h 7429826"/>
                <a:gd name="connsiteX34" fmla="*/ 5299039 w 12192000"/>
                <a:gd name="connsiteY34" fmla="*/ 475816 h 7429826"/>
                <a:gd name="connsiteX35" fmla="*/ 5436199 w 12192000"/>
                <a:gd name="connsiteY35" fmla="*/ 79576 h 7429826"/>
                <a:gd name="connsiteX36" fmla="*/ 5705920 w 12192000"/>
                <a:gd name="connsiteY36" fmla="*/ 4477 h 7429826"/>
                <a:gd name="connsiteX37" fmla="*/ 5736087 w 12192000"/>
                <a:gd name="connsiteY37" fmla="*/ 0 h 742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192000" h="7429826">
                  <a:moveTo>
                    <a:pt x="5736087" y="0"/>
                  </a:moveTo>
                  <a:lnTo>
                    <a:pt x="6690700" y="0"/>
                  </a:lnTo>
                  <a:lnTo>
                    <a:pt x="6708399" y="5870"/>
                  </a:lnTo>
                  <a:cubicBezTo>
                    <a:pt x="6720336" y="11082"/>
                    <a:pt x="6729870" y="16836"/>
                    <a:pt x="6736379" y="23186"/>
                  </a:cubicBezTo>
                  <a:cubicBezTo>
                    <a:pt x="6840519" y="124786"/>
                    <a:pt x="7122459" y="475306"/>
                    <a:pt x="7285019" y="571826"/>
                  </a:cubicBezTo>
                  <a:cubicBezTo>
                    <a:pt x="7447579" y="668346"/>
                    <a:pt x="7584739" y="493086"/>
                    <a:pt x="7711739" y="602306"/>
                  </a:cubicBezTo>
                  <a:cubicBezTo>
                    <a:pt x="7838739" y="711526"/>
                    <a:pt x="7869219" y="1112846"/>
                    <a:pt x="8047019" y="1227146"/>
                  </a:cubicBezTo>
                  <a:cubicBezTo>
                    <a:pt x="8224819" y="1341446"/>
                    <a:pt x="8519459" y="1148406"/>
                    <a:pt x="8778539" y="1288106"/>
                  </a:cubicBezTo>
                  <a:cubicBezTo>
                    <a:pt x="9037619" y="1427806"/>
                    <a:pt x="9314479" y="1940886"/>
                    <a:pt x="9601499" y="2065346"/>
                  </a:cubicBezTo>
                  <a:cubicBezTo>
                    <a:pt x="9888519" y="2189806"/>
                    <a:pt x="10221259" y="1923106"/>
                    <a:pt x="10500659" y="2034866"/>
                  </a:cubicBezTo>
                  <a:cubicBezTo>
                    <a:pt x="10780059" y="2146626"/>
                    <a:pt x="11016279" y="2626686"/>
                    <a:pt x="11277899" y="2735906"/>
                  </a:cubicBezTo>
                  <a:cubicBezTo>
                    <a:pt x="11539519" y="2845126"/>
                    <a:pt x="11920519" y="2687646"/>
                    <a:pt x="12070379" y="2690186"/>
                  </a:cubicBezTo>
                  <a:cubicBezTo>
                    <a:pt x="12145309" y="2691456"/>
                    <a:pt x="12168169" y="2820996"/>
                    <a:pt x="12174201" y="2893069"/>
                  </a:cubicBezTo>
                  <a:lnTo>
                    <a:pt x="12174309" y="2894740"/>
                  </a:lnTo>
                  <a:lnTo>
                    <a:pt x="12174397" y="2915514"/>
                  </a:lnTo>
                  <a:cubicBezTo>
                    <a:pt x="12175014" y="2951672"/>
                    <a:pt x="12176932" y="2944441"/>
                    <a:pt x="12175744" y="2917039"/>
                  </a:cubicBezTo>
                  <a:lnTo>
                    <a:pt x="12174309" y="2894740"/>
                  </a:lnTo>
                  <a:lnTo>
                    <a:pt x="12174246" y="2879897"/>
                  </a:lnTo>
                  <a:cubicBezTo>
                    <a:pt x="12174400" y="2850246"/>
                    <a:pt x="12175154" y="2808296"/>
                    <a:pt x="12177059" y="2751146"/>
                  </a:cubicBezTo>
                  <a:cubicBezTo>
                    <a:pt x="12178012" y="2722571"/>
                    <a:pt x="12182377" y="2688430"/>
                    <a:pt x="12189501" y="2649417"/>
                  </a:cubicBezTo>
                  <a:lnTo>
                    <a:pt x="12192000" y="2638128"/>
                  </a:lnTo>
                  <a:lnTo>
                    <a:pt x="12192000" y="7429826"/>
                  </a:lnTo>
                  <a:lnTo>
                    <a:pt x="0" y="7429826"/>
                  </a:lnTo>
                  <a:lnTo>
                    <a:pt x="0" y="4519448"/>
                  </a:lnTo>
                  <a:lnTo>
                    <a:pt x="10922" y="4561773"/>
                  </a:lnTo>
                  <a:cubicBezTo>
                    <a:pt x="126805" y="4929389"/>
                    <a:pt x="301271" y="4420436"/>
                    <a:pt x="467958" y="4331536"/>
                  </a:cubicBezTo>
                  <a:cubicBezTo>
                    <a:pt x="658458" y="4229936"/>
                    <a:pt x="861658" y="3818456"/>
                    <a:pt x="1108038" y="3737176"/>
                  </a:cubicBezTo>
                  <a:cubicBezTo>
                    <a:pt x="1354418" y="3655896"/>
                    <a:pt x="1715098" y="3920056"/>
                    <a:pt x="1946238" y="3843856"/>
                  </a:cubicBezTo>
                  <a:cubicBezTo>
                    <a:pt x="2177378" y="3767656"/>
                    <a:pt x="2258658" y="3391736"/>
                    <a:pt x="2494878" y="3279976"/>
                  </a:cubicBezTo>
                  <a:cubicBezTo>
                    <a:pt x="2731098" y="3168216"/>
                    <a:pt x="3152738" y="3315536"/>
                    <a:pt x="3363558" y="3173296"/>
                  </a:cubicBezTo>
                  <a:cubicBezTo>
                    <a:pt x="3574378" y="3031056"/>
                    <a:pt x="3574378" y="2571316"/>
                    <a:pt x="3759798" y="2426536"/>
                  </a:cubicBezTo>
                  <a:cubicBezTo>
                    <a:pt x="3945218" y="2281756"/>
                    <a:pt x="4310979" y="2469716"/>
                    <a:pt x="4476079" y="2304616"/>
                  </a:cubicBezTo>
                  <a:cubicBezTo>
                    <a:pt x="4641178" y="2139516"/>
                    <a:pt x="4595458" y="1628976"/>
                    <a:pt x="4750399" y="1435936"/>
                  </a:cubicBezTo>
                  <a:cubicBezTo>
                    <a:pt x="4905338" y="1242896"/>
                    <a:pt x="5314278" y="1306396"/>
                    <a:pt x="5405718" y="1146376"/>
                  </a:cubicBezTo>
                  <a:cubicBezTo>
                    <a:pt x="5497158" y="986356"/>
                    <a:pt x="5293958" y="653616"/>
                    <a:pt x="5299039" y="475816"/>
                  </a:cubicBezTo>
                  <a:cubicBezTo>
                    <a:pt x="5304118" y="298016"/>
                    <a:pt x="5408258" y="168476"/>
                    <a:pt x="5436199" y="79576"/>
                  </a:cubicBezTo>
                  <a:cubicBezTo>
                    <a:pt x="5446677" y="46239"/>
                    <a:pt x="5585742" y="22545"/>
                    <a:pt x="5705920" y="4477"/>
                  </a:cubicBezTo>
                  <a:lnTo>
                    <a:pt x="5736087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FA7BE95F-B03F-80AB-E93E-7292364753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143" b="45333" l="62701" r="78778">
                          <a14:foregroundMark x1="62808" y1="17524" x2="67738" y2="7429"/>
                          <a14:foregroundMark x1="67738" y1="7429" x2="72669" y2="5905"/>
                          <a14:foregroundMark x1="74491" y1="5905" x2="67417" y2="5714"/>
                          <a14:foregroundMark x1="67417" y1="5714" x2="64094" y2="11238"/>
                          <a14:foregroundMark x1="76742" y1="29524" x2="77921" y2="37714"/>
                          <a14:foregroundMark x1="78885" y1="33714" x2="78457" y2="38095"/>
                          <a14:foregroundMark x1="68382" y1="45333" x2="74920" y2="45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355" t="679" r="20390" b="52492"/>
            <a:stretch/>
          </p:blipFill>
          <p:spPr bwMode="auto">
            <a:xfrm>
              <a:off x="-6823339" y="2998413"/>
              <a:ext cx="2024740" cy="3092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5060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4021F-DA78-A0D2-6E65-C9EAB80BC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F6EABD-F837-D6B7-5DB3-2271813980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0147" t="15529" r="26235" b="12000"/>
          <a:stretch/>
        </p:blipFill>
        <p:spPr>
          <a:xfrm>
            <a:off x="4825873" y="2009775"/>
            <a:ext cx="7366127" cy="48482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1AFDA08-6CD4-A329-20F2-5F393BF26F34}"/>
              </a:ext>
            </a:extLst>
          </p:cNvPr>
          <p:cNvSpPr/>
          <p:nvPr/>
        </p:nvSpPr>
        <p:spPr>
          <a:xfrm>
            <a:off x="190769" y="1153012"/>
            <a:ext cx="7078340" cy="646331"/>
          </a:xfrm>
          <a:prstGeom prst="rect">
            <a:avLst/>
          </a:prstGeom>
          <a:noFill/>
          <a:ln w="28575">
            <a:solidFill>
              <a:srgbClr val="556911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600" b="1">
                <a:latin typeface="Cambria" panose="02040503050406030204" pitchFamily="18" charset="0"/>
                <a:ea typeface="Cambria" panose="02040503050406030204" pitchFamily="18" charset="0"/>
              </a:rPr>
              <a:t>Nhìn tranh, đặt câu kể và câu hỏi</a:t>
            </a:r>
            <a:r>
              <a:rPr lang="en-US" sz="3600" b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3F9430-49DF-CE64-A749-2081F140C14F}"/>
              </a:ext>
            </a:extLst>
          </p:cNvPr>
          <p:cNvSpPr txBox="1"/>
          <p:nvPr/>
        </p:nvSpPr>
        <p:spPr>
          <a:xfrm>
            <a:off x="132996" y="179300"/>
            <a:ext cx="4617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UTM Thanh Nhac TL" panose="02040603050506020204" pitchFamily="18" charset="0"/>
              </a:rPr>
              <a:t>VẬN </a:t>
            </a:r>
            <a:r>
              <a:rPr lang="en-US" sz="5400" dirty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UTM Thanh Nhac TL" panose="02040603050506020204" pitchFamily="18" charset="0"/>
              </a:rPr>
              <a:t>DỤNG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C8992C-E40E-691E-D84E-156775064434}"/>
              </a:ext>
            </a:extLst>
          </p:cNvPr>
          <p:cNvSpPr txBox="1"/>
          <p:nvPr/>
        </p:nvSpPr>
        <p:spPr>
          <a:xfrm>
            <a:off x="190770" y="2199190"/>
            <a:ext cx="4559501" cy="16417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vi-VN" sz="2800" b="1" ker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 chí đánh giá</a:t>
            </a:r>
            <a:r>
              <a:rPr lang="en-US" sz="2800" b="1" ker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vi-VN" sz="2800" b="1" ker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vi-VN" sz="2800" b="1" kern="0" spc="-5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Đặt</a:t>
            </a:r>
            <a:r>
              <a:rPr lang="en-US" sz="2800" b="1" kern="0" spc="-5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được</a:t>
            </a:r>
            <a:r>
              <a:rPr lang="vi-VN" sz="2800" b="1" kern="0" spc="-5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câu kể và câu hỏi </a:t>
            </a:r>
            <a:r>
              <a:rPr lang="vi-VN" sz="2800" b="1" kern="0" spc="-5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800" b="1" kern="0" spc="-5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ker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 nội dung tranh</a:t>
            </a:r>
            <a:endParaRPr lang="en-US" sz="2800" kern="1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132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5">
            <a:extLst>
              <a:ext uri="{FF2B5EF4-FFF2-40B4-BE49-F238E27FC236}">
                <a16:creationId xmlns:a16="http://schemas.microsoft.com/office/drawing/2014/main" id="{22B8832C-A3D6-A8FA-C34E-A24010CB86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E5A7B1E7-1AF9-6FE0-F301-F8A2025234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9" t="3227" r="11348" b="6048"/>
          <a:stretch/>
        </p:blipFill>
        <p:spPr>
          <a:xfrm>
            <a:off x="274320" y="0"/>
            <a:ext cx="11917680" cy="6858000"/>
          </a:xfrm>
          <a:prstGeom prst="rect">
            <a:avLst/>
          </a:prstGeom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884E1484-C57D-B330-FF03-472234ECDF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67" y="-167640"/>
            <a:ext cx="6702929" cy="7480470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21">
            <a:extLst>
              <a:ext uri="{FF2B5EF4-FFF2-40B4-BE49-F238E27FC236}">
                <a16:creationId xmlns:a16="http://schemas.microsoft.com/office/drawing/2014/main" id="{41A60B03-0D08-E84B-052D-10966AB945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8" t="58026" r="19562" b="10585"/>
          <a:stretch/>
        </p:blipFill>
        <p:spPr>
          <a:xfrm>
            <a:off x="614997" y="5237513"/>
            <a:ext cx="2202755" cy="1620487"/>
          </a:xfrm>
          <a:prstGeom prst="rect">
            <a:avLst/>
          </a:prstGeom>
        </p:spPr>
      </p:pic>
      <p:pic>
        <p:nvPicPr>
          <p:cNvPr id="8" name="图片 22">
            <a:extLst>
              <a:ext uri="{FF2B5EF4-FFF2-40B4-BE49-F238E27FC236}">
                <a16:creationId xmlns:a16="http://schemas.microsoft.com/office/drawing/2014/main" id="{E43CE624-0286-FCCE-8B3A-B8D80DEED3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1258" y="97986"/>
            <a:ext cx="1435273" cy="114300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23">
            <a:extLst>
              <a:ext uri="{FF2B5EF4-FFF2-40B4-BE49-F238E27FC236}">
                <a16:creationId xmlns:a16="http://schemas.microsoft.com/office/drawing/2014/main" id="{5BD70076-5B11-51C7-CCDC-7127C577CA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982620">
            <a:off x="461871" y="4140745"/>
            <a:ext cx="793138" cy="892709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B2BE0A-61BD-EEA3-6DC4-C771BA340DEB}"/>
              </a:ext>
            </a:extLst>
          </p:cNvPr>
          <p:cNvSpPr txBox="1"/>
          <p:nvPr/>
        </p:nvSpPr>
        <p:spPr>
          <a:xfrm>
            <a:off x="3007461" y="1657856"/>
            <a:ext cx="37102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DF8873"/>
                </a:solidFill>
                <a:latin typeface="UTM Thanh Nhac TL" panose="02040603050506020204" pitchFamily="18" charset="0"/>
              </a:rPr>
              <a:t>1</a:t>
            </a:r>
          </a:p>
          <a:p>
            <a:pPr algn="ctr"/>
            <a:r>
              <a:rPr lang="en-US" sz="7200" dirty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DF8873"/>
                </a:solidFill>
                <a:latin typeface="UTM Thanh Nhac TL" panose="020406030505060202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779008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7">
            <a:extLst>
              <a:ext uri="{FF2B5EF4-FFF2-40B4-BE49-F238E27FC236}">
                <a16:creationId xmlns:a16="http://schemas.microsoft.com/office/drawing/2014/main" id="{16A107F1-C46F-3215-99A0-0AAB69C54899}"/>
              </a:ext>
            </a:extLst>
          </p:cNvPr>
          <p:cNvSpPr/>
          <p:nvPr/>
        </p:nvSpPr>
        <p:spPr>
          <a:xfrm>
            <a:off x="1597256" y="1687379"/>
            <a:ext cx="8900904" cy="3591632"/>
          </a:xfrm>
          <a:prstGeom prst="roundRect">
            <a:avLst>
              <a:gd name="adj" fmla="val 35216"/>
            </a:avLst>
          </a:prstGeom>
          <a:solidFill>
            <a:srgbClr val="FFC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圆角矩形 11">
            <a:extLst>
              <a:ext uri="{FF2B5EF4-FFF2-40B4-BE49-F238E27FC236}">
                <a16:creationId xmlns:a16="http://schemas.microsoft.com/office/drawing/2014/main" id="{C4E4898D-5211-5F73-27EB-EF7FFE956163}"/>
              </a:ext>
            </a:extLst>
          </p:cNvPr>
          <p:cNvSpPr/>
          <p:nvPr/>
        </p:nvSpPr>
        <p:spPr>
          <a:xfrm>
            <a:off x="1923068" y="1609725"/>
            <a:ext cx="8201320" cy="4194810"/>
          </a:xfrm>
          <a:prstGeom prst="roundRect">
            <a:avLst>
              <a:gd name="adj" fmla="val 34169"/>
            </a:avLst>
          </a:prstGeom>
          <a:noFill/>
          <a:ln w="2222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6" name="图片 29">
            <a:extLst>
              <a:ext uri="{FF2B5EF4-FFF2-40B4-BE49-F238E27FC236}">
                <a16:creationId xmlns:a16="http://schemas.microsoft.com/office/drawing/2014/main" id="{00C675B8-D4B9-C1B7-34F0-5CFE2D54CA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871931" y="680720"/>
            <a:ext cx="1320370" cy="6177515"/>
          </a:xfrm>
          <a:custGeom>
            <a:avLst/>
            <a:gdLst>
              <a:gd name="connsiteX0" fmla="*/ 689843 w 1320370"/>
              <a:gd name="connsiteY0" fmla="*/ 0 h 6177515"/>
              <a:gd name="connsiteX1" fmla="*/ 1320370 w 1320370"/>
              <a:gd name="connsiteY1" fmla="*/ 0 h 6177515"/>
              <a:gd name="connsiteX2" fmla="*/ 1320370 w 1320370"/>
              <a:gd name="connsiteY2" fmla="*/ 6177515 h 6177515"/>
              <a:gd name="connsiteX3" fmla="*/ 0 w 1320370"/>
              <a:gd name="connsiteY3" fmla="*/ 5220102 h 6177515"/>
              <a:gd name="connsiteX4" fmla="*/ 0 w 1320370"/>
              <a:gd name="connsiteY4" fmla="*/ 500212 h 6177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370" h="6177515">
                <a:moveTo>
                  <a:pt x="689843" y="0"/>
                </a:moveTo>
                <a:lnTo>
                  <a:pt x="1320370" y="0"/>
                </a:lnTo>
                <a:lnTo>
                  <a:pt x="1320370" y="6177515"/>
                </a:lnTo>
                <a:lnTo>
                  <a:pt x="0" y="5220102"/>
                </a:lnTo>
                <a:lnTo>
                  <a:pt x="0" y="500212"/>
                </a:lnTo>
                <a:close/>
              </a:path>
            </a:pathLst>
          </a:custGeom>
        </p:spPr>
      </p:pic>
      <p:sp>
        <p:nvSpPr>
          <p:cNvPr id="7" name="矩形 21">
            <a:extLst>
              <a:ext uri="{FF2B5EF4-FFF2-40B4-BE49-F238E27FC236}">
                <a16:creationId xmlns:a16="http://schemas.microsoft.com/office/drawing/2014/main" id="{391083A9-3649-998B-69A1-17F7C1A3DCEC}"/>
              </a:ext>
            </a:extLst>
          </p:cNvPr>
          <p:cNvSpPr/>
          <p:nvPr/>
        </p:nvSpPr>
        <p:spPr>
          <a:xfrm>
            <a:off x="3176889" y="-115706"/>
            <a:ext cx="5608395" cy="1851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dirty="0">
                <a:ln>
                  <a:solidFill>
                    <a:srgbClr val="312114"/>
                  </a:solidFill>
                </a:ln>
                <a:solidFill>
                  <a:srgbClr val="FFC000"/>
                </a:solidFill>
                <a:latin typeface="UVN Dung Dan" panose="03060902040502020204" pitchFamily="66" charset="0"/>
                <a:ea typeface="字魂131号-酷乐潮玩体" panose="00000500000000000000" pitchFamily="2" charset="-122"/>
                <a:sym typeface="+mn-ea"/>
              </a:rPr>
              <a:t>DẶN DÒ</a:t>
            </a:r>
            <a:endParaRPr kumimoji="0" lang="zh-CN" altLang="zh-CN" sz="8800" b="0" i="0" u="none" strike="noStrike" kern="1200" cap="none" spc="0" normalizeH="0" baseline="0" noProof="0" dirty="0">
              <a:ln>
                <a:solidFill>
                  <a:srgbClr val="312114"/>
                </a:solidFill>
              </a:ln>
              <a:solidFill>
                <a:srgbClr val="FFC000"/>
              </a:solidFill>
              <a:effectLst/>
              <a:uLnTx/>
              <a:uFillTx/>
              <a:latin typeface="UVN Dung Dan" panose="03060902040502020204" pitchFamily="66" charset="0"/>
              <a:ea typeface="字魂131号-酷乐潮玩体" panose="00000500000000000000" pitchFamily="2" charset="-122"/>
              <a:sym typeface="+mn-ea"/>
            </a:endParaRPr>
          </a:p>
        </p:txBody>
      </p:sp>
      <p:pic>
        <p:nvPicPr>
          <p:cNvPr id="8" name="图片 18">
            <a:extLst>
              <a:ext uri="{FF2B5EF4-FFF2-40B4-BE49-F238E27FC236}">
                <a16:creationId xmlns:a16="http://schemas.microsoft.com/office/drawing/2014/main" id="{61212174-7C9B-8FDD-EFD8-80C827B8A8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810221"/>
            <a:ext cx="1320370" cy="6049928"/>
          </a:xfrm>
          <a:custGeom>
            <a:avLst/>
            <a:gdLst>
              <a:gd name="connsiteX0" fmla="*/ 0 w 1320370"/>
              <a:gd name="connsiteY0" fmla="*/ 0 h 6049928"/>
              <a:gd name="connsiteX1" fmla="*/ 513219 w 1320370"/>
              <a:gd name="connsiteY1" fmla="*/ 0 h 6049928"/>
              <a:gd name="connsiteX2" fmla="*/ 1320370 w 1320370"/>
              <a:gd name="connsiteY2" fmla="*/ 585273 h 6049928"/>
              <a:gd name="connsiteX3" fmla="*/ 1320370 w 1320370"/>
              <a:gd name="connsiteY3" fmla="*/ 5092516 h 6049928"/>
              <a:gd name="connsiteX4" fmla="*/ 0 w 1320370"/>
              <a:gd name="connsiteY4" fmla="*/ 6049928 h 604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370" h="6049928">
                <a:moveTo>
                  <a:pt x="0" y="0"/>
                </a:moveTo>
                <a:lnTo>
                  <a:pt x="513219" y="0"/>
                </a:lnTo>
                <a:lnTo>
                  <a:pt x="1320370" y="585273"/>
                </a:lnTo>
                <a:lnTo>
                  <a:pt x="1320370" y="5092516"/>
                </a:lnTo>
                <a:lnTo>
                  <a:pt x="0" y="6049928"/>
                </a:lnTo>
                <a:close/>
              </a:path>
            </a:pathLst>
          </a:cu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1A0EA5-D3FC-B751-BE60-4EBED1AF9B0C}"/>
              </a:ext>
            </a:extLst>
          </p:cNvPr>
          <p:cNvSpPr/>
          <p:nvPr/>
        </p:nvSpPr>
        <p:spPr>
          <a:xfrm>
            <a:off x="2067612" y="2652198"/>
            <a:ext cx="780155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Tx/>
              <a:buChar char="-"/>
            </a:pPr>
            <a:r>
              <a:rPr lang="en-US" sz="4800">
                <a:solidFill>
                  <a:srgbClr val="312114"/>
                </a:solidFill>
                <a:ea typeface="Times New Roman" panose="02020603050405020304" pitchFamily="18" charset="0"/>
              </a:rPr>
              <a:t>Chuẩn bị bài sau:</a:t>
            </a:r>
          </a:p>
          <a:p>
            <a:pPr algn="ctr">
              <a:spcAft>
                <a:spcPts val="0"/>
              </a:spcAft>
            </a:pPr>
            <a:r>
              <a:rPr lang="en-US" sz="5400" b="1">
                <a:solidFill>
                  <a:srgbClr val="312114"/>
                </a:solidFill>
                <a:ea typeface="Times New Roman" panose="02020603050405020304" pitchFamily="18" charset="0"/>
              </a:rPr>
              <a:t>Ôn tập giữa học kì 2 </a:t>
            </a:r>
            <a:endParaRPr lang="en-US" sz="4800" b="1" dirty="0">
              <a:solidFill>
                <a:srgbClr val="312114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0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63">
            <a:extLst>
              <a:ext uri="{FF2B5EF4-FFF2-40B4-BE49-F238E27FC236}">
                <a16:creationId xmlns:a16="http://schemas.microsoft.com/office/drawing/2014/main" id="{CD124638-27F8-C785-785A-A75226E2BB12}"/>
              </a:ext>
            </a:extLst>
          </p:cNvPr>
          <p:cNvGrpSpPr/>
          <p:nvPr/>
        </p:nvGrpSpPr>
        <p:grpSpPr>
          <a:xfrm>
            <a:off x="0" y="2790615"/>
            <a:ext cx="12192000" cy="4050453"/>
            <a:chOff x="0" y="0"/>
            <a:chExt cx="14400" cy="4784"/>
          </a:xfrm>
        </p:grpSpPr>
        <p:pic>
          <p:nvPicPr>
            <p:cNvPr id="5" name="图片 60">
              <a:extLst>
                <a:ext uri="{FF2B5EF4-FFF2-40B4-BE49-F238E27FC236}">
                  <a16:creationId xmlns:a16="http://schemas.microsoft.com/office/drawing/2014/main" id="{95067ECA-4F27-DBB1-5CE2-E47A12F8C6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/>
            <a:srcRect t="16751"/>
            <a:stretch>
              <a:fillRect/>
            </a:stretch>
          </p:blipFill>
          <p:spPr>
            <a:xfrm>
              <a:off x="0" y="0"/>
              <a:ext cx="14400" cy="4785"/>
            </a:xfrm>
            <a:prstGeom prst="rect">
              <a:avLst/>
            </a:prstGeom>
          </p:spPr>
        </p:pic>
        <p:pic>
          <p:nvPicPr>
            <p:cNvPr id="6" name="图片 62">
              <a:extLst>
                <a:ext uri="{FF2B5EF4-FFF2-40B4-BE49-F238E27FC236}">
                  <a16:creationId xmlns:a16="http://schemas.microsoft.com/office/drawing/2014/main" id="{822FB8D3-730A-0E07-B4C0-867CB43291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/>
            <a:srcRect t="16751"/>
            <a:stretch>
              <a:fillRect/>
            </a:stretch>
          </p:blipFill>
          <p:spPr>
            <a:xfrm flipH="1">
              <a:off x="0" y="0"/>
              <a:ext cx="14400" cy="4785"/>
            </a:xfrm>
            <a:prstGeom prst="rect">
              <a:avLst/>
            </a:prstGeom>
          </p:spPr>
        </p:pic>
      </p:grpSp>
      <p:pic>
        <p:nvPicPr>
          <p:cNvPr id="7" name="图片 25" descr="组 22">
            <a:extLst>
              <a:ext uri="{FF2B5EF4-FFF2-40B4-BE49-F238E27FC236}">
                <a16:creationId xmlns:a16="http://schemas.microsoft.com/office/drawing/2014/main" id="{848E370C-F060-54FE-EC40-2C4A59649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5560"/>
            <a:ext cx="12192000" cy="2717800"/>
          </a:xfrm>
          <a:prstGeom prst="rect">
            <a:avLst/>
          </a:prstGeom>
        </p:spPr>
      </p:pic>
      <p:grpSp>
        <p:nvGrpSpPr>
          <p:cNvPr id="8" name="组合 31">
            <a:extLst>
              <a:ext uri="{FF2B5EF4-FFF2-40B4-BE49-F238E27FC236}">
                <a16:creationId xmlns:a16="http://schemas.microsoft.com/office/drawing/2014/main" id="{DE69733C-414E-3669-BDD2-BA4D1CE361E1}"/>
              </a:ext>
            </a:extLst>
          </p:cNvPr>
          <p:cNvGrpSpPr/>
          <p:nvPr/>
        </p:nvGrpSpPr>
        <p:grpSpPr>
          <a:xfrm>
            <a:off x="2893063" y="177804"/>
            <a:ext cx="6189980" cy="1528233"/>
            <a:chOff x="3379" y="264"/>
            <a:chExt cx="7311" cy="1805"/>
          </a:xfrm>
        </p:grpSpPr>
        <p:sp>
          <p:nvSpPr>
            <p:cNvPr id="9" name="椭圆 32">
              <a:extLst>
                <a:ext uri="{FF2B5EF4-FFF2-40B4-BE49-F238E27FC236}">
                  <a16:creationId xmlns:a16="http://schemas.microsoft.com/office/drawing/2014/main" id="{D845B071-7FA1-834C-83C0-E040E1E470F0}"/>
                </a:ext>
              </a:extLst>
            </p:cNvPr>
            <p:cNvSpPr/>
            <p:nvPr/>
          </p:nvSpPr>
          <p:spPr>
            <a:xfrm>
              <a:off x="3379" y="585"/>
              <a:ext cx="611" cy="611"/>
            </a:xfrm>
            <a:prstGeom prst="ellipse">
              <a:avLst/>
            </a:prstGeom>
            <a:solidFill>
              <a:srgbClr val="FAD194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0" name="椭圆 33">
              <a:extLst>
                <a:ext uri="{FF2B5EF4-FFF2-40B4-BE49-F238E27FC236}">
                  <a16:creationId xmlns:a16="http://schemas.microsoft.com/office/drawing/2014/main" id="{9673B8DB-C0A3-8C58-467B-0D964054ACE3}"/>
                </a:ext>
              </a:extLst>
            </p:cNvPr>
            <p:cNvSpPr/>
            <p:nvPr/>
          </p:nvSpPr>
          <p:spPr>
            <a:xfrm>
              <a:off x="3812" y="264"/>
              <a:ext cx="735" cy="735"/>
            </a:xfrm>
            <a:prstGeom prst="ellipse">
              <a:avLst/>
            </a:prstGeom>
            <a:solidFill>
              <a:srgbClr val="AFCFBD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1" name="椭圆 34">
              <a:extLst>
                <a:ext uri="{FF2B5EF4-FFF2-40B4-BE49-F238E27FC236}">
                  <a16:creationId xmlns:a16="http://schemas.microsoft.com/office/drawing/2014/main" id="{FD3AD8C5-18B1-9423-9588-F7784861AF8E}"/>
                </a:ext>
              </a:extLst>
            </p:cNvPr>
            <p:cNvSpPr/>
            <p:nvPr/>
          </p:nvSpPr>
          <p:spPr>
            <a:xfrm>
              <a:off x="5822" y="347"/>
              <a:ext cx="476" cy="476"/>
            </a:xfrm>
            <a:prstGeom prst="ellipse">
              <a:avLst/>
            </a:prstGeom>
            <a:solidFill>
              <a:srgbClr val="FAD1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2" name="椭圆 35">
              <a:extLst>
                <a:ext uri="{FF2B5EF4-FFF2-40B4-BE49-F238E27FC236}">
                  <a16:creationId xmlns:a16="http://schemas.microsoft.com/office/drawing/2014/main" id="{9D6C7F15-0169-4C95-2E07-29BEBB52B741}"/>
                </a:ext>
              </a:extLst>
            </p:cNvPr>
            <p:cNvSpPr/>
            <p:nvPr/>
          </p:nvSpPr>
          <p:spPr>
            <a:xfrm>
              <a:off x="8315" y="585"/>
              <a:ext cx="345" cy="345"/>
            </a:xfrm>
            <a:prstGeom prst="ellipse">
              <a:avLst/>
            </a:prstGeom>
            <a:solidFill>
              <a:srgbClr val="AFCFBD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3" name="椭圆 36">
              <a:extLst>
                <a:ext uri="{FF2B5EF4-FFF2-40B4-BE49-F238E27FC236}">
                  <a16:creationId xmlns:a16="http://schemas.microsoft.com/office/drawing/2014/main" id="{D2A09BBB-2357-00A6-E70A-873E88B594BD}"/>
                </a:ext>
              </a:extLst>
            </p:cNvPr>
            <p:cNvSpPr/>
            <p:nvPr/>
          </p:nvSpPr>
          <p:spPr>
            <a:xfrm>
              <a:off x="4311" y="758"/>
              <a:ext cx="373" cy="373"/>
            </a:xfrm>
            <a:prstGeom prst="ellipse">
              <a:avLst/>
            </a:prstGeom>
            <a:solidFill>
              <a:srgbClr val="D2B297">
                <a:alpha val="6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4" name="椭圆 37">
              <a:extLst>
                <a:ext uri="{FF2B5EF4-FFF2-40B4-BE49-F238E27FC236}">
                  <a16:creationId xmlns:a16="http://schemas.microsoft.com/office/drawing/2014/main" id="{AD5183BA-B4FD-5D85-75C1-DC74E71531FB}"/>
                </a:ext>
              </a:extLst>
            </p:cNvPr>
            <p:cNvSpPr/>
            <p:nvPr/>
          </p:nvSpPr>
          <p:spPr>
            <a:xfrm>
              <a:off x="7884" y="564"/>
              <a:ext cx="611" cy="611"/>
            </a:xfrm>
            <a:prstGeom prst="ellipse">
              <a:avLst/>
            </a:prstGeom>
            <a:solidFill>
              <a:srgbClr val="CCE1DE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5" name="椭圆 38">
              <a:extLst>
                <a:ext uri="{FF2B5EF4-FFF2-40B4-BE49-F238E27FC236}">
                  <a16:creationId xmlns:a16="http://schemas.microsoft.com/office/drawing/2014/main" id="{6D730A79-7AF9-2AAC-28D1-EE6A0D230DFA}"/>
                </a:ext>
              </a:extLst>
            </p:cNvPr>
            <p:cNvSpPr/>
            <p:nvPr/>
          </p:nvSpPr>
          <p:spPr>
            <a:xfrm>
              <a:off x="10192" y="564"/>
              <a:ext cx="259" cy="259"/>
            </a:xfrm>
            <a:prstGeom prst="ellipse">
              <a:avLst/>
            </a:prstGeom>
            <a:solidFill>
              <a:srgbClr val="FAD194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6" name="椭圆 39">
              <a:extLst>
                <a:ext uri="{FF2B5EF4-FFF2-40B4-BE49-F238E27FC236}">
                  <a16:creationId xmlns:a16="http://schemas.microsoft.com/office/drawing/2014/main" id="{229F8E32-CD6D-091D-E05C-9CB6F929492C}"/>
                </a:ext>
              </a:extLst>
            </p:cNvPr>
            <p:cNvSpPr/>
            <p:nvPr/>
          </p:nvSpPr>
          <p:spPr>
            <a:xfrm>
              <a:off x="10448" y="488"/>
              <a:ext cx="193" cy="193"/>
            </a:xfrm>
            <a:prstGeom prst="ellipse">
              <a:avLst/>
            </a:prstGeom>
            <a:solidFill>
              <a:srgbClr val="FCC6B7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7" name="椭圆 40">
              <a:extLst>
                <a:ext uri="{FF2B5EF4-FFF2-40B4-BE49-F238E27FC236}">
                  <a16:creationId xmlns:a16="http://schemas.microsoft.com/office/drawing/2014/main" id="{B76E1A45-6F33-937E-A6E6-AFFB6DD749F0}"/>
                </a:ext>
              </a:extLst>
            </p:cNvPr>
            <p:cNvSpPr/>
            <p:nvPr/>
          </p:nvSpPr>
          <p:spPr>
            <a:xfrm>
              <a:off x="10432" y="804"/>
              <a:ext cx="259" cy="259"/>
            </a:xfrm>
            <a:prstGeom prst="ellipse">
              <a:avLst/>
            </a:prstGeom>
            <a:solidFill>
              <a:srgbClr val="D1C9E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8" name="椭圆 41">
              <a:extLst>
                <a:ext uri="{FF2B5EF4-FFF2-40B4-BE49-F238E27FC236}">
                  <a16:creationId xmlns:a16="http://schemas.microsoft.com/office/drawing/2014/main" id="{464DE10F-B13B-2253-960C-77CCC178D5F8}"/>
                </a:ext>
              </a:extLst>
            </p:cNvPr>
            <p:cNvSpPr/>
            <p:nvPr/>
          </p:nvSpPr>
          <p:spPr>
            <a:xfrm>
              <a:off x="6568" y="1437"/>
              <a:ext cx="632" cy="632"/>
            </a:xfrm>
            <a:prstGeom prst="ellipse">
              <a:avLst/>
            </a:prstGeom>
            <a:solidFill>
              <a:srgbClr val="FCC6B7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9" name="云形 61">
            <a:extLst>
              <a:ext uri="{FF2B5EF4-FFF2-40B4-BE49-F238E27FC236}">
                <a16:creationId xmlns:a16="http://schemas.microsoft.com/office/drawing/2014/main" id="{18AF741D-AD00-324A-79B6-55787FCDE438}"/>
              </a:ext>
            </a:extLst>
          </p:cNvPr>
          <p:cNvSpPr/>
          <p:nvPr/>
        </p:nvSpPr>
        <p:spPr>
          <a:xfrm>
            <a:off x="975360" y="180577"/>
            <a:ext cx="10439399" cy="4051300"/>
          </a:xfrm>
          <a:custGeom>
            <a:avLst/>
            <a:gdLst>
              <a:gd name="connsiteX0" fmla="*/ 942445 w 10439399"/>
              <a:gd name="connsiteY0" fmla="*/ 1347619 h 4051300"/>
              <a:gd name="connsiteX1" fmla="*/ 1358813 w 10439399"/>
              <a:gd name="connsiteY1" fmla="*/ 647739 h 4051300"/>
              <a:gd name="connsiteX2" fmla="*/ 3384346 w 10439399"/>
              <a:gd name="connsiteY2" fmla="*/ 487844 h 4051300"/>
              <a:gd name="connsiteX3" fmla="*/ 5426554 w 10439399"/>
              <a:gd name="connsiteY3" fmla="*/ 321853 h 4051300"/>
              <a:gd name="connsiteX4" fmla="*/ 6222316 w 10439399"/>
              <a:gd name="connsiteY4" fmla="*/ 18756 h 4051300"/>
              <a:gd name="connsiteX5" fmla="*/ 7209226 w 10439399"/>
              <a:gd name="connsiteY5" fmla="*/ 232668 h 4051300"/>
              <a:gd name="connsiteX6" fmla="*/ 8569731 w 10439399"/>
              <a:gd name="connsiteY6" fmla="*/ 64708 h 4051300"/>
              <a:gd name="connsiteX7" fmla="*/ 9259650 w 10439399"/>
              <a:gd name="connsiteY7" fmla="*/ 522917 h 4051300"/>
              <a:gd name="connsiteX8" fmla="*/ 10145065 w 10439399"/>
              <a:gd name="connsiteY8" fmla="*/ 967622 h 4051300"/>
              <a:gd name="connsiteX9" fmla="*/ 10105434 w 10439399"/>
              <a:gd name="connsiteY9" fmla="*/ 1449840 h 4051300"/>
              <a:gd name="connsiteX10" fmla="*/ 10394934 w 10439399"/>
              <a:gd name="connsiteY10" fmla="*/ 2187139 h 4051300"/>
              <a:gd name="connsiteX11" fmla="*/ 9038779 w 10439399"/>
              <a:gd name="connsiteY11" fmla="*/ 2832533 h 4051300"/>
              <a:gd name="connsiteX12" fmla="*/ 8553299 w 10439399"/>
              <a:gd name="connsiteY12" fmla="*/ 3385555 h 4051300"/>
              <a:gd name="connsiteX13" fmla="*/ 6900394 w 10439399"/>
              <a:gd name="connsiteY13" fmla="*/ 3452514 h 4051300"/>
              <a:gd name="connsiteX14" fmla="*/ 5719195 w 10439399"/>
              <a:gd name="connsiteY14" fmla="*/ 4042484 h 4051300"/>
              <a:gd name="connsiteX15" fmla="*/ 3982437 w 10439399"/>
              <a:gd name="connsiteY15" fmla="*/ 3682369 h 4051300"/>
              <a:gd name="connsiteX16" fmla="*/ 1402552 w 10439399"/>
              <a:gd name="connsiteY16" fmla="*/ 3326567 h 4051300"/>
              <a:gd name="connsiteX17" fmla="*/ 268234 w 10439399"/>
              <a:gd name="connsiteY17" fmla="*/ 2930627 h 4051300"/>
              <a:gd name="connsiteX18" fmla="*/ 510612 w 10439399"/>
              <a:gd name="connsiteY18" fmla="*/ 2396175 h 4051300"/>
              <a:gd name="connsiteX19" fmla="*/ -1209 w 10439399"/>
              <a:gd name="connsiteY19" fmla="*/ 1847842 h 4051300"/>
              <a:gd name="connsiteX20" fmla="*/ 933504 w 10439399"/>
              <a:gd name="connsiteY20" fmla="*/ 1360467 h 4051300"/>
              <a:gd name="connsiteX21" fmla="*/ 942445 w 10439399"/>
              <a:gd name="connsiteY21" fmla="*/ 1347619 h 4051300"/>
              <a:gd name="connsiteX0" fmla="*/ 1134076 w 10439399"/>
              <a:gd name="connsiteY0" fmla="*/ 2454881 h 4051300"/>
              <a:gd name="connsiteX1" fmla="*/ 521969 w 10439399"/>
              <a:gd name="connsiteY1" fmla="*/ 2380138 h 4051300"/>
              <a:gd name="connsiteX2" fmla="*/ 1674170 w 10439399"/>
              <a:gd name="connsiteY2" fmla="*/ 3272831 h 4051300"/>
              <a:gd name="connsiteX3" fmla="*/ 1406419 w 10439399"/>
              <a:gd name="connsiteY3" fmla="*/ 3308561 h 4051300"/>
              <a:gd name="connsiteX4" fmla="*/ 3981954 w 10439399"/>
              <a:gd name="connsiteY4" fmla="*/ 3665863 h 4051300"/>
              <a:gd name="connsiteX5" fmla="*/ 3820530 w 10439399"/>
              <a:gd name="connsiteY5" fmla="*/ 3502686 h 4051300"/>
              <a:gd name="connsiteX6" fmla="*/ 6966123 w 10439399"/>
              <a:gd name="connsiteY6" fmla="*/ 3258951 h 4051300"/>
              <a:gd name="connsiteX7" fmla="*/ 6901602 w 10439399"/>
              <a:gd name="connsiteY7" fmla="*/ 3437978 h 4051300"/>
              <a:gd name="connsiteX8" fmla="*/ 8247366 w 10439399"/>
              <a:gd name="connsiteY8" fmla="*/ 2152628 h 4051300"/>
              <a:gd name="connsiteX9" fmla="*/ 9032979 w 10439399"/>
              <a:gd name="connsiteY9" fmla="*/ 2821842 h 4051300"/>
              <a:gd name="connsiteX10" fmla="*/ 10100601 w 10439399"/>
              <a:gd name="connsiteY10" fmla="*/ 1439899 h 4051300"/>
              <a:gd name="connsiteX11" fmla="*/ 9750688 w 10439399"/>
              <a:gd name="connsiteY11" fmla="*/ 1690855 h 4051300"/>
              <a:gd name="connsiteX12" fmla="*/ 9261100 w 10439399"/>
              <a:gd name="connsiteY12" fmla="*/ 508850 h 4051300"/>
              <a:gd name="connsiteX13" fmla="*/ 9279465 w 10439399"/>
              <a:gd name="connsiteY13" fmla="*/ 627388 h 4051300"/>
              <a:gd name="connsiteX14" fmla="*/ 7026778 w 10439399"/>
              <a:gd name="connsiteY14" fmla="*/ 370618 h 4051300"/>
              <a:gd name="connsiteX15" fmla="*/ 7206085 w 10439399"/>
              <a:gd name="connsiteY15" fmla="*/ 219445 h 4051300"/>
              <a:gd name="connsiteX16" fmla="*/ 5350433 w 10439399"/>
              <a:gd name="connsiteY16" fmla="*/ 442642 h 4051300"/>
              <a:gd name="connsiteX17" fmla="*/ 5437186 w 10439399"/>
              <a:gd name="connsiteY17" fmla="*/ 312287 h 4051300"/>
              <a:gd name="connsiteX18" fmla="*/ 3383138 w 10439399"/>
              <a:gd name="connsiteY18" fmla="*/ 486906 h 4051300"/>
              <a:gd name="connsiteX19" fmla="*/ 3697287 w 10439399"/>
              <a:gd name="connsiteY19" fmla="*/ 613321 h 4051300"/>
              <a:gd name="connsiteX20" fmla="*/ 997300 w 10439399"/>
              <a:gd name="connsiteY20" fmla="*/ 1480693 h 4051300"/>
              <a:gd name="connsiteX21" fmla="*/ 942445 w 10439399"/>
              <a:gd name="connsiteY21" fmla="*/ 1347619 h 405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39399" h="4051300" fill="none" extrusionOk="0">
                <a:moveTo>
                  <a:pt x="942445" y="1347619"/>
                </a:moveTo>
                <a:cubicBezTo>
                  <a:pt x="862871" y="1078771"/>
                  <a:pt x="1027588" y="814502"/>
                  <a:pt x="1358813" y="647739"/>
                </a:cubicBezTo>
                <a:cubicBezTo>
                  <a:pt x="1788295" y="290085"/>
                  <a:pt x="2737826" y="294325"/>
                  <a:pt x="3384346" y="487844"/>
                </a:cubicBezTo>
                <a:cubicBezTo>
                  <a:pt x="3666444" y="132466"/>
                  <a:pt x="4714313" y="4411"/>
                  <a:pt x="5426554" y="321853"/>
                </a:cubicBezTo>
                <a:cubicBezTo>
                  <a:pt x="5574155" y="167727"/>
                  <a:pt x="5871796" y="40329"/>
                  <a:pt x="6222316" y="18756"/>
                </a:cubicBezTo>
                <a:cubicBezTo>
                  <a:pt x="6586692" y="-7699"/>
                  <a:pt x="6956405" y="36784"/>
                  <a:pt x="7209226" y="232668"/>
                </a:cubicBezTo>
                <a:cubicBezTo>
                  <a:pt x="7481498" y="7492"/>
                  <a:pt x="8147525" y="-53235"/>
                  <a:pt x="8569731" y="64708"/>
                </a:cubicBezTo>
                <a:cubicBezTo>
                  <a:pt x="8921300" y="106513"/>
                  <a:pt x="9183881" y="271508"/>
                  <a:pt x="9259650" y="522917"/>
                </a:cubicBezTo>
                <a:cubicBezTo>
                  <a:pt x="9659421" y="625976"/>
                  <a:pt x="10002814" y="745959"/>
                  <a:pt x="10145065" y="967622"/>
                </a:cubicBezTo>
                <a:cubicBezTo>
                  <a:pt x="10249515" y="1127835"/>
                  <a:pt x="10215944" y="1295780"/>
                  <a:pt x="10105434" y="1449840"/>
                </a:cubicBezTo>
                <a:cubicBezTo>
                  <a:pt x="10390651" y="1598229"/>
                  <a:pt x="10496863" y="1898170"/>
                  <a:pt x="10394934" y="2187139"/>
                </a:cubicBezTo>
                <a:cubicBezTo>
                  <a:pt x="10217364" y="2536477"/>
                  <a:pt x="9767470" y="2735258"/>
                  <a:pt x="9038779" y="2832533"/>
                </a:cubicBezTo>
                <a:cubicBezTo>
                  <a:pt x="9067820" y="3063211"/>
                  <a:pt x="8797007" y="3250671"/>
                  <a:pt x="8553299" y="3385555"/>
                </a:cubicBezTo>
                <a:cubicBezTo>
                  <a:pt x="8038855" y="3527509"/>
                  <a:pt x="7358280" y="3645798"/>
                  <a:pt x="6900394" y="3452514"/>
                </a:cubicBezTo>
                <a:cubicBezTo>
                  <a:pt x="6666120" y="3661044"/>
                  <a:pt x="6258479" y="3892129"/>
                  <a:pt x="5719195" y="4042484"/>
                </a:cubicBezTo>
                <a:cubicBezTo>
                  <a:pt x="5125932" y="4096171"/>
                  <a:pt x="4374486" y="4071568"/>
                  <a:pt x="3982437" y="3682369"/>
                </a:cubicBezTo>
                <a:cubicBezTo>
                  <a:pt x="2933776" y="4019413"/>
                  <a:pt x="1887332" y="3885556"/>
                  <a:pt x="1402552" y="3326567"/>
                </a:cubicBezTo>
                <a:cubicBezTo>
                  <a:pt x="860592" y="3343787"/>
                  <a:pt x="423366" y="3180502"/>
                  <a:pt x="268234" y="2930627"/>
                </a:cubicBezTo>
                <a:cubicBezTo>
                  <a:pt x="163304" y="2698660"/>
                  <a:pt x="216071" y="2566230"/>
                  <a:pt x="510612" y="2396175"/>
                </a:cubicBezTo>
                <a:cubicBezTo>
                  <a:pt x="160721" y="2334368"/>
                  <a:pt x="-31427" y="2035229"/>
                  <a:pt x="-1209" y="1847842"/>
                </a:cubicBezTo>
                <a:cubicBezTo>
                  <a:pt x="41365" y="1594848"/>
                  <a:pt x="502468" y="1427747"/>
                  <a:pt x="933504" y="1360467"/>
                </a:cubicBezTo>
                <a:cubicBezTo>
                  <a:pt x="936286" y="1355538"/>
                  <a:pt x="939518" y="1352455"/>
                  <a:pt x="942445" y="1347619"/>
                </a:cubicBezTo>
                <a:close/>
              </a:path>
              <a:path w="10439399" h="4051300" fill="none" extrusionOk="0">
                <a:moveTo>
                  <a:pt x="1134076" y="2454881"/>
                </a:moveTo>
                <a:cubicBezTo>
                  <a:pt x="893944" y="2432056"/>
                  <a:pt x="699877" y="2440700"/>
                  <a:pt x="521969" y="2380138"/>
                </a:cubicBezTo>
                <a:moveTo>
                  <a:pt x="1674170" y="3272831"/>
                </a:moveTo>
                <a:cubicBezTo>
                  <a:pt x="1572024" y="3302705"/>
                  <a:pt x="1495522" y="3304545"/>
                  <a:pt x="1406419" y="3308561"/>
                </a:cubicBezTo>
                <a:moveTo>
                  <a:pt x="3981954" y="3665863"/>
                </a:moveTo>
                <a:cubicBezTo>
                  <a:pt x="3915373" y="3611122"/>
                  <a:pt x="3870725" y="3551177"/>
                  <a:pt x="3820530" y="3502686"/>
                </a:cubicBezTo>
                <a:moveTo>
                  <a:pt x="6966123" y="3258951"/>
                </a:moveTo>
                <a:cubicBezTo>
                  <a:pt x="6962906" y="3319907"/>
                  <a:pt x="6928892" y="3372912"/>
                  <a:pt x="6901602" y="3437978"/>
                </a:cubicBezTo>
                <a:moveTo>
                  <a:pt x="8247366" y="2152628"/>
                </a:moveTo>
                <a:cubicBezTo>
                  <a:pt x="8724296" y="2277313"/>
                  <a:pt x="9048674" y="2506528"/>
                  <a:pt x="9032979" y="2821842"/>
                </a:cubicBezTo>
                <a:moveTo>
                  <a:pt x="10100601" y="1439899"/>
                </a:moveTo>
                <a:cubicBezTo>
                  <a:pt x="10047914" y="1515293"/>
                  <a:pt x="9880755" y="1622480"/>
                  <a:pt x="9750688" y="1690855"/>
                </a:cubicBezTo>
                <a:moveTo>
                  <a:pt x="9261100" y="508850"/>
                </a:moveTo>
                <a:cubicBezTo>
                  <a:pt x="9269794" y="548257"/>
                  <a:pt x="9287178" y="584653"/>
                  <a:pt x="9279465" y="627388"/>
                </a:cubicBezTo>
                <a:moveTo>
                  <a:pt x="7026778" y="370618"/>
                </a:moveTo>
                <a:cubicBezTo>
                  <a:pt x="7070323" y="310730"/>
                  <a:pt x="7125983" y="269293"/>
                  <a:pt x="7206085" y="219445"/>
                </a:cubicBezTo>
                <a:moveTo>
                  <a:pt x="5350433" y="442642"/>
                </a:moveTo>
                <a:cubicBezTo>
                  <a:pt x="5375118" y="405794"/>
                  <a:pt x="5399059" y="357064"/>
                  <a:pt x="5437186" y="312287"/>
                </a:cubicBezTo>
                <a:moveTo>
                  <a:pt x="3383138" y="486906"/>
                </a:moveTo>
                <a:cubicBezTo>
                  <a:pt x="3498809" y="514789"/>
                  <a:pt x="3592459" y="588156"/>
                  <a:pt x="3697287" y="613321"/>
                </a:cubicBezTo>
                <a:moveTo>
                  <a:pt x="997300" y="1480693"/>
                </a:moveTo>
                <a:cubicBezTo>
                  <a:pt x="970048" y="1430441"/>
                  <a:pt x="952627" y="1391355"/>
                  <a:pt x="942445" y="1347619"/>
                </a:cubicBezTo>
              </a:path>
              <a:path w="10439399" h="4051300" stroke="0" extrusionOk="0">
                <a:moveTo>
                  <a:pt x="942445" y="1347619"/>
                </a:moveTo>
                <a:cubicBezTo>
                  <a:pt x="885359" y="1025751"/>
                  <a:pt x="1042251" y="852622"/>
                  <a:pt x="1358813" y="647739"/>
                </a:cubicBezTo>
                <a:cubicBezTo>
                  <a:pt x="1764153" y="388067"/>
                  <a:pt x="2765275" y="304197"/>
                  <a:pt x="3384346" y="487844"/>
                </a:cubicBezTo>
                <a:cubicBezTo>
                  <a:pt x="3838242" y="209785"/>
                  <a:pt x="4823936" y="-158763"/>
                  <a:pt x="5426554" y="321853"/>
                </a:cubicBezTo>
                <a:cubicBezTo>
                  <a:pt x="5589323" y="167625"/>
                  <a:pt x="5874402" y="88659"/>
                  <a:pt x="6222316" y="18756"/>
                </a:cubicBezTo>
                <a:cubicBezTo>
                  <a:pt x="6629480" y="-12346"/>
                  <a:pt x="6935257" y="68853"/>
                  <a:pt x="7209226" y="232668"/>
                </a:cubicBezTo>
                <a:cubicBezTo>
                  <a:pt x="7480820" y="-44600"/>
                  <a:pt x="8105226" y="37785"/>
                  <a:pt x="8569731" y="64708"/>
                </a:cubicBezTo>
                <a:cubicBezTo>
                  <a:pt x="8931363" y="160967"/>
                  <a:pt x="9220793" y="286399"/>
                  <a:pt x="9259650" y="522917"/>
                </a:cubicBezTo>
                <a:cubicBezTo>
                  <a:pt x="9684573" y="576269"/>
                  <a:pt x="10001904" y="687367"/>
                  <a:pt x="10145065" y="967622"/>
                </a:cubicBezTo>
                <a:cubicBezTo>
                  <a:pt x="10225558" y="1105177"/>
                  <a:pt x="10240938" y="1290500"/>
                  <a:pt x="10105434" y="1449840"/>
                </a:cubicBezTo>
                <a:cubicBezTo>
                  <a:pt x="10426530" y="1646783"/>
                  <a:pt x="10470590" y="1983298"/>
                  <a:pt x="10394934" y="2187139"/>
                </a:cubicBezTo>
                <a:cubicBezTo>
                  <a:pt x="10150200" y="2513331"/>
                  <a:pt x="9591589" y="2839249"/>
                  <a:pt x="9038779" y="2832533"/>
                </a:cubicBezTo>
                <a:cubicBezTo>
                  <a:pt x="9042794" y="3018224"/>
                  <a:pt x="8863233" y="3254634"/>
                  <a:pt x="8553299" y="3385555"/>
                </a:cubicBezTo>
                <a:cubicBezTo>
                  <a:pt x="8096629" y="3609102"/>
                  <a:pt x="7421937" y="3489457"/>
                  <a:pt x="6900394" y="3452514"/>
                </a:cubicBezTo>
                <a:cubicBezTo>
                  <a:pt x="6664227" y="3714186"/>
                  <a:pt x="6355078" y="3873791"/>
                  <a:pt x="5719195" y="4042484"/>
                </a:cubicBezTo>
                <a:cubicBezTo>
                  <a:pt x="4973394" y="4215734"/>
                  <a:pt x="4291154" y="3949918"/>
                  <a:pt x="3982437" y="3682369"/>
                </a:cubicBezTo>
                <a:cubicBezTo>
                  <a:pt x="2936761" y="4062287"/>
                  <a:pt x="1941983" y="3885479"/>
                  <a:pt x="1402552" y="3326567"/>
                </a:cubicBezTo>
                <a:cubicBezTo>
                  <a:pt x="885192" y="3365546"/>
                  <a:pt x="411772" y="3121383"/>
                  <a:pt x="268234" y="2930627"/>
                </a:cubicBezTo>
                <a:cubicBezTo>
                  <a:pt x="172249" y="2756815"/>
                  <a:pt x="273625" y="2519412"/>
                  <a:pt x="510612" y="2396175"/>
                </a:cubicBezTo>
                <a:cubicBezTo>
                  <a:pt x="160004" y="2318591"/>
                  <a:pt x="-72734" y="2082055"/>
                  <a:pt x="-1209" y="1847842"/>
                </a:cubicBezTo>
                <a:cubicBezTo>
                  <a:pt x="51953" y="1573634"/>
                  <a:pt x="549654" y="1404796"/>
                  <a:pt x="933504" y="1360467"/>
                </a:cubicBezTo>
                <a:cubicBezTo>
                  <a:pt x="936638" y="1356367"/>
                  <a:pt x="939557" y="1351431"/>
                  <a:pt x="942445" y="1347619"/>
                </a:cubicBezTo>
                <a:close/>
              </a:path>
              <a:path w="10439399" h="4051300" fill="none" stroke="0" extrusionOk="0">
                <a:moveTo>
                  <a:pt x="1134076" y="2454881"/>
                </a:moveTo>
                <a:cubicBezTo>
                  <a:pt x="926656" y="2476194"/>
                  <a:pt x="716058" y="2452180"/>
                  <a:pt x="521969" y="2380138"/>
                </a:cubicBezTo>
                <a:moveTo>
                  <a:pt x="1674170" y="3272831"/>
                </a:moveTo>
                <a:cubicBezTo>
                  <a:pt x="1586004" y="3286678"/>
                  <a:pt x="1492274" y="3307744"/>
                  <a:pt x="1406419" y="3308561"/>
                </a:cubicBezTo>
                <a:moveTo>
                  <a:pt x="3981954" y="3665863"/>
                </a:moveTo>
                <a:cubicBezTo>
                  <a:pt x="3927755" y="3619407"/>
                  <a:pt x="3875868" y="3552125"/>
                  <a:pt x="3820530" y="3502686"/>
                </a:cubicBezTo>
                <a:moveTo>
                  <a:pt x="6966123" y="3258951"/>
                </a:moveTo>
                <a:cubicBezTo>
                  <a:pt x="6959450" y="3314810"/>
                  <a:pt x="6925321" y="3383003"/>
                  <a:pt x="6901602" y="3437978"/>
                </a:cubicBezTo>
                <a:moveTo>
                  <a:pt x="8247366" y="2152628"/>
                </a:moveTo>
                <a:cubicBezTo>
                  <a:pt x="8706398" y="2291956"/>
                  <a:pt x="9031143" y="2528213"/>
                  <a:pt x="9032979" y="2821842"/>
                </a:cubicBezTo>
                <a:moveTo>
                  <a:pt x="10100601" y="1439899"/>
                </a:moveTo>
                <a:cubicBezTo>
                  <a:pt x="10025973" y="1538548"/>
                  <a:pt x="9905285" y="1625828"/>
                  <a:pt x="9750688" y="1690855"/>
                </a:cubicBezTo>
                <a:moveTo>
                  <a:pt x="9261100" y="508850"/>
                </a:moveTo>
                <a:cubicBezTo>
                  <a:pt x="9282051" y="548984"/>
                  <a:pt x="9275824" y="588497"/>
                  <a:pt x="9279465" y="627388"/>
                </a:cubicBezTo>
                <a:moveTo>
                  <a:pt x="7026778" y="370618"/>
                </a:moveTo>
                <a:cubicBezTo>
                  <a:pt x="7082473" y="304436"/>
                  <a:pt x="7139687" y="248379"/>
                  <a:pt x="7206085" y="219445"/>
                </a:cubicBezTo>
                <a:moveTo>
                  <a:pt x="5350433" y="442642"/>
                </a:moveTo>
                <a:cubicBezTo>
                  <a:pt x="5375185" y="394739"/>
                  <a:pt x="5389275" y="350874"/>
                  <a:pt x="5437186" y="312287"/>
                </a:cubicBezTo>
                <a:moveTo>
                  <a:pt x="3383138" y="486906"/>
                </a:moveTo>
                <a:cubicBezTo>
                  <a:pt x="3479237" y="505359"/>
                  <a:pt x="3611145" y="560464"/>
                  <a:pt x="3697287" y="613321"/>
                </a:cubicBezTo>
                <a:moveTo>
                  <a:pt x="997300" y="1480693"/>
                </a:moveTo>
                <a:cubicBezTo>
                  <a:pt x="973688" y="1425616"/>
                  <a:pt x="949223" y="1393084"/>
                  <a:pt x="942445" y="1347619"/>
                </a:cubicBezTo>
              </a:path>
            </a:pathLst>
          </a:custGeom>
          <a:solidFill>
            <a:schemeClr val="bg1"/>
          </a:solidFill>
          <a:ln w="19050" cmpd="sng">
            <a:solidFill>
              <a:srgbClr val="00FFCC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306193263">
                  <a:prstGeom prst="cloud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glow rad="63500">
              <a:srgbClr val="00FFCC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zh-CN" altLang="en-US" sz="2400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pic>
        <p:nvPicPr>
          <p:cNvPr id="20" name="Picture 1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ABAD7446-0E16-720D-17BD-BB060B8F66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36" y="3477615"/>
            <a:ext cx="3771147" cy="3458143"/>
          </a:xfrm>
          <a:prstGeom prst="rect">
            <a:avLst/>
          </a:prstGeom>
        </p:spPr>
      </p:pic>
      <p:pic>
        <p:nvPicPr>
          <p:cNvPr id="21" name="Picture 2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60D47158-8BA7-C7A7-37E9-085E2B999E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219" y="3258240"/>
            <a:ext cx="2257415" cy="350666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18A3CF2-B586-30F9-D74B-46DF4F7936B1}"/>
              </a:ext>
            </a:extLst>
          </p:cNvPr>
          <p:cNvSpPr txBox="1"/>
          <p:nvPr/>
        </p:nvSpPr>
        <p:spPr>
          <a:xfrm>
            <a:off x="1805377" y="1295837"/>
            <a:ext cx="811050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UTM Thanh Nhac TL" panose="02040603050506020204" pitchFamily="18" charset="0"/>
                <a:ea typeface="+mn-ea"/>
                <a:cs typeface="+mn-cs"/>
              </a:rPr>
              <a:t>TRÂN</a:t>
            </a:r>
            <a:r>
              <a:rPr kumimoji="0" lang="en-US" sz="4800" b="0" i="0" u="none" strike="noStrike" kern="1200" cap="none" spc="0" normalizeH="0" noProof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UTM Thanh Nhac TL" panose="02040603050506020204" pitchFamily="18" charset="0"/>
                <a:ea typeface="+mn-ea"/>
                <a:cs typeface="+mn-cs"/>
              </a:rPr>
              <a:t> TRỌNG CẢM ƠN</a:t>
            </a:r>
            <a:endParaRPr kumimoji="0" lang="en-US" sz="4800" b="0" i="0" u="none" strike="noStrike" kern="1200" cap="none" spc="0" normalizeH="0" baseline="0" noProof="0">
              <a:ln w="28575">
                <a:solidFill>
                  <a:prstClr val="black">
                    <a:lumMod val="65000"/>
                    <a:lumOff val="35000"/>
                  </a:prstClr>
                </a:solidFill>
              </a:ln>
              <a:solidFill>
                <a:srgbClr val="70AD47">
                  <a:lumMod val="60000"/>
                  <a:lumOff val="40000"/>
                </a:srgbClr>
              </a:solidFill>
              <a:effectLst/>
              <a:uLnTx/>
              <a:uFillTx/>
              <a:latin typeface="UTM Thanh Nhac TL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Thanh Nhac TL" panose="02040603050506020204" pitchFamily="18" charset="0"/>
                <a:ea typeface="+mn-ea"/>
                <a:cs typeface="+mn-cs"/>
              </a:rPr>
              <a:t>QUÝ</a:t>
            </a:r>
            <a:r>
              <a:rPr kumimoji="0" lang="en-US" sz="6000" b="0" i="0" u="none" strike="noStrike" kern="1200" cap="none" spc="0" normalizeH="0" noProof="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Thanh Nhac TL" panose="02040603050506020204" pitchFamily="18" charset="0"/>
                <a:ea typeface="+mn-ea"/>
                <a:cs typeface="+mn-cs"/>
              </a:rPr>
              <a:t> THẦY CÔ</a:t>
            </a:r>
            <a:endParaRPr kumimoji="0" lang="en-US" sz="6000" b="0" i="0" u="none" strike="noStrike" kern="1200" cap="none" spc="0" normalizeH="0" baseline="0" noProof="0" dirty="0">
              <a:ln w="28575">
                <a:solidFill>
                  <a:prstClr val="black">
                    <a:lumMod val="65000"/>
                    <a:lumOff val="35000"/>
                  </a:prstClr>
                </a:solidFill>
              </a:ln>
              <a:solidFill>
                <a:srgbClr val="FF0000"/>
              </a:solidFill>
              <a:effectLst/>
              <a:uLnTx/>
              <a:uFillTx/>
              <a:latin typeface="UTM Thanh Nhac TL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1127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C9D7A8F-B820-AAE1-E3BA-70E916803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510;p43"/>
          <p:cNvSpPr txBox="1">
            <a:spLocks/>
          </p:cNvSpPr>
          <p:nvPr/>
        </p:nvSpPr>
        <p:spPr>
          <a:xfrm>
            <a:off x="3781166" y="3383721"/>
            <a:ext cx="6481077" cy="6106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b="1" i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Giáo </a:t>
            </a:r>
            <a:r>
              <a:rPr lang="vi-VN" b="1" i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viên </a:t>
            </a:r>
            <a:r>
              <a:rPr lang="en-US" b="1" i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: </a:t>
            </a:r>
            <a:r>
              <a:rPr lang="vi-VN" b="1" i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Nguyễn </a:t>
            </a:r>
            <a:r>
              <a:rPr lang="vi-VN" b="1" i="1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Thị Hằng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1891" y="131910"/>
            <a:ext cx="11471564" cy="998800"/>
          </a:xfrm>
          <a:prstGeom prst="roundRect">
            <a:avLst/>
          </a:prstGeom>
          <a:solidFill>
            <a:srgbClr val="B3CFF9"/>
          </a:solidFill>
          <a:ln>
            <a:solidFill>
              <a:srgbClr val="00B0F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PHÒNG GIÁO DỤC VÀ ĐÀO TẠO HUYỆN THANH TRÌ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A THỊ TRẤN VĂN ĐIỂN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D98DF1-1E58-CC48-AD1D-AF574FF5C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25" y="-46218"/>
            <a:ext cx="1355056" cy="13550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49512" y="1365962"/>
            <a:ext cx="927104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 defTabSz="457200">
              <a:spcBef>
                <a:spcPct val="0"/>
              </a:spcBef>
            </a:pPr>
            <a:r>
              <a:rPr lang="en-US" altLang="en-US" sz="4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</a:t>
            </a:r>
            <a:r>
              <a:rPr lang="en-US" altLang="en-US" sz="4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</a:t>
            </a:r>
          </a:p>
          <a:p>
            <a:pPr lvl="0" algn="ctr" defTabSz="457200">
              <a:spcBef>
                <a:spcPct val="0"/>
              </a:spcBef>
            </a:pPr>
            <a:r>
              <a:rPr lang="en-US" altLang="en-US" sz="4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THẦY CÔ GIÁO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DE2902-E652-C7A8-34D0-2F706985144D}"/>
              </a:ext>
            </a:extLst>
          </p:cNvPr>
          <p:cNvSpPr txBox="1"/>
          <p:nvPr/>
        </p:nvSpPr>
        <p:spPr>
          <a:xfrm>
            <a:off x="2797144" y="2891844"/>
            <a:ext cx="61880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spcBef>
                <a:spcPct val="0"/>
              </a:spcBef>
            </a:pPr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LỚP 3E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642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hát Con chim vành khuyên nhỏ _ Nhạc thiếu nhi _ Nhạc thiếu nhi vui nhộn">
            <a:hlinkClick r:id="" action="ppaction://media"/>
            <a:extLst>
              <a:ext uri="{FF2B5EF4-FFF2-40B4-BE49-F238E27FC236}">
                <a16:creationId xmlns:a16="http://schemas.microsoft.com/office/drawing/2014/main" id="{F76F4EAF-ED60-541F-7954-B4FD7D37E43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760" end="76630.046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354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3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6D29A8CB-C916-DC52-DCB2-0E8E8844E4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9" t="3227" r="11348" b="6048"/>
          <a:stretch/>
        </p:blipFill>
        <p:spPr>
          <a:xfrm>
            <a:off x="0" y="0"/>
            <a:ext cx="12192000" cy="65205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7254BC-35A4-C974-4856-C15139C0F0E9}"/>
              </a:ext>
            </a:extLst>
          </p:cNvPr>
          <p:cNvSpPr txBox="1"/>
          <p:nvPr/>
        </p:nvSpPr>
        <p:spPr>
          <a:xfrm>
            <a:off x="698501" y="2613940"/>
            <a:ext cx="10655300" cy="1665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 b="1" dirty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latin typeface="+mj-lt"/>
              </a:rPr>
              <a:t>LUYỆN TẬP: MỞ RỘNG VỐN TỪ VỀ GIAO TIẾP.</a:t>
            </a:r>
          </a:p>
          <a:p>
            <a:pPr algn="ctr">
              <a:lnSpc>
                <a:spcPct val="150000"/>
              </a:lnSpc>
            </a:pPr>
            <a:r>
              <a:rPr lang="vi-VN" sz="3600" b="1" dirty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latin typeface="+mj-lt"/>
              </a:rPr>
              <a:t>CÂU KỂ, CÂU HỎI</a:t>
            </a:r>
            <a:endParaRPr lang="en-US" sz="3600" b="1" dirty="0"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054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D5A949E-CB15-C9A6-2711-6AA466E07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1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E8535A6-4E02-4CE6-7446-B0B64E5E6E75}"/>
              </a:ext>
            </a:extLst>
          </p:cNvPr>
          <p:cNvGrpSpPr/>
          <p:nvPr/>
        </p:nvGrpSpPr>
        <p:grpSpPr>
          <a:xfrm>
            <a:off x="8131422" y="3503230"/>
            <a:ext cx="4343400" cy="4343400"/>
            <a:chOff x="8176846" y="3492478"/>
            <a:chExt cx="4343400" cy="434340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F33C335D-D126-39C0-C04A-66F5C55BC5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6846" y="3492478"/>
              <a:ext cx="4343400" cy="434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81EA07E-816D-2088-C813-67971901397E}"/>
                </a:ext>
              </a:extLst>
            </p:cNvPr>
            <p:cNvSpPr txBox="1"/>
            <p:nvPr/>
          </p:nvSpPr>
          <p:spPr>
            <a:xfrm>
              <a:off x="9665011" y="4579103"/>
              <a:ext cx="17940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Chặng 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28192F-EC11-1F00-1559-1CF24B2C8E59}"/>
                </a:ext>
              </a:extLst>
            </p:cNvPr>
            <p:cNvSpPr txBox="1"/>
            <p:nvPr/>
          </p:nvSpPr>
          <p:spPr>
            <a:xfrm>
              <a:off x="8953510" y="5563731"/>
              <a:ext cx="2694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</a:rPr>
                <a:t>      Cây ngôn từ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477CAAD-6866-8159-FE8C-AA0D808F476F}"/>
              </a:ext>
            </a:extLst>
          </p:cNvPr>
          <p:cNvGrpSpPr/>
          <p:nvPr/>
        </p:nvGrpSpPr>
        <p:grpSpPr>
          <a:xfrm>
            <a:off x="3110345" y="2458913"/>
            <a:ext cx="3127066" cy="2552702"/>
            <a:chOff x="3110345" y="2458913"/>
            <a:chExt cx="3127066" cy="2552702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F9E2C52-9F70-4CFC-A9A2-47ABFBF5EE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0345" y="2458913"/>
              <a:ext cx="2552702" cy="25527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710FDB-CCBA-279F-3D21-9506BE4C8A5D}"/>
                </a:ext>
              </a:extLst>
            </p:cNvPr>
            <p:cNvSpPr txBox="1"/>
            <p:nvPr/>
          </p:nvSpPr>
          <p:spPr>
            <a:xfrm>
              <a:off x="3736116" y="3008454"/>
              <a:ext cx="17940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>
                  <a:solidFill>
                    <a:srgbClr val="0070C0"/>
                  </a:solidFill>
                </a:rPr>
                <a:t>Chặng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E2A90F-AE05-DFA6-8196-121DF8A7D550}"/>
                </a:ext>
              </a:extLst>
            </p:cNvPr>
            <p:cNvSpPr txBox="1"/>
            <p:nvPr/>
          </p:nvSpPr>
          <p:spPr>
            <a:xfrm>
              <a:off x="3542590" y="3663884"/>
              <a:ext cx="26948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>
                  <a:solidFill>
                    <a:srgbClr val="002060"/>
                  </a:solidFill>
                </a:rPr>
                <a:t>Sự kì diệu của ngôn từ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7C0EC9-95B0-16F0-2046-0022584A3FF5}"/>
              </a:ext>
            </a:extLst>
          </p:cNvPr>
          <p:cNvGrpSpPr/>
          <p:nvPr/>
        </p:nvGrpSpPr>
        <p:grpSpPr>
          <a:xfrm>
            <a:off x="6863182" y="2008040"/>
            <a:ext cx="3040969" cy="1932843"/>
            <a:chOff x="6874120" y="1976358"/>
            <a:chExt cx="3040969" cy="193284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A34E868-8A2E-4404-BA96-EBEF2454E9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4120" y="1976358"/>
              <a:ext cx="1932843" cy="1932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008152-304F-EE94-60BA-8C32FFC3FE8B}"/>
                </a:ext>
              </a:extLst>
            </p:cNvPr>
            <p:cNvSpPr txBox="1"/>
            <p:nvPr/>
          </p:nvSpPr>
          <p:spPr>
            <a:xfrm>
              <a:off x="7328856" y="2424188"/>
              <a:ext cx="17940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Chặng 3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555690-FF42-456F-1E43-01C29A845FDE}"/>
                </a:ext>
              </a:extLst>
            </p:cNvPr>
            <p:cNvSpPr txBox="1"/>
            <p:nvPr/>
          </p:nvSpPr>
          <p:spPr>
            <a:xfrm>
              <a:off x="7220268" y="2876760"/>
              <a:ext cx="269482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>
                  <a:solidFill>
                    <a:srgbClr val="002060"/>
                  </a:solidFill>
                </a:rPr>
                <a:t>Tìm nhà cho ngôn từ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BF21438-6331-65EC-7593-492B84A30C6E}"/>
              </a:ext>
            </a:extLst>
          </p:cNvPr>
          <p:cNvSpPr txBox="1"/>
          <p:nvPr/>
        </p:nvSpPr>
        <p:spPr>
          <a:xfrm>
            <a:off x="261201" y="215841"/>
            <a:ext cx="12631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  <a:latin typeface="UTM Thanh Nhac TL" panose="02040603050506020204" pitchFamily="18" charset="0"/>
              </a:rPr>
              <a:t>HÀNH TRÌNH</a:t>
            </a:r>
          </a:p>
          <a:p>
            <a:pPr algn="ctr"/>
            <a:r>
              <a:rPr lang="en-US" sz="40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  <a:latin typeface="UTM Thanh Nhac TL" panose="02040603050506020204" pitchFamily="18" charset="0"/>
              </a:rPr>
              <a:t> KHÁM PHÁ TIẾNG VIỆT</a:t>
            </a:r>
            <a:endParaRPr lang="en-US" sz="4000" dirty="0"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FFF00"/>
              </a:solidFill>
              <a:latin typeface="UTM Thanh Nhac T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277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A3E94BE-9DE2-7AC2-FA41-BA23C381324C}"/>
              </a:ext>
            </a:extLst>
          </p:cNvPr>
          <p:cNvSpPr/>
          <p:nvPr/>
        </p:nvSpPr>
        <p:spPr>
          <a:xfrm>
            <a:off x="-11390981" y="-5435676"/>
            <a:ext cx="6472990" cy="5108429"/>
          </a:xfrm>
          <a:custGeom>
            <a:avLst/>
            <a:gdLst>
              <a:gd name="connsiteX0" fmla="*/ 555341 w 6472990"/>
              <a:gd name="connsiteY0" fmla="*/ 4761671 h 5108429"/>
              <a:gd name="connsiteX1" fmla="*/ 1058261 w 6472990"/>
              <a:gd name="connsiteY1" fmla="*/ 4746431 h 5108429"/>
              <a:gd name="connsiteX2" fmla="*/ 1698341 w 6472990"/>
              <a:gd name="connsiteY2" fmla="*/ 4152071 h 5108429"/>
              <a:gd name="connsiteX3" fmla="*/ 2536541 w 6472990"/>
              <a:gd name="connsiteY3" fmla="*/ 4258751 h 5108429"/>
              <a:gd name="connsiteX4" fmla="*/ 3085181 w 6472990"/>
              <a:gd name="connsiteY4" fmla="*/ 3694871 h 5108429"/>
              <a:gd name="connsiteX5" fmla="*/ 3953861 w 6472990"/>
              <a:gd name="connsiteY5" fmla="*/ 3588191 h 5108429"/>
              <a:gd name="connsiteX6" fmla="*/ 4350101 w 6472990"/>
              <a:gd name="connsiteY6" fmla="*/ 2841431 h 5108429"/>
              <a:gd name="connsiteX7" fmla="*/ 5066381 w 6472990"/>
              <a:gd name="connsiteY7" fmla="*/ 2719511 h 5108429"/>
              <a:gd name="connsiteX8" fmla="*/ 5340701 w 6472990"/>
              <a:gd name="connsiteY8" fmla="*/ 1850831 h 5108429"/>
              <a:gd name="connsiteX9" fmla="*/ 5996021 w 6472990"/>
              <a:gd name="connsiteY9" fmla="*/ 1561271 h 5108429"/>
              <a:gd name="connsiteX10" fmla="*/ 5889341 w 6472990"/>
              <a:gd name="connsiteY10" fmla="*/ 890711 h 5108429"/>
              <a:gd name="connsiteX11" fmla="*/ 6026501 w 6472990"/>
              <a:gd name="connsiteY11" fmla="*/ 494471 h 5108429"/>
              <a:gd name="connsiteX12" fmla="*/ 6056981 w 6472990"/>
              <a:gd name="connsiteY12" fmla="*/ 357311 h 5108429"/>
              <a:gd name="connsiteX13" fmla="*/ 387701 w 6472990"/>
              <a:gd name="connsiteY13" fmla="*/ 326831 h 5108429"/>
              <a:gd name="connsiteX14" fmla="*/ 555341 w 6472990"/>
              <a:gd name="connsiteY14" fmla="*/ 4761671 h 5108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72990" h="5108429">
                <a:moveTo>
                  <a:pt x="555341" y="4761671"/>
                </a:moveTo>
                <a:cubicBezTo>
                  <a:pt x="667101" y="5498271"/>
                  <a:pt x="867761" y="4848031"/>
                  <a:pt x="1058261" y="4746431"/>
                </a:cubicBezTo>
                <a:cubicBezTo>
                  <a:pt x="1248761" y="4644831"/>
                  <a:pt x="1451961" y="4233351"/>
                  <a:pt x="1698341" y="4152071"/>
                </a:cubicBezTo>
                <a:cubicBezTo>
                  <a:pt x="1944721" y="4070791"/>
                  <a:pt x="2305401" y="4334951"/>
                  <a:pt x="2536541" y="4258751"/>
                </a:cubicBezTo>
                <a:cubicBezTo>
                  <a:pt x="2767681" y="4182551"/>
                  <a:pt x="2848961" y="3806631"/>
                  <a:pt x="3085181" y="3694871"/>
                </a:cubicBezTo>
                <a:cubicBezTo>
                  <a:pt x="3321401" y="3583111"/>
                  <a:pt x="3743041" y="3730431"/>
                  <a:pt x="3953861" y="3588191"/>
                </a:cubicBezTo>
                <a:cubicBezTo>
                  <a:pt x="4164681" y="3445951"/>
                  <a:pt x="4164681" y="2986211"/>
                  <a:pt x="4350101" y="2841431"/>
                </a:cubicBezTo>
                <a:cubicBezTo>
                  <a:pt x="4535521" y="2696651"/>
                  <a:pt x="4901281" y="2884611"/>
                  <a:pt x="5066381" y="2719511"/>
                </a:cubicBezTo>
                <a:cubicBezTo>
                  <a:pt x="5231481" y="2554411"/>
                  <a:pt x="5185761" y="2043871"/>
                  <a:pt x="5340701" y="1850831"/>
                </a:cubicBezTo>
                <a:cubicBezTo>
                  <a:pt x="5495641" y="1657791"/>
                  <a:pt x="5904581" y="1721291"/>
                  <a:pt x="5996021" y="1561271"/>
                </a:cubicBezTo>
                <a:cubicBezTo>
                  <a:pt x="6087461" y="1401251"/>
                  <a:pt x="5884261" y="1068511"/>
                  <a:pt x="5889341" y="890711"/>
                </a:cubicBezTo>
                <a:cubicBezTo>
                  <a:pt x="5894421" y="712911"/>
                  <a:pt x="5998561" y="583371"/>
                  <a:pt x="6026501" y="494471"/>
                </a:cubicBezTo>
                <a:cubicBezTo>
                  <a:pt x="6054441" y="405571"/>
                  <a:pt x="6996781" y="385251"/>
                  <a:pt x="6056981" y="357311"/>
                </a:cubicBezTo>
                <a:cubicBezTo>
                  <a:pt x="5117181" y="329371"/>
                  <a:pt x="1299561" y="-412309"/>
                  <a:pt x="387701" y="326831"/>
                </a:cubicBezTo>
                <a:cubicBezTo>
                  <a:pt x="-524159" y="1065971"/>
                  <a:pt x="443581" y="4025071"/>
                  <a:pt x="555341" y="4761671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75B3CD-015C-BF7C-7DFE-D78D984D6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35" y="0"/>
            <a:ext cx="10524329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A0818B-D495-5B58-8CDD-6CC9337BB0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47" t="15529" r="26235" b="12000"/>
          <a:stretch/>
        </p:blipFill>
        <p:spPr>
          <a:xfrm>
            <a:off x="300318" y="-192588"/>
            <a:ext cx="11891682" cy="761991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4250BD5-1C1A-CEDF-16BA-70CAC465AAAA}"/>
              </a:ext>
            </a:extLst>
          </p:cNvPr>
          <p:cNvGrpSpPr/>
          <p:nvPr/>
        </p:nvGrpSpPr>
        <p:grpSpPr>
          <a:xfrm>
            <a:off x="6690700" y="-18752"/>
            <a:ext cx="5501300" cy="2940159"/>
            <a:chOff x="8386822" y="-434666"/>
            <a:chExt cx="5501300" cy="294015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721839A-C3FE-EE8E-5B3C-3A64615F051D}"/>
                </a:ext>
              </a:extLst>
            </p:cNvPr>
            <p:cNvSpPr/>
            <p:nvPr/>
          </p:nvSpPr>
          <p:spPr>
            <a:xfrm>
              <a:off x="8386822" y="-434666"/>
              <a:ext cx="5501300" cy="2940159"/>
            </a:xfrm>
            <a:custGeom>
              <a:avLst/>
              <a:gdLst>
                <a:gd name="connsiteX0" fmla="*/ 5483609 w 5501300"/>
                <a:gd name="connsiteY0" fmla="*/ 2894740 h 2940159"/>
                <a:gd name="connsiteX1" fmla="*/ 5485044 w 5501300"/>
                <a:gd name="connsiteY1" fmla="*/ 2917039 h 2940159"/>
                <a:gd name="connsiteX2" fmla="*/ 5483697 w 5501300"/>
                <a:gd name="connsiteY2" fmla="*/ 2915514 h 2940159"/>
                <a:gd name="connsiteX3" fmla="*/ 0 w 5501300"/>
                <a:gd name="connsiteY3" fmla="*/ 0 h 2940159"/>
                <a:gd name="connsiteX4" fmla="*/ 5501300 w 5501300"/>
                <a:gd name="connsiteY4" fmla="*/ 0 h 2940159"/>
                <a:gd name="connsiteX5" fmla="*/ 5501300 w 5501300"/>
                <a:gd name="connsiteY5" fmla="*/ 2638128 h 2940159"/>
                <a:gd name="connsiteX6" fmla="*/ 5498801 w 5501300"/>
                <a:gd name="connsiteY6" fmla="*/ 2649417 h 2940159"/>
                <a:gd name="connsiteX7" fmla="*/ 5486359 w 5501300"/>
                <a:gd name="connsiteY7" fmla="*/ 2751146 h 2940159"/>
                <a:gd name="connsiteX8" fmla="*/ 5483546 w 5501300"/>
                <a:gd name="connsiteY8" fmla="*/ 2879897 h 2940159"/>
                <a:gd name="connsiteX9" fmla="*/ 5483609 w 5501300"/>
                <a:gd name="connsiteY9" fmla="*/ 2894740 h 2940159"/>
                <a:gd name="connsiteX10" fmla="*/ 5483501 w 5501300"/>
                <a:gd name="connsiteY10" fmla="*/ 2893069 h 2940159"/>
                <a:gd name="connsiteX11" fmla="*/ 5379679 w 5501300"/>
                <a:gd name="connsiteY11" fmla="*/ 2690186 h 2940159"/>
                <a:gd name="connsiteX12" fmla="*/ 4587199 w 5501300"/>
                <a:gd name="connsiteY12" fmla="*/ 2735906 h 2940159"/>
                <a:gd name="connsiteX13" fmla="*/ 3809959 w 5501300"/>
                <a:gd name="connsiteY13" fmla="*/ 2034866 h 2940159"/>
                <a:gd name="connsiteX14" fmla="*/ 2910799 w 5501300"/>
                <a:gd name="connsiteY14" fmla="*/ 2065346 h 2940159"/>
                <a:gd name="connsiteX15" fmla="*/ 2087839 w 5501300"/>
                <a:gd name="connsiteY15" fmla="*/ 1288106 h 2940159"/>
                <a:gd name="connsiteX16" fmla="*/ 1356319 w 5501300"/>
                <a:gd name="connsiteY16" fmla="*/ 1227146 h 2940159"/>
                <a:gd name="connsiteX17" fmla="*/ 1021039 w 5501300"/>
                <a:gd name="connsiteY17" fmla="*/ 602306 h 2940159"/>
                <a:gd name="connsiteX18" fmla="*/ 594319 w 5501300"/>
                <a:gd name="connsiteY18" fmla="*/ 571826 h 2940159"/>
                <a:gd name="connsiteX19" fmla="*/ 45679 w 5501300"/>
                <a:gd name="connsiteY19" fmla="*/ 23186 h 2940159"/>
                <a:gd name="connsiteX20" fmla="*/ 17699 w 5501300"/>
                <a:gd name="connsiteY20" fmla="*/ 5870 h 2940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01300" h="2940159">
                  <a:moveTo>
                    <a:pt x="5483609" y="2894740"/>
                  </a:moveTo>
                  <a:lnTo>
                    <a:pt x="5485044" y="2917039"/>
                  </a:lnTo>
                  <a:cubicBezTo>
                    <a:pt x="5486232" y="2944441"/>
                    <a:pt x="5484314" y="2951672"/>
                    <a:pt x="5483697" y="2915514"/>
                  </a:cubicBezTo>
                  <a:close/>
                  <a:moveTo>
                    <a:pt x="0" y="0"/>
                  </a:moveTo>
                  <a:lnTo>
                    <a:pt x="5501300" y="0"/>
                  </a:lnTo>
                  <a:lnTo>
                    <a:pt x="5501300" y="2638128"/>
                  </a:lnTo>
                  <a:lnTo>
                    <a:pt x="5498801" y="2649417"/>
                  </a:lnTo>
                  <a:cubicBezTo>
                    <a:pt x="5491677" y="2688430"/>
                    <a:pt x="5487312" y="2722571"/>
                    <a:pt x="5486359" y="2751146"/>
                  </a:cubicBezTo>
                  <a:cubicBezTo>
                    <a:pt x="5484454" y="2808296"/>
                    <a:pt x="5483700" y="2850246"/>
                    <a:pt x="5483546" y="2879897"/>
                  </a:cubicBezTo>
                  <a:lnTo>
                    <a:pt x="5483609" y="2894740"/>
                  </a:lnTo>
                  <a:lnTo>
                    <a:pt x="5483501" y="2893069"/>
                  </a:lnTo>
                  <a:cubicBezTo>
                    <a:pt x="5477469" y="2820996"/>
                    <a:pt x="5454609" y="2691456"/>
                    <a:pt x="5379679" y="2690186"/>
                  </a:cubicBezTo>
                  <a:cubicBezTo>
                    <a:pt x="5229819" y="2687646"/>
                    <a:pt x="4848819" y="2845126"/>
                    <a:pt x="4587199" y="2735906"/>
                  </a:cubicBezTo>
                  <a:cubicBezTo>
                    <a:pt x="4325579" y="2626686"/>
                    <a:pt x="4089359" y="2146626"/>
                    <a:pt x="3809959" y="2034866"/>
                  </a:cubicBezTo>
                  <a:cubicBezTo>
                    <a:pt x="3530559" y="1923106"/>
                    <a:pt x="3197819" y="2189806"/>
                    <a:pt x="2910799" y="2065346"/>
                  </a:cubicBezTo>
                  <a:cubicBezTo>
                    <a:pt x="2623779" y="1940886"/>
                    <a:pt x="2346919" y="1427806"/>
                    <a:pt x="2087839" y="1288106"/>
                  </a:cubicBezTo>
                  <a:cubicBezTo>
                    <a:pt x="1828759" y="1148406"/>
                    <a:pt x="1534119" y="1341446"/>
                    <a:pt x="1356319" y="1227146"/>
                  </a:cubicBezTo>
                  <a:cubicBezTo>
                    <a:pt x="1178519" y="1112846"/>
                    <a:pt x="1148039" y="711526"/>
                    <a:pt x="1021039" y="602306"/>
                  </a:cubicBezTo>
                  <a:cubicBezTo>
                    <a:pt x="894039" y="493086"/>
                    <a:pt x="756879" y="668346"/>
                    <a:pt x="594319" y="571826"/>
                  </a:cubicBezTo>
                  <a:cubicBezTo>
                    <a:pt x="431759" y="475306"/>
                    <a:pt x="149819" y="124786"/>
                    <a:pt x="45679" y="23186"/>
                  </a:cubicBezTo>
                  <a:cubicBezTo>
                    <a:pt x="39170" y="16836"/>
                    <a:pt x="29636" y="11082"/>
                    <a:pt x="17699" y="5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D8F59892-4E1D-6A1A-51EA-CBFD6FE503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762" b="44762" l="21758" r="39764">
                          <a14:foregroundMark x1="22401" y1="18286" x2="26688" y2="11619"/>
                          <a14:foregroundMark x1="26688" y1="11619" x2="32905" y2="6476"/>
                          <a14:foregroundMark x1="32905" y1="6476" x2="33441" y2="7238"/>
                          <a14:foregroundMark x1="24009" y1="14286" x2="29475" y2="7810"/>
                          <a14:foregroundMark x1="29475" y1="7810" x2="30868" y2="4952"/>
                          <a14:foregroundMark x1="30332" y1="5524" x2="25723" y2="10857"/>
                          <a14:foregroundMark x1="25723" y1="10857" x2="25295" y2="11048"/>
                          <a14:foregroundMark x1="23580" y1="44381" x2="36763" y2="44762"/>
                          <a14:foregroundMark x1="36763" y1="44762" x2="38800" y2="44381"/>
                          <a14:foregroundMark x1="39764" y1="43429" x2="36442" y2="35048"/>
                          <a14:foregroundMark x1="36442" y1="35048" x2="35798" y2="350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4" r="58531" b="51616"/>
            <a:stretch/>
          </p:blipFill>
          <p:spPr bwMode="auto">
            <a:xfrm>
              <a:off x="11317644" y="-189039"/>
              <a:ext cx="1124372" cy="1401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8D5295C-5459-A122-2005-C64FF6809FD3}"/>
              </a:ext>
            </a:extLst>
          </p:cNvPr>
          <p:cNvSpPr/>
          <p:nvPr/>
        </p:nvSpPr>
        <p:spPr>
          <a:xfrm>
            <a:off x="12174310" y="2784549"/>
            <a:ext cx="1815" cy="45419"/>
          </a:xfrm>
          <a:custGeom>
            <a:avLst/>
            <a:gdLst>
              <a:gd name="connsiteX0" fmla="*/ 0 w 1815"/>
              <a:gd name="connsiteY0" fmla="*/ 0 h 45419"/>
              <a:gd name="connsiteX1" fmla="*/ 1435 w 1815"/>
              <a:gd name="connsiteY1" fmla="*/ 22299 h 45419"/>
              <a:gd name="connsiteX2" fmla="*/ 88 w 1815"/>
              <a:gd name="connsiteY2" fmla="*/ 20774 h 45419"/>
              <a:gd name="connsiteX3" fmla="*/ 0 w 1815"/>
              <a:gd name="connsiteY3" fmla="*/ 0 h 4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5" h="45419">
                <a:moveTo>
                  <a:pt x="0" y="0"/>
                </a:moveTo>
                <a:lnTo>
                  <a:pt x="1435" y="22299"/>
                </a:lnTo>
                <a:cubicBezTo>
                  <a:pt x="2623" y="49701"/>
                  <a:pt x="705" y="56932"/>
                  <a:pt x="88" y="207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278FDB3-0B1F-F622-E517-E4D8A7657831}"/>
              </a:ext>
            </a:extLst>
          </p:cNvPr>
          <p:cNvSpPr/>
          <p:nvPr/>
        </p:nvSpPr>
        <p:spPr>
          <a:xfrm>
            <a:off x="0" y="-240328"/>
            <a:ext cx="5882688" cy="130137"/>
          </a:xfrm>
          <a:custGeom>
            <a:avLst/>
            <a:gdLst>
              <a:gd name="connsiteX0" fmla="*/ 0 w 5882688"/>
              <a:gd name="connsiteY0" fmla="*/ 0 h 130137"/>
              <a:gd name="connsiteX1" fmla="*/ 4706186 w 5882688"/>
              <a:gd name="connsiteY1" fmla="*/ 0 h 130137"/>
              <a:gd name="connsiteX2" fmla="*/ 4837432 w 5882688"/>
              <a:gd name="connsiteY2" fmla="*/ 15552 h 130137"/>
              <a:gd name="connsiteX3" fmla="*/ 5466678 w 5882688"/>
              <a:gd name="connsiteY3" fmla="*/ 72553 h 130137"/>
              <a:gd name="connsiteX4" fmla="*/ 5763753 w 5882688"/>
              <a:gd name="connsiteY4" fmla="*/ 126031 h 130137"/>
              <a:gd name="connsiteX5" fmla="*/ 5736087 w 5882688"/>
              <a:gd name="connsiteY5" fmla="*/ 130137 h 130137"/>
              <a:gd name="connsiteX6" fmla="*/ 0 w 5882688"/>
              <a:gd name="connsiteY6" fmla="*/ 130137 h 130137"/>
              <a:gd name="connsiteX7" fmla="*/ 0 w 5882688"/>
              <a:gd name="connsiteY7" fmla="*/ 0 h 130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82688" h="130137">
                <a:moveTo>
                  <a:pt x="0" y="0"/>
                </a:moveTo>
                <a:lnTo>
                  <a:pt x="4706186" y="0"/>
                </a:lnTo>
                <a:lnTo>
                  <a:pt x="4837432" y="15552"/>
                </a:lnTo>
                <a:cubicBezTo>
                  <a:pt x="5102732" y="46397"/>
                  <a:pt x="5319835" y="68188"/>
                  <a:pt x="5466678" y="72553"/>
                </a:cubicBezTo>
                <a:cubicBezTo>
                  <a:pt x="5995316" y="88269"/>
                  <a:pt x="5928433" y="101574"/>
                  <a:pt x="5763753" y="126031"/>
                </a:cubicBezTo>
                <a:lnTo>
                  <a:pt x="5736087" y="130137"/>
                </a:lnTo>
                <a:lnTo>
                  <a:pt x="0" y="1301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D59EAA1-0124-9AA4-7249-8696EE958AB5}"/>
              </a:ext>
            </a:extLst>
          </p:cNvPr>
          <p:cNvSpPr/>
          <p:nvPr/>
        </p:nvSpPr>
        <p:spPr>
          <a:xfrm>
            <a:off x="0" y="-18752"/>
            <a:ext cx="12192000" cy="7429826"/>
          </a:xfrm>
          <a:custGeom>
            <a:avLst/>
            <a:gdLst>
              <a:gd name="connsiteX0" fmla="*/ 5736087 w 12192000"/>
              <a:gd name="connsiteY0" fmla="*/ 0 h 7429826"/>
              <a:gd name="connsiteX1" fmla="*/ 6690700 w 12192000"/>
              <a:gd name="connsiteY1" fmla="*/ 0 h 7429826"/>
              <a:gd name="connsiteX2" fmla="*/ 6708399 w 12192000"/>
              <a:gd name="connsiteY2" fmla="*/ 5870 h 7429826"/>
              <a:gd name="connsiteX3" fmla="*/ 6736379 w 12192000"/>
              <a:gd name="connsiteY3" fmla="*/ 23186 h 7429826"/>
              <a:gd name="connsiteX4" fmla="*/ 7285019 w 12192000"/>
              <a:gd name="connsiteY4" fmla="*/ 571826 h 7429826"/>
              <a:gd name="connsiteX5" fmla="*/ 7711739 w 12192000"/>
              <a:gd name="connsiteY5" fmla="*/ 602306 h 7429826"/>
              <a:gd name="connsiteX6" fmla="*/ 8047019 w 12192000"/>
              <a:gd name="connsiteY6" fmla="*/ 1227146 h 7429826"/>
              <a:gd name="connsiteX7" fmla="*/ 8778539 w 12192000"/>
              <a:gd name="connsiteY7" fmla="*/ 1288106 h 7429826"/>
              <a:gd name="connsiteX8" fmla="*/ 9601499 w 12192000"/>
              <a:gd name="connsiteY8" fmla="*/ 2065346 h 7429826"/>
              <a:gd name="connsiteX9" fmla="*/ 10500659 w 12192000"/>
              <a:gd name="connsiteY9" fmla="*/ 2034866 h 7429826"/>
              <a:gd name="connsiteX10" fmla="*/ 11277899 w 12192000"/>
              <a:gd name="connsiteY10" fmla="*/ 2735906 h 7429826"/>
              <a:gd name="connsiteX11" fmla="*/ 12070379 w 12192000"/>
              <a:gd name="connsiteY11" fmla="*/ 2690186 h 7429826"/>
              <a:gd name="connsiteX12" fmla="*/ 12174201 w 12192000"/>
              <a:gd name="connsiteY12" fmla="*/ 2893069 h 7429826"/>
              <a:gd name="connsiteX13" fmla="*/ 12174309 w 12192000"/>
              <a:gd name="connsiteY13" fmla="*/ 2894740 h 7429826"/>
              <a:gd name="connsiteX14" fmla="*/ 12174397 w 12192000"/>
              <a:gd name="connsiteY14" fmla="*/ 2915514 h 7429826"/>
              <a:gd name="connsiteX15" fmla="*/ 12175744 w 12192000"/>
              <a:gd name="connsiteY15" fmla="*/ 2917039 h 7429826"/>
              <a:gd name="connsiteX16" fmla="*/ 12174309 w 12192000"/>
              <a:gd name="connsiteY16" fmla="*/ 2894740 h 7429826"/>
              <a:gd name="connsiteX17" fmla="*/ 12174246 w 12192000"/>
              <a:gd name="connsiteY17" fmla="*/ 2879897 h 7429826"/>
              <a:gd name="connsiteX18" fmla="*/ 12177059 w 12192000"/>
              <a:gd name="connsiteY18" fmla="*/ 2751146 h 7429826"/>
              <a:gd name="connsiteX19" fmla="*/ 12189501 w 12192000"/>
              <a:gd name="connsiteY19" fmla="*/ 2649417 h 7429826"/>
              <a:gd name="connsiteX20" fmla="*/ 12192000 w 12192000"/>
              <a:gd name="connsiteY20" fmla="*/ 2638128 h 7429826"/>
              <a:gd name="connsiteX21" fmla="*/ 12192000 w 12192000"/>
              <a:gd name="connsiteY21" fmla="*/ 7429826 h 7429826"/>
              <a:gd name="connsiteX22" fmla="*/ 0 w 12192000"/>
              <a:gd name="connsiteY22" fmla="*/ 7429826 h 7429826"/>
              <a:gd name="connsiteX23" fmla="*/ 0 w 12192000"/>
              <a:gd name="connsiteY23" fmla="*/ 4519448 h 7429826"/>
              <a:gd name="connsiteX24" fmla="*/ 10922 w 12192000"/>
              <a:gd name="connsiteY24" fmla="*/ 4561773 h 7429826"/>
              <a:gd name="connsiteX25" fmla="*/ 467958 w 12192000"/>
              <a:gd name="connsiteY25" fmla="*/ 4331536 h 7429826"/>
              <a:gd name="connsiteX26" fmla="*/ 1108038 w 12192000"/>
              <a:gd name="connsiteY26" fmla="*/ 3737176 h 7429826"/>
              <a:gd name="connsiteX27" fmla="*/ 1946238 w 12192000"/>
              <a:gd name="connsiteY27" fmla="*/ 3843856 h 7429826"/>
              <a:gd name="connsiteX28" fmla="*/ 2494878 w 12192000"/>
              <a:gd name="connsiteY28" fmla="*/ 3279976 h 7429826"/>
              <a:gd name="connsiteX29" fmla="*/ 3363558 w 12192000"/>
              <a:gd name="connsiteY29" fmla="*/ 3173296 h 7429826"/>
              <a:gd name="connsiteX30" fmla="*/ 3759798 w 12192000"/>
              <a:gd name="connsiteY30" fmla="*/ 2426536 h 7429826"/>
              <a:gd name="connsiteX31" fmla="*/ 4476079 w 12192000"/>
              <a:gd name="connsiteY31" fmla="*/ 2304616 h 7429826"/>
              <a:gd name="connsiteX32" fmla="*/ 4750399 w 12192000"/>
              <a:gd name="connsiteY32" fmla="*/ 1435936 h 7429826"/>
              <a:gd name="connsiteX33" fmla="*/ 5405718 w 12192000"/>
              <a:gd name="connsiteY33" fmla="*/ 1146376 h 7429826"/>
              <a:gd name="connsiteX34" fmla="*/ 5299039 w 12192000"/>
              <a:gd name="connsiteY34" fmla="*/ 475816 h 7429826"/>
              <a:gd name="connsiteX35" fmla="*/ 5436199 w 12192000"/>
              <a:gd name="connsiteY35" fmla="*/ 79576 h 7429826"/>
              <a:gd name="connsiteX36" fmla="*/ 5705920 w 12192000"/>
              <a:gd name="connsiteY36" fmla="*/ 4477 h 7429826"/>
              <a:gd name="connsiteX37" fmla="*/ 5736087 w 12192000"/>
              <a:gd name="connsiteY37" fmla="*/ 0 h 742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192000" h="7429826">
                <a:moveTo>
                  <a:pt x="5736087" y="0"/>
                </a:moveTo>
                <a:lnTo>
                  <a:pt x="6690700" y="0"/>
                </a:lnTo>
                <a:lnTo>
                  <a:pt x="6708399" y="5870"/>
                </a:lnTo>
                <a:cubicBezTo>
                  <a:pt x="6720336" y="11082"/>
                  <a:pt x="6729870" y="16836"/>
                  <a:pt x="6736379" y="23186"/>
                </a:cubicBezTo>
                <a:cubicBezTo>
                  <a:pt x="6840519" y="124786"/>
                  <a:pt x="7122459" y="475306"/>
                  <a:pt x="7285019" y="571826"/>
                </a:cubicBezTo>
                <a:cubicBezTo>
                  <a:pt x="7447579" y="668346"/>
                  <a:pt x="7584739" y="493086"/>
                  <a:pt x="7711739" y="602306"/>
                </a:cubicBezTo>
                <a:cubicBezTo>
                  <a:pt x="7838739" y="711526"/>
                  <a:pt x="7869219" y="1112846"/>
                  <a:pt x="8047019" y="1227146"/>
                </a:cubicBezTo>
                <a:cubicBezTo>
                  <a:pt x="8224819" y="1341446"/>
                  <a:pt x="8519459" y="1148406"/>
                  <a:pt x="8778539" y="1288106"/>
                </a:cubicBezTo>
                <a:cubicBezTo>
                  <a:pt x="9037619" y="1427806"/>
                  <a:pt x="9314479" y="1940886"/>
                  <a:pt x="9601499" y="2065346"/>
                </a:cubicBezTo>
                <a:cubicBezTo>
                  <a:pt x="9888519" y="2189806"/>
                  <a:pt x="10221259" y="1923106"/>
                  <a:pt x="10500659" y="2034866"/>
                </a:cubicBezTo>
                <a:cubicBezTo>
                  <a:pt x="10780059" y="2146626"/>
                  <a:pt x="11016279" y="2626686"/>
                  <a:pt x="11277899" y="2735906"/>
                </a:cubicBezTo>
                <a:cubicBezTo>
                  <a:pt x="11539519" y="2845126"/>
                  <a:pt x="11920519" y="2687646"/>
                  <a:pt x="12070379" y="2690186"/>
                </a:cubicBezTo>
                <a:cubicBezTo>
                  <a:pt x="12145309" y="2691456"/>
                  <a:pt x="12168169" y="2820996"/>
                  <a:pt x="12174201" y="2893069"/>
                </a:cubicBezTo>
                <a:lnTo>
                  <a:pt x="12174309" y="2894740"/>
                </a:lnTo>
                <a:lnTo>
                  <a:pt x="12174397" y="2915514"/>
                </a:lnTo>
                <a:cubicBezTo>
                  <a:pt x="12175014" y="2951672"/>
                  <a:pt x="12176932" y="2944441"/>
                  <a:pt x="12175744" y="2917039"/>
                </a:cubicBezTo>
                <a:lnTo>
                  <a:pt x="12174309" y="2894740"/>
                </a:lnTo>
                <a:lnTo>
                  <a:pt x="12174246" y="2879897"/>
                </a:lnTo>
                <a:cubicBezTo>
                  <a:pt x="12174400" y="2850246"/>
                  <a:pt x="12175154" y="2808296"/>
                  <a:pt x="12177059" y="2751146"/>
                </a:cubicBezTo>
                <a:cubicBezTo>
                  <a:pt x="12178012" y="2722571"/>
                  <a:pt x="12182377" y="2688430"/>
                  <a:pt x="12189501" y="2649417"/>
                </a:cubicBezTo>
                <a:lnTo>
                  <a:pt x="12192000" y="2638128"/>
                </a:lnTo>
                <a:lnTo>
                  <a:pt x="12192000" y="7429826"/>
                </a:lnTo>
                <a:lnTo>
                  <a:pt x="0" y="7429826"/>
                </a:lnTo>
                <a:lnTo>
                  <a:pt x="0" y="4519448"/>
                </a:lnTo>
                <a:lnTo>
                  <a:pt x="10922" y="4561773"/>
                </a:lnTo>
                <a:cubicBezTo>
                  <a:pt x="126805" y="4929389"/>
                  <a:pt x="301271" y="4420436"/>
                  <a:pt x="467958" y="4331536"/>
                </a:cubicBezTo>
                <a:cubicBezTo>
                  <a:pt x="658458" y="4229936"/>
                  <a:pt x="861658" y="3818456"/>
                  <a:pt x="1108038" y="3737176"/>
                </a:cubicBezTo>
                <a:cubicBezTo>
                  <a:pt x="1354418" y="3655896"/>
                  <a:pt x="1715098" y="3920056"/>
                  <a:pt x="1946238" y="3843856"/>
                </a:cubicBezTo>
                <a:cubicBezTo>
                  <a:pt x="2177378" y="3767656"/>
                  <a:pt x="2258658" y="3391736"/>
                  <a:pt x="2494878" y="3279976"/>
                </a:cubicBezTo>
                <a:cubicBezTo>
                  <a:pt x="2731098" y="3168216"/>
                  <a:pt x="3152738" y="3315536"/>
                  <a:pt x="3363558" y="3173296"/>
                </a:cubicBezTo>
                <a:cubicBezTo>
                  <a:pt x="3574378" y="3031056"/>
                  <a:pt x="3574378" y="2571316"/>
                  <a:pt x="3759798" y="2426536"/>
                </a:cubicBezTo>
                <a:cubicBezTo>
                  <a:pt x="3945218" y="2281756"/>
                  <a:pt x="4310979" y="2469716"/>
                  <a:pt x="4476079" y="2304616"/>
                </a:cubicBezTo>
                <a:cubicBezTo>
                  <a:pt x="4641178" y="2139516"/>
                  <a:pt x="4595458" y="1628976"/>
                  <a:pt x="4750399" y="1435936"/>
                </a:cubicBezTo>
                <a:cubicBezTo>
                  <a:pt x="4905338" y="1242896"/>
                  <a:pt x="5314278" y="1306396"/>
                  <a:pt x="5405718" y="1146376"/>
                </a:cubicBezTo>
                <a:cubicBezTo>
                  <a:pt x="5497158" y="986356"/>
                  <a:pt x="5293958" y="653616"/>
                  <a:pt x="5299039" y="475816"/>
                </a:cubicBezTo>
                <a:cubicBezTo>
                  <a:pt x="5304118" y="298016"/>
                  <a:pt x="5408258" y="168476"/>
                  <a:pt x="5436199" y="79576"/>
                </a:cubicBezTo>
                <a:cubicBezTo>
                  <a:pt x="5446677" y="46239"/>
                  <a:pt x="5585742" y="22545"/>
                  <a:pt x="5705920" y="4477"/>
                </a:cubicBezTo>
                <a:lnTo>
                  <a:pt x="573608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6A9274-598D-6AC2-B5D8-A6CFBD599B7D}"/>
              </a:ext>
            </a:extLst>
          </p:cNvPr>
          <p:cNvSpPr/>
          <p:nvPr/>
        </p:nvSpPr>
        <p:spPr>
          <a:xfrm>
            <a:off x="-15875" y="-114300"/>
            <a:ext cx="5882687" cy="4823672"/>
          </a:xfrm>
          <a:custGeom>
            <a:avLst/>
            <a:gdLst>
              <a:gd name="connsiteX0" fmla="*/ 0 w 5882687"/>
              <a:gd name="connsiteY0" fmla="*/ 0 h 4823672"/>
              <a:gd name="connsiteX1" fmla="*/ 4706186 w 5882687"/>
              <a:gd name="connsiteY1" fmla="*/ 0 h 4823672"/>
              <a:gd name="connsiteX2" fmla="*/ 4837432 w 5882687"/>
              <a:gd name="connsiteY2" fmla="*/ 15552 h 4823672"/>
              <a:gd name="connsiteX3" fmla="*/ 5466678 w 5882687"/>
              <a:gd name="connsiteY3" fmla="*/ 72553 h 4823672"/>
              <a:gd name="connsiteX4" fmla="*/ 5436199 w 5882687"/>
              <a:gd name="connsiteY4" fmla="*/ 209713 h 4823672"/>
              <a:gd name="connsiteX5" fmla="*/ 5299039 w 5882687"/>
              <a:gd name="connsiteY5" fmla="*/ 605953 h 4823672"/>
              <a:gd name="connsiteX6" fmla="*/ 5405718 w 5882687"/>
              <a:gd name="connsiteY6" fmla="*/ 1276513 h 4823672"/>
              <a:gd name="connsiteX7" fmla="*/ 4750399 w 5882687"/>
              <a:gd name="connsiteY7" fmla="*/ 1566073 h 4823672"/>
              <a:gd name="connsiteX8" fmla="*/ 4476079 w 5882687"/>
              <a:gd name="connsiteY8" fmla="*/ 2434753 h 4823672"/>
              <a:gd name="connsiteX9" fmla="*/ 3759798 w 5882687"/>
              <a:gd name="connsiteY9" fmla="*/ 2556673 h 4823672"/>
              <a:gd name="connsiteX10" fmla="*/ 3363558 w 5882687"/>
              <a:gd name="connsiteY10" fmla="*/ 3303433 h 4823672"/>
              <a:gd name="connsiteX11" fmla="*/ 2494878 w 5882687"/>
              <a:gd name="connsiteY11" fmla="*/ 3410113 h 4823672"/>
              <a:gd name="connsiteX12" fmla="*/ 1946238 w 5882687"/>
              <a:gd name="connsiteY12" fmla="*/ 3973993 h 4823672"/>
              <a:gd name="connsiteX13" fmla="*/ 1108038 w 5882687"/>
              <a:gd name="connsiteY13" fmla="*/ 3867313 h 4823672"/>
              <a:gd name="connsiteX14" fmla="*/ 467958 w 5882687"/>
              <a:gd name="connsiteY14" fmla="*/ 4461673 h 4823672"/>
              <a:gd name="connsiteX15" fmla="*/ 10922 w 5882687"/>
              <a:gd name="connsiteY15" fmla="*/ 4691910 h 4823672"/>
              <a:gd name="connsiteX16" fmla="*/ 0 w 5882687"/>
              <a:gd name="connsiteY16" fmla="*/ 4649585 h 4823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82687" h="4823672">
                <a:moveTo>
                  <a:pt x="0" y="0"/>
                </a:moveTo>
                <a:lnTo>
                  <a:pt x="4706186" y="0"/>
                </a:lnTo>
                <a:lnTo>
                  <a:pt x="4837432" y="15552"/>
                </a:lnTo>
                <a:cubicBezTo>
                  <a:pt x="5102732" y="46397"/>
                  <a:pt x="5319835" y="68188"/>
                  <a:pt x="5466678" y="72553"/>
                </a:cubicBezTo>
                <a:cubicBezTo>
                  <a:pt x="6406478" y="100493"/>
                  <a:pt x="5464139" y="120813"/>
                  <a:pt x="5436199" y="209713"/>
                </a:cubicBezTo>
                <a:cubicBezTo>
                  <a:pt x="5408258" y="298613"/>
                  <a:pt x="5304118" y="428153"/>
                  <a:pt x="5299039" y="605953"/>
                </a:cubicBezTo>
                <a:cubicBezTo>
                  <a:pt x="5293958" y="783753"/>
                  <a:pt x="5497158" y="1116493"/>
                  <a:pt x="5405718" y="1276513"/>
                </a:cubicBezTo>
                <a:cubicBezTo>
                  <a:pt x="5314278" y="1436533"/>
                  <a:pt x="4905338" y="1373033"/>
                  <a:pt x="4750399" y="1566073"/>
                </a:cubicBezTo>
                <a:cubicBezTo>
                  <a:pt x="4595458" y="1759113"/>
                  <a:pt x="4641178" y="2269653"/>
                  <a:pt x="4476079" y="2434753"/>
                </a:cubicBezTo>
                <a:cubicBezTo>
                  <a:pt x="4310979" y="2599853"/>
                  <a:pt x="3945218" y="2411893"/>
                  <a:pt x="3759798" y="2556673"/>
                </a:cubicBezTo>
                <a:cubicBezTo>
                  <a:pt x="3574378" y="2701453"/>
                  <a:pt x="3574378" y="3161193"/>
                  <a:pt x="3363558" y="3303433"/>
                </a:cubicBezTo>
                <a:cubicBezTo>
                  <a:pt x="3152738" y="3445673"/>
                  <a:pt x="2731098" y="3298353"/>
                  <a:pt x="2494878" y="3410113"/>
                </a:cubicBezTo>
                <a:cubicBezTo>
                  <a:pt x="2258658" y="3521873"/>
                  <a:pt x="2177378" y="3897793"/>
                  <a:pt x="1946238" y="3973993"/>
                </a:cubicBezTo>
                <a:cubicBezTo>
                  <a:pt x="1715098" y="4050193"/>
                  <a:pt x="1354418" y="3786033"/>
                  <a:pt x="1108038" y="3867313"/>
                </a:cubicBezTo>
                <a:cubicBezTo>
                  <a:pt x="861658" y="3948593"/>
                  <a:pt x="658458" y="4360073"/>
                  <a:pt x="467958" y="4461673"/>
                </a:cubicBezTo>
                <a:cubicBezTo>
                  <a:pt x="301271" y="4550573"/>
                  <a:pt x="126805" y="5059526"/>
                  <a:pt x="10922" y="4691910"/>
                </a:cubicBezTo>
                <a:lnTo>
                  <a:pt x="0" y="4649585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633CD079-E78D-007E-B596-6234D18E24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29" b="45524" l="42337" r="60665">
                        <a14:foregroundMark x1="45766" y1="11810" x2="48875" y2="5143"/>
                        <a14:foregroundMark x1="49518" y1="4952" x2="56484" y2="3619"/>
                        <a14:foregroundMark x1="56484" y1="3619" x2="56699" y2="3810"/>
                        <a14:foregroundMark x1="57985" y1="6857" x2="60343" y2="11238"/>
                        <a14:foregroundMark x1="43730" y1="31238" x2="42337" y2="38095"/>
                        <a14:foregroundMark x1="42337" y1="38476" x2="53805" y2="44381"/>
                        <a14:foregroundMark x1="53805" y1="44762" x2="57235" y2="45714"/>
                        <a14:foregroundMark x1="57235" y1="45714" x2="59914" y2="36762"/>
                        <a14:foregroundMark x1="59914" y1="36762" x2="57235" y2="34286"/>
                        <a14:foregroundMark x1="60450" y1="12190" x2="60665" y2="161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57" r="38736" b="52985"/>
          <a:stretch/>
        </p:blipFill>
        <p:spPr bwMode="auto">
          <a:xfrm rot="20855141">
            <a:off x="1353759" y="1151196"/>
            <a:ext cx="1126832" cy="149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E3378192-1201-2977-4757-4C45F8479F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43" b="45333" l="62701" r="78778">
                        <a14:foregroundMark x1="62808" y1="17524" x2="67738" y2="7429"/>
                        <a14:foregroundMark x1="67738" y1="7429" x2="72669" y2="5905"/>
                        <a14:foregroundMark x1="74491" y1="5905" x2="67417" y2="5714"/>
                        <a14:foregroundMark x1="67417" y1="5714" x2="64094" y2="11238"/>
                        <a14:foregroundMark x1="76742" y1="29524" x2="77921" y2="37714"/>
                        <a14:foregroundMark x1="78885" y1="33714" x2="78457" y2="38095"/>
                        <a14:foregroundMark x1="68382" y1="45333" x2="74920" y2="4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679" r="20390" b="52492"/>
          <a:stretch/>
        </p:blipFill>
        <p:spPr bwMode="auto">
          <a:xfrm>
            <a:off x="5154760" y="3102385"/>
            <a:ext cx="2024740" cy="30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030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95737-2DFE-C375-C697-DBEB37C94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0024575-395F-A71F-80FC-656AC9F23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1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F38802B-0BF8-61ED-95E3-395D2CF98144}"/>
              </a:ext>
            </a:extLst>
          </p:cNvPr>
          <p:cNvGrpSpPr/>
          <p:nvPr/>
        </p:nvGrpSpPr>
        <p:grpSpPr>
          <a:xfrm>
            <a:off x="3110345" y="2458913"/>
            <a:ext cx="3127066" cy="2552702"/>
            <a:chOff x="3110345" y="2458913"/>
            <a:chExt cx="3127066" cy="2552702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F782A016-D607-92D6-6A0F-EC319E2FD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0345" y="2458913"/>
              <a:ext cx="2552702" cy="25527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A54413-52B0-8E91-8D79-AE0C5325E836}"/>
                </a:ext>
              </a:extLst>
            </p:cNvPr>
            <p:cNvSpPr txBox="1"/>
            <p:nvPr/>
          </p:nvSpPr>
          <p:spPr>
            <a:xfrm>
              <a:off x="3736116" y="3008454"/>
              <a:ext cx="17940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b="1">
                  <a:solidFill>
                    <a:srgbClr val="0070C0"/>
                  </a:solidFill>
                </a:rPr>
                <a:t>Chặng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98DED-122C-4FCD-13BC-CCFB7245EFAC}"/>
                </a:ext>
              </a:extLst>
            </p:cNvPr>
            <p:cNvSpPr txBox="1"/>
            <p:nvPr/>
          </p:nvSpPr>
          <p:spPr>
            <a:xfrm>
              <a:off x="3542590" y="3663884"/>
              <a:ext cx="26948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>
                  <a:solidFill>
                    <a:srgbClr val="002060"/>
                  </a:solidFill>
                </a:rPr>
                <a:t>Sự kì diệu của ngôn từ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C2C504-C721-2799-62B1-81B14452A811}"/>
              </a:ext>
            </a:extLst>
          </p:cNvPr>
          <p:cNvGrpSpPr/>
          <p:nvPr/>
        </p:nvGrpSpPr>
        <p:grpSpPr>
          <a:xfrm>
            <a:off x="6863182" y="2008040"/>
            <a:ext cx="3040969" cy="1932843"/>
            <a:chOff x="6874120" y="1976358"/>
            <a:chExt cx="3040969" cy="193284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CE498014-D7A1-EA05-E34E-5E3B7EC41A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4120" y="1976358"/>
              <a:ext cx="1932843" cy="1932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39F117-9414-2AD6-8EA0-605FACB065C0}"/>
                </a:ext>
              </a:extLst>
            </p:cNvPr>
            <p:cNvSpPr txBox="1"/>
            <p:nvPr/>
          </p:nvSpPr>
          <p:spPr>
            <a:xfrm>
              <a:off x="7328856" y="2424188"/>
              <a:ext cx="17940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0070C0"/>
                  </a:solidFill>
                </a:rPr>
                <a:t>Chặng 3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D47C100-B91F-18A6-9F43-71D0FC489F29}"/>
                </a:ext>
              </a:extLst>
            </p:cNvPr>
            <p:cNvSpPr txBox="1"/>
            <p:nvPr/>
          </p:nvSpPr>
          <p:spPr>
            <a:xfrm>
              <a:off x="7220268" y="2876760"/>
              <a:ext cx="269482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>
                  <a:solidFill>
                    <a:srgbClr val="002060"/>
                  </a:solidFill>
                </a:rPr>
                <a:t>Tìm nhà cho ngôn từ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B1CE891-A3D2-3B3E-5315-DB8ED1AEA60C}"/>
              </a:ext>
            </a:extLst>
          </p:cNvPr>
          <p:cNvSpPr txBox="1"/>
          <p:nvPr/>
        </p:nvSpPr>
        <p:spPr>
          <a:xfrm>
            <a:off x="261201" y="215841"/>
            <a:ext cx="12631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  <a:latin typeface="UTM Thanh Nhac TL" panose="02040603050506020204" pitchFamily="18" charset="0"/>
              </a:rPr>
              <a:t>HÀNH TRÌNH</a:t>
            </a:r>
          </a:p>
          <a:p>
            <a:pPr algn="ctr"/>
            <a:r>
              <a:rPr lang="en-US" sz="40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  <a:latin typeface="UTM Thanh Nhac TL" panose="02040603050506020204" pitchFamily="18" charset="0"/>
              </a:rPr>
              <a:t> KHÁM PHÁ TIẾNG VIỆT</a:t>
            </a:r>
            <a:endParaRPr lang="en-US" sz="4000" dirty="0"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FFF00"/>
              </a:solidFill>
              <a:latin typeface="UTM Thanh Nhac TL" panose="0204060305050602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1A5C06-A6A8-D4C3-55FC-577399CA15F9}"/>
              </a:ext>
            </a:extLst>
          </p:cNvPr>
          <p:cNvGrpSpPr/>
          <p:nvPr/>
        </p:nvGrpSpPr>
        <p:grpSpPr>
          <a:xfrm>
            <a:off x="7732451" y="2204448"/>
            <a:ext cx="4343400" cy="4343400"/>
            <a:chOff x="8176846" y="3492478"/>
            <a:chExt cx="4343400" cy="434340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C459627-9E1E-7CEB-AC0A-5FF7C910BE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7656" y1="32656" x2="70313" y2="30625"/>
                          <a14:foregroundMark x1="48906" y1="27969" x2="62656" y2="29063"/>
                          <a14:foregroundMark x1="51563" y1="26875" x2="63125" y2="28438"/>
                          <a14:foregroundMark x1="22656" y1="31875" x2="28281" y2="38125"/>
                          <a14:foregroundMark x1="28281" y1="38125" x2="31563" y2="37656"/>
                          <a14:foregroundMark x1="54219" y1="27187" x2="61563" y2="27969"/>
                          <a14:foregroundMark x1="40000" y1="28438" x2="51875" y2="28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6846" y="3492478"/>
              <a:ext cx="4343400" cy="434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C006E7-B5FA-2A8B-C1B8-DE788102AEA8}"/>
                </a:ext>
              </a:extLst>
            </p:cNvPr>
            <p:cNvSpPr txBox="1"/>
            <p:nvPr/>
          </p:nvSpPr>
          <p:spPr>
            <a:xfrm>
              <a:off x="9665011" y="4579103"/>
              <a:ext cx="17940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70C0"/>
                  </a:solidFill>
                </a:rPr>
                <a:t>Chặng 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8B9124-C083-CA21-4D13-5A6FBACA059D}"/>
                </a:ext>
              </a:extLst>
            </p:cNvPr>
            <p:cNvSpPr txBox="1"/>
            <p:nvPr/>
          </p:nvSpPr>
          <p:spPr>
            <a:xfrm>
              <a:off x="9240420" y="5536658"/>
              <a:ext cx="26948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2060"/>
                  </a:solidFill>
                </a:rPr>
                <a:t>Cây ngôn từ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48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2" name="Group 2061">
            <a:extLst>
              <a:ext uri="{FF2B5EF4-FFF2-40B4-BE49-F238E27FC236}">
                <a16:creationId xmlns:a16="http://schemas.microsoft.com/office/drawing/2014/main" id="{800CB062-77AE-A006-DEEB-21438B867065}"/>
              </a:ext>
            </a:extLst>
          </p:cNvPr>
          <p:cNvGrpSpPr/>
          <p:nvPr/>
        </p:nvGrpSpPr>
        <p:grpSpPr>
          <a:xfrm>
            <a:off x="3403590" y="2826981"/>
            <a:ext cx="4827626" cy="4226573"/>
            <a:chOff x="-635880" y="137473"/>
            <a:chExt cx="4851400" cy="4851400"/>
          </a:xfrm>
        </p:grpSpPr>
        <p:pic>
          <p:nvPicPr>
            <p:cNvPr id="2063" name="Picture 6">
              <a:extLst>
                <a:ext uri="{FF2B5EF4-FFF2-40B4-BE49-F238E27FC236}">
                  <a16:creationId xmlns:a16="http://schemas.microsoft.com/office/drawing/2014/main" id="{7A38B7A7-FE58-1B95-4BF3-C17ED70905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64" name="Oval 2063">
              <a:extLst>
                <a:ext uri="{FF2B5EF4-FFF2-40B4-BE49-F238E27FC236}">
                  <a16:creationId xmlns:a16="http://schemas.microsoft.com/office/drawing/2014/main" id="{11AD01CF-CAC9-6E07-8E17-731E3F2FEA9A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9" name="Group 2058">
            <a:extLst>
              <a:ext uri="{FF2B5EF4-FFF2-40B4-BE49-F238E27FC236}">
                <a16:creationId xmlns:a16="http://schemas.microsoft.com/office/drawing/2014/main" id="{B8366A2B-35EC-BF1A-FEE9-FC454AA40B76}"/>
              </a:ext>
            </a:extLst>
          </p:cNvPr>
          <p:cNvGrpSpPr/>
          <p:nvPr/>
        </p:nvGrpSpPr>
        <p:grpSpPr>
          <a:xfrm>
            <a:off x="248620" y="2801439"/>
            <a:ext cx="4827626" cy="4226573"/>
            <a:chOff x="-635880" y="137473"/>
            <a:chExt cx="4851400" cy="4851400"/>
          </a:xfrm>
        </p:grpSpPr>
        <p:pic>
          <p:nvPicPr>
            <p:cNvPr id="2060" name="Picture 6">
              <a:extLst>
                <a:ext uri="{FF2B5EF4-FFF2-40B4-BE49-F238E27FC236}">
                  <a16:creationId xmlns:a16="http://schemas.microsoft.com/office/drawing/2014/main" id="{480371B5-3971-AC9C-3755-C3DB5648F5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61" name="Oval 2060">
              <a:extLst>
                <a:ext uri="{FF2B5EF4-FFF2-40B4-BE49-F238E27FC236}">
                  <a16:creationId xmlns:a16="http://schemas.microsoft.com/office/drawing/2014/main" id="{CD2E46EB-8E1B-BF2A-370B-94E5426D6F3A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6" name="Group 2055">
            <a:extLst>
              <a:ext uri="{FF2B5EF4-FFF2-40B4-BE49-F238E27FC236}">
                <a16:creationId xmlns:a16="http://schemas.microsoft.com/office/drawing/2014/main" id="{6E30DF29-4E22-296B-9133-B5DFD4A171E5}"/>
              </a:ext>
            </a:extLst>
          </p:cNvPr>
          <p:cNvGrpSpPr/>
          <p:nvPr/>
        </p:nvGrpSpPr>
        <p:grpSpPr>
          <a:xfrm>
            <a:off x="7873475" y="424406"/>
            <a:ext cx="4827626" cy="4226573"/>
            <a:chOff x="-635880" y="137473"/>
            <a:chExt cx="4851400" cy="4851400"/>
          </a:xfrm>
        </p:grpSpPr>
        <p:pic>
          <p:nvPicPr>
            <p:cNvPr id="2057" name="Picture 6">
              <a:extLst>
                <a:ext uri="{FF2B5EF4-FFF2-40B4-BE49-F238E27FC236}">
                  <a16:creationId xmlns:a16="http://schemas.microsoft.com/office/drawing/2014/main" id="{A1F0C428-7E66-B810-4B8D-02DE02080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58" name="Oval 2057">
              <a:extLst>
                <a:ext uri="{FF2B5EF4-FFF2-40B4-BE49-F238E27FC236}">
                  <a16:creationId xmlns:a16="http://schemas.microsoft.com/office/drawing/2014/main" id="{431E73C6-DFC7-747E-4003-17380671E5A4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1" name="Group 2050">
            <a:extLst>
              <a:ext uri="{FF2B5EF4-FFF2-40B4-BE49-F238E27FC236}">
                <a16:creationId xmlns:a16="http://schemas.microsoft.com/office/drawing/2014/main" id="{7C69BC83-EB1F-F10F-C6DF-573EA8FF3EA2}"/>
              </a:ext>
            </a:extLst>
          </p:cNvPr>
          <p:cNvGrpSpPr/>
          <p:nvPr/>
        </p:nvGrpSpPr>
        <p:grpSpPr>
          <a:xfrm>
            <a:off x="4953645" y="367274"/>
            <a:ext cx="4827626" cy="4226573"/>
            <a:chOff x="-635880" y="137473"/>
            <a:chExt cx="4851400" cy="4851400"/>
          </a:xfrm>
        </p:grpSpPr>
        <p:pic>
          <p:nvPicPr>
            <p:cNvPr id="2053" name="Picture 6">
              <a:extLst>
                <a:ext uri="{FF2B5EF4-FFF2-40B4-BE49-F238E27FC236}">
                  <a16:creationId xmlns:a16="http://schemas.microsoft.com/office/drawing/2014/main" id="{C9F5349E-61D0-B1DF-048D-21B5EA22FE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55" name="Oval 2054">
              <a:extLst>
                <a:ext uri="{FF2B5EF4-FFF2-40B4-BE49-F238E27FC236}">
                  <a16:creationId xmlns:a16="http://schemas.microsoft.com/office/drawing/2014/main" id="{40F35DFF-D325-0118-7B22-3596319E4792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024055-C914-8CAD-A8D7-37ED9E3DC331}"/>
              </a:ext>
            </a:extLst>
          </p:cNvPr>
          <p:cNvGrpSpPr/>
          <p:nvPr/>
        </p:nvGrpSpPr>
        <p:grpSpPr>
          <a:xfrm>
            <a:off x="1948230" y="343818"/>
            <a:ext cx="4827626" cy="4226573"/>
            <a:chOff x="-635880" y="137473"/>
            <a:chExt cx="4851400" cy="4851400"/>
          </a:xfrm>
        </p:grpSpPr>
        <p:pic>
          <p:nvPicPr>
            <p:cNvPr id="2048" name="Picture 6">
              <a:extLst>
                <a:ext uri="{FF2B5EF4-FFF2-40B4-BE49-F238E27FC236}">
                  <a16:creationId xmlns:a16="http://schemas.microsoft.com/office/drawing/2014/main" id="{7FC28B0C-5B10-61E1-B5D3-E9382FB30F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9" name="Oval 2048">
              <a:extLst>
                <a:ext uri="{FF2B5EF4-FFF2-40B4-BE49-F238E27FC236}">
                  <a16:creationId xmlns:a16="http://schemas.microsoft.com/office/drawing/2014/main" id="{2F0A8F35-C994-8CC7-CAF6-9DAE16512C47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图片 21">
            <a:extLst>
              <a:ext uri="{FF2B5EF4-FFF2-40B4-BE49-F238E27FC236}">
                <a16:creationId xmlns:a16="http://schemas.microsoft.com/office/drawing/2014/main" id="{DA4A934C-CA70-2068-D3C4-3FB0459F85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592620" y="5774920"/>
            <a:ext cx="710801" cy="101984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56C3B5B-7373-E515-7EFC-56362444A690}"/>
              </a:ext>
            </a:extLst>
          </p:cNvPr>
          <p:cNvSpPr/>
          <p:nvPr/>
        </p:nvSpPr>
        <p:spPr>
          <a:xfrm>
            <a:off x="254000" y="303810"/>
            <a:ext cx="11747918" cy="615553"/>
          </a:xfrm>
          <a:prstGeom prst="rect">
            <a:avLst/>
          </a:prstGeom>
          <a:noFill/>
          <a:ln w="28575">
            <a:noFill/>
            <a:prstDash val="dash"/>
          </a:ln>
        </p:spPr>
        <p:txBody>
          <a:bodyPr wrap="square">
            <a:spAutoFit/>
          </a:bodyPr>
          <a:lstStyle/>
          <a:p>
            <a:pPr lvl="0" algn="just"/>
            <a:r>
              <a:rPr lang="en-US" altLang="zh-CN" sz="3400" b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1. Từ </a:t>
            </a:r>
            <a:r>
              <a:rPr lang="vi-VN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ngữ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nào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dưới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đây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chỉ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thái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độ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lịch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sự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trong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giao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4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tiếp</a:t>
            </a:r>
            <a:r>
              <a:rPr lang="en-US" altLang="zh-CN" sz="3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?</a:t>
            </a:r>
            <a:endParaRPr lang="zh-CN" altLang="en-US" sz="3400" b="1" dirty="0">
              <a:latin typeface="Cambria" panose="02040503050406030204" pitchFamily="18" charset="0"/>
              <a:ea typeface="字魂130号-快乐俏黑体" panose="00000500000000000000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7A6F6D-39C7-E7F1-E2E9-7C817E47DD26}"/>
              </a:ext>
            </a:extLst>
          </p:cNvPr>
          <p:cNvSpPr txBox="1"/>
          <p:nvPr/>
        </p:nvSpPr>
        <p:spPr>
          <a:xfrm>
            <a:off x="3964408" y="2099627"/>
            <a:ext cx="195475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400" b="1">
                <a:latin typeface="Cambria" panose="02040503050406030204" pitchFamily="18" charset="0"/>
                <a:ea typeface="Cambria" panose="02040503050406030204" pitchFamily="18" charset="0"/>
              </a:rPr>
              <a:t>tôn trọng</a:t>
            </a:r>
            <a:endParaRPr lang="en-US" sz="3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65FFBE0-79B4-1FD0-98C8-04BFB23F05F6}"/>
              </a:ext>
            </a:extLst>
          </p:cNvPr>
          <p:cNvSpPr txBox="1"/>
          <p:nvPr/>
        </p:nvSpPr>
        <p:spPr>
          <a:xfrm>
            <a:off x="9835866" y="2228671"/>
            <a:ext cx="195475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400" b="1">
                <a:latin typeface="Cambria" panose="02040503050406030204" pitchFamily="18" charset="0"/>
                <a:ea typeface="Cambria" panose="02040503050406030204" pitchFamily="18" charset="0"/>
              </a:rPr>
              <a:t>lạnh lùng</a:t>
            </a:r>
            <a:endParaRPr lang="en-US" sz="3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C1D46A-61D6-28A7-DDCD-98763BAC0A59}"/>
              </a:ext>
            </a:extLst>
          </p:cNvPr>
          <p:cNvSpPr txBox="1"/>
          <p:nvPr/>
        </p:nvSpPr>
        <p:spPr>
          <a:xfrm>
            <a:off x="5672516" y="4785630"/>
            <a:ext cx="23300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latin typeface="Cambria" panose="02040503050406030204" pitchFamily="18" charset="0"/>
                <a:ea typeface="Cambria" panose="02040503050406030204" pitchFamily="18" charset="0"/>
              </a:rPr>
              <a:t>lễ phép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B8112C2-F722-F316-4375-674CD58510A7}"/>
              </a:ext>
            </a:extLst>
          </p:cNvPr>
          <p:cNvGrpSpPr/>
          <p:nvPr/>
        </p:nvGrpSpPr>
        <p:grpSpPr>
          <a:xfrm>
            <a:off x="-1120685" y="240346"/>
            <a:ext cx="4827626" cy="4226573"/>
            <a:chOff x="-635880" y="137473"/>
            <a:chExt cx="4851400" cy="4851400"/>
          </a:xfrm>
        </p:grpSpPr>
        <p:pic>
          <p:nvPicPr>
            <p:cNvPr id="36" name="Picture 6">
              <a:extLst>
                <a:ext uri="{FF2B5EF4-FFF2-40B4-BE49-F238E27FC236}">
                  <a16:creationId xmlns:a16="http://schemas.microsoft.com/office/drawing/2014/main" id="{B4CB7473-72B3-A1B0-6C79-4853C16878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546DBDD-025F-9B44-E816-878CD8150B89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12D7BA7-DD15-3591-8583-154847F73DBD}"/>
              </a:ext>
            </a:extLst>
          </p:cNvPr>
          <p:cNvSpPr txBox="1"/>
          <p:nvPr/>
        </p:nvSpPr>
        <p:spPr>
          <a:xfrm>
            <a:off x="461393" y="1970375"/>
            <a:ext cx="27495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>
                <a:latin typeface="Cambria" panose="02040503050406030204" pitchFamily="18" charset="0"/>
                <a:ea typeface="Cambria" panose="02040503050406030204" pitchFamily="18" charset="0"/>
              </a:rPr>
              <a:t>thân </a:t>
            </a:r>
          </a:p>
          <a:p>
            <a:pPr algn="ctr"/>
            <a:r>
              <a:rPr lang="en-US" sz="3400" b="1">
                <a:latin typeface="Cambria" panose="02040503050406030204" pitchFamily="18" charset="0"/>
                <a:ea typeface="Cambria" panose="02040503050406030204" pitchFamily="18" charset="0"/>
              </a:rPr>
              <a:t>thiện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816A10-E1E4-3A84-127B-2C302101A935}"/>
              </a:ext>
            </a:extLst>
          </p:cNvPr>
          <p:cNvSpPr txBox="1"/>
          <p:nvPr/>
        </p:nvSpPr>
        <p:spPr>
          <a:xfrm>
            <a:off x="6837554" y="2328716"/>
            <a:ext cx="195475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400" b="1">
                <a:latin typeface="Cambria" panose="02040503050406030204" pitchFamily="18" charset="0"/>
                <a:ea typeface="Cambria" panose="02040503050406030204" pitchFamily="18" charset="0"/>
              </a:rPr>
              <a:t>cáu gắt</a:t>
            </a:r>
            <a:endParaRPr lang="en-US" sz="3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73A320-E5D6-F71E-EAF3-6690EACC9EA8}"/>
              </a:ext>
            </a:extLst>
          </p:cNvPr>
          <p:cNvSpPr txBox="1"/>
          <p:nvPr/>
        </p:nvSpPr>
        <p:spPr>
          <a:xfrm>
            <a:off x="2748236" y="4657312"/>
            <a:ext cx="233007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latin typeface="Cambria" panose="02040503050406030204" pitchFamily="18" charset="0"/>
                <a:ea typeface="Cambria" panose="02040503050406030204" pitchFamily="18" charset="0"/>
              </a:rPr>
              <a:t>hòa </a:t>
            </a:r>
          </a:p>
          <a:p>
            <a:r>
              <a:rPr lang="en-US" sz="3400" b="1">
                <a:latin typeface="Cambria" panose="02040503050406030204" pitchFamily="18" charset="0"/>
                <a:ea typeface="Cambria" panose="02040503050406030204" pitchFamily="18" charset="0"/>
              </a:rPr>
              <a:t>nhã</a:t>
            </a:r>
          </a:p>
        </p:txBody>
      </p:sp>
      <p:grpSp>
        <p:nvGrpSpPr>
          <p:cNvPr id="2065" name="Group 2064">
            <a:extLst>
              <a:ext uri="{FF2B5EF4-FFF2-40B4-BE49-F238E27FC236}">
                <a16:creationId xmlns:a16="http://schemas.microsoft.com/office/drawing/2014/main" id="{CF6CCE80-8F4E-F0E3-CB8C-FA817A9ABA6F}"/>
              </a:ext>
            </a:extLst>
          </p:cNvPr>
          <p:cNvGrpSpPr/>
          <p:nvPr/>
        </p:nvGrpSpPr>
        <p:grpSpPr>
          <a:xfrm>
            <a:off x="6572350" y="2913128"/>
            <a:ext cx="4827626" cy="4226573"/>
            <a:chOff x="-635880" y="137473"/>
            <a:chExt cx="4851400" cy="4851400"/>
          </a:xfrm>
        </p:grpSpPr>
        <p:pic>
          <p:nvPicPr>
            <p:cNvPr id="2066" name="Picture 6">
              <a:extLst>
                <a:ext uri="{FF2B5EF4-FFF2-40B4-BE49-F238E27FC236}">
                  <a16:creationId xmlns:a16="http://schemas.microsoft.com/office/drawing/2014/main" id="{8002B881-0726-EE4F-F216-62A37AE451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FF66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5880" y="137473"/>
              <a:ext cx="4851400" cy="485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67" name="Oval 2066">
              <a:extLst>
                <a:ext uri="{FF2B5EF4-FFF2-40B4-BE49-F238E27FC236}">
                  <a16:creationId xmlns:a16="http://schemas.microsoft.com/office/drawing/2014/main" id="{D235FABF-70DC-5098-754F-4F4FADB3BCCD}"/>
                </a:ext>
              </a:extLst>
            </p:cNvPr>
            <p:cNvSpPr/>
            <p:nvPr/>
          </p:nvSpPr>
          <p:spPr>
            <a:xfrm>
              <a:off x="1407886" y="1857829"/>
              <a:ext cx="1835071" cy="1843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66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DA3ECB6-4674-6A41-2255-3D60661C97BC}"/>
              </a:ext>
            </a:extLst>
          </p:cNvPr>
          <p:cNvSpPr txBox="1"/>
          <p:nvPr/>
        </p:nvSpPr>
        <p:spPr>
          <a:xfrm>
            <a:off x="8792307" y="4798899"/>
            <a:ext cx="23300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latin typeface="Cambria" panose="02040503050406030204" pitchFamily="18" charset="0"/>
                <a:ea typeface="Cambria" panose="02040503050406030204" pitchFamily="18" charset="0"/>
              </a:rPr>
              <a:t>cởi mở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810B4A2-EE34-CF98-166C-DCC92CD2309E}"/>
              </a:ext>
            </a:extLst>
          </p:cNvPr>
          <p:cNvCxnSpPr/>
          <p:nvPr/>
        </p:nvCxnSpPr>
        <p:spPr>
          <a:xfrm>
            <a:off x="824166" y="919363"/>
            <a:ext cx="20968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E2A3109-2DDC-15B7-E21A-B49A276435E0}"/>
              </a:ext>
            </a:extLst>
          </p:cNvPr>
          <p:cNvCxnSpPr>
            <a:cxnSpLocks/>
          </p:cNvCxnSpPr>
          <p:nvPr/>
        </p:nvCxnSpPr>
        <p:spPr>
          <a:xfrm>
            <a:off x="5007420" y="919363"/>
            <a:ext cx="63925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02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5">
            <a:extLst>
              <a:ext uri="{FF2B5EF4-FFF2-40B4-BE49-F238E27FC236}">
                <a16:creationId xmlns:a16="http://schemas.microsoft.com/office/drawing/2014/main" id="{C56C65C3-074E-EAB4-6C5B-A058F1BF35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BA6C8A7B-32F5-099E-9BAB-23FA15483D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9" t="3227" r="11348" b="6048"/>
          <a:stretch/>
        </p:blipFill>
        <p:spPr>
          <a:xfrm>
            <a:off x="274320" y="0"/>
            <a:ext cx="11917680" cy="6858000"/>
          </a:xfrm>
          <a:prstGeom prst="rect">
            <a:avLst/>
          </a:prstGeom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C34B62FB-33EA-B3D7-2466-FF28F5B18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500" y="239663"/>
            <a:ext cx="6209293" cy="6929572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21">
            <a:extLst>
              <a:ext uri="{FF2B5EF4-FFF2-40B4-BE49-F238E27FC236}">
                <a16:creationId xmlns:a16="http://schemas.microsoft.com/office/drawing/2014/main" id="{CBB86E03-5527-BABF-E84D-1D2BE4BEEF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8" t="58026" r="19562" b="10585"/>
          <a:stretch/>
        </p:blipFill>
        <p:spPr>
          <a:xfrm>
            <a:off x="614997" y="5237513"/>
            <a:ext cx="2202755" cy="1620487"/>
          </a:xfrm>
          <a:prstGeom prst="rect">
            <a:avLst/>
          </a:prstGeom>
        </p:spPr>
      </p:pic>
      <p:pic>
        <p:nvPicPr>
          <p:cNvPr id="8" name="图片 22">
            <a:extLst>
              <a:ext uri="{FF2B5EF4-FFF2-40B4-BE49-F238E27FC236}">
                <a16:creationId xmlns:a16="http://schemas.microsoft.com/office/drawing/2014/main" id="{4C3F567E-CAE5-C283-C556-59D060B347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1258" y="97986"/>
            <a:ext cx="1435273" cy="1143000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23">
            <a:extLst>
              <a:ext uri="{FF2B5EF4-FFF2-40B4-BE49-F238E27FC236}">
                <a16:creationId xmlns:a16="http://schemas.microsoft.com/office/drawing/2014/main" id="{2B5E0A9A-8BC3-E813-F11A-BC18F68744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982620">
            <a:off x="461871" y="4140745"/>
            <a:ext cx="793138" cy="892709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98E2B26-2CEB-7A23-DD81-6C0E18C7B1EA}"/>
              </a:ext>
            </a:extLst>
          </p:cNvPr>
          <p:cNvSpPr txBox="1"/>
          <p:nvPr/>
        </p:nvSpPr>
        <p:spPr>
          <a:xfrm>
            <a:off x="1197620" y="2474359"/>
            <a:ext cx="8110503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UTM Thanh Nhac TL" panose="02040603050506020204" pitchFamily="18" charset="0"/>
              </a:rPr>
              <a:t>TRÒ CHƠI </a:t>
            </a:r>
            <a:r>
              <a:rPr lang="en-US" sz="1150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0000"/>
                </a:solidFill>
                <a:latin typeface="UTM Thanh Nhac TL" panose="02040603050506020204" pitchFamily="18" charset="0"/>
              </a:rPr>
              <a:t>TIẾP SỨC</a:t>
            </a:r>
            <a:endParaRPr lang="en-US" sz="7200" dirty="0"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F0000"/>
              </a:solidFill>
              <a:latin typeface="UTM Thanh Nhac T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775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2118</TotalTime>
  <Words>481</Words>
  <Application>Microsoft Office PowerPoint</Application>
  <PresentationFormat>Widescreen</PresentationFormat>
  <Paragraphs>104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Cambria</vt:lpstr>
      <vt:lpstr>Times New Roman</vt:lpstr>
      <vt:lpstr>UTM Thanh Nhac TL</vt:lpstr>
      <vt:lpstr>UVN Dung Dan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Hằng</dc:creator>
  <cp:lastModifiedBy>Nguyễn Hằng</cp:lastModifiedBy>
  <cp:revision>67</cp:revision>
  <dcterms:created xsi:type="dcterms:W3CDTF">2024-02-17T06:38:35Z</dcterms:created>
  <dcterms:modified xsi:type="dcterms:W3CDTF">2024-03-07T01:05:07Z</dcterms:modified>
</cp:coreProperties>
</file>