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0"/>
  </p:notesMasterIdLst>
  <p:sldIdLst>
    <p:sldId id="331" r:id="rId2"/>
    <p:sldId id="364" r:id="rId3"/>
    <p:sldId id="370" r:id="rId4"/>
    <p:sldId id="376" r:id="rId5"/>
    <p:sldId id="377" r:id="rId6"/>
    <p:sldId id="378" r:id="rId7"/>
    <p:sldId id="379" r:id="rId8"/>
    <p:sldId id="380" r:id="rId9"/>
    <p:sldId id="381" r:id="rId10"/>
    <p:sldId id="383" r:id="rId11"/>
    <p:sldId id="384" r:id="rId12"/>
    <p:sldId id="357" r:id="rId13"/>
    <p:sldId id="363" r:id="rId14"/>
    <p:sldId id="359" r:id="rId15"/>
    <p:sldId id="385" r:id="rId16"/>
    <p:sldId id="386" r:id="rId17"/>
    <p:sldId id="360" r:id="rId18"/>
    <p:sldId id="361" r:id="rId19"/>
  </p:sldIdLst>
  <p:sldSz cx="9144000" cy="5143500" type="screen16x9"/>
  <p:notesSz cx="6858000" cy="9144000"/>
  <p:embeddedFontLst>
    <p:embeddedFont>
      <p:font typeface="宋体" panose="02010600030101010101" pitchFamily="2" charset="-122"/>
      <p:regular r:id="rId21"/>
    </p:embeddedFont>
    <p:embeddedFont>
      <p:font typeface="Josefin Sans SemiBold" panose="020B0604020202020204" charset="0"/>
      <p:bold r:id="rId22"/>
    </p:embeddedFont>
    <p:embeddedFont>
      <p:font typeface=".VnArial" panose="020B7200000000000000" pitchFamily="34" charset="0"/>
      <p:regular r:id="rId23"/>
      <p:bold r:id="rId24"/>
      <p:italic r:id="rId25"/>
      <p:boldItalic r:id="rId26"/>
    </p:embeddedFont>
    <p:embeddedFont>
      <p:font typeface="Josefin Sans Light" panose="020B0604020202020204" charset="0"/>
      <p:regular r:id="rId27"/>
      <p:italic r:id="rId28"/>
    </p:embeddedFont>
    <p:embeddedFont>
      <p:font typeface="Figtree" panose="020B0604020202020204" charset="0"/>
      <p:regular r:id="rId29"/>
      <p:bold r:id="rId30"/>
      <p:italic r:id="rId31"/>
      <p:boldItalic r:id="rId32"/>
    </p:embeddedFont>
    <p:embeddedFont>
      <p:font typeface="Fredoka One" panose="020B0604020202020204" charset="0"/>
      <p:regular r:id="rId33"/>
    </p:embeddedFont>
    <p:embeddedFont>
      <p:font typeface="Palanquin Dark" panose="020B0604020202020204" charset="0"/>
      <p:regular r:id="rId34"/>
      <p:bold r:id="rId35"/>
    </p:embeddedFont>
    <p:embeddedFont>
      <p:font typeface="Josefin Sans" panose="020B0604020202020204" charset="0"/>
      <p:regular r:id="rId36"/>
      <p:bold r:id="rId37"/>
    </p:embeddedFont>
    <p:embeddedFont>
      <p:font typeface="Patrick Hand" panose="020B0604020202020204" charset="0"/>
      <p:regular r:id="rId38"/>
    </p:embeddedFont>
    <p:embeddedFont>
      <p:font typeface=".VnTimeH" panose="020B7200000000000000" pitchFamily="34" charset="0"/>
      <p:regular r:id="rId39"/>
      <p:bold r:id="rId40"/>
      <p:italic r:id="rId41"/>
      <p:boldItalic r:id="rId42"/>
    </p:embeddedFont>
    <p:embeddedFont>
      <p:font typeface="Cambria" panose="02040503050406030204" pitchFamily="18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00"/>
    <a:srgbClr val="A50021"/>
    <a:srgbClr val="002060"/>
    <a:srgbClr val="FF0000"/>
    <a:srgbClr val="FF3300"/>
    <a:srgbClr val="456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4D5A764-F522-47E3-8F61-E03CE39E7C00}">
  <a:tblStyle styleId="{C4D5A764-F522-47E3-8F61-E03CE39E7C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3" autoAdjust="0"/>
    <p:restoredTop sz="75455" autoAdjust="0"/>
  </p:normalViewPr>
  <p:slideViewPr>
    <p:cSldViewPr snapToGrid="0">
      <p:cViewPr varScale="1">
        <p:scale>
          <a:sx n="97" d="100"/>
          <a:sy n="97" d="100"/>
        </p:scale>
        <p:origin x="600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font" Target="fonts/font2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7E345-6D13-4825-8322-38E6E711AFE7}" type="doc">
      <dgm:prSet loTypeId="urn:microsoft.com/office/officeart/2005/8/layout/vList3#1" loCatId="list" qsTypeId="urn:microsoft.com/office/officeart/2005/8/quickstyle/3d3" qsCatId="3D" csTypeId="urn:microsoft.com/office/officeart/2005/8/colors/colorful4" csCatId="colorful" phldr="1"/>
      <dgm:spPr/>
    </dgm:pt>
    <dgm:pt modelId="{B184035F-65BE-445B-85E2-D870BD905E2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Mỗi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đội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phút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để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thảo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phiếu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đánh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800" b="1" dirty="0">
            <a:solidFill>
              <a:schemeClr val="bg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F8A2D9-EEC8-4A62-944E-E0A728EFAC5D}" type="parTrans" cxnId="{3344D0AA-DBE7-4587-9B63-305355630E86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0C2C123-5E3F-46A4-87E1-4D415C84FD58}" type="sibTrans" cxnId="{3344D0AA-DBE7-4587-9B63-305355630E86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C5EEFF9-5987-44B6-B4B8-70ADD1979433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Đội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trưởng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phần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đánh</a:t>
          </a:r>
          <a:r>
            <a:rPr lang="en-US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sz="2800" b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đội.</a:t>
          </a:r>
          <a:endParaRPr lang="en-US" sz="2800" b="1" dirty="0">
            <a:solidFill>
              <a:schemeClr val="bg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0F2D76-9231-44A6-BFB2-3AEA7318BDCF}" type="parTrans" cxnId="{2602E24C-EB23-49AE-9ACC-BE114DDC196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C0E1C7E-8EEE-4AAE-A2F2-3F5433FAF5B4}" type="sibTrans" cxnId="{2602E24C-EB23-49AE-9ACC-BE114DDC196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34680DC-C157-4B0F-B229-C9CE22739967}" type="pres">
      <dgm:prSet presAssocID="{5577E345-6D13-4825-8322-38E6E711AFE7}" presName="linearFlow" presStyleCnt="0">
        <dgm:presLayoutVars>
          <dgm:dir/>
          <dgm:resizeHandles val="exact"/>
        </dgm:presLayoutVars>
      </dgm:prSet>
      <dgm:spPr/>
    </dgm:pt>
    <dgm:pt modelId="{D809E1C8-B94A-411A-AA8D-F6B765D935E4}" type="pres">
      <dgm:prSet presAssocID="{B184035F-65BE-445B-85E2-D870BD905E20}" presName="composite" presStyleCnt="0"/>
      <dgm:spPr/>
    </dgm:pt>
    <dgm:pt modelId="{CBE3F381-515E-4294-B75A-2DE885941B9A}" type="pres">
      <dgm:prSet presAssocID="{B184035F-65BE-445B-85E2-D870BD905E20}" presName="imgShp" presStyleLbl="fgImgPlace1" presStyleIdx="0" presStyleCnt="2" custScaleX="94504" custScaleY="75388" custLinFactNeighborX="-62753" custLinFactNeighborY="-4827"/>
      <dgm:spPr/>
      <dgm:t>
        <a:bodyPr/>
        <a:lstStyle/>
        <a:p>
          <a:endParaRPr lang="en-US"/>
        </a:p>
      </dgm:t>
    </dgm:pt>
    <dgm:pt modelId="{C5641B01-4212-45C5-8EE1-425E89EAC292}" type="pres">
      <dgm:prSet presAssocID="{B184035F-65BE-445B-85E2-D870BD905E20}" presName="txShp" presStyleLbl="node1" presStyleIdx="0" presStyleCnt="2" custScaleX="130074" custLinFactNeighborX="-1272" custLinFactNeighborY="-24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FE57AD-821E-4F1E-91CA-6237DE084641}" type="pres">
      <dgm:prSet presAssocID="{D0C2C123-5E3F-46A4-87E1-4D415C84FD58}" presName="spacing" presStyleCnt="0"/>
      <dgm:spPr/>
    </dgm:pt>
    <dgm:pt modelId="{4C5C8CFA-F55B-4948-876E-A567857EE16E}" type="pres">
      <dgm:prSet presAssocID="{7C5EEFF9-5987-44B6-B4B8-70ADD1979433}" presName="composite" presStyleCnt="0"/>
      <dgm:spPr/>
    </dgm:pt>
    <dgm:pt modelId="{7AA36DB7-BC26-4B7B-8BC5-2BFB17B96AA0}" type="pres">
      <dgm:prSet presAssocID="{7C5EEFF9-5987-44B6-B4B8-70ADD1979433}" presName="imgShp" presStyleLbl="fgImgPlace1" presStyleIdx="1" presStyleCnt="2" custScaleX="96356" custScaleY="70332" custLinFactNeighborX="-63557" custLinFactNeighborY="1367"/>
      <dgm:spPr/>
    </dgm:pt>
    <dgm:pt modelId="{ACE792A1-4E49-4343-949D-D62080742254}" type="pres">
      <dgm:prSet presAssocID="{7C5EEFF9-5987-44B6-B4B8-70ADD1979433}" presName="txShp" presStyleLbl="node1" presStyleIdx="1" presStyleCnt="2" custScaleX="128744" custLinFactNeighborX="-636" custLinFactNeighborY="8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02E24C-EB23-49AE-9ACC-BE114DDC1963}" srcId="{5577E345-6D13-4825-8322-38E6E711AFE7}" destId="{7C5EEFF9-5987-44B6-B4B8-70ADD1979433}" srcOrd="1" destOrd="0" parTransId="{A50F2D76-9231-44A6-BFB2-3AEA7318BDCF}" sibTransId="{3C0E1C7E-8EEE-4AAE-A2F2-3F5433FAF5B4}"/>
    <dgm:cxn modelId="{3D458447-50C7-4707-9A3B-4F02EBD3D383}" type="presOf" srcId="{7C5EEFF9-5987-44B6-B4B8-70ADD1979433}" destId="{ACE792A1-4E49-4343-949D-D62080742254}" srcOrd="0" destOrd="0" presId="urn:microsoft.com/office/officeart/2005/8/layout/vList3#1"/>
    <dgm:cxn modelId="{81D9074B-09D0-406F-B420-088D230AEE1E}" type="presOf" srcId="{5577E345-6D13-4825-8322-38E6E711AFE7}" destId="{034680DC-C157-4B0F-B229-C9CE22739967}" srcOrd="0" destOrd="0" presId="urn:microsoft.com/office/officeart/2005/8/layout/vList3#1"/>
    <dgm:cxn modelId="{65A96214-6290-4F4B-A719-D8F39F1D36BB}" type="presOf" srcId="{B184035F-65BE-445B-85E2-D870BD905E20}" destId="{C5641B01-4212-45C5-8EE1-425E89EAC292}" srcOrd="0" destOrd="0" presId="urn:microsoft.com/office/officeart/2005/8/layout/vList3#1"/>
    <dgm:cxn modelId="{3344D0AA-DBE7-4587-9B63-305355630E86}" srcId="{5577E345-6D13-4825-8322-38E6E711AFE7}" destId="{B184035F-65BE-445B-85E2-D870BD905E20}" srcOrd="0" destOrd="0" parTransId="{F4F8A2D9-EEC8-4A62-944E-E0A728EFAC5D}" sibTransId="{D0C2C123-5E3F-46A4-87E1-4D415C84FD58}"/>
    <dgm:cxn modelId="{1EE62D98-0BF9-4AC5-B666-07BAADA3802F}" type="presParOf" srcId="{034680DC-C157-4B0F-B229-C9CE22739967}" destId="{D809E1C8-B94A-411A-AA8D-F6B765D935E4}" srcOrd="0" destOrd="0" presId="urn:microsoft.com/office/officeart/2005/8/layout/vList3#1"/>
    <dgm:cxn modelId="{C9ABEC29-2DD0-44EC-84CB-1758612125D5}" type="presParOf" srcId="{D809E1C8-B94A-411A-AA8D-F6B765D935E4}" destId="{CBE3F381-515E-4294-B75A-2DE885941B9A}" srcOrd="0" destOrd="0" presId="urn:microsoft.com/office/officeart/2005/8/layout/vList3#1"/>
    <dgm:cxn modelId="{ECFEBD2F-DDA5-4D89-BF0E-01E843B32436}" type="presParOf" srcId="{D809E1C8-B94A-411A-AA8D-F6B765D935E4}" destId="{C5641B01-4212-45C5-8EE1-425E89EAC292}" srcOrd="1" destOrd="0" presId="urn:microsoft.com/office/officeart/2005/8/layout/vList3#1"/>
    <dgm:cxn modelId="{FC0B7FF5-BFDD-4F09-9CB7-38E16716387D}" type="presParOf" srcId="{034680DC-C157-4B0F-B229-C9CE22739967}" destId="{55FE57AD-821E-4F1E-91CA-6237DE084641}" srcOrd="1" destOrd="0" presId="urn:microsoft.com/office/officeart/2005/8/layout/vList3#1"/>
    <dgm:cxn modelId="{BCA0D39D-291B-4BA8-82C6-965F19904C88}" type="presParOf" srcId="{034680DC-C157-4B0F-B229-C9CE22739967}" destId="{4C5C8CFA-F55B-4948-876E-A567857EE16E}" srcOrd="2" destOrd="0" presId="urn:microsoft.com/office/officeart/2005/8/layout/vList3#1"/>
    <dgm:cxn modelId="{7E53C2F1-2835-4918-A4D9-109ED59F7F84}" type="presParOf" srcId="{4C5C8CFA-F55B-4948-876E-A567857EE16E}" destId="{7AA36DB7-BC26-4B7B-8BC5-2BFB17B96AA0}" srcOrd="0" destOrd="0" presId="urn:microsoft.com/office/officeart/2005/8/layout/vList3#1"/>
    <dgm:cxn modelId="{7C0018C3-16D2-4173-A1CB-66416B5A2DDA}" type="presParOf" srcId="{4C5C8CFA-F55B-4948-876E-A567857EE16E}" destId="{ACE792A1-4E49-4343-949D-D62080742254}" srcOrd="1" destOrd="0" presId="urn:microsoft.com/office/officeart/2005/8/layout/vList3#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41B01-4212-45C5-8EE1-425E89EAC292}">
      <dsp:nvSpPr>
        <dsp:cNvPr id="0" name=""/>
        <dsp:cNvSpPr/>
      </dsp:nvSpPr>
      <dsp:spPr>
        <a:xfrm rot="10800000">
          <a:off x="547700" y="0"/>
          <a:ext cx="8023626" cy="1470270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834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Mỗi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đội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phút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để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thảo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luận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phiếu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đánh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chung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800" b="1" kern="1200" dirty="0">
            <a:solidFill>
              <a:schemeClr val="bg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915267" y="0"/>
        <a:ext cx="7656059" cy="1470270"/>
      </dsp:txXfrm>
    </dsp:sp>
    <dsp:sp modelId="{CBE3F381-515E-4294-B75A-2DE885941B9A}">
      <dsp:nvSpPr>
        <dsp:cNvPr id="0" name=""/>
        <dsp:cNvSpPr/>
      </dsp:nvSpPr>
      <dsp:spPr>
        <a:xfrm>
          <a:off x="0" y="111120"/>
          <a:ext cx="1389464" cy="1108407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E792A1-4E49-4343-949D-D62080742254}">
      <dsp:nvSpPr>
        <dsp:cNvPr id="0" name=""/>
        <dsp:cNvSpPr/>
      </dsp:nvSpPr>
      <dsp:spPr>
        <a:xfrm rot="10800000">
          <a:off x="627952" y="1867387"/>
          <a:ext cx="7941584" cy="1470270"/>
        </a:xfrm>
        <a:prstGeom prst="homePlat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8348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Đội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trưởng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phần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đánh</a:t>
          </a:r>
          <a:r>
            <a:rPr lang="en-US" sz="2800" b="1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sz="2800" b="1" kern="120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của đội.</a:t>
          </a:r>
          <a:endParaRPr lang="en-US" sz="2800" b="1" kern="1200" dirty="0">
            <a:solidFill>
              <a:schemeClr val="bg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995519" y="1867387"/>
        <a:ext cx="7574017" cy="1470270"/>
      </dsp:txXfrm>
    </dsp:sp>
    <dsp:sp modelId="{7AA36DB7-BC26-4B7B-8BC5-2BFB17B96AA0}">
      <dsp:nvSpPr>
        <dsp:cNvPr id="0" name=""/>
        <dsp:cNvSpPr/>
      </dsp:nvSpPr>
      <dsp:spPr>
        <a:xfrm>
          <a:off x="0" y="2104426"/>
          <a:ext cx="1416693" cy="1034070"/>
        </a:xfrm>
        <a:prstGeom prst="ellipse">
          <a:avLst/>
        </a:prstGeom>
        <a:solidFill>
          <a:schemeClr val="accent4">
            <a:tint val="50000"/>
            <a:hueOff val="-780302"/>
            <a:satOff val="-5357"/>
            <a:lumOff val="86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01320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58750" indent="0">
              <a:buNone/>
            </a:pPr>
            <a:endParaRPr lang="zh-CN" altLang="en-US" dirty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879AD3-AC16-4D38-8C00-09CEE5237D0B}" type="slidenum">
              <a:rPr 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40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AD207-BB59-4E66-B47E-5301CF7BB295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237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879AD3-AC16-4D38-8C00-09CEE5237D0B}" type="slidenum">
              <a:rPr lang="en-US" smtClean="0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536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  <a:defRPr sz="3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304" name="Google Shape;304;p6"/>
          <p:cNvGrpSpPr/>
          <p:nvPr/>
        </p:nvGrpSpPr>
        <p:grpSpPr>
          <a:xfrm>
            <a:off x="7756813" y="3802875"/>
            <a:ext cx="2241425" cy="1396600"/>
            <a:chOff x="7756813" y="3802875"/>
            <a:chExt cx="2241425" cy="1396600"/>
          </a:xfrm>
        </p:grpSpPr>
        <p:grpSp>
          <p:nvGrpSpPr>
            <p:cNvPr id="305" name="Google Shape;305;p6"/>
            <p:cNvGrpSpPr/>
            <p:nvPr/>
          </p:nvGrpSpPr>
          <p:grpSpPr>
            <a:xfrm>
              <a:off x="8424000" y="3802875"/>
              <a:ext cx="543350" cy="1100475"/>
              <a:chOff x="3739625" y="3597525"/>
              <a:chExt cx="543350" cy="1100475"/>
            </a:xfrm>
          </p:grpSpPr>
          <p:sp>
            <p:nvSpPr>
              <p:cNvPr id="306" name="Google Shape;306;p6"/>
              <p:cNvSpPr/>
              <p:nvPr/>
            </p:nvSpPr>
            <p:spPr>
              <a:xfrm>
                <a:off x="4017825" y="3956225"/>
                <a:ext cx="39250" cy="741775"/>
              </a:xfrm>
              <a:custGeom>
                <a:avLst/>
                <a:gdLst/>
                <a:ahLst/>
                <a:cxnLst/>
                <a:rect l="l" t="t" r="r" b="b"/>
                <a:pathLst>
                  <a:path w="1570" h="29671" extrusionOk="0">
                    <a:moveTo>
                      <a:pt x="342" y="0"/>
                    </a:moveTo>
                    <a:cubicBezTo>
                      <a:pt x="180" y="0"/>
                      <a:pt x="27" y="119"/>
                      <a:pt x="27" y="368"/>
                    </a:cubicBezTo>
                    <a:cubicBezTo>
                      <a:pt x="1" y="3431"/>
                      <a:pt x="1" y="6495"/>
                      <a:pt x="53" y="9585"/>
                    </a:cubicBezTo>
                    <a:cubicBezTo>
                      <a:pt x="105" y="12648"/>
                      <a:pt x="210" y="15738"/>
                      <a:pt x="367" y="18828"/>
                    </a:cubicBezTo>
                    <a:cubicBezTo>
                      <a:pt x="446" y="20556"/>
                      <a:pt x="760" y="27521"/>
                      <a:pt x="865" y="29249"/>
                    </a:cubicBezTo>
                    <a:cubicBezTo>
                      <a:pt x="891" y="29459"/>
                      <a:pt x="1022" y="29668"/>
                      <a:pt x="1205" y="29668"/>
                    </a:cubicBezTo>
                    <a:cubicBezTo>
                      <a:pt x="1217" y="29670"/>
                      <a:pt x="1229" y="29671"/>
                      <a:pt x="1240" y="29671"/>
                    </a:cubicBezTo>
                    <a:cubicBezTo>
                      <a:pt x="1411" y="29671"/>
                      <a:pt x="1570" y="29497"/>
                      <a:pt x="1545" y="29301"/>
                    </a:cubicBezTo>
                    <a:cubicBezTo>
                      <a:pt x="1362" y="26212"/>
                      <a:pt x="969" y="17911"/>
                      <a:pt x="865" y="14848"/>
                    </a:cubicBezTo>
                    <a:cubicBezTo>
                      <a:pt x="760" y="11758"/>
                      <a:pt x="708" y="8668"/>
                      <a:pt x="681" y="5605"/>
                    </a:cubicBezTo>
                    <a:cubicBezTo>
                      <a:pt x="681" y="3877"/>
                      <a:pt x="681" y="2148"/>
                      <a:pt x="708" y="420"/>
                    </a:cubicBezTo>
                    <a:cubicBezTo>
                      <a:pt x="708" y="145"/>
                      <a:pt x="520" y="0"/>
                      <a:pt x="3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6"/>
              <p:cNvSpPr/>
              <p:nvPr/>
            </p:nvSpPr>
            <p:spPr>
              <a:xfrm>
                <a:off x="3919625" y="3903225"/>
                <a:ext cx="147975" cy="272550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10902" extrusionOk="0">
                    <a:moveTo>
                      <a:pt x="3745" y="0"/>
                    </a:moveTo>
                    <a:cubicBezTo>
                      <a:pt x="3457" y="707"/>
                      <a:pt x="2934" y="1310"/>
                      <a:pt x="2384" y="1833"/>
                    </a:cubicBezTo>
                    <a:cubicBezTo>
                      <a:pt x="1808" y="2383"/>
                      <a:pt x="1179" y="2881"/>
                      <a:pt x="682" y="3483"/>
                    </a:cubicBezTo>
                    <a:cubicBezTo>
                      <a:pt x="446" y="3771"/>
                      <a:pt x="237" y="4111"/>
                      <a:pt x="106" y="4452"/>
                    </a:cubicBezTo>
                    <a:cubicBezTo>
                      <a:pt x="27" y="4740"/>
                      <a:pt x="1" y="5054"/>
                      <a:pt x="27" y="5342"/>
                    </a:cubicBezTo>
                    <a:cubicBezTo>
                      <a:pt x="53" y="5735"/>
                      <a:pt x="158" y="6101"/>
                      <a:pt x="315" y="6468"/>
                    </a:cubicBezTo>
                    <a:cubicBezTo>
                      <a:pt x="498" y="6861"/>
                      <a:pt x="760" y="7201"/>
                      <a:pt x="917" y="7620"/>
                    </a:cubicBezTo>
                    <a:cubicBezTo>
                      <a:pt x="1022" y="7934"/>
                      <a:pt x="1048" y="8275"/>
                      <a:pt x="1022" y="8615"/>
                    </a:cubicBezTo>
                    <a:cubicBezTo>
                      <a:pt x="970" y="8982"/>
                      <a:pt x="839" y="9322"/>
                      <a:pt x="813" y="9689"/>
                    </a:cubicBezTo>
                    <a:cubicBezTo>
                      <a:pt x="760" y="10055"/>
                      <a:pt x="839" y="10474"/>
                      <a:pt x="1127" y="10710"/>
                    </a:cubicBezTo>
                    <a:cubicBezTo>
                      <a:pt x="1314" y="10855"/>
                      <a:pt x="1550" y="10902"/>
                      <a:pt x="1796" y="10902"/>
                    </a:cubicBezTo>
                    <a:cubicBezTo>
                      <a:pt x="1861" y="10902"/>
                      <a:pt x="1926" y="10898"/>
                      <a:pt x="1991" y="10893"/>
                    </a:cubicBezTo>
                    <a:cubicBezTo>
                      <a:pt x="3012" y="10762"/>
                      <a:pt x="3850" y="9950"/>
                      <a:pt x="4426" y="9086"/>
                    </a:cubicBezTo>
                    <a:cubicBezTo>
                      <a:pt x="5421" y="7568"/>
                      <a:pt x="5919" y="5735"/>
                      <a:pt x="5631" y="3954"/>
                    </a:cubicBezTo>
                    <a:cubicBezTo>
                      <a:pt x="5369" y="2514"/>
                      <a:pt x="4609" y="1205"/>
                      <a:pt x="37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6"/>
              <p:cNvSpPr/>
              <p:nvPr/>
            </p:nvSpPr>
            <p:spPr>
              <a:xfrm>
                <a:off x="3790675" y="3902575"/>
                <a:ext cx="221950" cy="192975"/>
              </a:xfrm>
              <a:custGeom>
                <a:avLst/>
                <a:gdLst/>
                <a:ahLst/>
                <a:cxnLst/>
                <a:rect l="l" t="t" r="r" b="b"/>
                <a:pathLst>
                  <a:path w="8878" h="7719" extrusionOk="0">
                    <a:moveTo>
                      <a:pt x="8877" y="0"/>
                    </a:moveTo>
                    <a:lnTo>
                      <a:pt x="8877" y="0"/>
                    </a:lnTo>
                    <a:cubicBezTo>
                      <a:pt x="8222" y="367"/>
                      <a:pt x="7437" y="498"/>
                      <a:pt x="6651" y="550"/>
                    </a:cubicBezTo>
                    <a:cubicBezTo>
                      <a:pt x="5866" y="629"/>
                      <a:pt x="5080" y="602"/>
                      <a:pt x="4295" y="760"/>
                    </a:cubicBezTo>
                    <a:cubicBezTo>
                      <a:pt x="3928" y="838"/>
                      <a:pt x="3562" y="943"/>
                      <a:pt x="3247" y="1152"/>
                    </a:cubicBezTo>
                    <a:cubicBezTo>
                      <a:pt x="2986" y="1309"/>
                      <a:pt x="2802" y="1545"/>
                      <a:pt x="2619" y="1781"/>
                    </a:cubicBezTo>
                    <a:cubicBezTo>
                      <a:pt x="2410" y="2095"/>
                      <a:pt x="2252" y="2462"/>
                      <a:pt x="2148" y="2828"/>
                    </a:cubicBezTo>
                    <a:cubicBezTo>
                      <a:pt x="2043" y="3247"/>
                      <a:pt x="2017" y="3692"/>
                      <a:pt x="1860" y="4111"/>
                    </a:cubicBezTo>
                    <a:cubicBezTo>
                      <a:pt x="1755" y="4425"/>
                      <a:pt x="1572" y="4713"/>
                      <a:pt x="1310" y="4949"/>
                    </a:cubicBezTo>
                    <a:cubicBezTo>
                      <a:pt x="1048" y="5211"/>
                      <a:pt x="734" y="5394"/>
                      <a:pt x="472" y="5656"/>
                    </a:cubicBezTo>
                    <a:cubicBezTo>
                      <a:pt x="210" y="5918"/>
                      <a:pt x="1" y="6284"/>
                      <a:pt x="79" y="6625"/>
                    </a:cubicBezTo>
                    <a:cubicBezTo>
                      <a:pt x="158" y="6939"/>
                      <a:pt x="367" y="7148"/>
                      <a:pt x="629" y="7306"/>
                    </a:cubicBezTo>
                    <a:cubicBezTo>
                      <a:pt x="1087" y="7602"/>
                      <a:pt x="1615" y="7718"/>
                      <a:pt x="2155" y="7718"/>
                    </a:cubicBezTo>
                    <a:cubicBezTo>
                      <a:pt x="2664" y="7718"/>
                      <a:pt x="3184" y="7615"/>
                      <a:pt x="3666" y="7463"/>
                    </a:cubicBezTo>
                    <a:cubicBezTo>
                      <a:pt x="5368" y="6939"/>
                      <a:pt x="6939" y="5813"/>
                      <a:pt x="7830" y="4242"/>
                    </a:cubicBezTo>
                    <a:cubicBezTo>
                      <a:pt x="8563" y="2959"/>
                      <a:pt x="8799" y="1466"/>
                      <a:pt x="88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6"/>
              <p:cNvSpPr/>
              <p:nvPr/>
            </p:nvSpPr>
            <p:spPr>
              <a:xfrm>
                <a:off x="3739625" y="3807425"/>
                <a:ext cx="271675" cy="142575"/>
              </a:xfrm>
              <a:custGeom>
                <a:avLst/>
                <a:gdLst/>
                <a:ahLst/>
                <a:cxnLst/>
                <a:rect l="l" t="t" r="r" b="b"/>
                <a:pathLst>
                  <a:path w="10867" h="5703" extrusionOk="0">
                    <a:moveTo>
                      <a:pt x="5822" y="0"/>
                    </a:moveTo>
                    <a:cubicBezTo>
                      <a:pt x="5751" y="0"/>
                      <a:pt x="5678" y="3"/>
                      <a:pt x="5604" y="9"/>
                    </a:cubicBezTo>
                    <a:cubicBezTo>
                      <a:pt x="5237" y="9"/>
                      <a:pt x="4844" y="114"/>
                      <a:pt x="4504" y="271"/>
                    </a:cubicBezTo>
                    <a:cubicBezTo>
                      <a:pt x="4085" y="428"/>
                      <a:pt x="3718" y="690"/>
                      <a:pt x="3326" y="821"/>
                    </a:cubicBezTo>
                    <a:cubicBezTo>
                      <a:pt x="3066" y="901"/>
                      <a:pt x="2806" y="935"/>
                      <a:pt x="2557" y="935"/>
                    </a:cubicBezTo>
                    <a:cubicBezTo>
                      <a:pt x="2480" y="935"/>
                      <a:pt x="2405" y="932"/>
                      <a:pt x="2331" y="926"/>
                    </a:cubicBezTo>
                    <a:cubicBezTo>
                      <a:pt x="1964" y="874"/>
                      <a:pt x="1597" y="743"/>
                      <a:pt x="1231" y="690"/>
                    </a:cubicBezTo>
                    <a:cubicBezTo>
                      <a:pt x="1156" y="679"/>
                      <a:pt x="1077" y="672"/>
                      <a:pt x="998" y="672"/>
                    </a:cubicBezTo>
                    <a:cubicBezTo>
                      <a:pt x="715" y="672"/>
                      <a:pt x="420" y="754"/>
                      <a:pt x="236" y="978"/>
                    </a:cubicBezTo>
                    <a:cubicBezTo>
                      <a:pt x="26" y="1214"/>
                      <a:pt x="0" y="1528"/>
                      <a:pt x="26" y="1816"/>
                    </a:cubicBezTo>
                    <a:cubicBezTo>
                      <a:pt x="131" y="2864"/>
                      <a:pt x="917" y="3701"/>
                      <a:pt x="1781" y="4304"/>
                    </a:cubicBezTo>
                    <a:cubicBezTo>
                      <a:pt x="3009" y="5159"/>
                      <a:pt x="4513" y="5702"/>
                      <a:pt x="6015" y="5702"/>
                    </a:cubicBezTo>
                    <a:cubicBezTo>
                      <a:pt x="6306" y="5702"/>
                      <a:pt x="6597" y="5682"/>
                      <a:pt x="6887" y="5639"/>
                    </a:cubicBezTo>
                    <a:lnTo>
                      <a:pt x="6860" y="5639"/>
                    </a:lnTo>
                    <a:cubicBezTo>
                      <a:pt x="8327" y="5403"/>
                      <a:pt x="9662" y="4670"/>
                      <a:pt x="10867" y="3859"/>
                    </a:cubicBezTo>
                    <a:lnTo>
                      <a:pt x="10867" y="3832"/>
                    </a:lnTo>
                    <a:cubicBezTo>
                      <a:pt x="10160" y="3544"/>
                      <a:pt x="9584" y="2994"/>
                      <a:pt x="9060" y="2418"/>
                    </a:cubicBezTo>
                    <a:cubicBezTo>
                      <a:pt x="8536" y="1842"/>
                      <a:pt x="8039" y="1214"/>
                      <a:pt x="7437" y="690"/>
                    </a:cubicBezTo>
                    <a:cubicBezTo>
                      <a:pt x="7175" y="455"/>
                      <a:pt x="6860" y="219"/>
                      <a:pt x="6494" y="114"/>
                    </a:cubicBezTo>
                    <a:cubicBezTo>
                      <a:pt x="6274" y="34"/>
                      <a:pt x="6054" y="0"/>
                      <a:pt x="5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>
                <a:off x="3819475" y="3678925"/>
                <a:ext cx="192475" cy="223675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8947" extrusionOk="0">
                    <a:moveTo>
                      <a:pt x="1417" y="1"/>
                    </a:moveTo>
                    <a:cubicBezTo>
                      <a:pt x="1364" y="1"/>
                      <a:pt x="1311" y="6"/>
                      <a:pt x="1258" y="17"/>
                    </a:cubicBezTo>
                    <a:cubicBezTo>
                      <a:pt x="970" y="70"/>
                      <a:pt x="734" y="305"/>
                      <a:pt x="577" y="541"/>
                    </a:cubicBezTo>
                    <a:cubicBezTo>
                      <a:pt x="1" y="1405"/>
                      <a:pt x="79" y="2557"/>
                      <a:pt x="367" y="3578"/>
                    </a:cubicBezTo>
                    <a:cubicBezTo>
                      <a:pt x="865" y="5307"/>
                      <a:pt x="1938" y="6904"/>
                      <a:pt x="3483" y="7820"/>
                    </a:cubicBezTo>
                    <a:cubicBezTo>
                      <a:pt x="4740" y="8580"/>
                      <a:pt x="6233" y="8841"/>
                      <a:pt x="7699" y="8946"/>
                    </a:cubicBezTo>
                    <a:cubicBezTo>
                      <a:pt x="7332" y="8265"/>
                      <a:pt x="7228" y="7480"/>
                      <a:pt x="7201" y="6721"/>
                    </a:cubicBezTo>
                    <a:cubicBezTo>
                      <a:pt x="7149" y="5935"/>
                      <a:pt x="7175" y="5123"/>
                      <a:pt x="7044" y="4338"/>
                    </a:cubicBezTo>
                    <a:cubicBezTo>
                      <a:pt x="6966" y="3971"/>
                      <a:pt x="6861" y="3605"/>
                      <a:pt x="6678" y="3290"/>
                    </a:cubicBezTo>
                    <a:cubicBezTo>
                      <a:pt x="6521" y="3055"/>
                      <a:pt x="6285" y="2845"/>
                      <a:pt x="6049" y="2662"/>
                    </a:cubicBezTo>
                    <a:cubicBezTo>
                      <a:pt x="5735" y="2426"/>
                      <a:pt x="5395" y="2243"/>
                      <a:pt x="5028" y="2138"/>
                    </a:cubicBezTo>
                    <a:cubicBezTo>
                      <a:pt x="4609" y="2034"/>
                      <a:pt x="4164" y="2007"/>
                      <a:pt x="3745" y="1850"/>
                    </a:cubicBezTo>
                    <a:cubicBezTo>
                      <a:pt x="3431" y="1719"/>
                      <a:pt x="3143" y="1536"/>
                      <a:pt x="2933" y="1274"/>
                    </a:cubicBezTo>
                    <a:cubicBezTo>
                      <a:pt x="2671" y="1012"/>
                      <a:pt x="2488" y="698"/>
                      <a:pt x="2226" y="410"/>
                    </a:cubicBezTo>
                    <a:cubicBezTo>
                      <a:pt x="2025" y="186"/>
                      <a:pt x="1728" y="1"/>
                      <a:pt x="1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6"/>
              <p:cNvSpPr/>
              <p:nvPr/>
            </p:nvSpPr>
            <p:spPr>
              <a:xfrm>
                <a:off x="3954975" y="3632000"/>
                <a:ext cx="147975" cy="272550"/>
              </a:xfrm>
              <a:custGeom>
                <a:avLst/>
                <a:gdLst/>
                <a:ahLst/>
                <a:cxnLst/>
                <a:rect l="l" t="t" r="r" b="b"/>
                <a:pathLst>
                  <a:path w="5919" h="10902" extrusionOk="0">
                    <a:moveTo>
                      <a:pt x="4136" y="0"/>
                    </a:moveTo>
                    <a:cubicBezTo>
                      <a:pt x="4075" y="0"/>
                      <a:pt x="4014" y="4"/>
                      <a:pt x="3955" y="9"/>
                    </a:cubicBezTo>
                    <a:cubicBezTo>
                      <a:pt x="2907" y="140"/>
                      <a:pt x="2069" y="926"/>
                      <a:pt x="1493" y="1816"/>
                    </a:cubicBezTo>
                    <a:cubicBezTo>
                      <a:pt x="498" y="3308"/>
                      <a:pt x="1" y="5167"/>
                      <a:pt x="289" y="6948"/>
                    </a:cubicBezTo>
                    <a:cubicBezTo>
                      <a:pt x="551" y="8388"/>
                      <a:pt x="1310" y="9697"/>
                      <a:pt x="2174" y="10902"/>
                    </a:cubicBezTo>
                    <a:cubicBezTo>
                      <a:pt x="2462" y="10169"/>
                      <a:pt x="2986" y="9593"/>
                      <a:pt x="3536" y="9043"/>
                    </a:cubicBezTo>
                    <a:cubicBezTo>
                      <a:pt x="4112" y="8519"/>
                      <a:pt x="4740" y="7995"/>
                      <a:pt x="5238" y="7393"/>
                    </a:cubicBezTo>
                    <a:cubicBezTo>
                      <a:pt x="5473" y="7105"/>
                      <a:pt x="5709" y="6791"/>
                      <a:pt x="5814" y="6424"/>
                    </a:cubicBezTo>
                    <a:cubicBezTo>
                      <a:pt x="5892" y="6162"/>
                      <a:pt x="5919" y="5848"/>
                      <a:pt x="5892" y="5560"/>
                    </a:cubicBezTo>
                    <a:cubicBezTo>
                      <a:pt x="5866" y="5167"/>
                      <a:pt x="5761" y="4775"/>
                      <a:pt x="5604" y="4434"/>
                    </a:cubicBezTo>
                    <a:cubicBezTo>
                      <a:pt x="5421" y="4041"/>
                      <a:pt x="5159" y="3675"/>
                      <a:pt x="5002" y="3282"/>
                    </a:cubicBezTo>
                    <a:cubicBezTo>
                      <a:pt x="4897" y="2968"/>
                      <a:pt x="4871" y="2628"/>
                      <a:pt x="4897" y="2287"/>
                    </a:cubicBezTo>
                    <a:cubicBezTo>
                      <a:pt x="4950" y="1921"/>
                      <a:pt x="5081" y="1554"/>
                      <a:pt x="5107" y="1187"/>
                    </a:cubicBezTo>
                    <a:cubicBezTo>
                      <a:pt x="5159" y="821"/>
                      <a:pt x="5081" y="428"/>
                      <a:pt x="4793" y="192"/>
                    </a:cubicBezTo>
                    <a:cubicBezTo>
                      <a:pt x="4606" y="47"/>
                      <a:pt x="4369" y="0"/>
                      <a:pt x="41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>
                <a:off x="4009975" y="3712150"/>
                <a:ext cx="221925" cy="193050"/>
              </a:xfrm>
              <a:custGeom>
                <a:avLst/>
                <a:gdLst/>
                <a:ahLst/>
                <a:cxnLst/>
                <a:rect l="l" t="t" r="r" b="b"/>
                <a:pathLst>
                  <a:path w="8877" h="7722" extrusionOk="0">
                    <a:moveTo>
                      <a:pt x="6745" y="1"/>
                    </a:moveTo>
                    <a:cubicBezTo>
                      <a:pt x="6229" y="1"/>
                      <a:pt x="5701" y="105"/>
                      <a:pt x="5211" y="259"/>
                    </a:cubicBezTo>
                    <a:cubicBezTo>
                      <a:pt x="3509" y="783"/>
                      <a:pt x="1938" y="1909"/>
                      <a:pt x="1048" y="3454"/>
                    </a:cubicBezTo>
                    <a:cubicBezTo>
                      <a:pt x="315" y="4737"/>
                      <a:pt x="79" y="6229"/>
                      <a:pt x="0" y="7696"/>
                    </a:cubicBezTo>
                    <a:lnTo>
                      <a:pt x="0" y="7722"/>
                    </a:lnTo>
                    <a:cubicBezTo>
                      <a:pt x="655" y="7329"/>
                      <a:pt x="1440" y="7198"/>
                      <a:pt x="2226" y="7146"/>
                    </a:cubicBezTo>
                    <a:cubicBezTo>
                      <a:pt x="3012" y="7093"/>
                      <a:pt x="3823" y="7093"/>
                      <a:pt x="4583" y="6936"/>
                    </a:cubicBezTo>
                    <a:cubicBezTo>
                      <a:pt x="4949" y="6884"/>
                      <a:pt x="5316" y="6753"/>
                      <a:pt x="5630" y="6544"/>
                    </a:cubicBezTo>
                    <a:cubicBezTo>
                      <a:pt x="5866" y="6387"/>
                      <a:pt x="6075" y="6177"/>
                      <a:pt x="6258" y="5915"/>
                    </a:cubicBezTo>
                    <a:cubicBezTo>
                      <a:pt x="6468" y="5601"/>
                      <a:pt x="6625" y="5261"/>
                      <a:pt x="6730" y="4868"/>
                    </a:cubicBezTo>
                    <a:cubicBezTo>
                      <a:pt x="6861" y="4449"/>
                      <a:pt x="6887" y="4004"/>
                      <a:pt x="7018" y="3611"/>
                    </a:cubicBezTo>
                    <a:cubicBezTo>
                      <a:pt x="7122" y="3297"/>
                      <a:pt x="7306" y="3009"/>
                      <a:pt x="7568" y="2773"/>
                    </a:cubicBezTo>
                    <a:cubicBezTo>
                      <a:pt x="7829" y="2511"/>
                      <a:pt x="8144" y="2328"/>
                      <a:pt x="8406" y="2066"/>
                    </a:cubicBezTo>
                    <a:cubicBezTo>
                      <a:pt x="8667" y="1804"/>
                      <a:pt x="8877" y="1438"/>
                      <a:pt x="8798" y="1071"/>
                    </a:cubicBezTo>
                    <a:cubicBezTo>
                      <a:pt x="8746" y="783"/>
                      <a:pt x="8510" y="547"/>
                      <a:pt x="8248" y="390"/>
                    </a:cubicBezTo>
                    <a:cubicBezTo>
                      <a:pt x="7797" y="111"/>
                      <a:pt x="7277" y="1"/>
                      <a:pt x="67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>
                <a:off x="4011275" y="3857750"/>
                <a:ext cx="271700" cy="142625"/>
              </a:xfrm>
              <a:custGeom>
                <a:avLst/>
                <a:gdLst/>
                <a:ahLst/>
                <a:cxnLst/>
                <a:rect l="l" t="t" r="r" b="b"/>
                <a:pathLst>
                  <a:path w="10868" h="5705" extrusionOk="0">
                    <a:moveTo>
                      <a:pt x="4893" y="0"/>
                    </a:moveTo>
                    <a:cubicBezTo>
                      <a:pt x="4596" y="0"/>
                      <a:pt x="4300" y="21"/>
                      <a:pt x="4007" y="65"/>
                    </a:cubicBezTo>
                    <a:cubicBezTo>
                      <a:pt x="2541" y="274"/>
                      <a:pt x="1205" y="1008"/>
                      <a:pt x="1" y="1846"/>
                    </a:cubicBezTo>
                    <a:cubicBezTo>
                      <a:pt x="708" y="2160"/>
                      <a:pt x="1284" y="2683"/>
                      <a:pt x="1807" y="3259"/>
                    </a:cubicBezTo>
                    <a:cubicBezTo>
                      <a:pt x="2331" y="3836"/>
                      <a:pt x="2829" y="4490"/>
                      <a:pt x="3431" y="4988"/>
                    </a:cubicBezTo>
                    <a:cubicBezTo>
                      <a:pt x="3693" y="5250"/>
                      <a:pt x="4007" y="5459"/>
                      <a:pt x="4373" y="5590"/>
                    </a:cubicBezTo>
                    <a:cubicBezTo>
                      <a:pt x="4594" y="5670"/>
                      <a:pt x="4814" y="5704"/>
                      <a:pt x="5045" y="5704"/>
                    </a:cubicBezTo>
                    <a:cubicBezTo>
                      <a:pt x="5117" y="5704"/>
                      <a:pt x="5190" y="5701"/>
                      <a:pt x="5264" y="5695"/>
                    </a:cubicBezTo>
                    <a:cubicBezTo>
                      <a:pt x="5630" y="5668"/>
                      <a:pt x="6023" y="5590"/>
                      <a:pt x="6364" y="5433"/>
                    </a:cubicBezTo>
                    <a:cubicBezTo>
                      <a:pt x="6782" y="5250"/>
                      <a:pt x="7149" y="5014"/>
                      <a:pt x="7542" y="4857"/>
                    </a:cubicBezTo>
                    <a:cubicBezTo>
                      <a:pt x="7769" y="4787"/>
                      <a:pt x="7996" y="4752"/>
                      <a:pt x="8215" y="4752"/>
                    </a:cubicBezTo>
                    <a:cubicBezTo>
                      <a:pt x="8324" y="4752"/>
                      <a:pt x="8432" y="4761"/>
                      <a:pt x="8537" y="4778"/>
                    </a:cubicBezTo>
                    <a:cubicBezTo>
                      <a:pt x="8903" y="4831"/>
                      <a:pt x="9270" y="4961"/>
                      <a:pt x="9637" y="5014"/>
                    </a:cubicBezTo>
                    <a:cubicBezTo>
                      <a:pt x="9701" y="5024"/>
                      <a:pt x="9768" y="5029"/>
                      <a:pt x="9836" y="5029"/>
                    </a:cubicBezTo>
                    <a:cubicBezTo>
                      <a:pt x="10129" y="5029"/>
                      <a:pt x="10440" y="4933"/>
                      <a:pt x="10632" y="4700"/>
                    </a:cubicBezTo>
                    <a:cubicBezTo>
                      <a:pt x="10841" y="4490"/>
                      <a:pt x="10867" y="4150"/>
                      <a:pt x="10841" y="3862"/>
                    </a:cubicBezTo>
                    <a:cubicBezTo>
                      <a:pt x="10736" y="2814"/>
                      <a:pt x="9951" y="1976"/>
                      <a:pt x="9087" y="1374"/>
                    </a:cubicBezTo>
                    <a:cubicBezTo>
                      <a:pt x="7865" y="524"/>
                      <a:pt x="6372" y="0"/>
                      <a:pt x="48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6"/>
              <p:cNvSpPr/>
              <p:nvPr/>
            </p:nvSpPr>
            <p:spPr>
              <a:xfrm>
                <a:off x="4010625" y="3904525"/>
                <a:ext cx="192475" cy="224100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896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67" y="682"/>
                      <a:pt x="472" y="1467"/>
                      <a:pt x="498" y="2226"/>
                    </a:cubicBezTo>
                    <a:cubicBezTo>
                      <a:pt x="550" y="3038"/>
                      <a:pt x="524" y="3824"/>
                      <a:pt x="655" y="4609"/>
                    </a:cubicBezTo>
                    <a:cubicBezTo>
                      <a:pt x="734" y="4976"/>
                      <a:pt x="838" y="5342"/>
                      <a:pt x="1022" y="5657"/>
                    </a:cubicBezTo>
                    <a:cubicBezTo>
                      <a:pt x="1179" y="5918"/>
                      <a:pt x="1414" y="6128"/>
                      <a:pt x="1650" y="6311"/>
                    </a:cubicBezTo>
                    <a:cubicBezTo>
                      <a:pt x="1964" y="6521"/>
                      <a:pt x="2305" y="6704"/>
                      <a:pt x="2671" y="6809"/>
                    </a:cubicBezTo>
                    <a:cubicBezTo>
                      <a:pt x="3116" y="6913"/>
                      <a:pt x="3535" y="6966"/>
                      <a:pt x="3954" y="7123"/>
                    </a:cubicBezTo>
                    <a:cubicBezTo>
                      <a:pt x="4269" y="7228"/>
                      <a:pt x="4557" y="7437"/>
                      <a:pt x="4766" y="7673"/>
                    </a:cubicBezTo>
                    <a:cubicBezTo>
                      <a:pt x="5028" y="7935"/>
                      <a:pt x="5211" y="8275"/>
                      <a:pt x="5473" y="8537"/>
                    </a:cubicBezTo>
                    <a:cubicBezTo>
                      <a:pt x="5684" y="8771"/>
                      <a:pt x="6000" y="8964"/>
                      <a:pt x="6327" y="8964"/>
                    </a:cubicBezTo>
                    <a:cubicBezTo>
                      <a:pt x="6365" y="8964"/>
                      <a:pt x="6404" y="8961"/>
                      <a:pt x="6442" y="8956"/>
                    </a:cubicBezTo>
                    <a:cubicBezTo>
                      <a:pt x="6730" y="8903"/>
                      <a:pt x="6966" y="8668"/>
                      <a:pt x="7123" y="8432"/>
                    </a:cubicBezTo>
                    <a:cubicBezTo>
                      <a:pt x="7699" y="7542"/>
                      <a:pt x="7620" y="6390"/>
                      <a:pt x="7332" y="5395"/>
                    </a:cubicBezTo>
                    <a:cubicBezTo>
                      <a:pt x="6835" y="3667"/>
                      <a:pt x="5761" y="2069"/>
                      <a:pt x="4216" y="1153"/>
                    </a:cubicBezTo>
                    <a:cubicBezTo>
                      <a:pt x="2959" y="393"/>
                      <a:pt x="1467" y="105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6"/>
              <p:cNvSpPr/>
              <p:nvPr/>
            </p:nvSpPr>
            <p:spPr>
              <a:xfrm>
                <a:off x="3972650" y="3871025"/>
                <a:ext cx="74000" cy="67300"/>
              </a:xfrm>
              <a:custGeom>
                <a:avLst/>
                <a:gdLst/>
                <a:ahLst/>
                <a:cxnLst/>
                <a:rect l="l" t="t" r="r" b="b"/>
                <a:pathLst>
                  <a:path w="2960" h="2692" extrusionOk="0">
                    <a:moveTo>
                      <a:pt x="1474" y="0"/>
                    </a:moveTo>
                    <a:cubicBezTo>
                      <a:pt x="1377" y="0"/>
                      <a:pt x="1278" y="10"/>
                      <a:pt x="1179" y="32"/>
                    </a:cubicBezTo>
                    <a:cubicBezTo>
                      <a:pt x="446" y="215"/>
                      <a:pt x="1" y="922"/>
                      <a:pt x="184" y="1655"/>
                    </a:cubicBezTo>
                    <a:cubicBezTo>
                      <a:pt x="317" y="2277"/>
                      <a:pt x="865" y="2691"/>
                      <a:pt x="1459" y="2691"/>
                    </a:cubicBezTo>
                    <a:cubicBezTo>
                      <a:pt x="1566" y="2691"/>
                      <a:pt x="1674" y="2678"/>
                      <a:pt x="1781" y="2650"/>
                    </a:cubicBezTo>
                    <a:cubicBezTo>
                      <a:pt x="2515" y="2493"/>
                      <a:pt x="2960" y="1760"/>
                      <a:pt x="2803" y="1053"/>
                    </a:cubicBezTo>
                    <a:cubicBezTo>
                      <a:pt x="2644" y="419"/>
                      <a:pt x="2094" y="0"/>
                      <a:pt x="14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>
                <a:off x="4042700" y="3915000"/>
                <a:ext cx="153200" cy="20607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243" extrusionOk="0">
                    <a:moveTo>
                      <a:pt x="131" y="1"/>
                    </a:moveTo>
                    <a:cubicBezTo>
                      <a:pt x="79" y="1"/>
                      <a:pt x="27" y="27"/>
                      <a:pt x="27" y="79"/>
                    </a:cubicBezTo>
                    <a:cubicBezTo>
                      <a:pt x="1" y="132"/>
                      <a:pt x="27" y="184"/>
                      <a:pt x="53" y="210"/>
                    </a:cubicBezTo>
                    <a:cubicBezTo>
                      <a:pt x="79" y="236"/>
                      <a:pt x="105" y="236"/>
                      <a:pt x="105" y="236"/>
                    </a:cubicBezTo>
                    <a:cubicBezTo>
                      <a:pt x="1048" y="341"/>
                      <a:pt x="1964" y="681"/>
                      <a:pt x="2802" y="1179"/>
                    </a:cubicBezTo>
                    <a:cubicBezTo>
                      <a:pt x="3090" y="1388"/>
                      <a:pt x="3405" y="1624"/>
                      <a:pt x="3666" y="1860"/>
                    </a:cubicBezTo>
                    <a:cubicBezTo>
                      <a:pt x="4740" y="2829"/>
                      <a:pt x="5421" y="4138"/>
                      <a:pt x="5656" y="5578"/>
                    </a:cubicBezTo>
                    <a:cubicBezTo>
                      <a:pt x="5787" y="6416"/>
                      <a:pt x="5735" y="7280"/>
                      <a:pt x="5525" y="8092"/>
                    </a:cubicBezTo>
                    <a:cubicBezTo>
                      <a:pt x="5525" y="8144"/>
                      <a:pt x="5552" y="8196"/>
                      <a:pt x="5578" y="8223"/>
                    </a:cubicBezTo>
                    <a:cubicBezTo>
                      <a:pt x="5604" y="8236"/>
                      <a:pt x="5624" y="8242"/>
                      <a:pt x="5643" y="8242"/>
                    </a:cubicBezTo>
                    <a:cubicBezTo>
                      <a:pt x="5663" y="8242"/>
                      <a:pt x="5683" y="8236"/>
                      <a:pt x="5709" y="8223"/>
                    </a:cubicBezTo>
                    <a:cubicBezTo>
                      <a:pt x="5735" y="8223"/>
                      <a:pt x="5761" y="8196"/>
                      <a:pt x="5761" y="8144"/>
                    </a:cubicBezTo>
                    <a:cubicBezTo>
                      <a:pt x="6128" y="6651"/>
                      <a:pt x="5971" y="5028"/>
                      <a:pt x="5290" y="3614"/>
                    </a:cubicBezTo>
                    <a:cubicBezTo>
                      <a:pt x="4766" y="2567"/>
                      <a:pt x="3954" y="1650"/>
                      <a:pt x="2907" y="996"/>
                    </a:cubicBezTo>
                    <a:cubicBezTo>
                      <a:pt x="2724" y="865"/>
                      <a:pt x="2540" y="760"/>
                      <a:pt x="2331" y="681"/>
                    </a:cubicBezTo>
                    <a:cubicBezTo>
                      <a:pt x="1650" y="315"/>
                      <a:pt x="891" y="79"/>
                      <a:pt x="1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6"/>
              <p:cNvSpPr/>
              <p:nvPr/>
            </p:nvSpPr>
            <p:spPr>
              <a:xfrm>
                <a:off x="3958900" y="4067025"/>
                <a:ext cx="95600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3824" h="3923" extrusionOk="0">
                    <a:moveTo>
                      <a:pt x="3719" y="1"/>
                    </a:moveTo>
                    <a:cubicBezTo>
                      <a:pt x="3699" y="1"/>
                      <a:pt x="3680" y="8"/>
                      <a:pt x="3667" y="21"/>
                    </a:cubicBezTo>
                    <a:cubicBezTo>
                      <a:pt x="3641" y="21"/>
                      <a:pt x="3614" y="47"/>
                      <a:pt x="3588" y="73"/>
                    </a:cubicBezTo>
                    <a:cubicBezTo>
                      <a:pt x="3091" y="1330"/>
                      <a:pt x="2174" y="2430"/>
                      <a:pt x="1048" y="3163"/>
                    </a:cubicBezTo>
                    <a:cubicBezTo>
                      <a:pt x="734" y="3372"/>
                      <a:pt x="394" y="3555"/>
                      <a:pt x="53" y="3713"/>
                    </a:cubicBezTo>
                    <a:cubicBezTo>
                      <a:pt x="27" y="3739"/>
                      <a:pt x="1" y="3765"/>
                      <a:pt x="1" y="3791"/>
                    </a:cubicBezTo>
                    <a:cubicBezTo>
                      <a:pt x="1" y="3844"/>
                      <a:pt x="1" y="3896"/>
                      <a:pt x="53" y="3896"/>
                    </a:cubicBezTo>
                    <a:cubicBezTo>
                      <a:pt x="80" y="3922"/>
                      <a:pt x="132" y="3922"/>
                      <a:pt x="158" y="3922"/>
                    </a:cubicBezTo>
                    <a:cubicBezTo>
                      <a:pt x="1415" y="3346"/>
                      <a:pt x="2541" y="2403"/>
                      <a:pt x="3274" y="1199"/>
                    </a:cubicBezTo>
                    <a:cubicBezTo>
                      <a:pt x="3483" y="885"/>
                      <a:pt x="3667" y="518"/>
                      <a:pt x="3798" y="152"/>
                    </a:cubicBezTo>
                    <a:cubicBezTo>
                      <a:pt x="3824" y="99"/>
                      <a:pt x="3798" y="47"/>
                      <a:pt x="3772" y="21"/>
                    </a:cubicBezTo>
                    <a:cubicBezTo>
                      <a:pt x="3758" y="8"/>
                      <a:pt x="3739" y="1"/>
                      <a:pt x="37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6"/>
              <p:cNvSpPr/>
              <p:nvPr/>
            </p:nvSpPr>
            <p:spPr>
              <a:xfrm>
                <a:off x="3835200" y="3942000"/>
                <a:ext cx="164325" cy="151075"/>
              </a:xfrm>
              <a:custGeom>
                <a:avLst/>
                <a:gdLst/>
                <a:ahLst/>
                <a:cxnLst/>
                <a:rect l="l" t="t" r="r" b="b"/>
                <a:pathLst>
                  <a:path w="6573" h="6043" extrusionOk="0">
                    <a:moveTo>
                      <a:pt x="6468" y="1"/>
                    </a:moveTo>
                    <a:cubicBezTo>
                      <a:pt x="6448" y="1"/>
                      <a:pt x="6428" y="7"/>
                      <a:pt x="6415" y="20"/>
                    </a:cubicBezTo>
                    <a:cubicBezTo>
                      <a:pt x="6363" y="20"/>
                      <a:pt x="6363" y="47"/>
                      <a:pt x="6337" y="99"/>
                    </a:cubicBezTo>
                    <a:cubicBezTo>
                      <a:pt x="6127" y="1199"/>
                      <a:pt x="5656" y="2246"/>
                      <a:pt x="4975" y="3136"/>
                    </a:cubicBezTo>
                    <a:cubicBezTo>
                      <a:pt x="4242" y="4079"/>
                      <a:pt x="3273" y="4812"/>
                      <a:pt x="2147" y="5283"/>
                    </a:cubicBezTo>
                    <a:cubicBezTo>
                      <a:pt x="1493" y="5571"/>
                      <a:pt x="812" y="5729"/>
                      <a:pt x="105" y="5807"/>
                    </a:cubicBezTo>
                    <a:cubicBezTo>
                      <a:pt x="52" y="5807"/>
                      <a:pt x="26" y="5833"/>
                      <a:pt x="26" y="5886"/>
                    </a:cubicBezTo>
                    <a:cubicBezTo>
                      <a:pt x="0" y="5938"/>
                      <a:pt x="26" y="5990"/>
                      <a:pt x="79" y="6017"/>
                    </a:cubicBezTo>
                    <a:cubicBezTo>
                      <a:pt x="105" y="6043"/>
                      <a:pt x="131" y="6043"/>
                      <a:pt x="157" y="6043"/>
                    </a:cubicBezTo>
                    <a:cubicBezTo>
                      <a:pt x="1440" y="5912"/>
                      <a:pt x="2671" y="5441"/>
                      <a:pt x="3692" y="4681"/>
                    </a:cubicBezTo>
                    <a:cubicBezTo>
                      <a:pt x="4661" y="4000"/>
                      <a:pt x="5446" y="3058"/>
                      <a:pt x="5970" y="2010"/>
                    </a:cubicBezTo>
                    <a:cubicBezTo>
                      <a:pt x="6258" y="1408"/>
                      <a:pt x="6441" y="780"/>
                      <a:pt x="6572" y="151"/>
                    </a:cubicBezTo>
                    <a:cubicBezTo>
                      <a:pt x="6572" y="99"/>
                      <a:pt x="6546" y="47"/>
                      <a:pt x="6520" y="20"/>
                    </a:cubicBezTo>
                    <a:cubicBezTo>
                      <a:pt x="6507" y="7"/>
                      <a:pt x="6487" y="1"/>
                      <a:pt x="64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6"/>
              <p:cNvSpPr/>
              <p:nvPr/>
            </p:nvSpPr>
            <p:spPr>
              <a:xfrm>
                <a:off x="3765800" y="3885275"/>
                <a:ext cx="214075" cy="58675"/>
              </a:xfrm>
              <a:custGeom>
                <a:avLst/>
                <a:gdLst/>
                <a:ahLst/>
                <a:cxnLst/>
                <a:rect l="l" t="t" r="r" b="b"/>
                <a:pathLst>
                  <a:path w="8563" h="2347" extrusionOk="0">
                    <a:moveTo>
                      <a:pt x="138" y="1"/>
                    </a:moveTo>
                    <a:cubicBezTo>
                      <a:pt x="103" y="1"/>
                      <a:pt x="71" y="19"/>
                      <a:pt x="53" y="38"/>
                    </a:cubicBezTo>
                    <a:cubicBezTo>
                      <a:pt x="1" y="90"/>
                      <a:pt x="1" y="142"/>
                      <a:pt x="53" y="195"/>
                    </a:cubicBezTo>
                    <a:cubicBezTo>
                      <a:pt x="446" y="614"/>
                      <a:pt x="891" y="980"/>
                      <a:pt x="1362" y="1294"/>
                    </a:cubicBezTo>
                    <a:cubicBezTo>
                      <a:pt x="1833" y="1582"/>
                      <a:pt x="2331" y="1818"/>
                      <a:pt x="2855" y="2001"/>
                    </a:cubicBezTo>
                    <a:cubicBezTo>
                      <a:pt x="3550" y="2233"/>
                      <a:pt x="4264" y="2346"/>
                      <a:pt x="4985" y="2346"/>
                    </a:cubicBezTo>
                    <a:cubicBezTo>
                      <a:pt x="5486" y="2346"/>
                      <a:pt x="5990" y="2292"/>
                      <a:pt x="6494" y="2185"/>
                    </a:cubicBezTo>
                    <a:cubicBezTo>
                      <a:pt x="7201" y="2028"/>
                      <a:pt x="7882" y="1766"/>
                      <a:pt x="8510" y="1373"/>
                    </a:cubicBezTo>
                    <a:cubicBezTo>
                      <a:pt x="8537" y="1373"/>
                      <a:pt x="8563" y="1321"/>
                      <a:pt x="8563" y="1294"/>
                    </a:cubicBezTo>
                    <a:cubicBezTo>
                      <a:pt x="8563" y="1242"/>
                      <a:pt x="8537" y="1216"/>
                      <a:pt x="8510" y="1190"/>
                    </a:cubicBezTo>
                    <a:cubicBezTo>
                      <a:pt x="8484" y="1177"/>
                      <a:pt x="8465" y="1170"/>
                      <a:pt x="8445" y="1170"/>
                    </a:cubicBezTo>
                    <a:cubicBezTo>
                      <a:pt x="8425" y="1170"/>
                      <a:pt x="8406" y="1177"/>
                      <a:pt x="8380" y="1190"/>
                    </a:cubicBezTo>
                    <a:cubicBezTo>
                      <a:pt x="7378" y="1776"/>
                      <a:pt x="6240" y="2111"/>
                      <a:pt x="5093" y="2111"/>
                    </a:cubicBezTo>
                    <a:cubicBezTo>
                      <a:pt x="5010" y="2111"/>
                      <a:pt x="4927" y="2110"/>
                      <a:pt x="4845" y="2106"/>
                    </a:cubicBezTo>
                    <a:cubicBezTo>
                      <a:pt x="3719" y="2080"/>
                      <a:pt x="2619" y="1766"/>
                      <a:pt x="1650" y="1190"/>
                    </a:cubicBezTo>
                    <a:cubicBezTo>
                      <a:pt x="1598" y="1163"/>
                      <a:pt x="1545" y="1111"/>
                      <a:pt x="1493" y="1085"/>
                    </a:cubicBezTo>
                    <a:cubicBezTo>
                      <a:pt x="1022" y="797"/>
                      <a:pt x="603" y="430"/>
                      <a:pt x="210" y="38"/>
                    </a:cubicBezTo>
                    <a:lnTo>
                      <a:pt x="184" y="11"/>
                    </a:lnTo>
                    <a:cubicBezTo>
                      <a:pt x="169" y="4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6"/>
              <p:cNvSpPr/>
              <p:nvPr/>
            </p:nvSpPr>
            <p:spPr>
              <a:xfrm>
                <a:off x="3831925" y="3754800"/>
                <a:ext cx="139450" cy="137325"/>
              </a:xfrm>
              <a:custGeom>
                <a:avLst/>
                <a:gdLst/>
                <a:ahLst/>
                <a:cxnLst/>
                <a:rect l="l" t="t" r="r" b="b"/>
                <a:pathLst>
                  <a:path w="5578" h="5493" extrusionOk="0">
                    <a:moveTo>
                      <a:pt x="128" y="0"/>
                    </a:moveTo>
                    <a:cubicBezTo>
                      <a:pt x="105" y="0"/>
                      <a:pt x="79" y="7"/>
                      <a:pt x="53" y="20"/>
                    </a:cubicBezTo>
                    <a:cubicBezTo>
                      <a:pt x="26" y="46"/>
                      <a:pt x="0" y="98"/>
                      <a:pt x="26" y="124"/>
                    </a:cubicBezTo>
                    <a:cubicBezTo>
                      <a:pt x="498" y="1931"/>
                      <a:pt x="1702" y="3555"/>
                      <a:pt x="3273" y="4550"/>
                    </a:cubicBezTo>
                    <a:cubicBezTo>
                      <a:pt x="3457" y="4681"/>
                      <a:pt x="3640" y="4785"/>
                      <a:pt x="3849" y="4890"/>
                    </a:cubicBezTo>
                    <a:cubicBezTo>
                      <a:pt x="4347" y="5126"/>
                      <a:pt x="4870" y="5335"/>
                      <a:pt x="5420" y="5492"/>
                    </a:cubicBezTo>
                    <a:cubicBezTo>
                      <a:pt x="5473" y="5492"/>
                      <a:pt x="5525" y="5466"/>
                      <a:pt x="5551" y="5414"/>
                    </a:cubicBezTo>
                    <a:cubicBezTo>
                      <a:pt x="5577" y="5361"/>
                      <a:pt x="5551" y="5309"/>
                      <a:pt x="5525" y="5283"/>
                    </a:cubicBezTo>
                    <a:cubicBezTo>
                      <a:pt x="5499" y="5257"/>
                      <a:pt x="5499" y="5257"/>
                      <a:pt x="5473" y="5257"/>
                    </a:cubicBezTo>
                    <a:cubicBezTo>
                      <a:pt x="4740" y="5073"/>
                      <a:pt x="4033" y="4759"/>
                      <a:pt x="3404" y="4340"/>
                    </a:cubicBezTo>
                    <a:cubicBezTo>
                      <a:pt x="2357" y="3686"/>
                      <a:pt x="1493" y="2769"/>
                      <a:pt x="917" y="1722"/>
                    </a:cubicBezTo>
                    <a:cubicBezTo>
                      <a:pt x="629" y="1198"/>
                      <a:pt x="393" y="648"/>
                      <a:pt x="236" y="72"/>
                    </a:cubicBezTo>
                    <a:cubicBezTo>
                      <a:pt x="236" y="46"/>
                      <a:pt x="210" y="20"/>
                      <a:pt x="183" y="20"/>
                    </a:cubicBezTo>
                    <a:cubicBezTo>
                      <a:pt x="170" y="7"/>
                      <a:pt x="151" y="0"/>
                      <a:pt x="1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6"/>
              <p:cNvSpPr/>
              <p:nvPr/>
            </p:nvSpPr>
            <p:spPr>
              <a:xfrm>
                <a:off x="3959575" y="3702250"/>
                <a:ext cx="37325" cy="167375"/>
              </a:xfrm>
              <a:custGeom>
                <a:avLst/>
                <a:gdLst/>
                <a:ahLst/>
                <a:cxnLst/>
                <a:rect l="l" t="t" r="r" b="b"/>
                <a:pathLst>
                  <a:path w="1493" h="6695" extrusionOk="0">
                    <a:moveTo>
                      <a:pt x="969" y="1"/>
                    </a:moveTo>
                    <a:cubicBezTo>
                      <a:pt x="943" y="27"/>
                      <a:pt x="917" y="27"/>
                      <a:pt x="917" y="53"/>
                    </a:cubicBezTo>
                    <a:cubicBezTo>
                      <a:pt x="105" y="1677"/>
                      <a:pt x="0" y="3562"/>
                      <a:pt x="602" y="5290"/>
                    </a:cubicBezTo>
                    <a:cubicBezTo>
                      <a:pt x="786" y="5761"/>
                      <a:pt x="995" y="6233"/>
                      <a:pt x="1283" y="6625"/>
                    </a:cubicBezTo>
                    <a:cubicBezTo>
                      <a:pt x="1283" y="6652"/>
                      <a:pt x="1309" y="6678"/>
                      <a:pt x="1309" y="6678"/>
                    </a:cubicBezTo>
                    <a:cubicBezTo>
                      <a:pt x="1331" y="6689"/>
                      <a:pt x="1353" y="6695"/>
                      <a:pt x="1374" y="6695"/>
                    </a:cubicBezTo>
                    <a:cubicBezTo>
                      <a:pt x="1405" y="6695"/>
                      <a:pt x="1436" y="6682"/>
                      <a:pt x="1466" y="6652"/>
                    </a:cubicBezTo>
                    <a:cubicBezTo>
                      <a:pt x="1493" y="6625"/>
                      <a:pt x="1493" y="6573"/>
                      <a:pt x="1466" y="6521"/>
                    </a:cubicBezTo>
                    <a:cubicBezTo>
                      <a:pt x="524" y="5081"/>
                      <a:pt x="210" y="3274"/>
                      <a:pt x="602" y="1546"/>
                    </a:cubicBezTo>
                    <a:cubicBezTo>
                      <a:pt x="733" y="1074"/>
                      <a:pt x="890" y="603"/>
                      <a:pt x="1100" y="184"/>
                    </a:cubicBezTo>
                    <a:cubicBezTo>
                      <a:pt x="1126" y="106"/>
                      <a:pt x="1100" y="53"/>
                      <a:pt x="1048" y="27"/>
                    </a:cubicBezTo>
                    <a:cubicBezTo>
                      <a:pt x="1021" y="1"/>
                      <a:pt x="995" y="1"/>
                      <a:pt x="9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6"/>
              <p:cNvSpPr/>
              <p:nvPr/>
            </p:nvSpPr>
            <p:spPr>
              <a:xfrm>
                <a:off x="4021750" y="3720575"/>
                <a:ext cx="146000" cy="145850"/>
              </a:xfrm>
              <a:custGeom>
                <a:avLst/>
                <a:gdLst/>
                <a:ahLst/>
                <a:cxnLst/>
                <a:rect l="l" t="t" r="r" b="b"/>
                <a:pathLst>
                  <a:path w="5840" h="5834" extrusionOk="0">
                    <a:moveTo>
                      <a:pt x="5683" y="1"/>
                    </a:moveTo>
                    <a:cubicBezTo>
                      <a:pt x="3431" y="420"/>
                      <a:pt x="1519" y="1912"/>
                      <a:pt x="551" y="3981"/>
                    </a:cubicBezTo>
                    <a:cubicBezTo>
                      <a:pt x="315" y="4531"/>
                      <a:pt x="132" y="5107"/>
                      <a:pt x="27" y="5683"/>
                    </a:cubicBezTo>
                    <a:cubicBezTo>
                      <a:pt x="1" y="5735"/>
                      <a:pt x="27" y="5788"/>
                      <a:pt x="79" y="5814"/>
                    </a:cubicBezTo>
                    <a:cubicBezTo>
                      <a:pt x="92" y="5827"/>
                      <a:pt x="105" y="5833"/>
                      <a:pt x="122" y="5833"/>
                    </a:cubicBezTo>
                    <a:cubicBezTo>
                      <a:pt x="138" y="5833"/>
                      <a:pt x="158" y="5827"/>
                      <a:pt x="184" y="5814"/>
                    </a:cubicBezTo>
                    <a:cubicBezTo>
                      <a:pt x="210" y="5814"/>
                      <a:pt x="236" y="5788"/>
                      <a:pt x="236" y="5735"/>
                    </a:cubicBezTo>
                    <a:cubicBezTo>
                      <a:pt x="629" y="3614"/>
                      <a:pt x="2017" y="1781"/>
                      <a:pt x="3928" y="839"/>
                    </a:cubicBezTo>
                    <a:cubicBezTo>
                      <a:pt x="4504" y="551"/>
                      <a:pt x="5107" y="368"/>
                      <a:pt x="5735" y="237"/>
                    </a:cubicBezTo>
                    <a:cubicBezTo>
                      <a:pt x="5787" y="237"/>
                      <a:pt x="5814" y="210"/>
                      <a:pt x="5814" y="158"/>
                    </a:cubicBezTo>
                    <a:cubicBezTo>
                      <a:pt x="5840" y="106"/>
                      <a:pt x="5814" y="53"/>
                      <a:pt x="5761" y="27"/>
                    </a:cubicBezTo>
                    <a:cubicBezTo>
                      <a:pt x="5735" y="1"/>
                      <a:pt x="5709" y="1"/>
                      <a:pt x="56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6"/>
              <p:cNvSpPr/>
              <p:nvPr/>
            </p:nvSpPr>
            <p:spPr>
              <a:xfrm>
                <a:off x="4043350" y="3864575"/>
                <a:ext cx="224550" cy="83025"/>
              </a:xfrm>
              <a:custGeom>
                <a:avLst/>
                <a:gdLst/>
                <a:ahLst/>
                <a:cxnLst/>
                <a:rect l="l" t="t" r="r" b="b"/>
                <a:pathLst>
                  <a:path w="8982" h="3321" extrusionOk="0">
                    <a:moveTo>
                      <a:pt x="3303" y="1"/>
                    </a:moveTo>
                    <a:cubicBezTo>
                      <a:pt x="2961" y="1"/>
                      <a:pt x="2618" y="27"/>
                      <a:pt x="2279" y="80"/>
                    </a:cubicBezTo>
                    <a:cubicBezTo>
                      <a:pt x="1493" y="211"/>
                      <a:pt x="734" y="473"/>
                      <a:pt x="53" y="866"/>
                    </a:cubicBezTo>
                    <a:cubicBezTo>
                      <a:pt x="27" y="892"/>
                      <a:pt x="1" y="918"/>
                      <a:pt x="1" y="970"/>
                    </a:cubicBezTo>
                    <a:cubicBezTo>
                      <a:pt x="1" y="1023"/>
                      <a:pt x="27" y="1049"/>
                      <a:pt x="53" y="1075"/>
                    </a:cubicBezTo>
                    <a:cubicBezTo>
                      <a:pt x="79" y="1088"/>
                      <a:pt x="99" y="1095"/>
                      <a:pt x="119" y="1095"/>
                    </a:cubicBezTo>
                    <a:cubicBezTo>
                      <a:pt x="138" y="1095"/>
                      <a:pt x="158" y="1088"/>
                      <a:pt x="184" y="1075"/>
                    </a:cubicBezTo>
                    <a:cubicBezTo>
                      <a:pt x="1154" y="524"/>
                      <a:pt x="2292" y="232"/>
                      <a:pt x="3424" y="232"/>
                    </a:cubicBezTo>
                    <a:cubicBezTo>
                      <a:pt x="3637" y="232"/>
                      <a:pt x="3849" y="243"/>
                      <a:pt x="4059" y="263"/>
                    </a:cubicBezTo>
                    <a:cubicBezTo>
                      <a:pt x="5002" y="368"/>
                      <a:pt x="5918" y="682"/>
                      <a:pt x="6730" y="1206"/>
                    </a:cubicBezTo>
                    <a:cubicBezTo>
                      <a:pt x="6966" y="1363"/>
                      <a:pt x="7201" y="1546"/>
                      <a:pt x="7437" y="1730"/>
                    </a:cubicBezTo>
                    <a:cubicBezTo>
                      <a:pt x="7961" y="2175"/>
                      <a:pt x="8406" y="2698"/>
                      <a:pt x="8746" y="3275"/>
                    </a:cubicBezTo>
                    <a:cubicBezTo>
                      <a:pt x="8746" y="3275"/>
                      <a:pt x="8772" y="3301"/>
                      <a:pt x="8772" y="3301"/>
                    </a:cubicBezTo>
                    <a:cubicBezTo>
                      <a:pt x="8799" y="3314"/>
                      <a:pt x="8825" y="3320"/>
                      <a:pt x="8851" y="3320"/>
                    </a:cubicBezTo>
                    <a:cubicBezTo>
                      <a:pt x="8877" y="3320"/>
                      <a:pt x="8903" y="3314"/>
                      <a:pt x="8930" y="3301"/>
                    </a:cubicBezTo>
                    <a:cubicBezTo>
                      <a:pt x="8956" y="3248"/>
                      <a:pt x="8982" y="3196"/>
                      <a:pt x="8956" y="3144"/>
                    </a:cubicBezTo>
                    <a:cubicBezTo>
                      <a:pt x="8432" y="2306"/>
                      <a:pt x="7699" y="1546"/>
                      <a:pt x="6835" y="1023"/>
                    </a:cubicBezTo>
                    <a:cubicBezTo>
                      <a:pt x="6625" y="892"/>
                      <a:pt x="6416" y="761"/>
                      <a:pt x="6206" y="656"/>
                    </a:cubicBezTo>
                    <a:cubicBezTo>
                      <a:pt x="5308" y="226"/>
                      <a:pt x="4307" y="1"/>
                      <a:pt x="3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6"/>
              <p:cNvSpPr/>
              <p:nvPr/>
            </p:nvSpPr>
            <p:spPr>
              <a:xfrm>
                <a:off x="3762525" y="4025800"/>
                <a:ext cx="60900" cy="11840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4736" extrusionOk="0">
                    <a:moveTo>
                      <a:pt x="128" y="0"/>
                    </a:moveTo>
                    <a:cubicBezTo>
                      <a:pt x="105" y="0"/>
                      <a:pt x="79" y="7"/>
                      <a:pt x="53" y="20"/>
                    </a:cubicBezTo>
                    <a:cubicBezTo>
                      <a:pt x="27" y="46"/>
                      <a:pt x="1" y="99"/>
                      <a:pt x="1" y="151"/>
                    </a:cubicBezTo>
                    <a:cubicBezTo>
                      <a:pt x="158" y="1853"/>
                      <a:pt x="996" y="3503"/>
                      <a:pt x="2226" y="4707"/>
                    </a:cubicBezTo>
                    <a:lnTo>
                      <a:pt x="2252" y="4707"/>
                    </a:lnTo>
                    <a:cubicBezTo>
                      <a:pt x="2272" y="4727"/>
                      <a:pt x="2293" y="4736"/>
                      <a:pt x="2313" y="4736"/>
                    </a:cubicBezTo>
                    <a:cubicBezTo>
                      <a:pt x="2345" y="4736"/>
                      <a:pt x="2377" y="4713"/>
                      <a:pt x="2410" y="4681"/>
                    </a:cubicBezTo>
                    <a:cubicBezTo>
                      <a:pt x="2436" y="4655"/>
                      <a:pt x="2436" y="4602"/>
                      <a:pt x="2383" y="4550"/>
                    </a:cubicBezTo>
                    <a:cubicBezTo>
                      <a:pt x="1153" y="3372"/>
                      <a:pt x="393" y="1801"/>
                      <a:pt x="236" y="99"/>
                    </a:cubicBezTo>
                    <a:cubicBezTo>
                      <a:pt x="210" y="46"/>
                      <a:pt x="210" y="20"/>
                      <a:pt x="184" y="20"/>
                    </a:cubicBezTo>
                    <a:cubicBezTo>
                      <a:pt x="171" y="7"/>
                      <a:pt x="151" y="0"/>
                      <a:pt x="1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6"/>
              <p:cNvSpPr/>
              <p:nvPr/>
            </p:nvSpPr>
            <p:spPr>
              <a:xfrm>
                <a:off x="3769725" y="4095900"/>
                <a:ext cx="39300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2045" extrusionOk="0">
                    <a:moveTo>
                      <a:pt x="121" y="1"/>
                    </a:moveTo>
                    <a:cubicBezTo>
                      <a:pt x="93" y="1"/>
                      <a:pt x="68" y="13"/>
                      <a:pt x="53" y="44"/>
                    </a:cubicBezTo>
                    <a:cubicBezTo>
                      <a:pt x="1" y="70"/>
                      <a:pt x="1" y="122"/>
                      <a:pt x="27" y="175"/>
                    </a:cubicBezTo>
                    <a:cubicBezTo>
                      <a:pt x="341" y="882"/>
                      <a:pt x="786" y="1484"/>
                      <a:pt x="1362" y="2008"/>
                    </a:cubicBezTo>
                    <a:lnTo>
                      <a:pt x="1362" y="2034"/>
                    </a:lnTo>
                    <a:cubicBezTo>
                      <a:pt x="1383" y="2041"/>
                      <a:pt x="1402" y="2044"/>
                      <a:pt x="1420" y="2044"/>
                    </a:cubicBezTo>
                    <a:cubicBezTo>
                      <a:pt x="1469" y="2044"/>
                      <a:pt x="1507" y="2020"/>
                      <a:pt x="1546" y="1982"/>
                    </a:cubicBezTo>
                    <a:cubicBezTo>
                      <a:pt x="1572" y="1955"/>
                      <a:pt x="1572" y="1877"/>
                      <a:pt x="1519" y="1851"/>
                    </a:cubicBezTo>
                    <a:cubicBezTo>
                      <a:pt x="969" y="1327"/>
                      <a:pt x="551" y="751"/>
                      <a:pt x="210" y="70"/>
                    </a:cubicBezTo>
                    <a:cubicBezTo>
                      <a:pt x="210" y="44"/>
                      <a:pt x="184" y="18"/>
                      <a:pt x="184" y="18"/>
                    </a:cubicBezTo>
                    <a:cubicBezTo>
                      <a:pt x="162" y="7"/>
                      <a:pt x="141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6"/>
              <p:cNvSpPr/>
              <p:nvPr/>
            </p:nvSpPr>
            <p:spPr>
              <a:xfrm>
                <a:off x="4146125" y="4121425"/>
                <a:ext cx="77275" cy="49550"/>
              </a:xfrm>
              <a:custGeom>
                <a:avLst/>
                <a:gdLst/>
                <a:ahLst/>
                <a:cxnLst/>
                <a:rect l="l" t="t" r="r" b="b"/>
                <a:pathLst>
                  <a:path w="3091" h="1982" extrusionOk="0">
                    <a:moveTo>
                      <a:pt x="2994" y="1"/>
                    </a:moveTo>
                    <a:cubicBezTo>
                      <a:pt x="2968" y="1"/>
                      <a:pt x="2938" y="13"/>
                      <a:pt x="2907" y="44"/>
                    </a:cubicBezTo>
                    <a:cubicBezTo>
                      <a:pt x="2122" y="830"/>
                      <a:pt x="1127" y="1432"/>
                      <a:pt x="79" y="1772"/>
                    </a:cubicBezTo>
                    <a:cubicBezTo>
                      <a:pt x="27" y="1772"/>
                      <a:pt x="1" y="1825"/>
                      <a:pt x="1" y="1851"/>
                    </a:cubicBezTo>
                    <a:cubicBezTo>
                      <a:pt x="1" y="1903"/>
                      <a:pt x="1" y="1956"/>
                      <a:pt x="53" y="1982"/>
                    </a:cubicBezTo>
                    <a:lnTo>
                      <a:pt x="132" y="1982"/>
                    </a:lnTo>
                    <a:cubicBezTo>
                      <a:pt x="1231" y="1641"/>
                      <a:pt x="2253" y="1013"/>
                      <a:pt x="3064" y="201"/>
                    </a:cubicBezTo>
                    <a:cubicBezTo>
                      <a:pt x="3090" y="175"/>
                      <a:pt x="3090" y="123"/>
                      <a:pt x="3090" y="123"/>
                    </a:cubicBezTo>
                    <a:cubicBezTo>
                      <a:pt x="3090" y="70"/>
                      <a:pt x="3064" y="44"/>
                      <a:pt x="3038" y="18"/>
                    </a:cubicBezTo>
                    <a:cubicBezTo>
                      <a:pt x="3027" y="7"/>
                      <a:pt x="3012" y="1"/>
                      <a:pt x="29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6"/>
              <p:cNvSpPr/>
              <p:nvPr/>
            </p:nvSpPr>
            <p:spPr>
              <a:xfrm>
                <a:off x="4166425" y="4154750"/>
                <a:ext cx="47150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027" extrusionOk="0">
                    <a:moveTo>
                      <a:pt x="1755" y="1"/>
                    </a:moveTo>
                    <a:cubicBezTo>
                      <a:pt x="1729" y="1"/>
                      <a:pt x="1702" y="7"/>
                      <a:pt x="1676" y="20"/>
                    </a:cubicBezTo>
                    <a:cubicBezTo>
                      <a:pt x="1205" y="387"/>
                      <a:pt x="681" y="649"/>
                      <a:pt x="79" y="806"/>
                    </a:cubicBezTo>
                    <a:cubicBezTo>
                      <a:pt x="53" y="806"/>
                      <a:pt x="0" y="832"/>
                      <a:pt x="0" y="884"/>
                    </a:cubicBezTo>
                    <a:cubicBezTo>
                      <a:pt x="0" y="937"/>
                      <a:pt x="27" y="989"/>
                      <a:pt x="53" y="1015"/>
                    </a:cubicBezTo>
                    <a:cubicBezTo>
                      <a:pt x="70" y="1015"/>
                      <a:pt x="88" y="1027"/>
                      <a:pt x="105" y="1027"/>
                    </a:cubicBezTo>
                    <a:cubicBezTo>
                      <a:pt x="114" y="1027"/>
                      <a:pt x="123" y="1024"/>
                      <a:pt x="131" y="1015"/>
                    </a:cubicBezTo>
                    <a:cubicBezTo>
                      <a:pt x="760" y="858"/>
                      <a:pt x="1336" y="570"/>
                      <a:pt x="1833" y="177"/>
                    </a:cubicBezTo>
                    <a:cubicBezTo>
                      <a:pt x="1886" y="151"/>
                      <a:pt x="1886" y="125"/>
                      <a:pt x="1886" y="99"/>
                    </a:cubicBezTo>
                    <a:cubicBezTo>
                      <a:pt x="1886" y="73"/>
                      <a:pt x="1859" y="20"/>
                      <a:pt x="1833" y="20"/>
                    </a:cubicBezTo>
                    <a:cubicBezTo>
                      <a:pt x="1807" y="7"/>
                      <a:pt x="1781" y="1"/>
                      <a:pt x="17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6"/>
              <p:cNvSpPr/>
              <p:nvPr/>
            </p:nvSpPr>
            <p:spPr>
              <a:xfrm>
                <a:off x="3973325" y="3607750"/>
                <a:ext cx="7465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534" extrusionOk="0">
                    <a:moveTo>
                      <a:pt x="1477" y="0"/>
                    </a:moveTo>
                    <a:cubicBezTo>
                      <a:pt x="1004" y="0"/>
                      <a:pt x="529" y="92"/>
                      <a:pt x="79" y="272"/>
                    </a:cubicBezTo>
                    <a:cubicBezTo>
                      <a:pt x="26" y="272"/>
                      <a:pt x="26" y="298"/>
                      <a:pt x="0" y="351"/>
                    </a:cubicBezTo>
                    <a:cubicBezTo>
                      <a:pt x="0" y="377"/>
                      <a:pt x="26" y="429"/>
                      <a:pt x="79" y="455"/>
                    </a:cubicBezTo>
                    <a:cubicBezTo>
                      <a:pt x="79" y="455"/>
                      <a:pt x="102" y="467"/>
                      <a:pt x="133" y="467"/>
                    </a:cubicBezTo>
                    <a:cubicBezTo>
                      <a:pt x="148" y="467"/>
                      <a:pt x="166" y="464"/>
                      <a:pt x="183" y="455"/>
                    </a:cubicBezTo>
                    <a:cubicBezTo>
                      <a:pt x="572" y="297"/>
                      <a:pt x="990" y="218"/>
                      <a:pt x="1409" y="218"/>
                    </a:cubicBezTo>
                    <a:cubicBezTo>
                      <a:pt x="1893" y="218"/>
                      <a:pt x="2379" y="324"/>
                      <a:pt x="2828" y="534"/>
                    </a:cubicBezTo>
                    <a:cubicBezTo>
                      <a:pt x="2880" y="534"/>
                      <a:pt x="2933" y="534"/>
                      <a:pt x="2959" y="482"/>
                    </a:cubicBezTo>
                    <a:cubicBezTo>
                      <a:pt x="2985" y="429"/>
                      <a:pt x="2985" y="351"/>
                      <a:pt x="2906" y="298"/>
                    </a:cubicBezTo>
                    <a:cubicBezTo>
                      <a:pt x="2454" y="99"/>
                      <a:pt x="1967" y="0"/>
                      <a:pt x="14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>
                <a:off x="4011925" y="3597525"/>
                <a:ext cx="44550" cy="14675"/>
              </a:xfrm>
              <a:custGeom>
                <a:avLst/>
                <a:gdLst/>
                <a:ahLst/>
                <a:cxnLst/>
                <a:rect l="l" t="t" r="r" b="b"/>
                <a:pathLst>
                  <a:path w="1782" h="587" extrusionOk="0">
                    <a:moveTo>
                      <a:pt x="132" y="0"/>
                    </a:moveTo>
                    <a:cubicBezTo>
                      <a:pt x="79" y="0"/>
                      <a:pt x="27" y="26"/>
                      <a:pt x="27" y="79"/>
                    </a:cubicBezTo>
                    <a:cubicBezTo>
                      <a:pt x="1" y="131"/>
                      <a:pt x="27" y="184"/>
                      <a:pt x="53" y="210"/>
                    </a:cubicBezTo>
                    <a:lnTo>
                      <a:pt x="106" y="210"/>
                    </a:lnTo>
                    <a:cubicBezTo>
                      <a:pt x="629" y="236"/>
                      <a:pt x="1127" y="341"/>
                      <a:pt x="1598" y="576"/>
                    </a:cubicBezTo>
                    <a:cubicBezTo>
                      <a:pt x="1612" y="583"/>
                      <a:pt x="1628" y="587"/>
                      <a:pt x="1644" y="587"/>
                    </a:cubicBezTo>
                    <a:cubicBezTo>
                      <a:pt x="1689" y="587"/>
                      <a:pt x="1736" y="562"/>
                      <a:pt x="1755" y="524"/>
                    </a:cubicBezTo>
                    <a:cubicBezTo>
                      <a:pt x="1781" y="472"/>
                      <a:pt x="1781" y="419"/>
                      <a:pt x="1703" y="367"/>
                    </a:cubicBezTo>
                    <a:cubicBezTo>
                      <a:pt x="1205" y="131"/>
                      <a:pt x="682" y="0"/>
                      <a:pt x="1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0" name="Google Shape;330;p6"/>
            <p:cNvSpPr/>
            <p:nvPr/>
          </p:nvSpPr>
          <p:spPr>
            <a:xfrm flipH="1">
              <a:off x="7756813" y="4667775"/>
              <a:ext cx="2241425" cy="531700"/>
            </a:xfrm>
            <a:custGeom>
              <a:avLst/>
              <a:gdLst/>
              <a:ahLst/>
              <a:cxnLst/>
              <a:rect l="l" t="t" r="r" b="b"/>
              <a:pathLst>
                <a:path w="89657" h="21268" extrusionOk="0">
                  <a:moveTo>
                    <a:pt x="50100" y="1"/>
                  </a:moveTo>
                  <a:cubicBezTo>
                    <a:pt x="49957" y="1"/>
                    <a:pt x="49815" y="3"/>
                    <a:pt x="49673" y="6"/>
                  </a:cubicBezTo>
                  <a:cubicBezTo>
                    <a:pt x="43834" y="137"/>
                    <a:pt x="38099" y="2938"/>
                    <a:pt x="34433" y="7468"/>
                  </a:cubicBezTo>
                  <a:cubicBezTo>
                    <a:pt x="32077" y="10375"/>
                    <a:pt x="30244" y="14145"/>
                    <a:pt x="26709" y="15376"/>
                  </a:cubicBezTo>
                  <a:cubicBezTo>
                    <a:pt x="25903" y="15646"/>
                    <a:pt x="25090" y="15758"/>
                    <a:pt x="24272" y="15758"/>
                  </a:cubicBezTo>
                  <a:cubicBezTo>
                    <a:pt x="20966" y="15758"/>
                    <a:pt x="17566" y="13942"/>
                    <a:pt x="14167" y="13438"/>
                  </a:cubicBezTo>
                  <a:cubicBezTo>
                    <a:pt x="13578" y="13350"/>
                    <a:pt x="12987" y="13307"/>
                    <a:pt x="12397" y="13307"/>
                  </a:cubicBezTo>
                  <a:cubicBezTo>
                    <a:pt x="7235" y="13307"/>
                    <a:pt x="2163" y="16591"/>
                    <a:pt x="1" y="21267"/>
                  </a:cubicBezTo>
                  <a:lnTo>
                    <a:pt x="89656" y="21267"/>
                  </a:lnTo>
                  <a:cubicBezTo>
                    <a:pt x="89028" y="18387"/>
                    <a:pt x="85624" y="16292"/>
                    <a:pt x="82482" y="15742"/>
                  </a:cubicBezTo>
                  <a:cubicBezTo>
                    <a:pt x="78790" y="15062"/>
                    <a:pt x="74731" y="15481"/>
                    <a:pt x="71484" y="13543"/>
                  </a:cubicBezTo>
                  <a:cubicBezTo>
                    <a:pt x="68840" y="11946"/>
                    <a:pt x="67269" y="9118"/>
                    <a:pt x="65226" y="6814"/>
                  </a:cubicBezTo>
                  <a:cubicBezTo>
                    <a:pt x="61445" y="2547"/>
                    <a:pt x="55795" y="1"/>
                    <a:pt x="501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" name="Google Shape;331;p6"/>
          <p:cNvSpPr/>
          <p:nvPr/>
        </p:nvSpPr>
        <p:spPr>
          <a:xfrm>
            <a:off x="-260200" y="314550"/>
            <a:ext cx="905375" cy="449900"/>
          </a:xfrm>
          <a:custGeom>
            <a:avLst/>
            <a:gdLst/>
            <a:ahLst/>
            <a:cxnLst/>
            <a:rect l="l" t="t" r="r" b="b"/>
            <a:pathLst>
              <a:path w="36215" h="17996" extrusionOk="0">
                <a:moveTo>
                  <a:pt x="20343" y="1"/>
                </a:moveTo>
                <a:cubicBezTo>
                  <a:pt x="15140" y="1"/>
                  <a:pt x="15320" y="7544"/>
                  <a:pt x="15320" y="7544"/>
                </a:cubicBezTo>
                <a:cubicBezTo>
                  <a:pt x="15320" y="7544"/>
                  <a:pt x="11904" y="86"/>
                  <a:pt x="8144" y="86"/>
                </a:cubicBezTo>
                <a:cubicBezTo>
                  <a:pt x="7625" y="86"/>
                  <a:pt x="7099" y="229"/>
                  <a:pt x="6574" y="553"/>
                </a:cubicBezTo>
                <a:cubicBezTo>
                  <a:pt x="2227" y="3250"/>
                  <a:pt x="5501" y="8408"/>
                  <a:pt x="5501" y="8408"/>
                </a:cubicBezTo>
                <a:cubicBezTo>
                  <a:pt x="5286" y="8210"/>
                  <a:pt x="4914" y="8107"/>
                  <a:pt x="4481" y="8107"/>
                </a:cubicBezTo>
                <a:cubicBezTo>
                  <a:pt x="2740" y="8107"/>
                  <a:pt x="1" y="9757"/>
                  <a:pt x="2411" y="13488"/>
                </a:cubicBezTo>
                <a:cubicBezTo>
                  <a:pt x="4427" y="16630"/>
                  <a:pt x="10954" y="17996"/>
                  <a:pt x="16913" y="17996"/>
                </a:cubicBezTo>
                <a:cubicBezTo>
                  <a:pt x="19545" y="17996"/>
                  <a:pt x="22066" y="17730"/>
                  <a:pt x="24039" y="17232"/>
                </a:cubicBezTo>
                <a:cubicBezTo>
                  <a:pt x="30926" y="15504"/>
                  <a:pt x="36215" y="8565"/>
                  <a:pt x="31711" y="5030"/>
                </a:cubicBezTo>
                <a:cubicBezTo>
                  <a:pt x="30721" y="4251"/>
                  <a:pt x="29768" y="3956"/>
                  <a:pt x="28893" y="3956"/>
                </a:cubicBezTo>
                <a:cubicBezTo>
                  <a:pt x="26183" y="3956"/>
                  <a:pt x="24222" y="6785"/>
                  <a:pt x="24222" y="6785"/>
                </a:cubicBezTo>
                <a:cubicBezTo>
                  <a:pt x="24222" y="6785"/>
                  <a:pt x="25898" y="160"/>
                  <a:pt x="20504" y="3"/>
                </a:cubicBezTo>
                <a:cubicBezTo>
                  <a:pt x="20450" y="1"/>
                  <a:pt x="20396" y="1"/>
                  <a:pt x="203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2" name="Google Shape;332;p6"/>
          <p:cNvGrpSpPr/>
          <p:nvPr/>
        </p:nvGrpSpPr>
        <p:grpSpPr>
          <a:xfrm>
            <a:off x="159688" y="1098875"/>
            <a:ext cx="429900" cy="2244775"/>
            <a:chOff x="159688" y="1098875"/>
            <a:chExt cx="429900" cy="2244775"/>
          </a:xfrm>
        </p:grpSpPr>
        <p:sp>
          <p:nvSpPr>
            <p:cNvPr id="333" name="Google Shape;333;p6"/>
            <p:cNvSpPr/>
            <p:nvPr/>
          </p:nvSpPr>
          <p:spPr>
            <a:xfrm>
              <a:off x="364894" y="2191150"/>
              <a:ext cx="79900" cy="79875"/>
            </a:xfrm>
            <a:custGeom>
              <a:avLst/>
              <a:gdLst/>
              <a:ahLst/>
              <a:cxnLst/>
              <a:rect l="l" t="t" r="r" b="b"/>
              <a:pathLst>
                <a:path w="3196" h="3195" extrusionOk="0">
                  <a:moveTo>
                    <a:pt x="1598" y="0"/>
                  </a:moveTo>
                  <a:cubicBezTo>
                    <a:pt x="707" y="0"/>
                    <a:pt x="1" y="707"/>
                    <a:pt x="1" y="1598"/>
                  </a:cubicBezTo>
                  <a:cubicBezTo>
                    <a:pt x="1" y="2488"/>
                    <a:pt x="707" y="3195"/>
                    <a:pt x="1598" y="3195"/>
                  </a:cubicBezTo>
                  <a:cubicBezTo>
                    <a:pt x="2488" y="3195"/>
                    <a:pt x="3195" y="2488"/>
                    <a:pt x="3195" y="1598"/>
                  </a:cubicBezTo>
                  <a:cubicBezTo>
                    <a:pt x="3195" y="707"/>
                    <a:pt x="2488" y="0"/>
                    <a:pt x="15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268575" y="3231700"/>
              <a:ext cx="112600" cy="111950"/>
            </a:xfrm>
            <a:custGeom>
              <a:avLst/>
              <a:gdLst/>
              <a:ahLst/>
              <a:cxnLst/>
              <a:rect l="l" t="t" r="r" b="b"/>
              <a:pathLst>
                <a:path w="4504" h="4478" extrusionOk="0">
                  <a:moveTo>
                    <a:pt x="2252" y="0"/>
                  </a:moveTo>
                  <a:cubicBezTo>
                    <a:pt x="1021" y="0"/>
                    <a:pt x="0" y="995"/>
                    <a:pt x="0" y="2252"/>
                  </a:cubicBezTo>
                  <a:cubicBezTo>
                    <a:pt x="0" y="3483"/>
                    <a:pt x="1021" y="4478"/>
                    <a:pt x="2252" y="4478"/>
                  </a:cubicBezTo>
                  <a:cubicBezTo>
                    <a:pt x="3509" y="4478"/>
                    <a:pt x="4504" y="3483"/>
                    <a:pt x="4504" y="2252"/>
                  </a:cubicBezTo>
                  <a:cubicBezTo>
                    <a:pt x="4504" y="995"/>
                    <a:pt x="3509" y="0"/>
                    <a:pt x="2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199081" y="2708475"/>
              <a:ext cx="85775" cy="85775"/>
            </a:xfrm>
            <a:custGeom>
              <a:avLst/>
              <a:gdLst/>
              <a:ahLst/>
              <a:cxnLst/>
              <a:rect l="l" t="t" r="r" b="b"/>
              <a:pathLst>
                <a:path w="3431" h="3431" extrusionOk="0">
                  <a:moveTo>
                    <a:pt x="1728" y="1"/>
                  </a:moveTo>
                  <a:cubicBezTo>
                    <a:pt x="760" y="1"/>
                    <a:pt x="0" y="760"/>
                    <a:pt x="0" y="1703"/>
                  </a:cubicBezTo>
                  <a:cubicBezTo>
                    <a:pt x="0" y="2672"/>
                    <a:pt x="760" y="3431"/>
                    <a:pt x="1728" y="3431"/>
                  </a:cubicBezTo>
                  <a:cubicBezTo>
                    <a:pt x="2671" y="3431"/>
                    <a:pt x="3430" y="2672"/>
                    <a:pt x="3430" y="1703"/>
                  </a:cubicBezTo>
                  <a:cubicBezTo>
                    <a:pt x="3430" y="760"/>
                    <a:pt x="2671" y="1"/>
                    <a:pt x="17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159688" y="1698050"/>
              <a:ext cx="55675" cy="55650"/>
            </a:xfrm>
            <a:custGeom>
              <a:avLst/>
              <a:gdLst/>
              <a:ahLst/>
              <a:cxnLst/>
              <a:rect l="l" t="t" r="r" b="b"/>
              <a:pathLst>
                <a:path w="2227" h="2226" extrusionOk="0">
                  <a:moveTo>
                    <a:pt x="1100" y="0"/>
                  </a:moveTo>
                  <a:cubicBezTo>
                    <a:pt x="498" y="0"/>
                    <a:pt x="0" y="498"/>
                    <a:pt x="0" y="1126"/>
                  </a:cubicBezTo>
                  <a:cubicBezTo>
                    <a:pt x="0" y="1728"/>
                    <a:pt x="498" y="2226"/>
                    <a:pt x="1100" y="2226"/>
                  </a:cubicBezTo>
                  <a:cubicBezTo>
                    <a:pt x="1729" y="2226"/>
                    <a:pt x="2226" y="1728"/>
                    <a:pt x="2226" y="1126"/>
                  </a:cubicBezTo>
                  <a:cubicBezTo>
                    <a:pt x="2226" y="498"/>
                    <a:pt x="1729" y="0"/>
                    <a:pt x="11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428513" y="1098875"/>
              <a:ext cx="161075" cy="161725"/>
            </a:xfrm>
            <a:custGeom>
              <a:avLst/>
              <a:gdLst/>
              <a:ahLst/>
              <a:cxnLst/>
              <a:rect l="l" t="t" r="r" b="b"/>
              <a:pathLst>
                <a:path w="6443" h="6469" extrusionOk="0">
                  <a:moveTo>
                    <a:pt x="3221" y="1"/>
                  </a:moveTo>
                  <a:cubicBezTo>
                    <a:pt x="1441" y="1"/>
                    <a:pt x="1" y="1441"/>
                    <a:pt x="1" y="3248"/>
                  </a:cubicBezTo>
                  <a:cubicBezTo>
                    <a:pt x="1" y="5028"/>
                    <a:pt x="1441" y="6468"/>
                    <a:pt x="3221" y="6468"/>
                  </a:cubicBezTo>
                  <a:cubicBezTo>
                    <a:pt x="5002" y="6468"/>
                    <a:pt x="6442" y="5028"/>
                    <a:pt x="6442" y="3248"/>
                  </a:cubicBezTo>
                  <a:cubicBezTo>
                    <a:pt x="6442" y="1441"/>
                    <a:pt x="5002" y="1"/>
                    <a:pt x="32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" name="Google Shape;338;p6"/>
          <p:cNvGrpSpPr/>
          <p:nvPr/>
        </p:nvGrpSpPr>
        <p:grpSpPr>
          <a:xfrm>
            <a:off x="8593263" y="400650"/>
            <a:ext cx="391050" cy="3020750"/>
            <a:chOff x="8593263" y="400650"/>
            <a:chExt cx="391050" cy="3020750"/>
          </a:xfrm>
        </p:grpSpPr>
        <p:sp>
          <p:nvSpPr>
            <p:cNvPr id="339" name="Google Shape;339;p6"/>
            <p:cNvSpPr/>
            <p:nvPr/>
          </p:nvSpPr>
          <p:spPr>
            <a:xfrm>
              <a:off x="8593263" y="985725"/>
              <a:ext cx="53050" cy="53050"/>
            </a:xfrm>
            <a:custGeom>
              <a:avLst/>
              <a:gdLst/>
              <a:ahLst/>
              <a:cxnLst/>
              <a:rect l="l" t="t" r="r" b="b"/>
              <a:pathLst>
                <a:path w="2122" h="2122" extrusionOk="0">
                  <a:moveTo>
                    <a:pt x="1048" y="1"/>
                  </a:moveTo>
                  <a:cubicBezTo>
                    <a:pt x="472" y="1"/>
                    <a:pt x="0" y="472"/>
                    <a:pt x="0" y="1075"/>
                  </a:cubicBezTo>
                  <a:cubicBezTo>
                    <a:pt x="0" y="1651"/>
                    <a:pt x="472" y="2122"/>
                    <a:pt x="1048" y="2122"/>
                  </a:cubicBezTo>
                  <a:cubicBezTo>
                    <a:pt x="1650" y="2122"/>
                    <a:pt x="2121" y="1651"/>
                    <a:pt x="2121" y="1075"/>
                  </a:cubicBezTo>
                  <a:cubicBezTo>
                    <a:pt x="2121" y="472"/>
                    <a:pt x="1650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8630153" y="2107450"/>
              <a:ext cx="111300" cy="111950"/>
            </a:xfrm>
            <a:custGeom>
              <a:avLst/>
              <a:gdLst/>
              <a:ahLst/>
              <a:cxnLst/>
              <a:rect l="l" t="t" r="r" b="b"/>
              <a:pathLst>
                <a:path w="4452" h="4478" extrusionOk="0">
                  <a:moveTo>
                    <a:pt x="2226" y="0"/>
                  </a:moveTo>
                  <a:cubicBezTo>
                    <a:pt x="995" y="0"/>
                    <a:pt x="0" y="1021"/>
                    <a:pt x="0" y="2252"/>
                  </a:cubicBezTo>
                  <a:cubicBezTo>
                    <a:pt x="0" y="3483"/>
                    <a:pt x="995" y="4478"/>
                    <a:pt x="2226" y="4478"/>
                  </a:cubicBezTo>
                  <a:cubicBezTo>
                    <a:pt x="3456" y="4478"/>
                    <a:pt x="4451" y="3483"/>
                    <a:pt x="4451" y="2252"/>
                  </a:cubicBezTo>
                  <a:cubicBezTo>
                    <a:pt x="4451" y="1021"/>
                    <a:pt x="3456" y="0"/>
                    <a:pt x="22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8703898" y="1530225"/>
              <a:ext cx="85775" cy="85775"/>
            </a:xfrm>
            <a:custGeom>
              <a:avLst/>
              <a:gdLst/>
              <a:ahLst/>
              <a:cxnLst/>
              <a:rect l="l" t="t" r="r" b="b"/>
              <a:pathLst>
                <a:path w="3431" h="3431" extrusionOk="0">
                  <a:moveTo>
                    <a:pt x="1702" y="1"/>
                  </a:moveTo>
                  <a:cubicBezTo>
                    <a:pt x="760" y="1"/>
                    <a:pt x="0" y="760"/>
                    <a:pt x="0" y="1702"/>
                  </a:cubicBezTo>
                  <a:cubicBezTo>
                    <a:pt x="0" y="2645"/>
                    <a:pt x="760" y="3431"/>
                    <a:pt x="1702" y="3431"/>
                  </a:cubicBezTo>
                  <a:cubicBezTo>
                    <a:pt x="2671" y="3431"/>
                    <a:pt x="3430" y="2645"/>
                    <a:pt x="3430" y="1702"/>
                  </a:cubicBezTo>
                  <a:cubicBezTo>
                    <a:pt x="3430" y="760"/>
                    <a:pt x="2671" y="1"/>
                    <a:pt x="17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8608758" y="3362450"/>
              <a:ext cx="58950" cy="58950"/>
            </a:xfrm>
            <a:custGeom>
              <a:avLst/>
              <a:gdLst/>
              <a:ahLst/>
              <a:cxnLst/>
              <a:rect l="l" t="t" r="r" b="b"/>
              <a:pathLst>
                <a:path w="2358" h="2358" extrusionOk="0">
                  <a:moveTo>
                    <a:pt x="1179" y="1"/>
                  </a:moveTo>
                  <a:cubicBezTo>
                    <a:pt x="525" y="1"/>
                    <a:pt x="1" y="524"/>
                    <a:pt x="1" y="1179"/>
                  </a:cubicBezTo>
                  <a:cubicBezTo>
                    <a:pt x="1" y="1833"/>
                    <a:pt x="525" y="2357"/>
                    <a:pt x="1179" y="2357"/>
                  </a:cubicBezTo>
                  <a:cubicBezTo>
                    <a:pt x="1834" y="2357"/>
                    <a:pt x="2357" y="1833"/>
                    <a:pt x="2357" y="1179"/>
                  </a:cubicBezTo>
                  <a:cubicBezTo>
                    <a:pt x="2357" y="524"/>
                    <a:pt x="183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8752118" y="2710850"/>
              <a:ext cx="176125" cy="160150"/>
            </a:xfrm>
            <a:custGeom>
              <a:avLst/>
              <a:gdLst/>
              <a:ahLst/>
              <a:cxnLst/>
              <a:rect l="l" t="t" r="r" b="b"/>
              <a:pathLst>
                <a:path w="7045" h="6406" extrusionOk="0">
                  <a:moveTo>
                    <a:pt x="3514" y="0"/>
                  </a:moveTo>
                  <a:cubicBezTo>
                    <a:pt x="2063" y="0"/>
                    <a:pt x="755" y="998"/>
                    <a:pt x="420" y="2474"/>
                  </a:cubicBezTo>
                  <a:cubicBezTo>
                    <a:pt x="1" y="4176"/>
                    <a:pt x="1074" y="5904"/>
                    <a:pt x="2802" y="6323"/>
                  </a:cubicBezTo>
                  <a:cubicBezTo>
                    <a:pt x="3043" y="6378"/>
                    <a:pt x="3285" y="6405"/>
                    <a:pt x="3523" y="6405"/>
                  </a:cubicBezTo>
                  <a:cubicBezTo>
                    <a:pt x="4968" y="6405"/>
                    <a:pt x="6292" y="5423"/>
                    <a:pt x="6651" y="3940"/>
                  </a:cubicBezTo>
                  <a:cubicBezTo>
                    <a:pt x="7044" y="2212"/>
                    <a:pt x="5997" y="510"/>
                    <a:pt x="4269" y="91"/>
                  </a:cubicBezTo>
                  <a:cubicBezTo>
                    <a:pt x="4016" y="30"/>
                    <a:pt x="3763" y="0"/>
                    <a:pt x="35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8890688" y="400650"/>
              <a:ext cx="93625" cy="93625"/>
            </a:xfrm>
            <a:custGeom>
              <a:avLst/>
              <a:gdLst/>
              <a:ahLst/>
              <a:cxnLst/>
              <a:rect l="l" t="t" r="r" b="b"/>
              <a:pathLst>
                <a:path w="3745" h="3745" extrusionOk="0">
                  <a:moveTo>
                    <a:pt x="1886" y="0"/>
                  </a:moveTo>
                  <a:cubicBezTo>
                    <a:pt x="838" y="0"/>
                    <a:pt x="0" y="838"/>
                    <a:pt x="0" y="1860"/>
                  </a:cubicBezTo>
                  <a:cubicBezTo>
                    <a:pt x="0" y="2907"/>
                    <a:pt x="838" y="3745"/>
                    <a:pt x="1886" y="3745"/>
                  </a:cubicBezTo>
                  <a:cubicBezTo>
                    <a:pt x="2907" y="3745"/>
                    <a:pt x="3745" y="2907"/>
                    <a:pt x="3745" y="1860"/>
                  </a:cubicBezTo>
                  <a:cubicBezTo>
                    <a:pt x="3745" y="838"/>
                    <a:pt x="2907" y="0"/>
                    <a:pt x="18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6405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22"/>
          <p:cNvSpPr txBox="1">
            <a:spLocks noGrp="1"/>
          </p:cNvSpPr>
          <p:nvPr>
            <p:ph type="title" hasCustomPrompt="1"/>
          </p:nvPr>
        </p:nvSpPr>
        <p:spPr>
          <a:xfrm>
            <a:off x="2187150" y="3465512"/>
            <a:ext cx="4769700" cy="7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174" name="Google Shape;1174;p22"/>
          <p:cNvSpPr txBox="1">
            <a:spLocks noGrp="1"/>
          </p:cNvSpPr>
          <p:nvPr>
            <p:ph type="subTitle" idx="1"/>
          </p:nvPr>
        </p:nvSpPr>
        <p:spPr>
          <a:xfrm>
            <a:off x="2187150" y="4185025"/>
            <a:ext cx="476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5" name="Google Shape;1175;p22"/>
          <p:cNvSpPr txBox="1">
            <a:spLocks noGrp="1"/>
          </p:cNvSpPr>
          <p:nvPr>
            <p:ph type="title" idx="2" hasCustomPrompt="1"/>
          </p:nvPr>
        </p:nvSpPr>
        <p:spPr>
          <a:xfrm>
            <a:off x="2187150" y="557975"/>
            <a:ext cx="4769700" cy="7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176" name="Google Shape;1176;p22"/>
          <p:cNvSpPr txBox="1">
            <a:spLocks noGrp="1"/>
          </p:cNvSpPr>
          <p:nvPr>
            <p:ph type="subTitle" idx="3"/>
          </p:nvPr>
        </p:nvSpPr>
        <p:spPr>
          <a:xfrm>
            <a:off x="2187150" y="1277488"/>
            <a:ext cx="476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7" name="Google Shape;1177;p22"/>
          <p:cNvSpPr txBox="1">
            <a:spLocks noGrp="1"/>
          </p:cNvSpPr>
          <p:nvPr>
            <p:ph type="title" idx="4" hasCustomPrompt="1"/>
          </p:nvPr>
        </p:nvSpPr>
        <p:spPr>
          <a:xfrm>
            <a:off x="2187150" y="2011744"/>
            <a:ext cx="4769700" cy="7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78" name="Google Shape;1178;p22"/>
          <p:cNvSpPr txBox="1">
            <a:spLocks noGrp="1"/>
          </p:cNvSpPr>
          <p:nvPr>
            <p:ph type="subTitle" idx="5"/>
          </p:nvPr>
        </p:nvSpPr>
        <p:spPr>
          <a:xfrm>
            <a:off x="2187150" y="2731256"/>
            <a:ext cx="4769700" cy="4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9" name="Google Shape;1179;p22"/>
          <p:cNvSpPr/>
          <p:nvPr/>
        </p:nvSpPr>
        <p:spPr>
          <a:xfrm>
            <a:off x="-586064" y="4456338"/>
            <a:ext cx="2896376" cy="687276"/>
          </a:xfrm>
          <a:custGeom>
            <a:avLst/>
            <a:gdLst/>
            <a:ahLst/>
            <a:cxnLst/>
            <a:rect l="l" t="t" r="r" b="b"/>
            <a:pathLst>
              <a:path w="80910" h="19199" extrusionOk="0">
                <a:moveTo>
                  <a:pt x="35634" y="0"/>
                </a:moveTo>
                <a:cubicBezTo>
                  <a:pt x="30513" y="0"/>
                  <a:pt x="25436" y="2310"/>
                  <a:pt x="22021" y="6159"/>
                </a:cubicBezTo>
                <a:cubicBezTo>
                  <a:pt x="20188" y="8227"/>
                  <a:pt x="18774" y="10793"/>
                  <a:pt x="16391" y="12207"/>
                </a:cubicBezTo>
                <a:cubicBezTo>
                  <a:pt x="13459" y="13962"/>
                  <a:pt x="9793" y="13595"/>
                  <a:pt x="6441" y="14197"/>
                </a:cubicBezTo>
                <a:cubicBezTo>
                  <a:pt x="3613" y="14695"/>
                  <a:pt x="550" y="16606"/>
                  <a:pt x="0" y="19198"/>
                </a:cubicBezTo>
                <a:lnTo>
                  <a:pt x="80910" y="19198"/>
                </a:lnTo>
                <a:cubicBezTo>
                  <a:pt x="78937" y="14972"/>
                  <a:pt x="74374" y="12008"/>
                  <a:pt x="69714" y="12008"/>
                </a:cubicBezTo>
                <a:cubicBezTo>
                  <a:pt x="69178" y="12008"/>
                  <a:pt x="68641" y="12048"/>
                  <a:pt x="68106" y="12129"/>
                </a:cubicBezTo>
                <a:cubicBezTo>
                  <a:pt x="65055" y="12588"/>
                  <a:pt x="62005" y="14215"/>
                  <a:pt x="59034" y="14215"/>
                </a:cubicBezTo>
                <a:cubicBezTo>
                  <a:pt x="58282" y="14215"/>
                  <a:pt x="57535" y="14111"/>
                  <a:pt x="56794" y="13857"/>
                </a:cubicBezTo>
                <a:cubicBezTo>
                  <a:pt x="53599" y="12757"/>
                  <a:pt x="51950" y="9353"/>
                  <a:pt x="49829" y="6735"/>
                </a:cubicBezTo>
                <a:cubicBezTo>
                  <a:pt x="46503" y="2624"/>
                  <a:pt x="41345" y="110"/>
                  <a:pt x="36056" y="5"/>
                </a:cubicBezTo>
                <a:cubicBezTo>
                  <a:pt x="35915" y="2"/>
                  <a:pt x="35775" y="0"/>
                  <a:pt x="3563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22"/>
          <p:cNvSpPr/>
          <p:nvPr/>
        </p:nvSpPr>
        <p:spPr>
          <a:xfrm>
            <a:off x="941900" y="237400"/>
            <a:ext cx="905375" cy="449900"/>
          </a:xfrm>
          <a:custGeom>
            <a:avLst/>
            <a:gdLst/>
            <a:ahLst/>
            <a:cxnLst/>
            <a:rect l="l" t="t" r="r" b="b"/>
            <a:pathLst>
              <a:path w="36215" h="17996" extrusionOk="0">
                <a:moveTo>
                  <a:pt x="20343" y="1"/>
                </a:moveTo>
                <a:cubicBezTo>
                  <a:pt x="15140" y="1"/>
                  <a:pt x="15320" y="7544"/>
                  <a:pt x="15320" y="7544"/>
                </a:cubicBezTo>
                <a:cubicBezTo>
                  <a:pt x="15320" y="7544"/>
                  <a:pt x="11904" y="86"/>
                  <a:pt x="8144" y="86"/>
                </a:cubicBezTo>
                <a:cubicBezTo>
                  <a:pt x="7625" y="86"/>
                  <a:pt x="7099" y="229"/>
                  <a:pt x="6574" y="553"/>
                </a:cubicBezTo>
                <a:cubicBezTo>
                  <a:pt x="2227" y="3250"/>
                  <a:pt x="5501" y="8408"/>
                  <a:pt x="5501" y="8408"/>
                </a:cubicBezTo>
                <a:cubicBezTo>
                  <a:pt x="5286" y="8210"/>
                  <a:pt x="4914" y="8107"/>
                  <a:pt x="4481" y="8107"/>
                </a:cubicBezTo>
                <a:cubicBezTo>
                  <a:pt x="2740" y="8107"/>
                  <a:pt x="1" y="9757"/>
                  <a:pt x="2411" y="13488"/>
                </a:cubicBezTo>
                <a:cubicBezTo>
                  <a:pt x="4427" y="16630"/>
                  <a:pt x="10954" y="17996"/>
                  <a:pt x="16913" y="17996"/>
                </a:cubicBezTo>
                <a:cubicBezTo>
                  <a:pt x="19545" y="17996"/>
                  <a:pt x="22066" y="17730"/>
                  <a:pt x="24039" y="17232"/>
                </a:cubicBezTo>
                <a:cubicBezTo>
                  <a:pt x="30926" y="15504"/>
                  <a:pt x="36215" y="8565"/>
                  <a:pt x="31711" y="5030"/>
                </a:cubicBezTo>
                <a:cubicBezTo>
                  <a:pt x="30721" y="4251"/>
                  <a:pt x="29768" y="3956"/>
                  <a:pt x="28893" y="3956"/>
                </a:cubicBezTo>
                <a:cubicBezTo>
                  <a:pt x="26183" y="3956"/>
                  <a:pt x="24222" y="6785"/>
                  <a:pt x="24222" y="6785"/>
                </a:cubicBezTo>
                <a:cubicBezTo>
                  <a:pt x="24222" y="6785"/>
                  <a:pt x="25898" y="160"/>
                  <a:pt x="20504" y="3"/>
                </a:cubicBezTo>
                <a:cubicBezTo>
                  <a:pt x="20450" y="1"/>
                  <a:pt x="20396" y="1"/>
                  <a:pt x="203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1" name="Google Shape;1181;p22"/>
          <p:cNvGrpSpPr/>
          <p:nvPr/>
        </p:nvGrpSpPr>
        <p:grpSpPr>
          <a:xfrm>
            <a:off x="7405338" y="4534793"/>
            <a:ext cx="2032575" cy="608825"/>
            <a:chOff x="3846325" y="4177475"/>
            <a:chExt cx="2032575" cy="608825"/>
          </a:xfrm>
        </p:grpSpPr>
        <p:sp>
          <p:nvSpPr>
            <p:cNvPr id="1182" name="Google Shape;1182;p22"/>
            <p:cNvSpPr/>
            <p:nvPr/>
          </p:nvSpPr>
          <p:spPr>
            <a:xfrm>
              <a:off x="3846325" y="4177475"/>
              <a:ext cx="2032575" cy="608825"/>
            </a:xfrm>
            <a:custGeom>
              <a:avLst/>
              <a:gdLst/>
              <a:ahLst/>
              <a:cxnLst/>
              <a:rect l="l" t="t" r="r" b="b"/>
              <a:pathLst>
                <a:path w="81303" h="24353" extrusionOk="0">
                  <a:moveTo>
                    <a:pt x="40295" y="0"/>
                  </a:moveTo>
                  <a:cubicBezTo>
                    <a:pt x="39709" y="0"/>
                    <a:pt x="39124" y="27"/>
                    <a:pt x="38544" y="80"/>
                  </a:cubicBezTo>
                  <a:cubicBezTo>
                    <a:pt x="38465" y="106"/>
                    <a:pt x="38387" y="106"/>
                    <a:pt x="38334" y="106"/>
                  </a:cubicBezTo>
                  <a:cubicBezTo>
                    <a:pt x="36789" y="290"/>
                    <a:pt x="35271" y="682"/>
                    <a:pt x="33857" y="1258"/>
                  </a:cubicBezTo>
                  <a:cubicBezTo>
                    <a:pt x="33830" y="1285"/>
                    <a:pt x="33804" y="1285"/>
                    <a:pt x="33752" y="1285"/>
                  </a:cubicBezTo>
                  <a:cubicBezTo>
                    <a:pt x="33464" y="1416"/>
                    <a:pt x="33150" y="1546"/>
                    <a:pt x="32862" y="1704"/>
                  </a:cubicBezTo>
                  <a:cubicBezTo>
                    <a:pt x="32809" y="1730"/>
                    <a:pt x="32731" y="1756"/>
                    <a:pt x="32678" y="1782"/>
                  </a:cubicBezTo>
                  <a:cubicBezTo>
                    <a:pt x="30872" y="2672"/>
                    <a:pt x="29222" y="3877"/>
                    <a:pt x="27887" y="5369"/>
                  </a:cubicBezTo>
                  <a:cubicBezTo>
                    <a:pt x="27834" y="5422"/>
                    <a:pt x="27782" y="5500"/>
                    <a:pt x="27729" y="5553"/>
                  </a:cubicBezTo>
                  <a:cubicBezTo>
                    <a:pt x="27206" y="6129"/>
                    <a:pt x="26761" y="6757"/>
                    <a:pt x="26342" y="7438"/>
                  </a:cubicBezTo>
                  <a:cubicBezTo>
                    <a:pt x="26316" y="7464"/>
                    <a:pt x="26289" y="7490"/>
                    <a:pt x="26289" y="7543"/>
                  </a:cubicBezTo>
                  <a:cubicBezTo>
                    <a:pt x="26158" y="7700"/>
                    <a:pt x="26080" y="7883"/>
                    <a:pt x="25975" y="8066"/>
                  </a:cubicBezTo>
                  <a:cubicBezTo>
                    <a:pt x="25190" y="9506"/>
                    <a:pt x="24561" y="11208"/>
                    <a:pt x="23671" y="12596"/>
                  </a:cubicBezTo>
                  <a:lnTo>
                    <a:pt x="23514" y="12806"/>
                  </a:lnTo>
                  <a:cubicBezTo>
                    <a:pt x="22859" y="13774"/>
                    <a:pt x="22074" y="14560"/>
                    <a:pt x="20974" y="15005"/>
                  </a:cubicBezTo>
                  <a:cubicBezTo>
                    <a:pt x="20384" y="15241"/>
                    <a:pt x="19794" y="15349"/>
                    <a:pt x="19185" y="15349"/>
                  </a:cubicBezTo>
                  <a:cubicBezTo>
                    <a:pt x="19118" y="15349"/>
                    <a:pt x="19051" y="15348"/>
                    <a:pt x="18984" y="15346"/>
                  </a:cubicBezTo>
                  <a:lnTo>
                    <a:pt x="18879" y="15346"/>
                  </a:lnTo>
                  <a:cubicBezTo>
                    <a:pt x="18486" y="15346"/>
                    <a:pt x="18094" y="15293"/>
                    <a:pt x="17675" y="15215"/>
                  </a:cubicBezTo>
                  <a:cubicBezTo>
                    <a:pt x="17596" y="15215"/>
                    <a:pt x="17544" y="15188"/>
                    <a:pt x="17465" y="15188"/>
                  </a:cubicBezTo>
                  <a:cubicBezTo>
                    <a:pt x="15868" y="14874"/>
                    <a:pt x="14245" y="14220"/>
                    <a:pt x="12647" y="13905"/>
                  </a:cubicBezTo>
                  <a:cubicBezTo>
                    <a:pt x="11940" y="13774"/>
                    <a:pt x="11233" y="13722"/>
                    <a:pt x="10526" y="13722"/>
                  </a:cubicBezTo>
                  <a:cubicBezTo>
                    <a:pt x="10448" y="13722"/>
                    <a:pt x="10369" y="13722"/>
                    <a:pt x="10317" y="13748"/>
                  </a:cubicBezTo>
                  <a:cubicBezTo>
                    <a:pt x="9741" y="13748"/>
                    <a:pt x="9191" y="13827"/>
                    <a:pt x="8641" y="13932"/>
                  </a:cubicBezTo>
                  <a:cubicBezTo>
                    <a:pt x="8615" y="13932"/>
                    <a:pt x="8589" y="13958"/>
                    <a:pt x="8563" y="13958"/>
                  </a:cubicBezTo>
                  <a:cubicBezTo>
                    <a:pt x="6442" y="14377"/>
                    <a:pt x="4478" y="15424"/>
                    <a:pt x="2985" y="16969"/>
                  </a:cubicBezTo>
                  <a:cubicBezTo>
                    <a:pt x="2645" y="17309"/>
                    <a:pt x="2331" y="17702"/>
                    <a:pt x="2069" y="18069"/>
                  </a:cubicBezTo>
                  <a:cubicBezTo>
                    <a:pt x="2043" y="18095"/>
                    <a:pt x="2016" y="18121"/>
                    <a:pt x="2016" y="18147"/>
                  </a:cubicBezTo>
                  <a:cubicBezTo>
                    <a:pt x="733" y="19954"/>
                    <a:pt x="26" y="22153"/>
                    <a:pt x="0" y="24353"/>
                  </a:cubicBezTo>
                  <a:lnTo>
                    <a:pt x="81303" y="24353"/>
                  </a:lnTo>
                  <a:cubicBezTo>
                    <a:pt x="80046" y="21970"/>
                    <a:pt x="77925" y="20059"/>
                    <a:pt x="75464" y="18933"/>
                  </a:cubicBezTo>
                  <a:cubicBezTo>
                    <a:pt x="75411" y="18933"/>
                    <a:pt x="75385" y="18907"/>
                    <a:pt x="75359" y="18880"/>
                  </a:cubicBezTo>
                  <a:cubicBezTo>
                    <a:pt x="73904" y="18261"/>
                    <a:pt x="72320" y="17901"/>
                    <a:pt x="70743" y="17901"/>
                  </a:cubicBezTo>
                  <a:cubicBezTo>
                    <a:pt x="70588" y="17901"/>
                    <a:pt x="70434" y="17905"/>
                    <a:pt x="70279" y="17912"/>
                  </a:cubicBezTo>
                  <a:cubicBezTo>
                    <a:pt x="68682" y="17962"/>
                    <a:pt x="67032" y="18339"/>
                    <a:pt x="65450" y="18339"/>
                  </a:cubicBezTo>
                  <a:cubicBezTo>
                    <a:pt x="64542" y="18339"/>
                    <a:pt x="63657" y="18215"/>
                    <a:pt x="62817" y="17833"/>
                  </a:cubicBezTo>
                  <a:cubicBezTo>
                    <a:pt x="62581" y="17702"/>
                    <a:pt x="62345" y="17571"/>
                    <a:pt x="62110" y="17440"/>
                  </a:cubicBezTo>
                  <a:cubicBezTo>
                    <a:pt x="62083" y="17414"/>
                    <a:pt x="62057" y="17388"/>
                    <a:pt x="62031" y="17388"/>
                  </a:cubicBezTo>
                  <a:cubicBezTo>
                    <a:pt x="60198" y="16105"/>
                    <a:pt x="59255" y="13748"/>
                    <a:pt x="58208" y="11706"/>
                  </a:cubicBezTo>
                  <a:cubicBezTo>
                    <a:pt x="57553" y="10475"/>
                    <a:pt x="56794" y="9297"/>
                    <a:pt x="55930" y="8197"/>
                  </a:cubicBezTo>
                  <a:cubicBezTo>
                    <a:pt x="55799" y="8040"/>
                    <a:pt x="55668" y="7883"/>
                    <a:pt x="55537" y="7700"/>
                  </a:cubicBezTo>
                  <a:cubicBezTo>
                    <a:pt x="54987" y="7019"/>
                    <a:pt x="54359" y="6338"/>
                    <a:pt x="53704" y="5736"/>
                  </a:cubicBezTo>
                  <a:cubicBezTo>
                    <a:pt x="53678" y="5710"/>
                    <a:pt x="53652" y="5684"/>
                    <a:pt x="53626" y="5657"/>
                  </a:cubicBezTo>
                  <a:cubicBezTo>
                    <a:pt x="51400" y="3536"/>
                    <a:pt x="48756" y="1861"/>
                    <a:pt x="45849" y="918"/>
                  </a:cubicBezTo>
                  <a:cubicBezTo>
                    <a:pt x="45771" y="866"/>
                    <a:pt x="45640" y="839"/>
                    <a:pt x="45561" y="813"/>
                  </a:cubicBezTo>
                  <a:cubicBezTo>
                    <a:pt x="45116" y="656"/>
                    <a:pt x="44671" y="551"/>
                    <a:pt x="44226" y="447"/>
                  </a:cubicBezTo>
                  <a:cubicBezTo>
                    <a:pt x="44173" y="421"/>
                    <a:pt x="44147" y="421"/>
                    <a:pt x="44121" y="421"/>
                  </a:cubicBezTo>
                  <a:cubicBezTo>
                    <a:pt x="43728" y="316"/>
                    <a:pt x="43309" y="237"/>
                    <a:pt x="42890" y="185"/>
                  </a:cubicBezTo>
                  <a:cubicBezTo>
                    <a:pt x="42031" y="60"/>
                    <a:pt x="41162" y="0"/>
                    <a:pt x="40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22"/>
            <p:cNvSpPr/>
            <p:nvPr/>
          </p:nvSpPr>
          <p:spPr>
            <a:xfrm>
              <a:off x="5234750" y="4369950"/>
              <a:ext cx="121775" cy="416350"/>
            </a:xfrm>
            <a:custGeom>
              <a:avLst/>
              <a:gdLst/>
              <a:ahLst/>
              <a:cxnLst/>
              <a:rect l="l" t="t" r="r" b="b"/>
              <a:pathLst>
                <a:path w="4871" h="16654" extrusionOk="0">
                  <a:moveTo>
                    <a:pt x="0" y="1"/>
                  </a:moveTo>
                  <a:lnTo>
                    <a:pt x="0" y="1"/>
                  </a:lnTo>
                  <a:cubicBezTo>
                    <a:pt x="2252" y="6128"/>
                    <a:pt x="3980" y="13538"/>
                    <a:pt x="4661" y="16654"/>
                  </a:cubicBezTo>
                  <a:lnTo>
                    <a:pt x="4871" y="16654"/>
                  </a:lnTo>
                  <a:cubicBezTo>
                    <a:pt x="4216" y="13669"/>
                    <a:pt x="2566" y="6547"/>
                    <a:pt x="393" y="498"/>
                  </a:cubicBezTo>
                  <a:cubicBezTo>
                    <a:pt x="262" y="315"/>
                    <a:pt x="131" y="15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22"/>
            <p:cNvSpPr/>
            <p:nvPr/>
          </p:nvSpPr>
          <p:spPr>
            <a:xfrm>
              <a:off x="4984675" y="4197150"/>
              <a:ext cx="202950" cy="589150"/>
            </a:xfrm>
            <a:custGeom>
              <a:avLst/>
              <a:gdLst/>
              <a:ahLst/>
              <a:cxnLst/>
              <a:rect l="l" t="t" r="r" b="b"/>
              <a:pathLst>
                <a:path w="8118" h="23566" extrusionOk="0">
                  <a:moveTo>
                    <a:pt x="1" y="0"/>
                  </a:moveTo>
                  <a:cubicBezTo>
                    <a:pt x="12" y="3"/>
                    <a:pt x="22" y="6"/>
                    <a:pt x="33" y="9"/>
                  </a:cubicBezTo>
                  <a:lnTo>
                    <a:pt x="33" y="9"/>
                  </a:lnTo>
                  <a:cubicBezTo>
                    <a:pt x="31" y="6"/>
                    <a:pt x="29" y="3"/>
                    <a:pt x="27" y="0"/>
                  </a:cubicBezTo>
                  <a:close/>
                  <a:moveTo>
                    <a:pt x="33" y="9"/>
                  </a:moveTo>
                  <a:lnTo>
                    <a:pt x="33" y="9"/>
                  </a:lnTo>
                  <a:cubicBezTo>
                    <a:pt x="3775" y="5644"/>
                    <a:pt x="6940" y="19065"/>
                    <a:pt x="7935" y="23566"/>
                  </a:cubicBezTo>
                  <a:lnTo>
                    <a:pt x="8118" y="23566"/>
                  </a:lnTo>
                  <a:cubicBezTo>
                    <a:pt x="7175" y="19167"/>
                    <a:pt x="4059" y="5918"/>
                    <a:pt x="315" y="105"/>
                  </a:cubicBezTo>
                  <a:cubicBezTo>
                    <a:pt x="221" y="81"/>
                    <a:pt x="127" y="37"/>
                    <a:pt x="33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22"/>
            <p:cNvSpPr/>
            <p:nvPr/>
          </p:nvSpPr>
          <p:spPr>
            <a:xfrm>
              <a:off x="4804675" y="4179475"/>
              <a:ext cx="214725" cy="606825"/>
            </a:xfrm>
            <a:custGeom>
              <a:avLst/>
              <a:gdLst/>
              <a:ahLst/>
              <a:cxnLst/>
              <a:rect l="l" t="t" r="r" b="b"/>
              <a:pathLst>
                <a:path w="8589" h="24273" extrusionOk="0">
                  <a:moveTo>
                    <a:pt x="210" y="0"/>
                  </a:moveTo>
                  <a:cubicBezTo>
                    <a:pt x="131" y="0"/>
                    <a:pt x="53" y="26"/>
                    <a:pt x="0" y="26"/>
                  </a:cubicBezTo>
                  <a:cubicBezTo>
                    <a:pt x="3954" y="5158"/>
                    <a:pt x="7358" y="19560"/>
                    <a:pt x="8379" y="24273"/>
                  </a:cubicBezTo>
                  <a:lnTo>
                    <a:pt x="8589" y="24273"/>
                  </a:lnTo>
                  <a:cubicBezTo>
                    <a:pt x="7567" y="19638"/>
                    <a:pt x="4216" y="5289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22"/>
            <p:cNvSpPr/>
            <p:nvPr/>
          </p:nvSpPr>
          <p:spPr>
            <a:xfrm>
              <a:off x="4663275" y="4220050"/>
              <a:ext cx="187250" cy="566250"/>
            </a:xfrm>
            <a:custGeom>
              <a:avLst/>
              <a:gdLst/>
              <a:ahLst/>
              <a:cxnLst/>
              <a:rect l="l" t="t" r="r" b="b"/>
              <a:pathLst>
                <a:path w="7490" h="22650" extrusionOk="0">
                  <a:moveTo>
                    <a:pt x="184" y="1"/>
                  </a:moveTo>
                  <a:cubicBezTo>
                    <a:pt x="131" y="27"/>
                    <a:pt x="53" y="53"/>
                    <a:pt x="0" y="79"/>
                  </a:cubicBezTo>
                  <a:cubicBezTo>
                    <a:pt x="3483" y="6154"/>
                    <a:pt x="6363" y="18382"/>
                    <a:pt x="7306" y="22650"/>
                  </a:cubicBezTo>
                  <a:lnTo>
                    <a:pt x="7489" y="22650"/>
                  </a:lnTo>
                  <a:cubicBezTo>
                    <a:pt x="6573" y="18434"/>
                    <a:pt x="3692" y="6154"/>
                    <a:pt x="1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22"/>
            <p:cNvSpPr/>
            <p:nvPr/>
          </p:nvSpPr>
          <p:spPr>
            <a:xfrm>
              <a:off x="4539550" y="4311700"/>
              <a:ext cx="142725" cy="474600"/>
            </a:xfrm>
            <a:custGeom>
              <a:avLst/>
              <a:gdLst/>
              <a:ahLst/>
              <a:cxnLst/>
              <a:rect l="l" t="t" r="r" b="b"/>
              <a:pathLst>
                <a:path w="5709" h="18984" extrusionOk="0">
                  <a:moveTo>
                    <a:pt x="158" y="0"/>
                  </a:moveTo>
                  <a:cubicBezTo>
                    <a:pt x="105" y="53"/>
                    <a:pt x="53" y="105"/>
                    <a:pt x="0" y="157"/>
                  </a:cubicBezTo>
                  <a:cubicBezTo>
                    <a:pt x="2671" y="6599"/>
                    <a:pt x="4740" y="15475"/>
                    <a:pt x="5499" y="18984"/>
                  </a:cubicBezTo>
                  <a:lnTo>
                    <a:pt x="5709" y="18984"/>
                  </a:lnTo>
                  <a:cubicBezTo>
                    <a:pt x="4949" y="15501"/>
                    <a:pt x="2855" y="6494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2"/>
            <p:cNvSpPr/>
            <p:nvPr/>
          </p:nvSpPr>
          <p:spPr>
            <a:xfrm>
              <a:off x="4434150" y="4492375"/>
              <a:ext cx="79250" cy="293925"/>
            </a:xfrm>
            <a:custGeom>
              <a:avLst/>
              <a:gdLst/>
              <a:ahLst/>
              <a:cxnLst/>
              <a:rect l="l" t="t" r="r" b="b"/>
              <a:pathLst>
                <a:path w="3170" h="11757" extrusionOk="0">
                  <a:moveTo>
                    <a:pt x="158" y="0"/>
                  </a:moveTo>
                  <a:lnTo>
                    <a:pt x="1" y="210"/>
                  </a:lnTo>
                  <a:cubicBezTo>
                    <a:pt x="1415" y="4897"/>
                    <a:pt x="2488" y="9479"/>
                    <a:pt x="2986" y="11757"/>
                  </a:cubicBezTo>
                  <a:lnTo>
                    <a:pt x="3169" y="11757"/>
                  </a:lnTo>
                  <a:cubicBezTo>
                    <a:pt x="2672" y="9479"/>
                    <a:pt x="1598" y="4792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2"/>
            <p:cNvSpPr/>
            <p:nvPr/>
          </p:nvSpPr>
          <p:spPr>
            <a:xfrm>
              <a:off x="4282950" y="4557175"/>
              <a:ext cx="62200" cy="229125"/>
            </a:xfrm>
            <a:custGeom>
              <a:avLst/>
              <a:gdLst/>
              <a:ahLst/>
              <a:cxnLst/>
              <a:rect l="l" t="t" r="r" b="b"/>
              <a:pathLst>
                <a:path w="2488" h="9165" extrusionOk="0">
                  <a:moveTo>
                    <a:pt x="0" y="0"/>
                  </a:moveTo>
                  <a:cubicBezTo>
                    <a:pt x="1074" y="3797"/>
                    <a:pt x="1859" y="7280"/>
                    <a:pt x="2278" y="9165"/>
                  </a:cubicBezTo>
                  <a:lnTo>
                    <a:pt x="2488" y="9165"/>
                  </a:lnTo>
                  <a:cubicBezTo>
                    <a:pt x="2095" y="7306"/>
                    <a:pt x="1283" y="3850"/>
                    <a:pt x="236" y="27"/>
                  </a:cubicBezTo>
                  <a:cubicBezTo>
                    <a:pt x="157" y="27"/>
                    <a:pt x="7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2"/>
            <p:cNvSpPr/>
            <p:nvPr/>
          </p:nvSpPr>
          <p:spPr>
            <a:xfrm>
              <a:off x="4104225" y="4520525"/>
              <a:ext cx="72050" cy="265775"/>
            </a:xfrm>
            <a:custGeom>
              <a:avLst/>
              <a:gdLst/>
              <a:ahLst/>
              <a:cxnLst/>
              <a:rect l="l" t="t" r="r" b="b"/>
              <a:pathLst>
                <a:path w="2882" h="10631" extrusionOk="0">
                  <a:moveTo>
                    <a:pt x="210" y="0"/>
                  </a:moveTo>
                  <a:cubicBezTo>
                    <a:pt x="132" y="0"/>
                    <a:pt x="53" y="0"/>
                    <a:pt x="1" y="26"/>
                  </a:cubicBezTo>
                  <a:cubicBezTo>
                    <a:pt x="1284" y="4373"/>
                    <a:pt x="2227" y="8510"/>
                    <a:pt x="2698" y="10631"/>
                  </a:cubicBezTo>
                  <a:lnTo>
                    <a:pt x="2881" y="10631"/>
                  </a:lnTo>
                  <a:cubicBezTo>
                    <a:pt x="2436" y="8536"/>
                    <a:pt x="1493" y="4399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1" name="Google Shape;1191;p22"/>
          <p:cNvGrpSpPr/>
          <p:nvPr/>
        </p:nvGrpSpPr>
        <p:grpSpPr>
          <a:xfrm>
            <a:off x="1640408" y="3956177"/>
            <a:ext cx="465173" cy="856602"/>
            <a:chOff x="283275" y="3187575"/>
            <a:chExt cx="523725" cy="964425"/>
          </a:xfrm>
        </p:grpSpPr>
        <p:sp>
          <p:nvSpPr>
            <p:cNvPr id="1192" name="Google Shape;1192;p22"/>
            <p:cNvSpPr/>
            <p:nvPr/>
          </p:nvSpPr>
          <p:spPr>
            <a:xfrm>
              <a:off x="293750" y="3614550"/>
              <a:ext cx="226525" cy="537450"/>
            </a:xfrm>
            <a:custGeom>
              <a:avLst/>
              <a:gdLst/>
              <a:ahLst/>
              <a:cxnLst/>
              <a:rect l="l" t="t" r="r" b="b"/>
              <a:pathLst>
                <a:path w="9061" h="21498" extrusionOk="0">
                  <a:moveTo>
                    <a:pt x="8877" y="0"/>
                  </a:moveTo>
                  <a:cubicBezTo>
                    <a:pt x="7254" y="2907"/>
                    <a:pt x="5735" y="5944"/>
                    <a:pt x="4426" y="9007"/>
                  </a:cubicBezTo>
                  <a:cubicBezTo>
                    <a:pt x="2855" y="12621"/>
                    <a:pt x="1100" y="17674"/>
                    <a:pt x="1" y="21445"/>
                  </a:cubicBezTo>
                  <a:lnTo>
                    <a:pt x="184" y="21497"/>
                  </a:lnTo>
                  <a:cubicBezTo>
                    <a:pt x="1284" y="17727"/>
                    <a:pt x="3038" y="12673"/>
                    <a:pt x="4609" y="9086"/>
                  </a:cubicBezTo>
                  <a:cubicBezTo>
                    <a:pt x="5918" y="6022"/>
                    <a:pt x="7411" y="3011"/>
                    <a:pt x="9060" y="105"/>
                  </a:cubicBezTo>
                  <a:lnTo>
                    <a:pt x="88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2"/>
            <p:cNvSpPr/>
            <p:nvPr/>
          </p:nvSpPr>
          <p:spPr>
            <a:xfrm>
              <a:off x="283275" y="3642025"/>
              <a:ext cx="145350" cy="151900"/>
            </a:xfrm>
            <a:custGeom>
              <a:avLst/>
              <a:gdLst/>
              <a:ahLst/>
              <a:cxnLst/>
              <a:rect l="l" t="t" r="r" b="b"/>
              <a:pathLst>
                <a:path w="5814" h="6076" extrusionOk="0">
                  <a:moveTo>
                    <a:pt x="1" y="1"/>
                  </a:moveTo>
                  <a:lnTo>
                    <a:pt x="1" y="1"/>
                  </a:lnTo>
                  <a:cubicBezTo>
                    <a:pt x="236" y="263"/>
                    <a:pt x="393" y="577"/>
                    <a:pt x="551" y="891"/>
                  </a:cubicBezTo>
                  <a:cubicBezTo>
                    <a:pt x="891" y="1598"/>
                    <a:pt x="1127" y="2331"/>
                    <a:pt x="1388" y="3091"/>
                  </a:cubicBezTo>
                  <a:cubicBezTo>
                    <a:pt x="1572" y="3614"/>
                    <a:pt x="1965" y="4112"/>
                    <a:pt x="2357" y="4531"/>
                  </a:cubicBezTo>
                  <a:cubicBezTo>
                    <a:pt x="2776" y="4950"/>
                    <a:pt x="3248" y="5290"/>
                    <a:pt x="3771" y="5552"/>
                  </a:cubicBezTo>
                  <a:cubicBezTo>
                    <a:pt x="4347" y="5840"/>
                    <a:pt x="5002" y="6049"/>
                    <a:pt x="5630" y="6076"/>
                  </a:cubicBezTo>
                  <a:cubicBezTo>
                    <a:pt x="5683" y="6076"/>
                    <a:pt x="5761" y="5342"/>
                    <a:pt x="5761" y="5264"/>
                  </a:cubicBezTo>
                  <a:cubicBezTo>
                    <a:pt x="5814" y="4688"/>
                    <a:pt x="5735" y="4112"/>
                    <a:pt x="5526" y="3562"/>
                  </a:cubicBezTo>
                  <a:cubicBezTo>
                    <a:pt x="5369" y="3064"/>
                    <a:pt x="5080" y="2645"/>
                    <a:pt x="4740" y="2253"/>
                  </a:cubicBezTo>
                  <a:cubicBezTo>
                    <a:pt x="4426" y="1886"/>
                    <a:pt x="4059" y="1572"/>
                    <a:pt x="3667" y="1310"/>
                  </a:cubicBezTo>
                  <a:cubicBezTo>
                    <a:pt x="3300" y="1074"/>
                    <a:pt x="2933" y="865"/>
                    <a:pt x="2541" y="682"/>
                  </a:cubicBezTo>
                  <a:cubicBezTo>
                    <a:pt x="2148" y="472"/>
                    <a:pt x="1703" y="315"/>
                    <a:pt x="1258" y="210"/>
                  </a:cubicBezTo>
                  <a:cubicBezTo>
                    <a:pt x="1205" y="210"/>
                    <a:pt x="1153" y="184"/>
                    <a:pt x="1100" y="184"/>
                  </a:cubicBezTo>
                  <a:cubicBezTo>
                    <a:pt x="734" y="106"/>
                    <a:pt x="367" y="53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2"/>
            <p:cNvSpPr/>
            <p:nvPr/>
          </p:nvSpPr>
          <p:spPr>
            <a:xfrm>
              <a:off x="353975" y="3187575"/>
              <a:ext cx="453025" cy="461250"/>
            </a:xfrm>
            <a:custGeom>
              <a:avLst/>
              <a:gdLst/>
              <a:ahLst/>
              <a:cxnLst/>
              <a:rect l="l" t="t" r="r" b="b"/>
              <a:pathLst>
                <a:path w="18121" h="18450" extrusionOk="0">
                  <a:moveTo>
                    <a:pt x="10435" y="1"/>
                  </a:moveTo>
                  <a:cubicBezTo>
                    <a:pt x="9452" y="1"/>
                    <a:pt x="8467" y="176"/>
                    <a:pt x="7542" y="452"/>
                  </a:cubicBezTo>
                  <a:lnTo>
                    <a:pt x="7516" y="452"/>
                  </a:lnTo>
                  <a:cubicBezTo>
                    <a:pt x="7463" y="478"/>
                    <a:pt x="7411" y="504"/>
                    <a:pt x="7358" y="504"/>
                  </a:cubicBezTo>
                  <a:cubicBezTo>
                    <a:pt x="7358" y="504"/>
                    <a:pt x="7358" y="531"/>
                    <a:pt x="7332" y="531"/>
                  </a:cubicBezTo>
                  <a:cubicBezTo>
                    <a:pt x="6206" y="897"/>
                    <a:pt x="5159" y="1447"/>
                    <a:pt x="4347" y="2023"/>
                  </a:cubicBezTo>
                  <a:cubicBezTo>
                    <a:pt x="4059" y="2233"/>
                    <a:pt x="3797" y="2442"/>
                    <a:pt x="3536" y="2678"/>
                  </a:cubicBezTo>
                  <a:lnTo>
                    <a:pt x="3536" y="2704"/>
                  </a:lnTo>
                  <a:cubicBezTo>
                    <a:pt x="3483" y="2730"/>
                    <a:pt x="3457" y="2756"/>
                    <a:pt x="3405" y="2809"/>
                  </a:cubicBezTo>
                  <a:lnTo>
                    <a:pt x="3378" y="2809"/>
                  </a:lnTo>
                  <a:cubicBezTo>
                    <a:pt x="2148" y="3987"/>
                    <a:pt x="1415" y="5296"/>
                    <a:pt x="969" y="6317"/>
                  </a:cubicBezTo>
                  <a:cubicBezTo>
                    <a:pt x="969" y="6344"/>
                    <a:pt x="969" y="6344"/>
                    <a:pt x="969" y="6344"/>
                  </a:cubicBezTo>
                  <a:cubicBezTo>
                    <a:pt x="943" y="6396"/>
                    <a:pt x="917" y="6448"/>
                    <a:pt x="917" y="6501"/>
                  </a:cubicBezTo>
                  <a:cubicBezTo>
                    <a:pt x="917" y="6501"/>
                    <a:pt x="891" y="6527"/>
                    <a:pt x="891" y="6527"/>
                  </a:cubicBezTo>
                  <a:cubicBezTo>
                    <a:pt x="655" y="7103"/>
                    <a:pt x="524" y="7600"/>
                    <a:pt x="472" y="7862"/>
                  </a:cubicBezTo>
                  <a:cubicBezTo>
                    <a:pt x="289" y="8543"/>
                    <a:pt x="1" y="9590"/>
                    <a:pt x="1" y="10821"/>
                  </a:cubicBezTo>
                  <a:lnTo>
                    <a:pt x="1" y="10847"/>
                  </a:lnTo>
                  <a:lnTo>
                    <a:pt x="1" y="10978"/>
                  </a:lnTo>
                  <a:lnTo>
                    <a:pt x="1" y="11004"/>
                  </a:lnTo>
                  <a:cubicBezTo>
                    <a:pt x="27" y="11842"/>
                    <a:pt x="184" y="12733"/>
                    <a:pt x="577" y="13649"/>
                  </a:cubicBezTo>
                  <a:cubicBezTo>
                    <a:pt x="865" y="14304"/>
                    <a:pt x="1231" y="14880"/>
                    <a:pt x="1650" y="15377"/>
                  </a:cubicBezTo>
                  <a:cubicBezTo>
                    <a:pt x="1650" y="15403"/>
                    <a:pt x="1650" y="15403"/>
                    <a:pt x="1676" y="15403"/>
                  </a:cubicBezTo>
                  <a:cubicBezTo>
                    <a:pt x="1703" y="15456"/>
                    <a:pt x="1729" y="15482"/>
                    <a:pt x="1781" y="15534"/>
                  </a:cubicBezTo>
                  <a:cubicBezTo>
                    <a:pt x="2907" y="16817"/>
                    <a:pt x="4400" y="17655"/>
                    <a:pt x="5892" y="18100"/>
                  </a:cubicBezTo>
                  <a:lnTo>
                    <a:pt x="6102" y="18153"/>
                  </a:lnTo>
                  <a:cubicBezTo>
                    <a:pt x="6521" y="18257"/>
                    <a:pt x="6939" y="18336"/>
                    <a:pt x="7358" y="18388"/>
                  </a:cubicBezTo>
                  <a:cubicBezTo>
                    <a:pt x="7698" y="18430"/>
                    <a:pt x="8028" y="18449"/>
                    <a:pt x="8349" y="18449"/>
                  </a:cubicBezTo>
                  <a:cubicBezTo>
                    <a:pt x="9240" y="18449"/>
                    <a:pt x="10057" y="18298"/>
                    <a:pt x="10789" y="18048"/>
                  </a:cubicBezTo>
                  <a:lnTo>
                    <a:pt x="10815" y="18048"/>
                  </a:lnTo>
                  <a:cubicBezTo>
                    <a:pt x="10867" y="18048"/>
                    <a:pt x="10920" y="18022"/>
                    <a:pt x="10972" y="17996"/>
                  </a:cubicBezTo>
                  <a:lnTo>
                    <a:pt x="10998" y="17996"/>
                  </a:lnTo>
                  <a:cubicBezTo>
                    <a:pt x="12831" y="17367"/>
                    <a:pt x="14140" y="16294"/>
                    <a:pt x="14795" y="15691"/>
                  </a:cubicBezTo>
                  <a:cubicBezTo>
                    <a:pt x="14795" y="15665"/>
                    <a:pt x="14821" y="15665"/>
                    <a:pt x="14821" y="15665"/>
                  </a:cubicBezTo>
                  <a:cubicBezTo>
                    <a:pt x="14873" y="15613"/>
                    <a:pt x="14900" y="15587"/>
                    <a:pt x="14926" y="15560"/>
                  </a:cubicBezTo>
                  <a:cubicBezTo>
                    <a:pt x="14952" y="15560"/>
                    <a:pt x="14952" y="15534"/>
                    <a:pt x="14952" y="15534"/>
                  </a:cubicBezTo>
                  <a:cubicBezTo>
                    <a:pt x="15004" y="15508"/>
                    <a:pt x="15030" y="15482"/>
                    <a:pt x="15057" y="15429"/>
                  </a:cubicBezTo>
                  <a:cubicBezTo>
                    <a:pt x="15554" y="14984"/>
                    <a:pt x="16575" y="13989"/>
                    <a:pt x="17282" y="12340"/>
                  </a:cubicBezTo>
                  <a:cubicBezTo>
                    <a:pt x="17309" y="12235"/>
                    <a:pt x="17361" y="12156"/>
                    <a:pt x="17387" y="12052"/>
                  </a:cubicBezTo>
                  <a:cubicBezTo>
                    <a:pt x="17387" y="12052"/>
                    <a:pt x="17413" y="12026"/>
                    <a:pt x="17413" y="12026"/>
                  </a:cubicBezTo>
                  <a:cubicBezTo>
                    <a:pt x="17413" y="11973"/>
                    <a:pt x="17439" y="11921"/>
                    <a:pt x="17466" y="11895"/>
                  </a:cubicBezTo>
                  <a:lnTo>
                    <a:pt x="17466" y="11868"/>
                  </a:lnTo>
                  <a:cubicBezTo>
                    <a:pt x="18120" y="10088"/>
                    <a:pt x="18015" y="8464"/>
                    <a:pt x="17911" y="7574"/>
                  </a:cubicBezTo>
                  <a:lnTo>
                    <a:pt x="17911" y="7548"/>
                  </a:lnTo>
                  <a:cubicBezTo>
                    <a:pt x="17885" y="7469"/>
                    <a:pt x="17885" y="7417"/>
                    <a:pt x="17858" y="7391"/>
                  </a:cubicBezTo>
                  <a:lnTo>
                    <a:pt x="17858" y="7365"/>
                  </a:lnTo>
                  <a:cubicBezTo>
                    <a:pt x="17858" y="7234"/>
                    <a:pt x="17832" y="7103"/>
                    <a:pt x="17806" y="7024"/>
                  </a:cubicBezTo>
                  <a:cubicBezTo>
                    <a:pt x="17701" y="6422"/>
                    <a:pt x="17387" y="4746"/>
                    <a:pt x="16340" y="3175"/>
                  </a:cubicBezTo>
                  <a:cubicBezTo>
                    <a:pt x="16340" y="3175"/>
                    <a:pt x="16340" y="3149"/>
                    <a:pt x="16340" y="3149"/>
                  </a:cubicBezTo>
                  <a:cubicBezTo>
                    <a:pt x="16313" y="3097"/>
                    <a:pt x="16287" y="3071"/>
                    <a:pt x="16235" y="3018"/>
                  </a:cubicBezTo>
                  <a:cubicBezTo>
                    <a:pt x="16235" y="3018"/>
                    <a:pt x="16235" y="3018"/>
                    <a:pt x="16235" y="2992"/>
                  </a:cubicBezTo>
                  <a:cubicBezTo>
                    <a:pt x="15737" y="2285"/>
                    <a:pt x="15083" y="1604"/>
                    <a:pt x="14219" y="1054"/>
                  </a:cubicBezTo>
                  <a:cubicBezTo>
                    <a:pt x="13643" y="714"/>
                    <a:pt x="13067" y="452"/>
                    <a:pt x="12438" y="269"/>
                  </a:cubicBezTo>
                  <a:lnTo>
                    <a:pt x="12412" y="269"/>
                  </a:lnTo>
                  <a:cubicBezTo>
                    <a:pt x="12360" y="243"/>
                    <a:pt x="12307" y="243"/>
                    <a:pt x="12255" y="216"/>
                  </a:cubicBezTo>
                  <a:lnTo>
                    <a:pt x="12229" y="216"/>
                  </a:lnTo>
                  <a:cubicBezTo>
                    <a:pt x="11641" y="67"/>
                    <a:pt x="11038" y="1"/>
                    <a:pt x="104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5" name="Google Shape;1195;p22"/>
            <p:cNvGrpSpPr/>
            <p:nvPr/>
          </p:nvGrpSpPr>
          <p:grpSpPr>
            <a:xfrm>
              <a:off x="353975" y="3192975"/>
              <a:ext cx="447775" cy="448425"/>
              <a:chOff x="353975" y="3192975"/>
              <a:chExt cx="447775" cy="448425"/>
            </a:xfrm>
          </p:grpSpPr>
          <p:sp>
            <p:nvSpPr>
              <p:cNvPr id="1196" name="Google Shape;1196;p22"/>
              <p:cNvSpPr/>
              <p:nvPr/>
            </p:nvSpPr>
            <p:spPr>
              <a:xfrm>
                <a:off x="521550" y="3355875"/>
                <a:ext cx="121125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845" h="4921" extrusionOk="0">
                    <a:moveTo>
                      <a:pt x="2815" y="1"/>
                    </a:moveTo>
                    <a:cubicBezTo>
                      <a:pt x="2645" y="1"/>
                      <a:pt x="2475" y="20"/>
                      <a:pt x="2305" y="57"/>
                    </a:cubicBezTo>
                    <a:cubicBezTo>
                      <a:pt x="2253" y="57"/>
                      <a:pt x="2200" y="57"/>
                      <a:pt x="2148" y="83"/>
                    </a:cubicBezTo>
                    <a:cubicBezTo>
                      <a:pt x="1808" y="161"/>
                      <a:pt x="1467" y="319"/>
                      <a:pt x="1231" y="502"/>
                    </a:cubicBezTo>
                    <a:cubicBezTo>
                      <a:pt x="1205" y="528"/>
                      <a:pt x="1179" y="528"/>
                      <a:pt x="1179" y="528"/>
                    </a:cubicBezTo>
                    <a:cubicBezTo>
                      <a:pt x="1153" y="554"/>
                      <a:pt x="1127" y="580"/>
                      <a:pt x="1101" y="607"/>
                    </a:cubicBezTo>
                    <a:cubicBezTo>
                      <a:pt x="786" y="842"/>
                      <a:pt x="577" y="1130"/>
                      <a:pt x="420" y="1392"/>
                    </a:cubicBezTo>
                    <a:cubicBezTo>
                      <a:pt x="394" y="1444"/>
                      <a:pt x="367" y="1497"/>
                      <a:pt x="341" y="1549"/>
                    </a:cubicBezTo>
                    <a:cubicBezTo>
                      <a:pt x="236" y="1785"/>
                      <a:pt x="158" y="1994"/>
                      <a:pt x="132" y="2099"/>
                    </a:cubicBezTo>
                    <a:cubicBezTo>
                      <a:pt x="106" y="2230"/>
                      <a:pt x="53" y="2413"/>
                      <a:pt x="27" y="2623"/>
                    </a:cubicBezTo>
                    <a:cubicBezTo>
                      <a:pt x="27" y="2675"/>
                      <a:pt x="27" y="2727"/>
                      <a:pt x="27" y="2806"/>
                    </a:cubicBezTo>
                    <a:cubicBezTo>
                      <a:pt x="1" y="3068"/>
                      <a:pt x="53" y="3356"/>
                      <a:pt x="158" y="3644"/>
                    </a:cubicBezTo>
                    <a:cubicBezTo>
                      <a:pt x="210" y="3749"/>
                      <a:pt x="289" y="3880"/>
                      <a:pt x="341" y="3958"/>
                    </a:cubicBezTo>
                    <a:cubicBezTo>
                      <a:pt x="367" y="4011"/>
                      <a:pt x="420" y="4063"/>
                      <a:pt x="446" y="4089"/>
                    </a:cubicBezTo>
                    <a:cubicBezTo>
                      <a:pt x="708" y="4403"/>
                      <a:pt x="1048" y="4639"/>
                      <a:pt x="1389" y="4770"/>
                    </a:cubicBezTo>
                    <a:cubicBezTo>
                      <a:pt x="1441" y="4796"/>
                      <a:pt x="1493" y="4796"/>
                      <a:pt x="1546" y="4822"/>
                    </a:cubicBezTo>
                    <a:cubicBezTo>
                      <a:pt x="1703" y="4875"/>
                      <a:pt x="1834" y="4901"/>
                      <a:pt x="1991" y="4901"/>
                    </a:cubicBezTo>
                    <a:cubicBezTo>
                      <a:pt x="2109" y="4914"/>
                      <a:pt x="2220" y="4920"/>
                      <a:pt x="2328" y="4920"/>
                    </a:cubicBezTo>
                    <a:cubicBezTo>
                      <a:pt x="2436" y="4920"/>
                      <a:pt x="2541" y="4914"/>
                      <a:pt x="2645" y="4901"/>
                    </a:cubicBezTo>
                    <a:cubicBezTo>
                      <a:pt x="2698" y="4875"/>
                      <a:pt x="2750" y="4875"/>
                      <a:pt x="2803" y="4848"/>
                    </a:cubicBezTo>
                    <a:cubicBezTo>
                      <a:pt x="3195" y="4770"/>
                      <a:pt x="3510" y="4560"/>
                      <a:pt x="3719" y="4403"/>
                    </a:cubicBezTo>
                    <a:cubicBezTo>
                      <a:pt x="3771" y="4351"/>
                      <a:pt x="3824" y="4325"/>
                      <a:pt x="3850" y="4299"/>
                    </a:cubicBezTo>
                    <a:cubicBezTo>
                      <a:pt x="3928" y="4220"/>
                      <a:pt x="4007" y="4168"/>
                      <a:pt x="4059" y="4115"/>
                    </a:cubicBezTo>
                    <a:cubicBezTo>
                      <a:pt x="4164" y="4037"/>
                      <a:pt x="4347" y="3827"/>
                      <a:pt x="4531" y="3513"/>
                    </a:cubicBezTo>
                    <a:cubicBezTo>
                      <a:pt x="4557" y="3461"/>
                      <a:pt x="4583" y="3408"/>
                      <a:pt x="4609" y="3356"/>
                    </a:cubicBezTo>
                    <a:cubicBezTo>
                      <a:pt x="4609" y="3356"/>
                      <a:pt x="4635" y="3330"/>
                      <a:pt x="4635" y="3304"/>
                    </a:cubicBezTo>
                    <a:cubicBezTo>
                      <a:pt x="4793" y="2937"/>
                      <a:pt x="4845" y="2570"/>
                      <a:pt x="4819" y="2309"/>
                    </a:cubicBezTo>
                    <a:cubicBezTo>
                      <a:pt x="4819" y="2256"/>
                      <a:pt x="4819" y="2204"/>
                      <a:pt x="4819" y="2151"/>
                    </a:cubicBezTo>
                    <a:cubicBezTo>
                      <a:pt x="4819" y="2021"/>
                      <a:pt x="4793" y="1916"/>
                      <a:pt x="4793" y="1863"/>
                    </a:cubicBezTo>
                    <a:cubicBezTo>
                      <a:pt x="4766" y="1732"/>
                      <a:pt x="4688" y="1392"/>
                      <a:pt x="4505" y="1052"/>
                    </a:cubicBezTo>
                    <a:cubicBezTo>
                      <a:pt x="4478" y="999"/>
                      <a:pt x="4452" y="947"/>
                      <a:pt x="4426" y="895"/>
                    </a:cubicBezTo>
                    <a:cubicBezTo>
                      <a:pt x="4295" y="685"/>
                      <a:pt x="4086" y="449"/>
                      <a:pt x="3824" y="266"/>
                    </a:cubicBezTo>
                    <a:cubicBezTo>
                      <a:pt x="3719" y="214"/>
                      <a:pt x="3640" y="161"/>
                      <a:pt x="3536" y="135"/>
                    </a:cubicBezTo>
                    <a:cubicBezTo>
                      <a:pt x="3510" y="109"/>
                      <a:pt x="3457" y="109"/>
                      <a:pt x="3405" y="83"/>
                    </a:cubicBezTo>
                    <a:cubicBezTo>
                      <a:pt x="3208" y="27"/>
                      <a:pt x="3012" y="1"/>
                      <a:pt x="28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22"/>
              <p:cNvSpPr/>
              <p:nvPr/>
            </p:nvSpPr>
            <p:spPr>
              <a:xfrm>
                <a:off x="606000" y="3192975"/>
                <a:ext cx="58950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6704" extrusionOk="0">
                    <a:moveTo>
                      <a:pt x="2148" y="0"/>
                    </a:moveTo>
                    <a:cubicBezTo>
                      <a:pt x="1624" y="865"/>
                      <a:pt x="1153" y="1807"/>
                      <a:pt x="812" y="2750"/>
                    </a:cubicBezTo>
                    <a:cubicBezTo>
                      <a:pt x="367" y="4007"/>
                      <a:pt x="105" y="5290"/>
                      <a:pt x="1" y="6599"/>
                    </a:cubicBezTo>
                    <a:lnTo>
                      <a:pt x="1" y="6625"/>
                    </a:lnTo>
                    <a:cubicBezTo>
                      <a:pt x="53" y="6651"/>
                      <a:pt x="105" y="6651"/>
                      <a:pt x="158" y="6677"/>
                    </a:cubicBezTo>
                    <a:lnTo>
                      <a:pt x="210" y="6704"/>
                    </a:lnTo>
                    <a:lnTo>
                      <a:pt x="210" y="6651"/>
                    </a:lnTo>
                    <a:cubicBezTo>
                      <a:pt x="289" y="5342"/>
                      <a:pt x="577" y="4059"/>
                      <a:pt x="1022" y="2828"/>
                    </a:cubicBezTo>
                    <a:cubicBezTo>
                      <a:pt x="1362" y="1912"/>
                      <a:pt x="1807" y="943"/>
                      <a:pt x="2357" y="79"/>
                    </a:cubicBezTo>
                    <a:lnTo>
                      <a:pt x="2357" y="53"/>
                    </a:lnTo>
                    <a:lnTo>
                      <a:pt x="2331" y="53"/>
                    </a:lnTo>
                    <a:cubicBezTo>
                      <a:pt x="2279" y="27"/>
                      <a:pt x="2226" y="27"/>
                      <a:pt x="21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22"/>
              <p:cNvSpPr/>
              <p:nvPr/>
            </p:nvSpPr>
            <p:spPr>
              <a:xfrm>
                <a:off x="537275" y="3198875"/>
                <a:ext cx="43225" cy="159750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6390" extrusionOk="0">
                    <a:moveTo>
                      <a:pt x="210" y="0"/>
                    </a:moveTo>
                    <a:cubicBezTo>
                      <a:pt x="210" y="0"/>
                      <a:pt x="210" y="0"/>
                      <a:pt x="184" y="26"/>
                    </a:cubicBezTo>
                    <a:cubicBezTo>
                      <a:pt x="131" y="26"/>
                      <a:pt x="79" y="52"/>
                      <a:pt x="26" y="52"/>
                    </a:cubicBezTo>
                    <a:cubicBezTo>
                      <a:pt x="26" y="79"/>
                      <a:pt x="26" y="79"/>
                      <a:pt x="0" y="79"/>
                    </a:cubicBezTo>
                    <a:cubicBezTo>
                      <a:pt x="26" y="864"/>
                      <a:pt x="79" y="1676"/>
                      <a:pt x="236" y="2488"/>
                    </a:cubicBezTo>
                    <a:cubicBezTo>
                      <a:pt x="472" y="3849"/>
                      <a:pt x="917" y="5158"/>
                      <a:pt x="1519" y="6389"/>
                    </a:cubicBezTo>
                    <a:lnTo>
                      <a:pt x="1545" y="6389"/>
                    </a:lnTo>
                    <a:cubicBezTo>
                      <a:pt x="1598" y="6389"/>
                      <a:pt x="1650" y="6363"/>
                      <a:pt x="1702" y="6363"/>
                    </a:cubicBezTo>
                    <a:lnTo>
                      <a:pt x="1728" y="6337"/>
                    </a:lnTo>
                    <a:lnTo>
                      <a:pt x="1728" y="6311"/>
                    </a:lnTo>
                    <a:cubicBezTo>
                      <a:pt x="1100" y="5106"/>
                      <a:pt x="681" y="3797"/>
                      <a:pt x="445" y="2461"/>
                    </a:cubicBezTo>
                    <a:cubicBezTo>
                      <a:pt x="288" y="1650"/>
                      <a:pt x="210" y="838"/>
                      <a:pt x="210" y="26"/>
                    </a:cubicBez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22"/>
              <p:cNvSpPr/>
              <p:nvPr/>
            </p:nvSpPr>
            <p:spPr>
              <a:xfrm>
                <a:off x="438425" y="3254500"/>
                <a:ext cx="115225" cy="117200"/>
              </a:xfrm>
              <a:custGeom>
                <a:avLst/>
                <a:gdLst/>
                <a:ahLst/>
                <a:cxnLst/>
                <a:rect l="l" t="t" r="r" b="b"/>
                <a:pathLst>
                  <a:path w="4609" h="4688" extrusionOk="0">
                    <a:moveTo>
                      <a:pt x="131" y="1"/>
                    </a:moveTo>
                    <a:cubicBezTo>
                      <a:pt x="105" y="53"/>
                      <a:pt x="53" y="79"/>
                      <a:pt x="27" y="105"/>
                    </a:cubicBezTo>
                    <a:cubicBezTo>
                      <a:pt x="27" y="132"/>
                      <a:pt x="0" y="132"/>
                      <a:pt x="0" y="132"/>
                    </a:cubicBezTo>
                    <a:cubicBezTo>
                      <a:pt x="393" y="760"/>
                      <a:pt x="812" y="1362"/>
                      <a:pt x="1283" y="1912"/>
                    </a:cubicBezTo>
                    <a:cubicBezTo>
                      <a:pt x="2174" y="2986"/>
                      <a:pt x="3221" y="3902"/>
                      <a:pt x="4399" y="4688"/>
                    </a:cubicBezTo>
                    <a:lnTo>
                      <a:pt x="4426" y="4688"/>
                    </a:lnTo>
                    <a:cubicBezTo>
                      <a:pt x="4452" y="4662"/>
                      <a:pt x="4478" y="4662"/>
                      <a:pt x="4504" y="4635"/>
                    </a:cubicBezTo>
                    <a:lnTo>
                      <a:pt x="4530" y="4609"/>
                    </a:lnTo>
                    <a:cubicBezTo>
                      <a:pt x="4530" y="4609"/>
                      <a:pt x="4556" y="4583"/>
                      <a:pt x="4556" y="4583"/>
                    </a:cubicBezTo>
                    <a:lnTo>
                      <a:pt x="4609" y="4557"/>
                    </a:lnTo>
                    <a:lnTo>
                      <a:pt x="4583" y="4557"/>
                    </a:lnTo>
                    <a:lnTo>
                      <a:pt x="4556" y="4531"/>
                    </a:lnTo>
                    <a:cubicBezTo>
                      <a:pt x="3378" y="3771"/>
                      <a:pt x="2331" y="2829"/>
                      <a:pt x="1441" y="1781"/>
                    </a:cubicBezTo>
                    <a:cubicBezTo>
                      <a:pt x="969" y="1205"/>
                      <a:pt x="550" y="629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22"/>
              <p:cNvSpPr/>
              <p:nvPr/>
            </p:nvSpPr>
            <p:spPr>
              <a:xfrm>
                <a:off x="376225" y="3345500"/>
                <a:ext cx="157150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6286" h="1991" extrusionOk="0">
                    <a:moveTo>
                      <a:pt x="79" y="0"/>
                    </a:moveTo>
                    <a:cubicBezTo>
                      <a:pt x="79" y="27"/>
                      <a:pt x="79" y="27"/>
                      <a:pt x="79" y="27"/>
                    </a:cubicBezTo>
                    <a:cubicBezTo>
                      <a:pt x="53" y="79"/>
                      <a:pt x="27" y="131"/>
                      <a:pt x="27" y="184"/>
                    </a:cubicBezTo>
                    <a:cubicBezTo>
                      <a:pt x="1" y="184"/>
                      <a:pt x="1" y="210"/>
                      <a:pt x="1" y="210"/>
                    </a:cubicBezTo>
                    <a:cubicBezTo>
                      <a:pt x="682" y="576"/>
                      <a:pt x="1362" y="891"/>
                      <a:pt x="2069" y="1152"/>
                    </a:cubicBezTo>
                    <a:cubicBezTo>
                      <a:pt x="2253" y="1205"/>
                      <a:pt x="2462" y="1283"/>
                      <a:pt x="2646" y="1336"/>
                    </a:cubicBezTo>
                    <a:cubicBezTo>
                      <a:pt x="3798" y="1702"/>
                      <a:pt x="4976" y="1912"/>
                      <a:pt x="6154" y="1990"/>
                    </a:cubicBezTo>
                    <a:lnTo>
                      <a:pt x="6180" y="1990"/>
                    </a:lnTo>
                    <a:lnTo>
                      <a:pt x="6180" y="1964"/>
                    </a:lnTo>
                    <a:cubicBezTo>
                      <a:pt x="6207" y="1912"/>
                      <a:pt x="6233" y="1886"/>
                      <a:pt x="6259" y="1833"/>
                    </a:cubicBezTo>
                    <a:lnTo>
                      <a:pt x="6285" y="1781"/>
                    </a:lnTo>
                    <a:lnTo>
                      <a:pt x="6233" y="1781"/>
                    </a:lnTo>
                    <a:cubicBezTo>
                      <a:pt x="5028" y="1702"/>
                      <a:pt x="3850" y="1493"/>
                      <a:pt x="2698" y="1126"/>
                    </a:cubicBezTo>
                    <a:cubicBezTo>
                      <a:pt x="2515" y="1074"/>
                      <a:pt x="2331" y="1022"/>
                      <a:pt x="2148" y="943"/>
                    </a:cubicBezTo>
                    <a:cubicBezTo>
                      <a:pt x="1441" y="681"/>
                      <a:pt x="760" y="367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22"/>
              <p:cNvSpPr/>
              <p:nvPr/>
            </p:nvSpPr>
            <p:spPr>
              <a:xfrm>
                <a:off x="353975" y="3420125"/>
                <a:ext cx="169575" cy="42700"/>
              </a:xfrm>
              <a:custGeom>
                <a:avLst/>
                <a:gdLst/>
                <a:ahLst/>
                <a:cxnLst/>
                <a:rect l="l" t="t" r="r" b="b"/>
                <a:pathLst>
                  <a:path w="6783" h="1708" extrusionOk="0">
                    <a:moveTo>
                      <a:pt x="6782" y="0"/>
                    </a:moveTo>
                    <a:lnTo>
                      <a:pt x="6730" y="27"/>
                    </a:lnTo>
                    <a:cubicBezTo>
                      <a:pt x="5526" y="629"/>
                      <a:pt x="4216" y="1048"/>
                      <a:pt x="2907" y="1283"/>
                    </a:cubicBezTo>
                    <a:cubicBezTo>
                      <a:pt x="2092" y="1438"/>
                      <a:pt x="1276" y="1499"/>
                      <a:pt x="461" y="1499"/>
                    </a:cubicBezTo>
                    <a:cubicBezTo>
                      <a:pt x="307" y="1499"/>
                      <a:pt x="154" y="1497"/>
                      <a:pt x="1" y="1493"/>
                    </a:cubicBezTo>
                    <a:lnTo>
                      <a:pt x="1" y="1519"/>
                    </a:lnTo>
                    <a:lnTo>
                      <a:pt x="1" y="1676"/>
                    </a:lnTo>
                    <a:lnTo>
                      <a:pt x="1" y="1702"/>
                    </a:lnTo>
                    <a:cubicBezTo>
                      <a:pt x="127" y="1706"/>
                      <a:pt x="253" y="1707"/>
                      <a:pt x="379" y="1707"/>
                    </a:cubicBezTo>
                    <a:cubicBezTo>
                      <a:pt x="1242" y="1707"/>
                      <a:pt x="2088" y="1630"/>
                      <a:pt x="2933" y="1493"/>
                    </a:cubicBezTo>
                    <a:cubicBezTo>
                      <a:pt x="4243" y="1257"/>
                      <a:pt x="5526" y="838"/>
                      <a:pt x="6730" y="262"/>
                    </a:cubicBezTo>
                    <a:lnTo>
                      <a:pt x="6756" y="262"/>
                    </a:lnTo>
                    <a:lnTo>
                      <a:pt x="6756" y="210"/>
                    </a:lnTo>
                    <a:cubicBezTo>
                      <a:pt x="6756" y="157"/>
                      <a:pt x="6756" y="105"/>
                      <a:pt x="6756" y="53"/>
                    </a:cubicBezTo>
                    <a:lnTo>
                      <a:pt x="678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22"/>
              <p:cNvSpPr/>
              <p:nvPr/>
            </p:nvSpPr>
            <p:spPr>
              <a:xfrm>
                <a:off x="395225" y="3454150"/>
                <a:ext cx="138150" cy="122450"/>
              </a:xfrm>
              <a:custGeom>
                <a:avLst/>
                <a:gdLst/>
                <a:ahLst/>
                <a:cxnLst/>
                <a:rect l="l" t="t" r="r" b="b"/>
                <a:pathLst>
                  <a:path w="5526" h="4898" extrusionOk="0">
                    <a:moveTo>
                      <a:pt x="5394" y="1"/>
                    </a:moveTo>
                    <a:lnTo>
                      <a:pt x="5368" y="27"/>
                    </a:lnTo>
                    <a:cubicBezTo>
                      <a:pt x="4635" y="1101"/>
                      <a:pt x="3771" y="2043"/>
                      <a:pt x="2776" y="2881"/>
                    </a:cubicBezTo>
                    <a:cubicBezTo>
                      <a:pt x="2069" y="3483"/>
                      <a:pt x="995" y="4190"/>
                      <a:pt x="0" y="4740"/>
                    </a:cubicBezTo>
                    <a:cubicBezTo>
                      <a:pt x="53" y="4793"/>
                      <a:pt x="79" y="4819"/>
                      <a:pt x="105" y="4871"/>
                    </a:cubicBezTo>
                    <a:cubicBezTo>
                      <a:pt x="131" y="4871"/>
                      <a:pt x="131" y="4871"/>
                      <a:pt x="131" y="4897"/>
                    </a:cubicBezTo>
                    <a:cubicBezTo>
                      <a:pt x="1126" y="4348"/>
                      <a:pt x="2226" y="3641"/>
                      <a:pt x="2933" y="3038"/>
                    </a:cubicBezTo>
                    <a:cubicBezTo>
                      <a:pt x="3902" y="2200"/>
                      <a:pt x="4792" y="1258"/>
                      <a:pt x="5525" y="184"/>
                    </a:cubicBezTo>
                    <a:lnTo>
                      <a:pt x="5525" y="158"/>
                    </a:lnTo>
                    <a:cubicBezTo>
                      <a:pt x="5473" y="106"/>
                      <a:pt x="5447" y="53"/>
                      <a:pt x="5420" y="27"/>
                    </a:cubicBezTo>
                    <a:lnTo>
                      <a:pt x="539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22"/>
              <p:cNvSpPr/>
              <p:nvPr/>
            </p:nvSpPr>
            <p:spPr>
              <a:xfrm>
                <a:off x="501275" y="3473800"/>
                <a:ext cx="595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2383" h="6704" extrusionOk="0">
                    <a:moveTo>
                      <a:pt x="2173" y="0"/>
                    </a:moveTo>
                    <a:lnTo>
                      <a:pt x="2173" y="53"/>
                    </a:lnTo>
                    <a:cubicBezTo>
                      <a:pt x="2069" y="1362"/>
                      <a:pt x="1807" y="2645"/>
                      <a:pt x="1362" y="3876"/>
                    </a:cubicBezTo>
                    <a:cubicBezTo>
                      <a:pt x="1021" y="4792"/>
                      <a:pt x="550" y="5761"/>
                      <a:pt x="0" y="6625"/>
                    </a:cubicBezTo>
                    <a:lnTo>
                      <a:pt x="0" y="6651"/>
                    </a:lnTo>
                    <a:lnTo>
                      <a:pt x="210" y="6704"/>
                    </a:lnTo>
                    <a:cubicBezTo>
                      <a:pt x="759" y="5840"/>
                      <a:pt x="1205" y="4923"/>
                      <a:pt x="1545" y="3954"/>
                    </a:cubicBezTo>
                    <a:lnTo>
                      <a:pt x="1545" y="3928"/>
                    </a:lnTo>
                    <a:cubicBezTo>
                      <a:pt x="1990" y="2697"/>
                      <a:pt x="2278" y="1414"/>
                      <a:pt x="2383" y="105"/>
                    </a:cubicBezTo>
                    <a:lnTo>
                      <a:pt x="2383" y="79"/>
                    </a:lnTo>
                    <a:lnTo>
                      <a:pt x="2357" y="79"/>
                    </a:lnTo>
                    <a:cubicBezTo>
                      <a:pt x="2304" y="53"/>
                      <a:pt x="2252" y="53"/>
                      <a:pt x="2200" y="27"/>
                    </a:cubicBezTo>
                    <a:lnTo>
                      <a:pt x="217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22"/>
              <p:cNvSpPr/>
              <p:nvPr/>
            </p:nvSpPr>
            <p:spPr>
              <a:xfrm>
                <a:off x="586375" y="3476425"/>
                <a:ext cx="43225" cy="1630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6521" extrusionOk="0">
                    <a:moveTo>
                      <a:pt x="210" y="0"/>
                    </a:moveTo>
                    <a:cubicBezTo>
                      <a:pt x="157" y="26"/>
                      <a:pt x="105" y="26"/>
                      <a:pt x="52" y="53"/>
                    </a:cubicBezTo>
                    <a:lnTo>
                      <a:pt x="0" y="53"/>
                    </a:lnTo>
                    <a:lnTo>
                      <a:pt x="26" y="79"/>
                    </a:lnTo>
                    <a:cubicBezTo>
                      <a:pt x="629" y="1283"/>
                      <a:pt x="1047" y="2566"/>
                      <a:pt x="1283" y="3902"/>
                    </a:cubicBezTo>
                    <a:cubicBezTo>
                      <a:pt x="1440" y="4766"/>
                      <a:pt x="1519" y="5630"/>
                      <a:pt x="1519" y="6494"/>
                    </a:cubicBezTo>
                    <a:lnTo>
                      <a:pt x="1519" y="6520"/>
                    </a:lnTo>
                    <a:cubicBezTo>
                      <a:pt x="1519" y="6520"/>
                      <a:pt x="1519" y="6494"/>
                      <a:pt x="1545" y="6494"/>
                    </a:cubicBezTo>
                    <a:cubicBezTo>
                      <a:pt x="1597" y="6494"/>
                      <a:pt x="1624" y="6468"/>
                      <a:pt x="1676" y="6442"/>
                    </a:cubicBezTo>
                    <a:lnTo>
                      <a:pt x="1728" y="6442"/>
                    </a:lnTo>
                    <a:cubicBezTo>
                      <a:pt x="1728" y="5577"/>
                      <a:pt x="1650" y="4713"/>
                      <a:pt x="1493" y="3875"/>
                    </a:cubicBezTo>
                    <a:cubicBezTo>
                      <a:pt x="1257" y="2540"/>
                      <a:pt x="838" y="1231"/>
                      <a:pt x="236" y="26"/>
                    </a:cubicBezTo>
                    <a:lnTo>
                      <a:pt x="23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22"/>
              <p:cNvSpPr/>
              <p:nvPr/>
            </p:nvSpPr>
            <p:spPr>
              <a:xfrm>
                <a:off x="613200" y="3462675"/>
                <a:ext cx="114575" cy="117200"/>
              </a:xfrm>
              <a:custGeom>
                <a:avLst/>
                <a:gdLst/>
                <a:ahLst/>
                <a:cxnLst/>
                <a:rect l="l" t="t" r="r" b="b"/>
                <a:pathLst>
                  <a:path w="4583" h="4688" extrusionOk="0">
                    <a:moveTo>
                      <a:pt x="158" y="0"/>
                    </a:moveTo>
                    <a:cubicBezTo>
                      <a:pt x="132" y="53"/>
                      <a:pt x="79" y="79"/>
                      <a:pt x="27" y="105"/>
                    </a:cubicBezTo>
                    <a:lnTo>
                      <a:pt x="1" y="131"/>
                    </a:lnTo>
                    <a:lnTo>
                      <a:pt x="27" y="157"/>
                    </a:lnTo>
                    <a:cubicBezTo>
                      <a:pt x="1205" y="917"/>
                      <a:pt x="2252" y="1859"/>
                      <a:pt x="3169" y="2907"/>
                    </a:cubicBezTo>
                    <a:cubicBezTo>
                      <a:pt x="3614" y="3457"/>
                      <a:pt x="4033" y="4059"/>
                      <a:pt x="4426" y="4687"/>
                    </a:cubicBezTo>
                    <a:cubicBezTo>
                      <a:pt x="4426" y="4661"/>
                      <a:pt x="4452" y="4661"/>
                      <a:pt x="4452" y="4661"/>
                    </a:cubicBezTo>
                    <a:cubicBezTo>
                      <a:pt x="4504" y="4635"/>
                      <a:pt x="4531" y="4583"/>
                      <a:pt x="4557" y="4556"/>
                    </a:cubicBezTo>
                    <a:cubicBezTo>
                      <a:pt x="4583" y="4556"/>
                      <a:pt x="4583" y="4530"/>
                      <a:pt x="4583" y="4530"/>
                    </a:cubicBezTo>
                    <a:cubicBezTo>
                      <a:pt x="4190" y="3928"/>
                      <a:pt x="3771" y="3326"/>
                      <a:pt x="3300" y="2776"/>
                    </a:cubicBezTo>
                    <a:cubicBezTo>
                      <a:pt x="2410" y="1729"/>
                      <a:pt x="1362" y="786"/>
                      <a:pt x="1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22"/>
              <p:cNvSpPr/>
              <p:nvPr/>
            </p:nvSpPr>
            <p:spPr>
              <a:xfrm>
                <a:off x="633500" y="3439100"/>
                <a:ext cx="157125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6285" h="1991" extrusionOk="0">
                    <a:moveTo>
                      <a:pt x="105" y="1"/>
                    </a:moveTo>
                    <a:lnTo>
                      <a:pt x="105" y="27"/>
                    </a:lnTo>
                    <a:cubicBezTo>
                      <a:pt x="79" y="79"/>
                      <a:pt x="53" y="132"/>
                      <a:pt x="27" y="158"/>
                    </a:cubicBezTo>
                    <a:lnTo>
                      <a:pt x="0" y="210"/>
                    </a:lnTo>
                    <a:lnTo>
                      <a:pt x="53" y="210"/>
                    </a:lnTo>
                    <a:cubicBezTo>
                      <a:pt x="1257" y="289"/>
                      <a:pt x="2436" y="498"/>
                      <a:pt x="3561" y="865"/>
                    </a:cubicBezTo>
                    <a:cubicBezTo>
                      <a:pt x="3771" y="917"/>
                      <a:pt x="3954" y="970"/>
                      <a:pt x="4137" y="1048"/>
                    </a:cubicBezTo>
                    <a:cubicBezTo>
                      <a:pt x="4844" y="1310"/>
                      <a:pt x="5551" y="1624"/>
                      <a:pt x="6206" y="1991"/>
                    </a:cubicBezTo>
                    <a:cubicBezTo>
                      <a:pt x="6206" y="1991"/>
                      <a:pt x="6232" y="1965"/>
                      <a:pt x="6232" y="1965"/>
                    </a:cubicBezTo>
                    <a:cubicBezTo>
                      <a:pt x="6232" y="1912"/>
                      <a:pt x="6258" y="1860"/>
                      <a:pt x="6285" y="1834"/>
                    </a:cubicBezTo>
                    <a:lnTo>
                      <a:pt x="6285" y="1807"/>
                    </a:lnTo>
                    <a:lnTo>
                      <a:pt x="6285" y="1781"/>
                    </a:lnTo>
                    <a:cubicBezTo>
                      <a:pt x="5630" y="1415"/>
                      <a:pt x="4923" y="1100"/>
                      <a:pt x="4216" y="839"/>
                    </a:cubicBezTo>
                    <a:cubicBezTo>
                      <a:pt x="4007" y="786"/>
                      <a:pt x="3823" y="708"/>
                      <a:pt x="3640" y="655"/>
                    </a:cubicBezTo>
                    <a:cubicBezTo>
                      <a:pt x="2488" y="289"/>
                      <a:pt x="1336" y="79"/>
                      <a:pt x="1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22"/>
              <p:cNvSpPr/>
              <p:nvPr/>
            </p:nvSpPr>
            <p:spPr>
              <a:xfrm>
                <a:off x="641350" y="3371675"/>
                <a:ext cx="160400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6416" h="1729" extrusionOk="0">
                    <a:moveTo>
                      <a:pt x="6363" y="1"/>
                    </a:moveTo>
                    <a:cubicBezTo>
                      <a:pt x="5552" y="1"/>
                      <a:pt x="4714" y="79"/>
                      <a:pt x="3928" y="210"/>
                    </a:cubicBezTo>
                    <a:cubicBezTo>
                      <a:pt x="2567" y="472"/>
                      <a:pt x="1257" y="891"/>
                      <a:pt x="27" y="1493"/>
                    </a:cubicBezTo>
                    <a:lnTo>
                      <a:pt x="1" y="1519"/>
                    </a:lnTo>
                    <a:cubicBezTo>
                      <a:pt x="1" y="1572"/>
                      <a:pt x="1" y="1624"/>
                      <a:pt x="1" y="1703"/>
                    </a:cubicBezTo>
                    <a:lnTo>
                      <a:pt x="1" y="1729"/>
                    </a:lnTo>
                    <a:lnTo>
                      <a:pt x="53" y="1729"/>
                    </a:lnTo>
                    <a:cubicBezTo>
                      <a:pt x="1284" y="1100"/>
                      <a:pt x="2593" y="655"/>
                      <a:pt x="3954" y="420"/>
                    </a:cubicBezTo>
                    <a:cubicBezTo>
                      <a:pt x="4766" y="289"/>
                      <a:pt x="5604" y="210"/>
                      <a:pt x="6416" y="210"/>
                    </a:cubicBezTo>
                    <a:lnTo>
                      <a:pt x="6390" y="210"/>
                    </a:lnTo>
                    <a:lnTo>
                      <a:pt x="636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22"/>
              <p:cNvSpPr/>
              <p:nvPr/>
            </p:nvSpPr>
            <p:spPr>
              <a:xfrm>
                <a:off x="631525" y="3262350"/>
                <a:ext cx="130950" cy="121150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4846" extrusionOk="0">
                    <a:moveTo>
                      <a:pt x="5133" y="1"/>
                    </a:moveTo>
                    <a:cubicBezTo>
                      <a:pt x="4269" y="472"/>
                      <a:pt x="3431" y="1048"/>
                      <a:pt x="2672" y="1677"/>
                    </a:cubicBezTo>
                    <a:cubicBezTo>
                      <a:pt x="1650" y="2541"/>
                      <a:pt x="760" y="3536"/>
                      <a:pt x="1" y="4636"/>
                    </a:cubicBezTo>
                    <a:lnTo>
                      <a:pt x="1" y="4662"/>
                    </a:lnTo>
                    <a:cubicBezTo>
                      <a:pt x="27" y="4714"/>
                      <a:pt x="79" y="4767"/>
                      <a:pt x="106" y="4819"/>
                    </a:cubicBezTo>
                    <a:lnTo>
                      <a:pt x="106" y="4845"/>
                    </a:lnTo>
                    <a:lnTo>
                      <a:pt x="132" y="4819"/>
                    </a:lnTo>
                    <a:cubicBezTo>
                      <a:pt x="891" y="3693"/>
                      <a:pt x="1781" y="2698"/>
                      <a:pt x="2803" y="1834"/>
                    </a:cubicBezTo>
                    <a:cubicBezTo>
                      <a:pt x="3562" y="1205"/>
                      <a:pt x="4374" y="656"/>
                      <a:pt x="5238" y="184"/>
                    </a:cubicBezTo>
                    <a:cubicBezTo>
                      <a:pt x="5238" y="184"/>
                      <a:pt x="5238" y="158"/>
                      <a:pt x="5238" y="158"/>
                    </a:cubicBezTo>
                    <a:cubicBezTo>
                      <a:pt x="5211" y="106"/>
                      <a:pt x="5185" y="80"/>
                      <a:pt x="5133" y="27"/>
                    </a:cubicBezTo>
                    <a:cubicBezTo>
                      <a:pt x="5133" y="27"/>
                      <a:pt x="5133" y="1"/>
                      <a:pt x="513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09" name="Google Shape;1209;p22"/>
          <p:cNvSpPr/>
          <p:nvPr/>
        </p:nvSpPr>
        <p:spPr>
          <a:xfrm>
            <a:off x="668925" y="4705329"/>
            <a:ext cx="1844254" cy="438289"/>
          </a:xfrm>
          <a:custGeom>
            <a:avLst/>
            <a:gdLst/>
            <a:ahLst/>
            <a:cxnLst/>
            <a:rect l="l" t="t" r="r" b="b"/>
            <a:pathLst>
              <a:path w="55329" h="13149" extrusionOk="0">
                <a:moveTo>
                  <a:pt x="30917" y="1"/>
                </a:moveTo>
                <a:cubicBezTo>
                  <a:pt x="30832" y="1"/>
                  <a:pt x="30747" y="2"/>
                  <a:pt x="30662" y="4"/>
                </a:cubicBezTo>
                <a:cubicBezTo>
                  <a:pt x="27075" y="82"/>
                  <a:pt x="23540" y="1810"/>
                  <a:pt x="21262" y="4612"/>
                </a:cubicBezTo>
                <a:cubicBezTo>
                  <a:pt x="19796" y="6419"/>
                  <a:pt x="18670" y="8749"/>
                  <a:pt x="16497" y="9482"/>
                </a:cubicBezTo>
                <a:cubicBezTo>
                  <a:pt x="15987" y="9657"/>
                  <a:pt x="15473" y="9729"/>
                  <a:pt x="14956" y="9729"/>
                </a:cubicBezTo>
                <a:cubicBezTo>
                  <a:pt x="12922" y="9729"/>
                  <a:pt x="10834" y="8617"/>
                  <a:pt x="8746" y="8304"/>
                </a:cubicBezTo>
                <a:cubicBezTo>
                  <a:pt x="8374" y="8246"/>
                  <a:pt x="8000" y="8218"/>
                  <a:pt x="7626" y="8218"/>
                </a:cubicBezTo>
                <a:cubicBezTo>
                  <a:pt x="4453" y="8218"/>
                  <a:pt x="1336" y="10240"/>
                  <a:pt x="1" y="13122"/>
                </a:cubicBezTo>
                <a:lnTo>
                  <a:pt x="1" y="13148"/>
                </a:lnTo>
                <a:lnTo>
                  <a:pt x="55328" y="13148"/>
                </a:lnTo>
                <a:cubicBezTo>
                  <a:pt x="54935" y="11368"/>
                  <a:pt x="52867" y="10058"/>
                  <a:pt x="50929" y="9718"/>
                </a:cubicBezTo>
                <a:cubicBezTo>
                  <a:pt x="48625" y="9299"/>
                  <a:pt x="46111" y="9561"/>
                  <a:pt x="44121" y="8356"/>
                </a:cubicBezTo>
                <a:cubicBezTo>
                  <a:pt x="42498" y="7388"/>
                  <a:pt x="41529" y="5633"/>
                  <a:pt x="40272" y="4219"/>
                </a:cubicBezTo>
                <a:cubicBezTo>
                  <a:pt x="37945" y="1586"/>
                  <a:pt x="34445" y="1"/>
                  <a:pt x="3091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0" name="Google Shape;1210;p22"/>
          <p:cNvGrpSpPr/>
          <p:nvPr/>
        </p:nvGrpSpPr>
        <p:grpSpPr>
          <a:xfrm>
            <a:off x="8421625" y="3808400"/>
            <a:ext cx="440575" cy="856575"/>
            <a:chOff x="6023550" y="4234775"/>
            <a:chExt cx="440575" cy="856575"/>
          </a:xfrm>
        </p:grpSpPr>
        <p:sp>
          <p:nvSpPr>
            <p:cNvPr id="1211" name="Google Shape;1211;p22"/>
            <p:cNvSpPr/>
            <p:nvPr/>
          </p:nvSpPr>
          <p:spPr>
            <a:xfrm>
              <a:off x="6064800" y="4611500"/>
              <a:ext cx="162350" cy="479850"/>
            </a:xfrm>
            <a:custGeom>
              <a:avLst/>
              <a:gdLst/>
              <a:ahLst/>
              <a:cxnLst/>
              <a:rect l="l" t="t" r="r" b="b"/>
              <a:pathLst>
                <a:path w="6494" h="19194" extrusionOk="0">
                  <a:moveTo>
                    <a:pt x="6337" y="1"/>
                  </a:moveTo>
                  <a:cubicBezTo>
                    <a:pt x="5106" y="2619"/>
                    <a:pt x="3980" y="5342"/>
                    <a:pt x="3037" y="8092"/>
                  </a:cubicBezTo>
                  <a:cubicBezTo>
                    <a:pt x="1912" y="11312"/>
                    <a:pt x="707" y="15816"/>
                    <a:pt x="0" y="19168"/>
                  </a:cubicBezTo>
                  <a:lnTo>
                    <a:pt x="183" y="19194"/>
                  </a:lnTo>
                  <a:cubicBezTo>
                    <a:pt x="890" y="15868"/>
                    <a:pt x="2095" y="11365"/>
                    <a:pt x="3221" y="8144"/>
                  </a:cubicBezTo>
                  <a:cubicBezTo>
                    <a:pt x="4163" y="5421"/>
                    <a:pt x="5263" y="2698"/>
                    <a:pt x="6494" y="79"/>
                  </a:cubicBezTo>
                  <a:lnTo>
                    <a:pt x="63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2"/>
            <p:cNvSpPr/>
            <p:nvPr/>
          </p:nvSpPr>
          <p:spPr>
            <a:xfrm>
              <a:off x="6023550" y="4650775"/>
              <a:ext cx="133575" cy="122525"/>
            </a:xfrm>
            <a:custGeom>
              <a:avLst/>
              <a:gdLst/>
              <a:ahLst/>
              <a:cxnLst/>
              <a:rect l="l" t="t" r="r" b="b"/>
              <a:pathLst>
                <a:path w="5343" h="4901" extrusionOk="0">
                  <a:moveTo>
                    <a:pt x="0" y="1"/>
                  </a:moveTo>
                  <a:lnTo>
                    <a:pt x="0" y="1"/>
                  </a:lnTo>
                  <a:cubicBezTo>
                    <a:pt x="210" y="210"/>
                    <a:pt x="367" y="472"/>
                    <a:pt x="524" y="734"/>
                  </a:cubicBezTo>
                  <a:cubicBezTo>
                    <a:pt x="865" y="1310"/>
                    <a:pt x="1126" y="1938"/>
                    <a:pt x="1388" y="2567"/>
                  </a:cubicBezTo>
                  <a:cubicBezTo>
                    <a:pt x="1598" y="3012"/>
                    <a:pt x="1964" y="3431"/>
                    <a:pt x="2331" y="3745"/>
                  </a:cubicBezTo>
                  <a:cubicBezTo>
                    <a:pt x="2697" y="4112"/>
                    <a:pt x="3143" y="4374"/>
                    <a:pt x="3640" y="4557"/>
                  </a:cubicBezTo>
                  <a:cubicBezTo>
                    <a:pt x="4101" y="4751"/>
                    <a:pt x="4630" y="4900"/>
                    <a:pt x="5142" y="4900"/>
                  </a:cubicBezTo>
                  <a:cubicBezTo>
                    <a:pt x="5183" y="4900"/>
                    <a:pt x="5223" y="4899"/>
                    <a:pt x="5264" y="4897"/>
                  </a:cubicBezTo>
                  <a:cubicBezTo>
                    <a:pt x="5316" y="4897"/>
                    <a:pt x="5342" y="4243"/>
                    <a:pt x="5342" y="4190"/>
                  </a:cubicBezTo>
                  <a:cubicBezTo>
                    <a:pt x="5316" y="3667"/>
                    <a:pt x="5237" y="3169"/>
                    <a:pt x="5028" y="2724"/>
                  </a:cubicBezTo>
                  <a:cubicBezTo>
                    <a:pt x="4845" y="2305"/>
                    <a:pt x="4583" y="1938"/>
                    <a:pt x="4242" y="1624"/>
                  </a:cubicBezTo>
                  <a:cubicBezTo>
                    <a:pt x="3954" y="1336"/>
                    <a:pt x="3614" y="1101"/>
                    <a:pt x="3247" y="891"/>
                  </a:cubicBezTo>
                  <a:cubicBezTo>
                    <a:pt x="2933" y="682"/>
                    <a:pt x="2593" y="551"/>
                    <a:pt x="2252" y="420"/>
                  </a:cubicBezTo>
                  <a:cubicBezTo>
                    <a:pt x="1886" y="263"/>
                    <a:pt x="1493" y="132"/>
                    <a:pt x="1100" y="79"/>
                  </a:cubicBezTo>
                  <a:lnTo>
                    <a:pt x="969" y="79"/>
                  </a:lnTo>
                  <a:cubicBezTo>
                    <a:pt x="655" y="27"/>
                    <a:pt x="315" y="2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22"/>
            <p:cNvSpPr/>
            <p:nvPr/>
          </p:nvSpPr>
          <p:spPr>
            <a:xfrm>
              <a:off x="6070675" y="4234775"/>
              <a:ext cx="393450" cy="404300"/>
            </a:xfrm>
            <a:custGeom>
              <a:avLst/>
              <a:gdLst/>
              <a:ahLst/>
              <a:cxnLst/>
              <a:rect l="l" t="t" r="r" b="b"/>
              <a:pathLst>
                <a:path w="15738" h="16172" extrusionOk="0">
                  <a:moveTo>
                    <a:pt x="8921" y="0"/>
                  </a:moveTo>
                  <a:cubicBezTo>
                    <a:pt x="7901" y="0"/>
                    <a:pt x="6894" y="225"/>
                    <a:pt x="5971" y="590"/>
                  </a:cubicBezTo>
                  <a:cubicBezTo>
                    <a:pt x="5971" y="590"/>
                    <a:pt x="5971" y="590"/>
                    <a:pt x="5945" y="616"/>
                  </a:cubicBezTo>
                  <a:cubicBezTo>
                    <a:pt x="5892" y="616"/>
                    <a:pt x="5866" y="642"/>
                    <a:pt x="5814" y="668"/>
                  </a:cubicBezTo>
                  <a:lnTo>
                    <a:pt x="5787" y="668"/>
                  </a:lnTo>
                  <a:cubicBezTo>
                    <a:pt x="4819" y="1061"/>
                    <a:pt x="3955" y="1611"/>
                    <a:pt x="3300" y="2161"/>
                  </a:cubicBezTo>
                  <a:cubicBezTo>
                    <a:pt x="3064" y="2370"/>
                    <a:pt x="2829" y="2554"/>
                    <a:pt x="2645" y="2763"/>
                  </a:cubicBezTo>
                  <a:cubicBezTo>
                    <a:pt x="2645" y="2789"/>
                    <a:pt x="2619" y="2789"/>
                    <a:pt x="2619" y="2789"/>
                  </a:cubicBezTo>
                  <a:cubicBezTo>
                    <a:pt x="2593" y="2815"/>
                    <a:pt x="2567" y="2868"/>
                    <a:pt x="2541" y="2894"/>
                  </a:cubicBezTo>
                  <a:lnTo>
                    <a:pt x="2514" y="2894"/>
                  </a:lnTo>
                  <a:cubicBezTo>
                    <a:pt x="1519" y="3994"/>
                    <a:pt x="943" y="5172"/>
                    <a:pt x="655" y="6115"/>
                  </a:cubicBezTo>
                  <a:lnTo>
                    <a:pt x="629" y="6115"/>
                  </a:lnTo>
                  <a:cubicBezTo>
                    <a:pt x="629" y="6167"/>
                    <a:pt x="603" y="6219"/>
                    <a:pt x="603" y="6246"/>
                  </a:cubicBezTo>
                  <a:cubicBezTo>
                    <a:pt x="603" y="6272"/>
                    <a:pt x="603" y="6272"/>
                    <a:pt x="603" y="6272"/>
                  </a:cubicBezTo>
                  <a:cubicBezTo>
                    <a:pt x="420" y="6796"/>
                    <a:pt x="341" y="7214"/>
                    <a:pt x="289" y="7476"/>
                  </a:cubicBezTo>
                  <a:cubicBezTo>
                    <a:pt x="184" y="8079"/>
                    <a:pt x="1" y="8995"/>
                    <a:pt x="79" y="10042"/>
                  </a:cubicBezTo>
                  <a:lnTo>
                    <a:pt x="79" y="10069"/>
                  </a:lnTo>
                  <a:lnTo>
                    <a:pt x="105" y="10199"/>
                  </a:lnTo>
                  <a:lnTo>
                    <a:pt x="105" y="10226"/>
                  </a:lnTo>
                  <a:cubicBezTo>
                    <a:pt x="158" y="10933"/>
                    <a:pt x="367" y="11718"/>
                    <a:pt x="760" y="12477"/>
                  </a:cubicBezTo>
                  <a:cubicBezTo>
                    <a:pt x="1048" y="13027"/>
                    <a:pt x="1388" y="13499"/>
                    <a:pt x="1807" y="13918"/>
                  </a:cubicBezTo>
                  <a:cubicBezTo>
                    <a:pt x="1807" y="13918"/>
                    <a:pt x="1807" y="13918"/>
                    <a:pt x="1807" y="13944"/>
                  </a:cubicBezTo>
                  <a:cubicBezTo>
                    <a:pt x="1860" y="13970"/>
                    <a:pt x="1886" y="13996"/>
                    <a:pt x="1912" y="14022"/>
                  </a:cubicBezTo>
                  <a:cubicBezTo>
                    <a:pt x="1912" y="14049"/>
                    <a:pt x="1938" y="14049"/>
                    <a:pt x="1938" y="14049"/>
                  </a:cubicBezTo>
                  <a:cubicBezTo>
                    <a:pt x="2960" y="15070"/>
                    <a:pt x="4321" y="15698"/>
                    <a:pt x="5657" y="15986"/>
                  </a:cubicBezTo>
                  <a:lnTo>
                    <a:pt x="5840" y="16039"/>
                  </a:lnTo>
                  <a:cubicBezTo>
                    <a:pt x="6206" y="16091"/>
                    <a:pt x="6573" y="16143"/>
                    <a:pt x="6940" y="16169"/>
                  </a:cubicBezTo>
                  <a:cubicBezTo>
                    <a:pt x="7003" y="16171"/>
                    <a:pt x="7066" y="16172"/>
                    <a:pt x="7128" y="16172"/>
                  </a:cubicBezTo>
                  <a:cubicBezTo>
                    <a:pt x="8177" y="16172"/>
                    <a:pt x="9108" y="15967"/>
                    <a:pt x="9898" y="15646"/>
                  </a:cubicBezTo>
                  <a:lnTo>
                    <a:pt x="9925" y="15646"/>
                  </a:lnTo>
                  <a:cubicBezTo>
                    <a:pt x="9977" y="15646"/>
                    <a:pt x="10029" y="15620"/>
                    <a:pt x="10056" y="15593"/>
                  </a:cubicBezTo>
                  <a:lnTo>
                    <a:pt x="10082" y="15593"/>
                  </a:lnTo>
                  <a:cubicBezTo>
                    <a:pt x="11627" y="14939"/>
                    <a:pt x="12700" y="13918"/>
                    <a:pt x="13224" y="13342"/>
                  </a:cubicBezTo>
                  <a:lnTo>
                    <a:pt x="13250" y="13315"/>
                  </a:lnTo>
                  <a:cubicBezTo>
                    <a:pt x="13276" y="13289"/>
                    <a:pt x="13302" y="13263"/>
                    <a:pt x="13329" y="13211"/>
                  </a:cubicBezTo>
                  <a:lnTo>
                    <a:pt x="13355" y="13211"/>
                  </a:lnTo>
                  <a:cubicBezTo>
                    <a:pt x="13381" y="13184"/>
                    <a:pt x="13407" y="13132"/>
                    <a:pt x="13433" y="13106"/>
                  </a:cubicBezTo>
                  <a:cubicBezTo>
                    <a:pt x="13826" y="12687"/>
                    <a:pt x="14664" y="11771"/>
                    <a:pt x="15161" y="10278"/>
                  </a:cubicBezTo>
                  <a:cubicBezTo>
                    <a:pt x="15188" y="10199"/>
                    <a:pt x="15214" y="10121"/>
                    <a:pt x="15240" y="10016"/>
                  </a:cubicBezTo>
                  <a:lnTo>
                    <a:pt x="15266" y="10016"/>
                  </a:lnTo>
                  <a:cubicBezTo>
                    <a:pt x="15266" y="9964"/>
                    <a:pt x="15292" y="9911"/>
                    <a:pt x="15292" y="9885"/>
                  </a:cubicBezTo>
                  <a:lnTo>
                    <a:pt x="15292" y="9859"/>
                  </a:lnTo>
                  <a:cubicBezTo>
                    <a:pt x="15738" y="8262"/>
                    <a:pt x="15554" y="6874"/>
                    <a:pt x="15397" y="6089"/>
                  </a:cubicBezTo>
                  <a:cubicBezTo>
                    <a:pt x="15371" y="6036"/>
                    <a:pt x="15371" y="5984"/>
                    <a:pt x="15371" y="5931"/>
                  </a:cubicBezTo>
                  <a:lnTo>
                    <a:pt x="15345" y="5931"/>
                  </a:lnTo>
                  <a:cubicBezTo>
                    <a:pt x="15319" y="5801"/>
                    <a:pt x="15319" y="5722"/>
                    <a:pt x="15292" y="5643"/>
                  </a:cubicBezTo>
                  <a:cubicBezTo>
                    <a:pt x="15161" y="5120"/>
                    <a:pt x="14769" y="3680"/>
                    <a:pt x="13774" y="2397"/>
                  </a:cubicBezTo>
                  <a:cubicBezTo>
                    <a:pt x="13774" y="2397"/>
                    <a:pt x="13774" y="2370"/>
                    <a:pt x="13774" y="2370"/>
                  </a:cubicBezTo>
                  <a:cubicBezTo>
                    <a:pt x="13748" y="2344"/>
                    <a:pt x="13695" y="2292"/>
                    <a:pt x="13669" y="2266"/>
                  </a:cubicBezTo>
                  <a:cubicBezTo>
                    <a:pt x="13669" y="2266"/>
                    <a:pt x="13669" y="2266"/>
                    <a:pt x="13669" y="2239"/>
                  </a:cubicBezTo>
                  <a:cubicBezTo>
                    <a:pt x="13198" y="1663"/>
                    <a:pt x="12569" y="1114"/>
                    <a:pt x="11784" y="695"/>
                  </a:cubicBezTo>
                  <a:cubicBezTo>
                    <a:pt x="11286" y="433"/>
                    <a:pt x="10736" y="249"/>
                    <a:pt x="10213" y="119"/>
                  </a:cubicBezTo>
                  <a:lnTo>
                    <a:pt x="10186" y="119"/>
                  </a:lnTo>
                  <a:cubicBezTo>
                    <a:pt x="10134" y="119"/>
                    <a:pt x="10082" y="92"/>
                    <a:pt x="10056" y="92"/>
                  </a:cubicBezTo>
                  <a:lnTo>
                    <a:pt x="10029" y="92"/>
                  </a:lnTo>
                  <a:cubicBezTo>
                    <a:pt x="9661" y="30"/>
                    <a:pt x="929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22"/>
            <p:cNvSpPr/>
            <p:nvPr/>
          </p:nvSpPr>
          <p:spPr>
            <a:xfrm>
              <a:off x="6216650" y="4382525"/>
              <a:ext cx="103450" cy="108150"/>
            </a:xfrm>
            <a:custGeom>
              <a:avLst/>
              <a:gdLst/>
              <a:ahLst/>
              <a:cxnLst/>
              <a:rect l="l" t="t" r="r" b="b"/>
              <a:pathLst>
                <a:path w="4138" h="4326" extrusionOk="0">
                  <a:moveTo>
                    <a:pt x="2347" y="0"/>
                  </a:moveTo>
                  <a:cubicBezTo>
                    <a:pt x="2160" y="0"/>
                    <a:pt x="1975" y="28"/>
                    <a:pt x="1808" y="74"/>
                  </a:cubicBezTo>
                  <a:cubicBezTo>
                    <a:pt x="1755" y="100"/>
                    <a:pt x="1703" y="100"/>
                    <a:pt x="1677" y="126"/>
                  </a:cubicBezTo>
                  <a:cubicBezTo>
                    <a:pt x="1362" y="205"/>
                    <a:pt x="1101" y="388"/>
                    <a:pt x="891" y="545"/>
                  </a:cubicBezTo>
                  <a:cubicBezTo>
                    <a:pt x="865" y="545"/>
                    <a:pt x="865" y="571"/>
                    <a:pt x="839" y="571"/>
                  </a:cubicBezTo>
                  <a:cubicBezTo>
                    <a:pt x="813" y="597"/>
                    <a:pt x="813" y="624"/>
                    <a:pt x="786" y="650"/>
                  </a:cubicBezTo>
                  <a:cubicBezTo>
                    <a:pt x="525" y="859"/>
                    <a:pt x="367" y="1121"/>
                    <a:pt x="236" y="1357"/>
                  </a:cubicBezTo>
                  <a:cubicBezTo>
                    <a:pt x="236" y="1409"/>
                    <a:pt x="210" y="1462"/>
                    <a:pt x="184" y="1488"/>
                  </a:cubicBezTo>
                  <a:cubicBezTo>
                    <a:pt x="106" y="1723"/>
                    <a:pt x="53" y="1907"/>
                    <a:pt x="53" y="1985"/>
                  </a:cubicBezTo>
                  <a:cubicBezTo>
                    <a:pt x="27" y="2116"/>
                    <a:pt x="1" y="2273"/>
                    <a:pt x="1" y="2457"/>
                  </a:cubicBezTo>
                  <a:lnTo>
                    <a:pt x="1" y="2614"/>
                  </a:lnTo>
                  <a:cubicBezTo>
                    <a:pt x="1" y="2849"/>
                    <a:pt x="53" y="3085"/>
                    <a:pt x="184" y="3347"/>
                  </a:cubicBezTo>
                  <a:cubicBezTo>
                    <a:pt x="236" y="3425"/>
                    <a:pt x="289" y="3530"/>
                    <a:pt x="341" y="3609"/>
                  </a:cubicBezTo>
                  <a:cubicBezTo>
                    <a:pt x="394" y="3635"/>
                    <a:pt x="420" y="3661"/>
                    <a:pt x="446" y="3713"/>
                  </a:cubicBezTo>
                  <a:cubicBezTo>
                    <a:pt x="682" y="3975"/>
                    <a:pt x="996" y="4132"/>
                    <a:pt x="1310" y="4237"/>
                  </a:cubicBezTo>
                  <a:cubicBezTo>
                    <a:pt x="1362" y="4237"/>
                    <a:pt x="1389" y="4263"/>
                    <a:pt x="1441" y="4263"/>
                  </a:cubicBezTo>
                  <a:cubicBezTo>
                    <a:pt x="1572" y="4289"/>
                    <a:pt x="1703" y="4316"/>
                    <a:pt x="1834" y="4316"/>
                  </a:cubicBezTo>
                  <a:cubicBezTo>
                    <a:pt x="1890" y="4323"/>
                    <a:pt x="1944" y="4326"/>
                    <a:pt x="1997" y="4326"/>
                  </a:cubicBezTo>
                  <a:cubicBezTo>
                    <a:pt x="2141" y="4326"/>
                    <a:pt x="2276" y="4302"/>
                    <a:pt x="2410" y="4263"/>
                  </a:cubicBezTo>
                  <a:cubicBezTo>
                    <a:pt x="2436" y="4237"/>
                    <a:pt x="2488" y="4237"/>
                    <a:pt x="2541" y="4211"/>
                  </a:cubicBezTo>
                  <a:cubicBezTo>
                    <a:pt x="2855" y="4106"/>
                    <a:pt x="3117" y="3923"/>
                    <a:pt x="3300" y="3766"/>
                  </a:cubicBezTo>
                  <a:cubicBezTo>
                    <a:pt x="3352" y="3740"/>
                    <a:pt x="3379" y="3687"/>
                    <a:pt x="3405" y="3661"/>
                  </a:cubicBezTo>
                  <a:cubicBezTo>
                    <a:pt x="3483" y="3609"/>
                    <a:pt x="3536" y="3556"/>
                    <a:pt x="3562" y="3504"/>
                  </a:cubicBezTo>
                  <a:cubicBezTo>
                    <a:pt x="3667" y="3399"/>
                    <a:pt x="3824" y="3216"/>
                    <a:pt x="3955" y="2954"/>
                  </a:cubicBezTo>
                  <a:cubicBezTo>
                    <a:pt x="3981" y="2902"/>
                    <a:pt x="4007" y="2849"/>
                    <a:pt x="4007" y="2797"/>
                  </a:cubicBezTo>
                  <a:cubicBezTo>
                    <a:pt x="4033" y="2797"/>
                    <a:pt x="4033" y="2771"/>
                    <a:pt x="4033" y="2745"/>
                  </a:cubicBezTo>
                  <a:cubicBezTo>
                    <a:pt x="4138" y="2430"/>
                    <a:pt x="4138" y="2116"/>
                    <a:pt x="4112" y="1881"/>
                  </a:cubicBezTo>
                  <a:cubicBezTo>
                    <a:pt x="4112" y="1828"/>
                    <a:pt x="4112" y="1776"/>
                    <a:pt x="4112" y="1750"/>
                  </a:cubicBezTo>
                  <a:cubicBezTo>
                    <a:pt x="4086" y="1645"/>
                    <a:pt x="4059" y="1566"/>
                    <a:pt x="4059" y="1514"/>
                  </a:cubicBezTo>
                  <a:cubicBezTo>
                    <a:pt x="4033" y="1383"/>
                    <a:pt x="3955" y="1095"/>
                    <a:pt x="3771" y="807"/>
                  </a:cubicBezTo>
                  <a:cubicBezTo>
                    <a:pt x="3745" y="781"/>
                    <a:pt x="3719" y="728"/>
                    <a:pt x="3693" y="676"/>
                  </a:cubicBezTo>
                  <a:cubicBezTo>
                    <a:pt x="3562" y="493"/>
                    <a:pt x="3379" y="309"/>
                    <a:pt x="3117" y="179"/>
                  </a:cubicBezTo>
                  <a:cubicBezTo>
                    <a:pt x="3038" y="126"/>
                    <a:pt x="2960" y="100"/>
                    <a:pt x="2881" y="74"/>
                  </a:cubicBezTo>
                  <a:cubicBezTo>
                    <a:pt x="2829" y="74"/>
                    <a:pt x="2803" y="48"/>
                    <a:pt x="2750" y="48"/>
                  </a:cubicBezTo>
                  <a:cubicBezTo>
                    <a:pt x="2619" y="15"/>
                    <a:pt x="2482" y="0"/>
                    <a:pt x="2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2"/>
            <p:cNvSpPr/>
            <p:nvPr/>
          </p:nvSpPr>
          <p:spPr>
            <a:xfrm>
              <a:off x="6284750" y="4237075"/>
              <a:ext cx="41250" cy="148625"/>
            </a:xfrm>
            <a:custGeom>
              <a:avLst/>
              <a:gdLst/>
              <a:ahLst/>
              <a:cxnLst/>
              <a:rect l="l" t="t" r="r" b="b"/>
              <a:pathLst>
                <a:path w="1650" h="5945" extrusionOk="0">
                  <a:moveTo>
                    <a:pt x="1466" y="0"/>
                  </a:moveTo>
                  <a:cubicBezTo>
                    <a:pt x="1047" y="812"/>
                    <a:pt x="733" y="1624"/>
                    <a:pt x="471" y="2488"/>
                  </a:cubicBezTo>
                  <a:cubicBezTo>
                    <a:pt x="183" y="3588"/>
                    <a:pt x="26" y="4714"/>
                    <a:pt x="0" y="5866"/>
                  </a:cubicBezTo>
                  <a:lnTo>
                    <a:pt x="0" y="5892"/>
                  </a:lnTo>
                  <a:lnTo>
                    <a:pt x="26" y="5892"/>
                  </a:lnTo>
                  <a:cubicBezTo>
                    <a:pt x="79" y="5892"/>
                    <a:pt x="105" y="5918"/>
                    <a:pt x="157" y="5918"/>
                  </a:cubicBezTo>
                  <a:lnTo>
                    <a:pt x="183" y="5944"/>
                  </a:lnTo>
                  <a:lnTo>
                    <a:pt x="183" y="5892"/>
                  </a:lnTo>
                  <a:cubicBezTo>
                    <a:pt x="183" y="4766"/>
                    <a:pt x="340" y="3614"/>
                    <a:pt x="655" y="2540"/>
                  </a:cubicBezTo>
                  <a:cubicBezTo>
                    <a:pt x="890" y="1702"/>
                    <a:pt x="1231" y="838"/>
                    <a:pt x="1650" y="53"/>
                  </a:cubicBezTo>
                  <a:lnTo>
                    <a:pt x="1623" y="53"/>
                  </a:lnTo>
                  <a:cubicBezTo>
                    <a:pt x="1571" y="27"/>
                    <a:pt x="1545" y="27"/>
                    <a:pt x="1493" y="27"/>
                  </a:cubicBezTo>
                  <a:cubicBezTo>
                    <a:pt x="1493" y="0"/>
                    <a:pt x="1466" y="0"/>
                    <a:pt x="14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2"/>
            <p:cNvSpPr/>
            <p:nvPr/>
          </p:nvSpPr>
          <p:spPr>
            <a:xfrm>
              <a:off x="6216000" y="4249500"/>
              <a:ext cx="47150" cy="136850"/>
            </a:xfrm>
            <a:custGeom>
              <a:avLst/>
              <a:gdLst/>
              <a:ahLst/>
              <a:cxnLst/>
              <a:rect l="l" t="t" r="r" b="b"/>
              <a:pathLst>
                <a:path w="1886" h="5474" extrusionOk="0">
                  <a:moveTo>
                    <a:pt x="158" y="1"/>
                  </a:moveTo>
                  <a:cubicBezTo>
                    <a:pt x="158" y="27"/>
                    <a:pt x="158" y="27"/>
                    <a:pt x="132" y="27"/>
                  </a:cubicBezTo>
                  <a:cubicBezTo>
                    <a:pt x="105" y="27"/>
                    <a:pt x="53" y="53"/>
                    <a:pt x="1" y="79"/>
                  </a:cubicBezTo>
                  <a:cubicBezTo>
                    <a:pt x="53" y="786"/>
                    <a:pt x="158" y="1493"/>
                    <a:pt x="341" y="2174"/>
                  </a:cubicBezTo>
                  <a:cubicBezTo>
                    <a:pt x="629" y="3326"/>
                    <a:pt x="1074" y="4426"/>
                    <a:pt x="1676" y="5447"/>
                  </a:cubicBezTo>
                  <a:lnTo>
                    <a:pt x="1703" y="5473"/>
                  </a:lnTo>
                  <a:cubicBezTo>
                    <a:pt x="1755" y="5447"/>
                    <a:pt x="1807" y="5447"/>
                    <a:pt x="1834" y="5421"/>
                  </a:cubicBezTo>
                  <a:lnTo>
                    <a:pt x="1886" y="5421"/>
                  </a:lnTo>
                  <a:lnTo>
                    <a:pt x="1860" y="5395"/>
                  </a:lnTo>
                  <a:cubicBezTo>
                    <a:pt x="1257" y="4374"/>
                    <a:pt x="812" y="3274"/>
                    <a:pt x="524" y="2122"/>
                  </a:cubicBezTo>
                  <a:cubicBezTo>
                    <a:pt x="341" y="1441"/>
                    <a:pt x="210" y="734"/>
                    <a:pt x="158" y="27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2"/>
            <p:cNvSpPr/>
            <p:nvPr/>
          </p:nvSpPr>
          <p:spPr>
            <a:xfrm>
              <a:off x="6133525" y="4303850"/>
              <a:ext cx="106725" cy="95600"/>
            </a:xfrm>
            <a:custGeom>
              <a:avLst/>
              <a:gdLst/>
              <a:ahLst/>
              <a:cxnLst/>
              <a:rect l="l" t="t" r="r" b="b"/>
              <a:pathLst>
                <a:path w="4269" h="3824" extrusionOk="0">
                  <a:moveTo>
                    <a:pt x="131" y="0"/>
                  </a:moveTo>
                  <a:cubicBezTo>
                    <a:pt x="131" y="26"/>
                    <a:pt x="105" y="26"/>
                    <a:pt x="105" y="26"/>
                  </a:cubicBezTo>
                  <a:cubicBezTo>
                    <a:pt x="79" y="52"/>
                    <a:pt x="53" y="105"/>
                    <a:pt x="27" y="131"/>
                  </a:cubicBezTo>
                  <a:lnTo>
                    <a:pt x="0" y="157"/>
                  </a:lnTo>
                  <a:cubicBezTo>
                    <a:pt x="367" y="655"/>
                    <a:pt x="786" y="1152"/>
                    <a:pt x="1231" y="1597"/>
                  </a:cubicBezTo>
                  <a:cubicBezTo>
                    <a:pt x="2069" y="2461"/>
                    <a:pt x="3038" y="3221"/>
                    <a:pt x="4111" y="3797"/>
                  </a:cubicBezTo>
                  <a:lnTo>
                    <a:pt x="4111" y="3823"/>
                  </a:lnTo>
                  <a:lnTo>
                    <a:pt x="4138" y="3797"/>
                  </a:lnTo>
                  <a:cubicBezTo>
                    <a:pt x="4138" y="3797"/>
                    <a:pt x="4164" y="3771"/>
                    <a:pt x="4190" y="3744"/>
                  </a:cubicBezTo>
                  <a:cubicBezTo>
                    <a:pt x="4216" y="3744"/>
                    <a:pt x="4242" y="3718"/>
                    <a:pt x="4242" y="3718"/>
                  </a:cubicBezTo>
                  <a:lnTo>
                    <a:pt x="4268" y="3692"/>
                  </a:lnTo>
                  <a:lnTo>
                    <a:pt x="4242" y="3666"/>
                  </a:lnTo>
                  <a:cubicBezTo>
                    <a:pt x="3169" y="3090"/>
                    <a:pt x="2200" y="2331"/>
                    <a:pt x="1362" y="1466"/>
                  </a:cubicBezTo>
                  <a:cubicBezTo>
                    <a:pt x="917" y="1021"/>
                    <a:pt x="498" y="524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2"/>
            <p:cNvSpPr/>
            <p:nvPr/>
          </p:nvSpPr>
          <p:spPr>
            <a:xfrm>
              <a:off x="6085725" y="4387625"/>
              <a:ext cx="138150" cy="32850"/>
            </a:xfrm>
            <a:custGeom>
              <a:avLst/>
              <a:gdLst/>
              <a:ahLst/>
              <a:cxnLst/>
              <a:rect l="l" t="t" r="r" b="b"/>
              <a:pathLst>
                <a:path w="5526" h="1314" extrusionOk="0">
                  <a:moveTo>
                    <a:pt x="53" y="1"/>
                  </a:moveTo>
                  <a:cubicBezTo>
                    <a:pt x="53" y="1"/>
                    <a:pt x="27" y="1"/>
                    <a:pt x="27" y="27"/>
                  </a:cubicBezTo>
                  <a:cubicBezTo>
                    <a:pt x="27" y="53"/>
                    <a:pt x="1" y="105"/>
                    <a:pt x="1" y="158"/>
                  </a:cubicBezTo>
                  <a:cubicBezTo>
                    <a:pt x="603" y="446"/>
                    <a:pt x="1205" y="682"/>
                    <a:pt x="1834" y="839"/>
                  </a:cubicBezTo>
                  <a:cubicBezTo>
                    <a:pt x="2017" y="891"/>
                    <a:pt x="2174" y="943"/>
                    <a:pt x="2358" y="970"/>
                  </a:cubicBezTo>
                  <a:cubicBezTo>
                    <a:pt x="3268" y="1185"/>
                    <a:pt x="4223" y="1313"/>
                    <a:pt x="5182" y="1313"/>
                  </a:cubicBezTo>
                  <a:cubicBezTo>
                    <a:pt x="5270" y="1313"/>
                    <a:pt x="5359" y="1312"/>
                    <a:pt x="5447" y="1310"/>
                  </a:cubicBezTo>
                  <a:cubicBezTo>
                    <a:pt x="5473" y="1258"/>
                    <a:pt x="5500" y="1205"/>
                    <a:pt x="5526" y="1179"/>
                  </a:cubicBezTo>
                  <a:lnTo>
                    <a:pt x="5526" y="1127"/>
                  </a:lnTo>
                  <a:lnTo>
                    <a:pt x="5500" y="1127"/>
                  </a:lnTo>
                  <a:cubicBezTo>
                    <a:pt x="5395" y="1129"/>
                    <a:pt x="5290" y="1131"/>
                    <a:pt x="5185" y="1131"/>
                  </a:cubicBezTo>
                  <a:cubicBezTo>
                    <a:pt x="4243" y="1131"/>
                    <a:pt x="3303" y="1025"/>
                    <a:pt x="2384" y="812"/>
                  </a:cubicBezTo>
                  <a:cubicBezTo>
                    <a:pt x="2227" y="760"/>
                    <a:pt x="2043" y="708"/>
                    <a:pt x="1886" y="682"/>
                  </a:cubicBezTo>
                  <a:cubicBezTo>
                    <a:pt x="1258" y="498"/>
                    <a:pt x="656" y="263"/>
                    <a:pt x="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6073300" y="4443275"/>
              <a:ext cx="144050" cy="47150"/>
            </a:xfrm>
            <a:custGeom>
              <a:avLst/>
              <a:gdLst/>
              <a:ahLst/>
              <a:cxnLst/>
              <a:rect l="l" t="t" r="r" b="b"/>
              <a:pathLst>
                <a:path w="5762" h="1886" extrusionOk="0">
                  <a:moveTo>
                    <a:pt x="5735" y="0"/>
                  </a:moveTo>
                  <a:cubicBezTo>
                    <a:pt x="4714" y="603"/>
                    <a:pt x="3614" y="1048"/>
                    <a:pt x="2488" y="1336"/>
                  </a:cubicBezTo>
                  <a:cubicBezTo>
                    <a:pt x="1676" y="1545"/>
                    <a:pt x="838" y="1676"/>
                    <a:pt x="0" y="1702"/>
                  </a:cubicBezTo>
                  <a:lnTo>
                    <a:pt x="0" y="1729"/>
                  </a:lnTo>
                  <a:lnTo>
                    <a:pt x="0" y="1859"/>
                  </a:lnTo>
                  <a:lnTo>
                    <a:pt x="0" y="1886"/>
                  </a:lnTo>
                  <a:cubicBezTo>
                    <a:pt x="865" y="1859"/>
                    <a:pt x="1702" y="1729"/>
                    <a:pt x="2540" y="1519"/>
                  </a:cubicBezTo>
                  <a:cubicBezTo>
                    <a:pt x="3666" y="1231"/>
                    <a:pt x="4740" y="786"/>
                    <a:pt x="5735" y="210"/>
                  </a:cubicBezTo>
                  <a:lnTo>
                    <a:pt x="5761" y="210"/>
                  </a:lnTo>
                  <a:lnTo>
                    <a:pt x="5761" y="157"/>
                  </a:lnTo>
                  <a:cubicBezTo>
                    <a:pt x="5761" y="105"/>
                    <a:pt x="5761" y="79"/>
                    <a:pt x="5761" y="27"/>
                  </a:cubicBezTo>
                  <a:lnTo>
                    <a:pt x="57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2"/>
            <p:cNvSpPr/>
            <p:nvPr/>
          </p:nvSpPr>
          <p:spPr>
            <a:xfrm>
              <a:off x="6115850" y="4471425"/>
              <a:ext cx="112625" cy="114575"/>
            </a:xfrm>
            <a:custGeom>
              <a:avLst/>
              <a:gdLst/>
              <a:ahLst/>
              <a:cxnLst/>
              <a:rect l="l" t="t" r="r" b="b"/>
              <a:pathLst>
                <a:path w="4505" h="4583" extrusionOk="0">
                  <a:moveTo>
                    <a:pt x="4373" y="0"/>
                  </a:moveTo>
                  <a:lnTo>
                    <a:pt x="4373" y="26"/>
                  </a:lnTo>
                  <a:cubicBezTo>
                    <a:pt x="3797" y="995"/>
                    <a:pt x="3090" y="1886"/>
                    <a:pt x="2305" y="2671"/>
                  </a:cubicBezTo>
                  <a:cubicBezTo>
                    <a:pt x="1729" y="3221"/>
                    <a:pt x="812" y="3928"/>
                    <a:pt x="0" y="4452"/>
                  </a:cubicBezTo>
                  <a:cubicBezTo>
                    <a:pt x="0" y="4452"/>
                    <a:pt x="0" y="4478"/>
                    <a:pt x="27" y="4478"/>
                  </a:cubicBezTo>
                  <a:cubicBezTo>
                    <a:pt x="53" y="4504"/>
                    <a:pt x="79" y="4530"/>
                    <a:pt x="105" y="4583"/>
                  </a:cubicBezTo>
                  <a:lnTo>
                    <a:pt x="131" y="4583"/>
                  </a:lnTo>
                  <a:cubicBezTo>
                    <a:pt x="943" y="4059"/>
                    <a:pt x="1860" y="3352"/>
                    <a:pt x="2436" y="2802"/>
                  </a:cubicBezTo>
                  <a:cubicBezTo>
                    <a:pt x="3221" y="2016"/>
                    <a:pt x="3928" y="1126"/>
                    <a:pt x="4504" y="157"/>
                  </a:cubicBezTo>
                  <a:lnTo>
                    <a:pt x="4504" y="131"/>
                  </a:lnTo>
                  <a:cubicBezTo>
                    <a:pt x="4452" y="105"/>
                    <a:pt x="4426" y="79"/>
                    <a:pt x="4399" y="26"/>
                  </a:cubicBezTo>
                  <a:lnTo>
                    <a:pt x="43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2"/>
            <p:cNvSpPr/>
            <p:nvPr/>
          </p:nvSpPr>
          <p:spPr>
            <a:xfrm>
              <a:off x="6212075" y="4487775"/>
              <a:ext cx="41275" cy="147975"/>
            </a:xfrm>
            <a:custGeom>
              <a:avLst/>
              <a:gdLst/>
              <a:ahLst/>
              <a:cxnLst/>
              <a:rect l="l" t="t" r="r" b="b"/>
              <a:pathLst>
                <a:path w="1651" h="5919" extrusionOk="0">
                  <a:moveTo>
                    <a:pt x="1467" y="1"/>
                  </a:moveTo>
                  <a:lnTo>
                    <a:pt x="1467" y="27"/>
                  </a:lnTo>
                  <a:cubicBezTo>
                    <a:pt x="1467" y="1153"/>
                    <a:pt x="1310" y="2305"/>
                    <a:pt x="996" y="3379"/>
                  </a:cubicBezTo>
                  <a:cubicBezTo>
                    <a:pt x="786" y="4190"/>
                    <a:pt x="419" y="5081"/>
                    <a:pt x="1" y="5866"/>
                  </a:cubicBezTo>
                  <a:lnTo>
                    <a:pt x="184" y="5919"/>
                  </a:lnTo>
                  <a:cubicBezTo>
                    <a:pt x="603" y="5133"/>
                    <a:pt x="943" y="4295"/>
                    <a:pt x="1179" y="3431"/>
                  </a:cubicBezTo>
                  <a:cubicBezTo>
                    <a:pt x="1493" y="2331"/>
                    <a:pt x="1650" y="1205"/>
                    <a:pt x="1650" y="53"/>
                  </a:cubicBezTo>
                  <a:lnTo>
                    <a:pt x="1650" y="27"/>
                  </a:lnTo>
                  <a:lnTo>
                    <a:pt x="1624" y="27"/>
                  </a:lnTo>
                  <a:cubicBezTo>
                    <a:pt x="1598" y="27"/>
                    <a:pt x="1545" y="1"/>
                    <a:pt x="1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2"/>
            <p:cNvSpPr/>
            <p:nvPr/>
          </p:nvSpPr>
          <p:spPr>
            <a:xfrm>
              <a:off x="6275575" y="4487125"/>
              <a:ext cx="47150" cy="138800"/>
            </a:xfrm>
            <a:custGeom>
              <a:avLst/>
              <a:gdLst/>
              <a:ahLst/>
              <a:cxnLst/>
              <a:rect l="l" t="t" r="r" b="b"/>
              <a:pathLst>
                <a:path w="1886" h="5552" extrusionOk="0">
                  <a:moveTo>
                    <a:pt x="184" y="1"/>
                  </a:moveTo>
                  <a:cubicBezTo>
                    <a:pt x="131" y="27"/>
                    <a:pt x="79" y="27"/>
                    <a:pt x="53" y="53"/>
                  </a:cubicBezTo>
                  <a:lnTo>
                    <a:pt x="0" y="53"/>
                  </a:lnTo>
                  <a:lnTo>
                    <a:pt x="27" y="79"/>
                  </a:lnTo>
                  <a:cubicBezTo>
                    <a:pt x="629" y="1100"/>
                    <a:pt x="1074" y="2174"/>
                    <a:pt x="1362" y="3326"/>
                  </a:cubicBezTo>
                  <a:cubicBezTo>
                    <a:pt x="1545" y="4059"/>
                    <a:pt x="1676" y="4792"/>
                    <a:pt x="1729" y="5552"/>
                  </a:cubicBezTo>
                  <a:cubicBezTo>
                    <a:pt x="1781" y="5552"/>
                    <a:pt x="1833" y="5526"/>
                    <a:pt x="1860" y="5499"/>
                  </a:cubicBezTo>
                  <a:lnTo>
                    <a:pt x="1886" y="5499"/>
                  </a:lnTo>
                  <a:cubicBezTo>
                    <a:pt x="1833" y="4740"/>
                    <a:pt x="1729" y="4007"/>
                    <a:pt x="1545" y="3274"/>
                  </a:cubicBezTo>
                  <a:cubicBezTo>
                    <a:pt x="1231" y="2122"/>
                    <a:pt x="786" y="1048"/>
                    <a:pt x="210" y="27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2"/>
            <p:cNvSpPr/>
            <p:nvPr/>
          </p:nvSpPr>
          <p:spPr>
            <a:xfrm>
              <a:off x="6298475" y="4473375"/>
              <a:ext cx="106075" cy="94950"/>
            </a:xfrm>
            <a:custGeom>
              <a:avLst/>
              <a:gdLst/>
              <a:ahLst/>
              <a:cxnLst/>
              <a:rect l="l" t="t" r="r" b="b"/>
              <a:pathLst>
                <a:path w="4243" h="3798" extrusionOk="0">
                  <a:moveTo>
                    <a:pt x="132" y="1"/>
                  </a:moveTo>
                  <a:cubicBezTo>
                    <a:pt x="106" y="53"/>
                    <a:pt x="53" y="79"/>
                    <a:pt x="27" y="106"/>
                  </a:cubicBezTo>
                  <a:lnTo>
                    <a:pt x="1" y="132"/>
                  </a:lnTo>
                  <a:lnTo>
                    <a:pt x="27" y="158"/>
                  </a:lnTo>
                  <a:cubicBezTo>
                    <a:pt x="1101" y="734"/>
                    <a:pt x="2069" y="1493"/>
                    <a:pt x="2907" y="2357"/>
                  </a:cubicBezTo>
                  <a:cubicBezTo>
                    <a:pt x="3326" y="2803"/>
                    <a:pt x="3745" y="3274"/>
                    <a:pt x="4112" y="3798"/>
                  </a:cubicBezTo>
                  <a:lnTo>
                    <a:pt x="4138" y="3771"/>
                  </a:lnTo>
                  <a:cubicBezTo>
                    <a:pt x="4164" y="3745"/>
                    <a:pt x="4190" y="3719"/>
                    <a:pt x="4217" y="3693"/>
                  </a:cubicBezTo>
                  <a:cubicBezTo>
                    <a:pt x="4243" y="3667"/>
                    <a:pt x="4243" y="3667"/>
                    <a:pt x="4243" y="3667"/>
                  </a:cubicBezTo>
                  <a:cubicBezTo>
                    <a:pt x="3876" y="3143"/>
                    <a:pt x="3483" y="2672"/>
                    <a:pt x="3038" y="2227"/>
                  </a:cubicBezTo>
                  <a:cubicBezTo>
                    <a:pt x="2200" y="1336"/>
                    <a:pt x="1232" y="603"/>
                    <a:pt x="1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2"/>
            <p:cNvSpPr/>
            <p:nvPr/>
          </p:nvSpPr>
          <p:spPr>
            <a:xfrm>
              <a:off x="6314850" y="4451775"/>
              <a:ext cx="138150" cy="33425"/>
            </a:xfrm>
            <a:custGeom>
              <a:avLst/>
              <a:gdLst/>
              <a:ahLst/>
              <a:cxnLst/>
              <a:rect l="l" t="t" r="r" b="b"/>
              <a:pathLst>
                <a:path w="5526" h="1337" extrusionOk="0">
                  <a:moveTo>
                    <a:pt x="79" y="1"/>
                  </a:moveTo>
                  <a:lnTo>
                    <a:pt x="53" y="27"/>
                  </a:lnTo>
                  <a:cubicBezTo>
                    <a:pt x="53" y="79"/>
                    <a:pt x="27" y="132"/>
                    <a:pt x="0" y="158"/>
                  </a:cubicBezTo>
                  <a:lnTo>
                    <a:pt x="0" y="210"/>
                  </a:lnTo>
                  <a:lnTo>
                    <a:pt x="27" y="210"/>
                  </a:lnTo>
                  <a:cubicBezTo>
                    <a:pt x="131" y="208"/>
                    <a:pt x="236" y="206"/>
                    <a:pt x="341" y="206"/>
                  </a:cubicBezTo>
                  <a:cubicBezTo>
                    <a:pt x="1283" y="206"/>
                    <a:pt x="2221" y="312"/>
                    <a:pt x="3116" y="524"/>
                  </a:cubicBezTo>
                  <a:cubicBezTo>
                    <a:pt x="3274" y="577"/>
                    <a:pt x="3457" y="603"/>
                    <a:pt x="3614" y="655"/>
                  </a:cubicBezTo>
                  <a:cubicBezTo>
                    <a:pt x="4242" y="839"/>
                    <a:pt x="4871" y="1074"/>
                    <a:pt x="5473" y="1336"/>
                  </a:cubicBezTo>
                  <a:lnTo>
                    <a:pt x="5499" y="1336"/>
                  </a:lnTo>
                  <a:cubicBezTo>
                    <a:pt x="5499" y="1284"/>
                    <a:pt x="5525" y="1231"/>
                    <a:pt x="5525" y="1205"/>
                  </a:cubicBezTo>
                  <a:lnTo>
                    <a:pt x="5525" y="1179"/>
                  </a:lnTo>
                  <a:cubicBezTo>
                    <a:pt x="4923" y="891"/>
                    <a:pt x="4295" y="655"/>
                    <a:pt x="3666" y="498"/>
                  </a:cubicBezTo>
                  <a:cubicBezTo>
                    <a:pt x="3483" y="446"/>
                    <a:pt x="3326" y="394"/>
                    <a:pt x="3143" y="367"/>
                  </a:cubicBezTo>
                  <a:cubicBezTo>
                    <a:pt x="2148" y="106"/>
                    <a:pt x="1126" y="1"/>
                    <a:pt x="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2"/>
            <p:cNvSpPr/>
            <p:nvPr/>
          </p:nvSpPr>
          <p:spPr>
            <a:xfrm>
              <a:off x="6318775" y="4383050"/>
              <a:ext cx="136850" cy="47800"/>
            </a:xfrm>
            <a:custGeom>
              <a:avLst/>
              <a:gdLst/>
              <a:ahLst/>
              <a:cxnLst/>
              <a:rect l="l" t="t" r="r" b="b"/>
              <a:pathLst>
                <a:path w="5474" h="1912" extrusionOk="0">
                  <a:moveTo>
                    <a:pt x="5447" y="0"/>
                  </a:moveTo>
                  <a:cubicBezTo>
                    <a:pt x="4714" y="53"/>
                    <a:pt x="4007" y="158"/>
                    <a:pt x="3326" y="341"/>
                  </a:cubicBezTo>
                  <a:cubicBezTo>
                    <a:pt x="2174" y="629"/>
                    <a:pt x="1048" y="1100"/>
                    <a:pt x="27" y="1702"/>
                  </a:cubicBezTo>
                  <a:lnTo>
                    <a:pt x="1" y="1702"/>
                  </a:lnTo>
                  <a:lnTo>
                    <a:pt x="1" y="1729"/>
                  </a:lnTo>
                  <a:cubicBezTo>
                    <a:pt x="27" y="1781"/>
                    <a:pt x="27" y="1833"/>
                    <a:pt x="27" y="1886"/>
                  </a:cubicBezTo>
                  <a:lnTo>
                    <a:pt x="27" y="1912"/>
                  </a:lnTo>
                  <a:lnTo>
                    <a:pt x="53" y="1886"/>
                  </a:lnTo>
                  <a:cubicBezTo>
                    <a:pt x="1100" y="1283"/>
                    <a:pt x="2200" y="812"/>
                    <a:pt x="3378" y="524"/>
                  </a:cubicBezTo>
                  <a:cubicBezTo>
                    <a:pt x="4059" y="341"/>
                    <a:pt x="4766" y="236"/>
                    <a:pt x="5473" y="184"/>
                  </a:cubicBezTo>
                  <a:lnTo>
                    <a:pt x="54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2"/>
            <p:cNvSpPr/>
            <p:nvPr/>
          </p:nvSpPr>
          <p:spPr>
            <a:xfrm>
              <a:off x="6308300" y="4290750"/>
              <a:ext cx="106725" cy="113275"/>
            </a:xfrm>
            <a:custGeom>
              <a:avLst/>
              <a:gdLst/>
              <a:ahLst/>
              <a:cxnLst/>
              <a:rect l="l" t="t" r="r" b="b"/>
              <a:pathLst>
                <a:path w="4269" h="4531" extrusionOk="0">
                  <a:moveTo>
                    <a:pt x="4164" y="0"/>
                  </a:moveTo>
                  <a:cubicBezTo>
                    <a:pt x="3431" y="472"/>
                    <a:pt x="2750" y="1022"/>
                    <a:pt x="2148" y="1624"/>
                  </a:cubicBezTo>
                  <a:cubicBezTo>
                    <a:pt x="1310" y="2436"/>
                    <a:pt x="603" y="3352"/>
                    <a:pt x="27" y="4347"/>
                  </a:cubicBezTo>
                  <a:lnTo>
                    <a:pt x="1" y="4347"/>
                  </a:lnTo>
                  <a:lnTo>
                    <a:pt x="27" y="4373"/>
                  </a:lnTo>
                  <a:cubicBezTo>
                    <a:pt x="53" y="4426"/>
                    <a:pt x="79" y="4452"/>
                    <a:pt x="105" y="4504"/>
                  </a:cubicBezTo>
                  <a:lnTo>
                    <a:pt x="132" y="4530"/>
                  </a:lnTo>
                  <a:lnTo>
                    <a:pt x="158" y="4504"/>
                  </a:lnTo>
                  <a:cubicBezTo>
                    <a:pt x="734" y="3483"/>
                    <a:pt x="1441" y="2567"/>
                    <a:pt x="2279" y="1755"/>
                  </a:cubicBezTo>
                  <a:cubicBezTo>
                    <a:pt x="2881" y="1153"/>
                    <a:pt x="3562" y="629"/>
                    <a:pt x="4269" y="158"/>
                  </a:cubicBezTo>
                  <a:cubicBezTo>
                    <a:pt x="4269" y="158"/>
                    <a:pt x="4269" y="131"/>
                    <a:pt x="4269" y="131"/>
                  </a:cubicBezTo>
                  <a:cubicBezTo>
                    <a:pt x="4243" y="105"/>
                    <a:pt x="4216" y="53"/>
                    <a:pt x="4190" y="27"/>
                  </a:cubicBezTo>
                  <a:cubicBezTo>
                    <a:pt x="4190" y="27"/>
                    <a:pt x="4164" y="27"/>
                    <a:pt x="41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" name="Google Shape;1227;p22"/>
          <p:cNvGrpSpPr/>
          <p:nvPr/>
        </p:nvGrpSpPr>
        <p:grpSpPr>
          <a:xfrm>
            <a:off x="7686013" y="2737438"/>
            <a:ext cx="1149625" cy="793988"/>
            <a:chOff x="7686013" y="2737438"/>
            <a:chExt cx="1149625" cy="793988"/>
          </a:xfrm>
        </p:grpSpPr>
        <p:sp>
          <p:nvSpPr>
            <p:cNvPr id="1228" name="Google Shape;1228;p22"/>
            <p:cNvSpPr/>
            <p:nvPr/>
          </p:nvSpPr>
          <p:spPr>
            <a:xfrm>
              <a:off x="8782588" y="3478375"/>
              <a:ext cx="53050" cy="53050"/>
            </a:xfrm>
            <a:custGeom>
              <a:avLst/>
              <a:gdLst/>
              <a:ahLst/>
              <a:cxnLst/>
              <a:rect l="l" t="t" r="r" b="b"/>
              <a:pathLst>
                <a:path w="2122" h="2122" extrusionOk="0">
                  <a:moveTo>
                    <a:pt x="1048" y="1"/>
                  </a:moveTo>
                  <a:cubicBezTo>
                    <a:pt x="472" y="1"/>
                    <a:pt x="0" y="472"/>
                    <a:pt x="0" y="1075"/>
                  </a:cubicBezTo>
                  <a:cubicBezTo>
                    <a:pt x="0" y="1651"/>
                    <a:pt x="472" y="2122"/>
                    <a:pt x="1048" y="2122"/>
                  </a:cubicBezTo>
                  <a:cubicBezTo>
                    <a:pt x="1650" y="2122"/>
                    <a:pt x="2121" y="1651"/>
                    <a:pt x="2121" y="1075"/>
                  </a:cubicBezTo>
                  <a:cubicBezTo>
                    <a:pt x="2121" y="472"/>
                    <a:pt x="1650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2"/>
            <p:cNvSpPr/>
            <p:nvPr/>
          </p:nvSpPr>
          <p:spPr>
            <a:xfrm>
              <a:off x="7686013" y="3187700"/>
              <a:ext cx="112600" cy="111950"/>
            </a:xfrm>
            <a:custGeom>
              <a:avLst/>
              <a:gdLst/>
              <a:ahLst/>
              <a:cxnLst/>
              <a:rect l="l" t="t" r="r" b="b"/>
              <a:pathLst>
                <a:path w="4504" h="4478" extrusionOk="0">
                  <a:moveTo>
                    <a:pt x="2252" y="0"/>
                  </a:moveTo>
                  <a:cubicBezTo>
                    <a:pt x="1021" y="0"/>
                    <a:pt x="0" y="995"/>
                    <a:pt x="0" y="2252"/>
                  </a:cubicBezTo>
                  <a:cubicBezTo>
                    <a:pt x="0" y="3483"/>
                    <a:pt x="1021" y="4478"/>
                    <a:pt x="2252" y="4478"/>
                  </a:cubicBezTo>
                  <a:cubicBezTo>
                    <a:pt x="3509" y="4478"/>
                    <a:pt x="4504" y="3483"/>
                    <a:pt x="4504" y="2252"/>
                  </a:cubicBezTo>
                  <a:cubicBezTo>
                    <a:pt x="4504" y="995"/>
                    <a:pt x="3509" y="0"/>
                    <a:pt x="2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2"/>
            <p:cNvSpPr/>
            <p:nvPr/>
          </p:nvSpPr>
          <p:spPr>
            <a:xfrm>
              <a:off x="8311700" y="2737438"/>
              <a:ext cx="176125" cy="160150"/>
            </a:xfrm>
            <a:custGeom>
              <a:avLst/>
              <a:gdLst/>
              <a:ahLst/>
              <a:cxnLst/>
              <a:rect l="l" t="t" r="r" b="b"/>
              <a:pathLst>
                <a:path w="7045" h="6406" extrusionOk="0">
                  <a:moveTo>
                    <a:pt x="3514" y="0"/>
                  </a:moveTo>
                  <a:cubicBezTo>
                    <a:pt x="2063" y="0"/>
                    <a:pt x="755" y="998"/>
                    <a:pt x="420" y="2474"/>
                  </a:cubicBezTo>
                  <a:cubicBezTo>
                    <a:pt x="1" y="4176"/>
                    <a:pt x="1074" y="5904"/>
                    <a:pt x="2802" y="6323"/>
                  </a:cubicBezTo>
                  <a:cubicBezTo>
                    <a:pt x="3043" y="6378"/>
                    <a:pt x="3285" y="6405"/>
                    <a:pt x="3523" y="6405"/>
                  </a:cubicBezTo>
                  <a:cubicBezTo>
                    <a:pt x="4968" y="6405"/>
                    <a:pt x="6292" y="5423"/>
                    <a:pt x="6651" y="3940"/>
                  </a:cubicBezTo>
                  <a:cubicBezTo>
                    <a:pt x="7044" y="2212"/>
                    <a:pt x="5997" y="510"/>
                    <a:pt x="4269" y="91"/>
                  </a:cubicBezTo>
                  <a:cubicBezTo>
                    <a:pt x="4016" y="30"/>
                    <a:pt x="3763" y="0"/>
                    <a:pt x="3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1" name="Google Shape;1231;p22"/>
          <p:cNvGrpSpPr/>
          <p:nvPr/>
        </p:nvGrpSpPr>
        <p:grpSpPr>
          <a:xfrm>
            <a:off x="278588" y="396625"/>
            <a:ext cx="1393008" cy="1725445"/>
            <a:chOff x="278588" y="496613"/>
            <a:chExt cx="1393008" cy="1725445"/>
          </a:xfrm>
        </p:grpSpPr>
        <p:sp>
          <p:nvSpPr>
            <p:cNvPr id="1232" name="Google Shape;1232;p22"/>
            <p:cNvSpPr/>
            <p:nvPr/>
          </p:nvSpPr>
          <p:spPr>
            <a:xfrm>
              <a:off x="643238" y="1348198"/>
              <a:ext cx="53050" cy="52400"/>
            </a:xfrm>
            <a:custGeom>
              <a:avLst/>
              <a:gdLst/>
              <a:ahLst/>
              <a:cxnLst/>
              <a:rect l="l" t="t" r="r" b="b"/>
              <a:pathLst>
                <a:path w="2122" h="2096" extrusionOk="0">
                  <a:moveTo>
                    <a:pt x="1074" y="1"/>
                  </a:moveTo>
                  <a:cubicBezTo>
                    <a:pt x="498" y="1"/>
                    <a:pt x="0" y="472"/>
                    <a:pt x="0" y="1048"/>
                  </a:cubicBezTo>
                  <a:cubicBezTo>
                    <a:pt x="0" y="1624"/>
                    <a:pt x="498" y="2095"/>
                    <a:pt x="1074" y="2095"/>
                  </a:cubicBezTo>
                  <a:cubicBezTo>
                    <a:pt x="1650" y="2095"/>
                    <a:pt x="2121" y="1624"/>
                    <a:pt x="2121" y="1048"/>
                  </a:cubicBezTo>
                  <a:cubicBezTo>
                    <a:pt x="2121" y="472"/>
                    <a:pt x="1650" y="1"/>
                    <a:pt x="10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2"/>
            <p:cNvSpPr/>
            <p:nvPr/>
          </p:nvSpPr>
          <p:spPr>
            <a:xfrm>
              <a:off x="278588" y="496613"/>
              <a:ext cx="85775" cy="85775"/>
            </a:xfrm>
            <a:custGeom>
              <a:avLst/>
              <a:gdLst/>
              <a:ahLst/>
              <a:cxnLst/>
              <a:rect l="l" t="t" r="r" b="b"/>
              <a:pathLst>
                <a:path w="3431" h="3431" extrusionOk="0">
                  <a:moveTo>
                    <a:pt x="1702" y="1"/>
                  </a:moveTo>
                  <a:cubicBezTo>
                    <a:pt x="760" y="1"/>
                    <a:pt x="0" y="760"/>
                    <a:pt x="0" y="1702"/>
                  </a:cubicBezTo>
                  <a:cubicBezTo>
                    <a:pt x="0" y="2645"/>
                    <a:pt x="760" y="3431"/>
                    <a:pt x="1702" y="3431"/>
                  </a:cubicBezTo>
                  <a:cubicBezTo>
                    <a:pt x="2671" y="3431"/>
                    <a:pt x="3430" y="2645"/>
                    <a:pt x="3430" y="1702"/>
                  </a:cubicBezTo>
                  <a:cubicBezTo>
                    <a:pt x="3430" y="760"/>
                    <a:pt x="2671" y="1"/>
                    <a:pt x="17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2"/>
            <p:cNvSpPr/>
            <p:nvPr/>
          </p:nvSpPr>
          <p:spPr>
            <a:xfrm>
              <a:off x="343653" y="2166408"/>
              <a:ext cx="55675" cy="55650"/>
            </a:xfrm>
            <a:custGeom>
              <a:avLst/>
              <a:gdLst/>
              <a:ahLst/>
              <a:cxnLst/>
              <a:rect l="l" t="t" r="r" b="b"/>
              <a:pathLst>
                <a:path w="2227" h="2226" extrusionOk="0">
                  <a:moveTo>
                    <a:pt x="1100" y="0"/>
                  </a:moveTo>
                  <a:cubicBezTo>
                    <a:pt x="498" y="0"/>
                    <a:pt x="0" y="498"/>
                    <a:pt x="0" y="1126"/>
                  </a:cubicBezTo>
                  <a:cubicBezTo>
                    <a:pt x="0" y="1728"/>
                    <a:pt x="498" y="2226"/>
                    <a:pt x="1100" y="2226"/>
                  </a:cubicBezTo>
                  <a:cubicBezTo>
                    <a:pt x="1729" y="2226"/>
                    <a:pt x="2226" y="1728"/>
                    <a:pt x="2226" y="1126"/>
                  </a:cubicBezTo>
                  <a:cubicBezTo>
                    <a:pt x="2226" y="498"/>
                    <a:pt x="1729" y="0"/>
                    <a:pt x="11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2"/>
            <p:cNvSpPr/>
            <p:nvPr/>
          </p:nvSpPr>
          <p:spPr>
            <a:xfrm>
              <a:off x="1510520" y="1186468"/>
              <a:ext cx="161075" cy="161725"/>
            </a:xfrm>
            <a:custGeom>
              <a:avLst/>
              <a:gdLst/>
              <a:ahLst/>
              <a:cxnLst/>
              <a:rect l="l" t="t" r="r" b="b"/>
              <a:pathLst>
                <a:path w="6443" h="6469" extrusionOk="0">
                  <a:moveTo>
                    <a:pt x="3221" y="1"/>
                  </a:moveTo>
                  <a:cubicBezTo>
                    <a:pt x="1441" y="1"/>
                    <a:pt x="1" y="1441"/>
                    <a:pt x="1" y="3248"/>
                  </a:cubicBezTo>
                  <a:cubicBezTo>
                    <a:pt x="1" y="5028"/>
                    <a:pt x="1441" y="6468"/>
                    <a:pt x="3221" y="6468"/>
                  </a:cubicBezTo>
                  <a:cubicBezTo>
                    <a:pt x="5002" y="6468"/>
                    <a:pt x="6442" y="5028"/>
                    <a:pt x="6442" y="3248"/>
                  </a:cubicBezTo>
                  <a:cubicBezTo>
                    <a:pt x="6442" y="1441"/>
                    <a:pt x="5002" y="1"/>
                    <a:pt x="3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6" name="Google Shape;1236;p22"/>
          <p:cNvGrpSpPr/>
          <p:nvPr/>
        </p:nvGrpSpPr>
        <p:grpSpPr>
          <a:xfrm rot="-1305602">
            <a:off x="7703309" y="4400497"/>
            <a:ext cx="269849" cy="578812"/>
            <a:chOff x="5326125" y="3018500"/>
            <a:chExt cx="223250" cy="478875"/>
          </a:xfrm>
        </p:grpSpPr>
        <p:sp>
          <p:nvSpPr>
            <p:cNvPr id="1237" name="Google Shape;1237;p22"/>
            <p:cNvSpPr/>
            <p:nvPr/>
          </p:nvSpPr>
          <p:spPr>
            <a:xfrm>
              <a:off x="5326125" y="3153500"/>
              <a:ext cx="223250" cy="343875"/>
            </a:xfrm>
            <a:custGeom>
              <a:avLst/>
              <a:gdLst/>
              <a:ahLst/>
              <a:cxnLst/>
              <a:rect l="l" t="t" r="r" b="b"/>
              <a:pathLst>
                <a:path w="8930" h="13755" extrusionOk="0">
                  <a:moveTo>
                    <a:pt x="7171" y="0"/>
                  </a:moveTo>
                  <a:lnTo>
                    <a:pt x="1" y="1131"/>
                  </a:lnTo>
                  <a:lnTo>
                    <a:pt x="2141" y="13755"/>
                  </a:lnTo>
                  <a:lnTo>
                    <a:pt x="8929" y="12615"/>
                  </a:lnTo>
                  <a:lnTo>
                    <a:pt x="7212" y="309"/>
                  </a:lnTo>
                  <a:lnTo>
                    <a:pt x="71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2"/>
            <p:cNvSpPr/>
            <p:nvPr/>
          </p:nvSpPr>
          <p:spPr>
            <a:xfrm>
              <a:off x="5326125" y="3018500"/>
              <a:ext cx="179300" cy="210700"/>
            </a:xfrm>
            <a:custGeom>
              <a:avLst/>
              <a:gdLst/>
              <a:ahLst/>
              <a:cxnLst/>
              <a:rect l="l" t="t" r="r" b="b"/>
              <a:pathLst>
                <a:path w="7172" h="8428" extrusionOk="0">
                  <a:moveTo>
                    <a:pt x="2777" y="1"/>
                  </a:moveTo>
                  <a:cubicBezTo>
                    <a:pt x="2373" y="1"/>
                    <a:pt x="1968" y="256"/>
                    <a:pt x="1824" y="712"/>
                  </a:cubicBezTo>
                  <a:lnTo>
                    <a:pt x="1" y="6531"/>
                  </a:lnTo>
                  <a:lnTo>
                    <a:pt x="2166" y="8428"/>
                  </a:lnTo>
                  <a:lnTo>
                    <a:pt x="3224" y="6824"/>
                  </a:lnTo>
                  <a:lnTo>
                    <a:pt x="5600" y="7915"/>
                  </a:lnTo>
                  <a:lnTo>
                    <a:pt x="5600" y="7907"/>
                  </a:lnTo>
                  <a:lnTo>
                    <a:pt x="7171" y="5400"/>
                  </a:lnTo>
                  <a:lnTo>
                    <a:pt x="3525" y="387"/>
                  </a:lnTo>
                  <a:cubicBezTo>
                    <a:pt x="3335" y="123"/>
                    <a:pt x="3056" y="1"/>
                    <a:pt x="2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2"/>
            <p:cNvSpPr/>
            <p:nvPr/>
          </p:nvSpPr>
          <p:spPr>
            <a:xfrm>
              <a:off x="5353200" y="3018850"/>
              <a:ext cx="97275" cy="76875"/>
            </a:xfrm>
            <a:custGeom>
              <a:avLst/>
              <a:gdLst/>
              <a:ahLst/>
              <a:cxnLst/>
              <a:rect l="l" t="t" r="r" b="b"/>
              <a:pathLst>
                <a:path w="3891" h="3075" extrusionOk="0">
                  <a:moveTo>
                    <a:pt x="1692" y="0"/>
                  </a:moveTo>
                  <a:cubicBezTo>
                    <a:pt x="1288" y="0"/>
                    <a:pt x="885" y="254"/>
                    <a:pt x="741" y="714"/>
                  </a:cubicBezTo>
                  <a:lnTo>
                    <a:pt x="0" y="3075"/>
                  </a:lnTo>
                  <a:lnTo>
                    <a:pt x="3891" y="2367"/>
                  </a:lnTo>
                  <a:lnTo>
                    <a:pt x="2450" y="389"/>
                  </a:lnTo>
                  <a:cubicBezTo>
                    <a:pt x="2256" y="124"/>
                    <a:pt x="1974" y="0"/>
                    <a:pt x="16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2"/>
            <p:cNvSpPr/>
            <p:nvPr/>
          </p:nvSpPr>
          <p:spPr>
            <a:xfrm>
              <a:off x="5462675" y="3213075"/>
              <a:ext cx="47625" cy="244825"/>
            </a:xfrm>
            <a:custGeom>
              <a:avLst/>
              <a:gdLst/>
              <a:ahLst/>
              <a:cxnLst/>
              <a:rect l="l" t="t" r="r" b="b"/>
              <a:pathLst>
                <a:path w="1905" h="9793" extrusionOk="0">
                  <a:moveTo>
                    <a:pt x="132" y="1"/>
                  </a:moveTo>
                  <a:cubicBezTo>
                    <a:pt x="126" y="1"/>
                    <a:pt x="120" y="1"/>
                    <a:pt x="114" y="2"/>
                  </a:cubicBezTo>
                  <a:cubicBezTo>
                    <a:pt x="49" y="18"/>
                    <a:pt x="0" y="83"/>
                    <a:pt x="8" y="148"/>
                  </a:cubicBezTo>
                  <a:lnTo>
                    <a:pt x="1636" y="9687"/>
                  </a:lnTo>
                  <a:cubicBezTo>
                    <a:pt x="1652" y="9744"/>
                    <a:pt x="1701" y="9793"/>
                    <a:pt x="1766" y="9793"/>
                  </a:cubicBezTo>
                  <a:cubicBezTo>
                    <a:pt x="1774" y="9793"/>
                    <a:pt x="1783" y="9785"/>
                    <a:pt x="1783" y="9785"/>
                  </a:cubicBezTo>
                  <a:cubicBezTo>
                    <a:pt x="1856" y="9777"/>
                    <a:pt x="1905" y="9711"/>
                    <a:pt x="1888" y="9638"/>
                  </a:cubicBezTo>
                  <a:lnTo>
                    <a:pt x="261" y="108"/>
                  </a:lnTo>
                  <a:cubicBezTo>
                    <a:pt x="253" y="41"/>
                    <a:pt x="198" y="1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2"/>
            <p:cNvSpPr/>
            <p:nvPr/>
          </p:nvSpPr>
          <p:spPr>
            <a:xfrm>
              <a:off x="5376800" y="3226100"/>
              <a:ext cx="40725" cy="247675"/>
            </a:xfrm>
            <a:custGeom>
              <a:avLst/>
              <a:gdLst/>
              <a:ahLst/>
              <a:cxnLst/>
              <a:rect l="l" t="t" r="r" b="b"/>
              <a:pathLst>
                <a:path w="1629" h="9907" extrusionOk="0">
                  <a:moveTo>
                    <a:pt x="130" y="1"/>
                  </a:moveTo>
                  <a:cubicBezTo>
                    <a:pt x="125" y="1"/>
                    <a:pt x="120" y="1"/>
                    <a:pt x="114" y="2"/>
                  </a:cubicBezTo>
                  <a:cubicBezTo>
                    <a:pt x="49" y="10"/>
                    <a:pt x="1" y="75"/>
                    <a:pt x="9" y="148"/>
                  </a:cubicBezTo>
                  <a:lnTo>
                    <a:pt x="1368" y="9793"/>
                  </a:lnTo>
                  <a:cubicBezTo>
                    <a:pt x="1376" y="9858"/>
                    <a:pt x="1425" y="9907"/>
                    <a:pt x="1490" y="9907"/>
                  </a:cubicBezTo>
                  <a:cubicBezTo>
                    <a:pt x="1498" y="9907"/>
                    <a:pt x="1498" y="9898"/>
                    <a:pt x="1506" y="9898"/>
                  </a:cubicBezTo>
                  <a:cubicBezTo>
                    <a:pt x="1579" y="9890"/>
                    <a:pt x="1628" y="9825"/>
                    <a:pt x="1612" y="9760"/>
                  </a:cubicBezTo>
                  <a:lnTo>
                    <a:pt x="261" y="107"/>
                  </a:lnTo>
                  <a:cubicBezTo>
                    <a:pt x="253" y="47"/>
                    <a:pt x="197" y="1"/>
                    <a:pt x="1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84948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0" name="Google Shape;3290;p30"/>
          <p:cNvSpPr/>
          <p:nvPr/>
        </p:nvSpPr>
        <p:spPr>
          <a:xfrm rot="-5081885">
            <a:off x="-882026" y="2698189"/>
            <a:ext cx="3169382" cy="3578371"/>
          </a:xfrm>
          <a:custGeom>
            <a:avLst/>
            <a:gdLst/>
            <a:ahLst/>
            <a:cxnLst/>
            <a:rect l="l" t="t" r="r" b="b"/>
            <a:pathLst>
              <a:path w="10388" h="11729" extrusionOk="0">
                <a:moveTo>
                  <a:pt x="6252" y="1"/>
                </a:moveTo>
                <a:lnTo>
                  <a:pt x="6252" y="1"/>
                </a:lnTo>
                <a:cubicBezTo>
                  <a:pt x="4202" y="501"/>
                  <a:pt x="2284" y="1718"/>
                  <a:pt x="1201" y="3518"/>
                </a:cubicBezTo>
                <a:cubicBezTo>
                  <a:pt x="133" y="5337"/>
                  <a:pt x="0" y="7754"/>
                  <a:pt x="1134" y="9521"/>
                </a:cubicBezTo>
                <a:cubicBezTo>
                  <a:pt x="1976" y="10867"/>
                  <a:pt x="3557" y="11729"/>
                  <a:pt x="5120" y="11729"/>
                </a:cubicBezTo>
                <a:cubicBezTo>
                  <a:pt x="5630" y="11729"/>
                  <a:pt x="6139" y="11637"/>
                  <a:pt x="6619" y="11440"/>
                </a:cubicBezTo>
                <a:cubicBezTo>
                  <a:pt x="8404" y="10706"/>
                  <a:pt x="9454" y="8821"/>
                  <a:pt x="9921" y="6953"/>
                </a:cubicBezTo>
                <a:cubicBezTo>
                  <a:pt x="10354" y="5286"/>
                  <a:pt x="10388" y="3402"/>
                  <a:pt x="9405" y="2018"/>
                </a:cubicBezTo>
                <a:cubicBezTo>
                  <a:pt x="8579" y="876"/>
                  <a:pt x="7514" y="52"/>
                  <a:pt x="6624" y="52"/>
                </a:cubicBezTo>
                <a:cubicBezTo>
                  <a:pt x="6435" y="52"/>
                  <a:pt x="6255" y="89"/>
                  <a:pt x="6086" y="168"/>
                </a:cubicBezTo>
                <a:lnTo>
                  <a:pt x="6252" y="1"/>
                </a:lnTo>
                <a:close/>
              </a:path>
            </a:pathLst>
          </a:custGeom>
          <a:solidFill>
            <a:srgbClr val="ACCF7F">
              <a:alpha val="12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1" name="Google Shape;3291;p30"/>
          <p:cNvSpPr/>
          <p:nvPr/>
        </p:nvSpPr>
        <p:spPr>
          <a:xfrm rot="5715905">
            <a:off x="7096349" y="2015786"/>
            <a:ext cx="4854747" cy="5481208"/>
          </a:xfrm>
          <a:custGeom>
            <a:avLst/>
            <a:gdLst/>
            <a:ahLst/>
            <a:cxnLst/>
            <a:rect l="l" t="t" r="r" b="b"/>
            <a:pathLst>
              <a:path w="10388" h="11729" extrusionOk="0">
                <a:moveTo>
                  <a:pt x="6252" y="1"/>
                </a:moveTo>
                <a:lnTo>
                  <a:pt x="6252" y="1"/>
                </a:lnTo>
                <a:cubicBezTo>
                  <a:pt x="4202" y="501"/>
                  <a:pt x="2284" y="1718"/>
                  <a:pt x="1201" y="3518"/>
                </a:cubicBezTo>
                <a:cubicBezTo>
                  <a:pt x="133" y="5337"/>
                  <a:pt x="0" y="7754"/>
                  <a:pt x="1134" y="9521"/>
                </a:cubicBezTo>
                <a:cubicBezTo>
                  <a:pt x="1976" y="10867"/>
                  <a:pt x="3557" y="11729"/>
                  <a:pt x="5120" y="11729"/>
                </a:cubicBezTo>
                <a:cubicBezTo>
                  <a:pt x="5630" y="11729"/>
                  <a:pt x="6139" y="11637"/>
                  <a:pt x="6619" y="11440"/>
                </a:cubicBezTo>
                <a:cubicBezTo>
                  <a:pt x="8404" y="10706"/>
                  <a:pt x="9454" y="8821"/>
                  <a:pt x="9921" y="6953"/>
                </a:cubicBezTo>
                <a:cubicBezTo>
                  <a:pt x="10354" y="5286"/>
                  <a:pt x="10388" y="3402"/>
                  <a:pt x="9405" y="2018"/>
                </a:cubicBezTo>
                <a:cubicBezTo>
                  <a:pt x="8579" y="876"/>
                  <a:pt x="7514" y="52"/>
                  <a:pt x="6624" y="52"/>
                </a:cubicBezTo>
                <a:cubicBezTo>
                  <a:pt x="6435" y="52"/>
                  <a:pt x="6255" y="89"/>
                  <a:pt x="6086" y="168"/>
                </a:cubicBezTo>
                <a:lnTo>
                  <a:pt x="6252" y="1"/>
                </a:lnTo>
                <a:close/>
              </a:path>
            </a:pathLst>
          </a:custGeom>
          <a:solidFill>
            <a:srgbClr val="ACCF7F">
              <a:alpha val="12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2" name="Google Shape;3292;p30"/>
          <p:cNvSpPr/>
          <p:nvPr/>
        </p:nvSpPr>
        <p:spPr>
          <a:xfrm flipH="1">
            <a:off x="-2911375" y="-504062"/>
            <a:ext cx="5183591" cy="1915487"/>
          </a:xfrm>
          <a:custGeom>
            <a:avLst/>
            <a:gdLst/>
            <a:ahLst/>
            <a:cxnLst/>
            <a:rect l="l" t="t" r="r" b="b"/>
            <a:pathLst>
              <a:path w="80622" h="29791" extrusionOk="0">
                <a:moveTo>
                  <a:pt x="4775" y="0"/>
                </a:moveTo>
                <a:cubicBezTo>
                  <a:pt x="4775" y="0"/>
                  <a:pt x="1" y="8996"/>
                  <a:pt x="13023" y="10474"/>
                </a:cubicBezTo>
                <a:cubicBezTo>
                  <a:pt x="23627" y="11692"/>
                  <a:pt x="17278" y="22506"/>
                  <a:pt x="28596" y="28466"/>
                </a:cubicBezTo>
                <a:cubicBezTo>
                  <a:pt x="30197" y="29310"/>
                  <a:pt x="32305" y="29790"/>
                  <a:pt x="34648" y="29790"/>
                </a:cubicBezTo>
                <a:cubicBezTo>
                  <a:pt x="40148" y="29790"/>
                  <a:pt x="46941" y="27144"/>
                  <a:pt x="51507" y="20347"/>
                </a:cubicBezTo>
                <a:cubicBezTo>
                  <a:pt x="55077" y="15017"/>
                  <a:pt x="58268" y="12899"/>
                  <a:pt x="63173" y="12899"/>
                </a:cubicBezTo>
                <a:cubicBezTo>
                  <a:pt x="64604" y="12899"/>
                  <a:pt x="66181" y="13079"/>
                  <a:pt x="67957" y="13413"/>
                </a:cubicBezTo>
                <a:cubicBezTo>
                  <a:pt x="68607" y="13536"/>
                  <a:pt x="69226" y="13594"/>
                  <a:pt x="69813" y="13594"/>
                </a:cubicBezTo>
                <a:cubicBezTo>
                  <a:pt x="78819" y="13594"/>
                  <a:pt x="80622" y="0"/>
                  <a:pt x="80622" y="0"/>
                </a:cubicBezTo>
                <a:close/>
              </a:path>
            </a:pathLst>
          </a:custGeom>
          <a:solidFill>
            <a:srgbClr val="ACCF7F">
              <a:alpha val="12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3" name="Google Shape;3293;p30"/>
          <p:cNvSpPr/>
          <p:nvPr/>
        </p:nvSpPr>
        <p:spPr>
          <a:xfrm rot="10800000">
            <a:off x="4867913" y="-66299"/>
            <a:ext cx="4440141" cy="1302247"/>
          </a:xfrm>
          <a:custGeom>
            <a:avLst/>
            <a:gdLst/>
            <a:ahLst/>
            <a:cxnLst/>
            <a:rect l="l" t="t" r="r" b="b"/>
            <a:pathLst>
              <a:path w="11579" h="3396" extrusionOk="0">
                <a:moveTo>
                  <a:pt x="0" y="1"/>
                </a:moveTo>
                <a:lnTo>
                  <a:pt x="0" y="3395"/>
                </a:lnTo>
                <a:lnTo>
                  <a:pt x="11579" y="3395"/>
                </a:lnTo>
                <a:cubicBezTo>
                  <a:pt x="11579" y="3395"/>
                  <a:pt x="9094" y="1040"/>
                  <a:pt x="7389" y="1040"/>
                </a:cubicBezTo>
                <a:cubicBezTo>
                  <a:pt x="5482" y="1040"/>
                  <a:pt x="6139" y="2467"/>
                  <a:pt x="3523" y="2467"/>
                </a:cubicBezTo>
                <a:cubicBezTo>
                  <a:pt x="3377" y="2467"/>
                  <a:pt x="3221" y="2463"/>
                  <a:pt x="3053" y="2453"/>
                </a:cubicBezTo>
                <a:cubicBezTo>
                  <a:pt x="2111" y="2404"/>
                  <a:pt x="1154" y="1072"/>
                  <a:pt x="0" y="1"/>
                </a:cubicBezTo>
                <a:close/>
              </a:path>
            </a:pathLst>
          </a:custGeom>
          <a:solidFill>
            <a:srgbClr val="ACCF7F">
              <a:alpha val="120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94" name="Google Shape;3294;p30"/>
          <p:cNvGrpSpPr/>
          <p:nvPr/>
        </p:nvGrpSpPr>
        <p:grpSpPr>
          <a:xfrm rot="10800000">
            <a:off x="8177278" y="4150426"/>
            <a:ext cx="1517909" cy="1211947"/>
            <a:chOff x="3568700" y="2891825"/>
            <a:chExt cx="267775" cy="213800"/>
          </a:xfrm>
        </p:grpSpPr>
        <p:sp>
          <p:nvSpPr>
            <p:cNvPr id="3295" name="Google Shape;3295;p30"/>
            <p:cNvSpPr/>
            <p:nvPr/>
          </p:nvSpPr>
          <p:spPr>
            <a:xfrm>
              <a:off x="3619150" y="2891825"/>
              <a:ext cx="217325" cy="213800"/>
            </a:xfrm>
            <a:custGeom>
              <a:avLst/>
              <a:gdLst/>
              <a:ahLst/>
              <a:cxnLst/>
              <a:rect l="l" t="t" r="r" b="b"/>
              <a:pathLst>
                <a:path w="8693" h="8552" extrusionOk="0">
                  <a:moveTo>
                    <a:pt x="968" y="0"/>
                  </a:moveTo>
                  <a:cubicBezTo>
                    <a:pt x="557" y="357"/>
                    <a:pt x="410" y="620"/>
                    <a:pt x="1" y="977"/>
                  </a:cubicBezTo>
                  <a:cubicBezTo>
                    <a:pt x="494" y="3184"/>
                    <a:pt x="1367" y="5497"/>
                    <a:pt x="2197" y="7599"/>
                  </a:cubicBezTo>
                  <a:cubicBezTo>
                    <a:pt x="2302" y="7883"/>
                    <a:pt x="2428" y="8177"/>
                    <a:pt x="2660" y="8367"/>
                  </a:cubicBezTo>
                  <a:cubicBezTo>
                    <a:pt x="2793" y="8482"/>
                    <a:pt x="2975" y="8551"/>
                    <a:pt x="3148" y="8551"/>
                  </a:cubicBezTo>
                  <a:cubicBezTo>
                    <a:pt x="3275" y="8551"/>
                    <a:pt x="3397" y="8514"/>
                    <a:pt x="3490" y="8430"/>
                  </a:cubicBezTo>
                  <a:cubicBezTo>
                    <a:pt x="3732" y="8220"/>
                    <a:pt x="3711" y="7851"/>
                    <a:pt x="3658" y="7536"/>
                  </a:cubicBezTo>
                  <a:cubicBezTo>
                    <a:pt x="3469" y="6475"/>
                    <a:pt x="3122" y="5445"/>
                    <a:pt x="2575" y="4509"/>
                  </a:cubicBezTo>
                  <a:lnTo>
                    <a:pt x="2575" y="4509"/>
                  </a:lnTo>
                  <a:cubicBezTo>
                    <a:pt x="3269" y="5676"/>
                    <a:pt x="4068" y="6779"/>
                    <a:pt x="4972" y="7788"/>
                  </a:cubicBezTo>
                  <a:cubicBezTo>
                    <a:pt x="5130" y="7956"/>
                    <a:pt x="5298" y="8135"/>
                    <a:pt x="5508" y="8241"/>
                  </a:cubicBezTo>
                  <a:cubicBezTo>
                    <a:pt x="5614" y="8291"/>
                    <a:pt x="5729" y="8319"/>
                    <a:pt x="5841" y="8319"/>
                  </a:cubicBezTo>
                  <a:cubicBezTo>
                    <a:pt x="5963" y="8319"/>
                    <a:pt x="6082" y="8285"/>
                    <a:pt x="6181" y="8209"/>
                  </a:cubicBezTo>
                  <a:cubicBezTo>
                    <a:pt x="6496" y="7956"/>
                    <a:pt x="6391" y="7463"/>
                    <a:pt x="6233" y="7094"/>
                  </a:cubicBezTo>
                  <a:cubicBezTo>
                    <a:pt x="5622" y="5689"/>
                    <a:pt x="4662" y="4427"/>
                    <a:pt x="3471" y="3458"/>
                  </a:cubicBezTo>
                  <a:lnTo>
                    <a:pt x="3471" y="3458"/>
                  </a:lnTo>
                  <a:cubicBezTo>
                    <a:pt x="4602" y="4295"/>
                    <a:pt x="5772" y="5070"/>
                    <a:pt x="6980" y="5791"/>
                  </a:cubicBezTo>
                  <a:cubicBezTo>
                    <a:pt x="7254" y="5951"/>
                    <a:pt x="7572" y="6111"/>
                    <a:pt x="7875" y="6111"/>
                  </a:cubicBezTo>
                  <a:cubicBezTo>
                    <a:pt x="7990" y="6111"/>
                    <a:pt x="8102" y="6088"/>
                    <a:pt x="8209" y="6033"/>
                  </a:cubicBezTo>
                  <a:cubicBezTo>
                    <a:pt x="8545" y="5854"/>
                    <a:pt x="8662" y="5392"/>
                    <a:pt x="8545" y="5013"/>
                  </a:cubicBezTo>
                  <a:cubicBezTo>
                    <a:pt x="8440" y="4646"/>
                    <a:pt x="8157" y="4352"/>
                    <a:pt x="7863" y="4099"/>
                  </a:cubicBezTo>
                  <a:cubicBezTo>
                    <a:pt x="6686" y="3100"/>
                    <a:pt x="5224" y="2491"/>
                    <a:pt x="3785" y="1923"/>
                  </a:cubicBezTo>
                  <a:lnTo>
                    <a:pt x="3785" y="1923"/>
                  </a:lnTo>
                  <a:cubicBezTo>
                    <a:pt x="4902" y="2357"/>
                    <a:pt x="6091" y="2570"/>
                    <a:pt x="7285" y="2570"/>
                  </a:cubicBezTo>
                  <a:cubicBezTo>
                    <a:pt x="7394" y="2570"/>
                    <a:pt x="7502" y="2568"/>
                    <a:pt x="7610" y="2565"/>
                  </a:cubicBezTo>
                  <a:cubicBezTo>
                    <a:pt x="7842" y="2554"/>
                    <a:pt x="8083" y="2533"/>
                    <a:pt x="8293" y="2439"/>
                  </a:cubicBezTo>
                  <a:cubicBezTo>
                    <a:pt x="8503" y="2334"/>
                    <a:pt x="8683" y="2123"/>
                    <a:pt x="8683" y="1892"/>
                  </a:cubicBezTo>
                  <a:cubicBezTo>
                    <a:pt x="8693" y="1493"/>
                    <a:pt x="8230" y="1261"/>
                    <a:pt x="7852" y="1135"/>
                  </a:cubicBezTo>
                  <a:cubicBezTo>
                    <a:pt x="5876" y="515"/>
                    <a:pt x="3038" y="94"/>
                    <a:pt x="9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30"/>
            <p:cNvSpPr/>
            <p:nvPr/>
          </p:nvSpPr>
          <p:spPr>
            <a:xfrm>
              <a:off x="3679600" y="2918350"/>
              <a:ext cx="142175" cy="22900"/>
            </a:xfrm>
            <a:custGeom>
              <a:avLst/>
              <a:gdLst/>
              <a:ahLst/>
              <a:cxnLst/>
              <a:rect l="l" t="t" r="r" b="b"/>
              <a:pathLst>
                <a:path w="5687" h="916" extrusionOk="0">
                  <a:moveTo>
                    <a:pt x="0" y="0"/>
                  </a:moveTo>
                  <a:lnTo>
                    <a:pt x="0" y="32"/>
                  </a:lnTo>
                  <a:cubicBezTo>
                    <a:pt x="1850" y="526"/>
                    <a:pt x="3763" y="820"/>
                    <a:pt x="5686" y="915"/>
                  </a:cubicBezTo>
                  <a:lnTo>
                    <a:pt x="5686" y="883"/>
                  </a:lnTo>
                  <a:cubicBezTo>
                    <a:pt x="3773" y="789"/>
                    <a:pt x="1860" y="49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30"/>
            <p:cNvSpPr/>
            <p:nvPr/>
          </p:nvSpPr>
          <p:spPr>
            <a:xfrm>
              <a:off x="3672475" y="2923600"/>
              <a:ext cx="145350" cy="100675"/>
            </a:xfrm>
            <a:custGeom>
              <a:avLst/>
              <a:gdLst/>
              <a:ahLst/>
              <a:cxnLst/>
              <a:rect l="l" t="t" r="r" b="b"/>
              <a:pathLst>
                <a:path w="5814" h="4027" extrusionOk="0">
                  <a:moveTo>
                    <a:pt x="22" y="0"/>
                  </a:moveTo>
                  <a:lnTo>
                    <a:pt x="1" y="32"/>
                  </a:lnTo>
                  <a:cubicBezTo>
                    <a:pt x="1746" y="1609"/>
                    <a:pt x="3701" y="2954"/>
                    <a:pt x="5803" y="4027"/>
                  </a:cubicBezTo>
                  <a:lnTo>
                    <a:pt x="5814" y="3995"/>
                  </a:lnTo>
                  <a:cubicBezTo>
                    <a:pt x="3722" y="2922"/>
                    <a:pt x="1767" y="1577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30"/>
            <p:cNvSpPr/>
            <p:nvPr/>
          </p:nvSpPr>
          <p:spPr>
            <a:xfrm>
              <a:off x="3659100" y="2935150"/>
              <a:ext cx="100400" cy="150625"/>
            </a:xfrm>
            <a:custGeom>
              <a:avLst/>
              <a:gdLst/>
              <a:ahLst/>
              <a:cxnLst/>
              <a:rect l="l" t="t" r="r" b="b"/>
              <a:pathLst>
                <a:path w="4016" h="6025" extrusionOk="0">
                  <a:moveTo>
                    <a:pt x="31" y="1"/>
                  </a:moveTo>
                  <a:lnTo>
                    <a:pt x="0" y="22"/>
                  </a:lnTo>
                  <a:cubicBezTo>
                    <a:pt x="1178" y="2114"/>
                    <a:pt x="2523" y="4132"/>
                    <a:pt x="3994" y="6024"/>
                  </a:cubicBezTo>
                  <a:lnTo>
                    <a:pt x="4015" y="6003"/>
                  </a:lnTo>
                  <a:cubicBezTo>
                    <a:pt x="2544" y="4111"/>
                    <a:pt x="1209" y="2093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30"/>
            <p:cNvSpPr/>
            <p:nvPr/>
          </p:nvSpPr>
          <p:spPr>
            <a:xfrm>
              <a:off x="3656200" y="2952775"/>
              <a:ext cx="41000" cy="142700"/>
            </a:xfrm>
            <a:custGeom>
              <a:avLst/>
              <a:gdLst/>
              <a:ahLst/>
              <a:cxnLst/>
              <a:rect l="l" t="t" r="r" b="b"/>
              <a:pathLst>
                <a:path w="1640" h="5708" extrusionOk="0">
                  <a:moveTo>
                    <a:pt x="32" y="1"/>
                  </a:moveTo>
                  <a:lnTo>
                    <a:pt x="0" y="11"/>
                  </a:lnTo>
                  <a:lnTo>
                    <a:pt x="1609" y="5708"/>
                  </a:lnTo>
                  <a:lnTo>
                    <a:pt x="1640" y="569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30"/>
            <p:cNvSpPr/>
            <p:nvPr/>
          </p:nvSpPr>
          <p:spPr>
            <a:xfrm>
              <a:off x="3568700" y="2915725"/>
              <a:ext cx="142975" cy="147450"/>
            </a:xfrm>
            <a:custGeom>
              <a:avLst/>
              <a:gdLst/>
              <a:ahLst/>
              <a:cxnLst/>
              <a:rect l="l" t="t" r="r" b="b"/>
              <a:pathLst>
                <a:path w="5719" h="5898" extrusionOk="0">
                  <a:moveTo>
                    <a:pt x="2586" y="0"/>
                  </a:moveTo>
                  <a:cubicBezTo>
                    <a:pt x="2413" y="21"/>
                    <a:pt x="2223" y="21"/>
                    <a:pt x="2034" y="21"/>
                  </a:cubicBezTo>
                  <a:cubicBezTo>
                    <a:pt x="1845" y="21"/>
                    <a:pt x="1656" y="21"/>
                    <a:pt x="1482" y="42"/>
                  </a:cubicBezTo>
                  <a:cubicBezTo>
                    <a:pt x="947" y="1378"/>
                    <a:pt x="410" y="2733"/>
                    <a:pt x="85" y="4131"/>
                  </a:cubicBezTo>
                  <a:cubicBezTo>
                    <a:pt x="43" y="4321"/>
                    <a:pt x="1" y="4520"/>
                    <a:pt x="53" y="4709"/>
                  </a:cubicBezTo>
                  <a:cubicBezTo>
                    <a:pt x="103" y="4887"/>
                    <a:pt x="255" y="5047"/>
                    <a:pt x="439" y="5047"/>
                  </a:cubicBezTo>
                  <a:cubicBezTo>
                    <a:pt x="451" y="5047"/>
                    <a:pt x="462" y="5047"/>
                    <a:pt x="473" y="5045"/>
                  </a:cubicBezTo>
                  <a:cubicBezTo>
                    <a:pt x="673" y="5014"/>
                    <a:pt x="799" y="4814"/>
                    <a:pt x="884" y="4625"/>
                  </a:cubicBezTo>
                  <a:cubicBezTo>
                    <a:pt x="1167" y="4005"/>
                    <a:pt x="1356" y="3332"/>
                    <a:pt x="1409" y="2649"/>
                  </a:cubicBezTo>
                  <a:lnTo>
                    <a:pt x="1409" y="2649"/>
                  </a:lnTo>
                  <a:cubicBezTo>
                    <a:pt x="1346" y="3511"/>
                    <a:pt x="1377" y="4384"/>
                    <a:pt x="1482" y="5235"/>
                  </a:cubicBezTo>
                  <a:cubicBezTo>
                    <a:pt x="1503" y="5393"/>
                    <a:pt x="1524" y="5540"/>
                    <a:pt x="1598" y="5676"/>
                  </a:cubicBezTo>
                  <a:cubicBezTo>
                    <a:pt x="1668" y="5796"/>
                    <a:pt x="1806" y="5898"/>
                    <a:pt x="1946" y="5898"/>
                  </a:cubicBezTo>
                  <a:cubicBezTo>
                    <a:pt x="1953" y="5898"/>
                    <a:pt x="1959" y="5898"/>
                    <a:pt x="1966" y="5897"/>
                  </a:cubicBezTo>
                  <a:cubicBezTo>
                    <a:pt x="2218" y="5876"/>
                    <a:pt x="2344" y="5582"/>
                    <a:pt x="2397" y="5330"/>
                  </a:cubicBezTo>
                  <a:cubicBezTo>
                    <a:pt x="2581" y="4356"/>
                    <a:pt x="2531" y="3341"/>
                    <a:pt x="2249" y="2399"/>
                  </a:cubicBezTo>
                  <a:lnTo>
                    <a:pt x="2249" y="2399"/>
                  </a:lnTo>
                  <a:cubicBezTo>
                    <a:pt x="2545" y="3250"/>
                    <a:pt x="2886" y="4092"/>
                    <a:pt x="3259" y="4909"/>
                  </a:cubicBezTo>
                  <a:cubicBezTo>
                    <a:pt x="3374" y="5161"/>
                    <a:pt x="3542" y="5456"/>
                    <a:pt x="3816" y="5487"/>
                  </a:cubicBezTo>
                  <a:cubicBezTo>
                    <a:pt x="3832" y="5489"/>
                    <a:pt x="3849" y="5490"/>
                    <a:pt x="3865" y="5490"/>
                  </a:cubicBezTo>
                  <a:cubicBezTo>
                    <a:pt x="4089" y="5490"/>
                    <a:pt x="4294" y="5293"/>
                    <a:pt x="4362" y="5077"/>
                  </a:cubicBezTo>
                  <a:cubicBezTo>
                    <a:pt x="4446" y="4835"/>
                    <a:pt x="4394" y="4583"/>
                    <a:pt x="4331" y="4342"/>
                  </a:cubicBezTo>
                  <a:cubicBezTo>
                    <a:pt x="4079" y="3385"/>
                    <a:pt x="3532" y="2544"/>
                    <a:pt x="2975" y="1724"/>
                  </a:cubicBezTo>
                  <a:lnTo>
                    <a:pt x="2975" y="1724"/>
                  </a:lnTo>
                  <a:cubicBezTo>
                    <a:pt x="3448" y="2408"/>
                    <a:pt x="4058" y="2996"/>
                    <a:pt x="4762" y="3448"/>
                  </a:cubicBezTo>
                  <a:cubicBezTo>
                    <a:pt x="4888" y="3522"/>
                    <a:pt x="5025" y="3606"/>
                    <a:pt x="5172" y="3627"/>
                  </a:cubicBezTo>
                  <a:cubicBezTo>
                    <a:pt x="5196" y="3630"/>
                    <a:pt x="5220" y="3632"/>
                    <a:pt x="5245" y="3632"/>
                  </a:cubicBezTo>
                  <a:cubicBezTo>
                    <a:pt x="5371" y="3632"/>
                    <a:pt x="5501" y="3585"/>
                    <a:pt x="5571" y="3480"/>
                  </a:cubicBezTo>
                  <a:cubicBezTo>
                    <a:pt x="5718" y="3269"/>
                    <a:pt x="5560" y="2985"/>
                    <a:pt x="5403" y="2775"/>
                  </a:cubicBezTo>
                  <a:cubicBezTo>
                    <a:pt x="4583" y="1735"/>
                    <a:pt x="3637" y="799"/>
                    <a:pt x="2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30"/>
            <p:cNvSpPr/>
            <p:nvPr/>
          </p:nvSpPr>
          <p:spPr>
            <a:xfrm>
              <a:off x="3632550" y="2934900"/>
              <a:ext cx="67300" cy="63875"/>
            </a:xfrm>
            <a:custGeom>
              <a:avLst/>
              <a:gdLst/>
              <a:ahLst/>
              <a:cxnLst/>
              <a:rect l="l" t="t" r="r" b="b"/>
              <a:pathLst>
                <a:path w="2692" h="2555" extrusionOk="0">
                  <a:moveTo>
                    <a:pt x="21" y="1"/>
                  </a:moveTo>
                  <a:lnTo>
                    <a:pt x="0" y="22"/>
                  </a:lnTo>
                  <a:cubicBezTo>
                    <a:pt x="799" y="957"/>
                    <a:pt x="1693" y="1809"/>
                    <a:pt x="2670" y="2555"/>
                  </a:cubicBezTo>
                  <a:lnTo>
                    <a:pt x="2691" y="2523"/>
                  </a:lnTo>
                  <a:cubicBezTo>
                    <a:pt x="1714" y="1788"/>
                    <a:pt x="820" y="936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30"/>
            <p:cNvSpPr/>
            <p:nvPr/>
          </p:nvSpPr>
          <p:spPr>
            <a:xfrm>
              <a:off x="3626775" y="2935425"/>
              <a:ext cx="41000" cy="105400"/>
            </a:xfrm>
            <a:custGeom>
              <a:avLst/>
              <a:gdLst/>
              <a:ahLst/>
              <a:cxnLst/>
              <a:rect l="l" t="t" r="r" b="b"/>
              <a:pathLst>
                <a:path w="1640" h="4216" extrusionOk="0">
                  <a:moveTo>
                    <a:pt x="32" y="1"/>
                  </a:moveTo>
                  <a:lnTo>
                    <a:pt x="0" y="11"/>
                  </a:lnTo>
                  <a:cubicBezTo>
                    <a:pt x="357" y="1472"/>
                    <a:pt x="894" y="2891"/>
                    <a:pt x="1609" y="4215"/>
                  </a:cubicBezTo>
                  <a:lnTo>
                    <a:pt x="1640" y="4194"/>
                  </a:lnTo>
                  <a:cubicBezTo>
                    <a:pt x="925" y="2870"/>
                    <a:pt x="389" y="146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30"/>
            <p:cNvSpPr/>
            <p:nvPr/>
          </p:nvSpPr>
          <p:spPr>
            <a:xfrm>
              <a:off x="3611800" y="2936750"/>
              <a:ext cx="4750" cy="115100"/>
            </a:xfrm>
            <a:custGeom>
              <a:avLst/>
              <a:gdLst/>
              <a:ahLst/>
              <a:cxnLst/>
              <a:rect l="l" t="t" r="r" b="b"/>
              <a:pathLst>
                <a:path w="190" h="4604" extrusionOk="0">
                  <a:moveTo>
                    <a:pt x="158" y="0"/>
                  </a:moveTo>
                  <a:cubicBezTo>
                    <a:pt x="21" y="1525"/>
                    <a:pt x="0" y="3080"/>
                    <a:pt x="85" y="4604"/>
                  </a:cubicBezTo>
                  <a:lnTo>
                    <a:pt x="116" y="4604"/>
                  </a:lnTo>
                  <a:cubicBezTo>
                    <a:pt x="32" y="3080"/>
                    <a:pt x="53" y="1525"/>
                    <a:pt x="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30"/>
            <p:cNvSpPr/>
            <p:nvPr/>
          </p:nvSpPr>
          <p:spPr>
            <a:xfrm>
              <a:off x="3577650" y="2944900"/>
              <a:ext cx="31025" cy="89625"/>
            </a:xfrm>
            <a:custGeom>
              <a:avLst/>
              <a:gdLst/>
              <a:ahLst/>
              <a:cxnLst/>
              <a:rect l="l" t="t" r="r" b="b"/>
              <a:pathLst>
                <a:path w="1241" h="3585" extrusionOk="0">
                  <a:moveTo>
                    <a:pt x="1208" y="0"/>
                  </a:moveTo>
                  <a:lnTo>
                    <a:pt x="0" y="3574"/>
                  </a:lnTo>
                  <a:lnTo>
                    <a:pt x="31" y="3584"/>
                  </a:lnTo>
                  <a:lnTo>
                    <a:pt x="1240" y="10"/>
                  </a:lnTo>
                  <a:lnTo>
                    <a:pt x="12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5" name="Google Shape;3305;p30"/>
          <p:cNvGrpSpPr/>
          <p:nvPr/>
        </p:nvGrpSpPr>
        <p:grpSpPr>
          <a:xfrm rot="-5400000" flipH="1">
            <a:off x="-539435" y="-537551"/>
            <a:ext cx="1281839" cy="1023482"/>
            <a:chOff x="3568700" y="2891825"/>
            <a:chExt cx="267775" cy="213800"/>
          </a:xfrm>
        </p:grpSpPr>
        <p:sp>
          <p:nvSpPr>
            <p:cNvPr id="3306" name="Google Shape;3306;p30"/>
            <p:cNvSpPr/>
            <p:nvPr/>
          </p:nvSpPr>
          <p:spPr>
            <a:xfrm>
              <a:off x="3619150" y="2891825"/>
              <a:ext cx="217325" cy="213800"/>
            </a:xfrm>
            <a:custGeom>
              <a:avLst/>
              <a:gdLst/>
              <a:ahLst/>
              <a:cxnLst/>
              <a:rect l="l" t="t" r="r" b="b"/>
              <a:pathLst>
                <a:path w="8693" h="8552" extrusionOk="0">
                  <a:moveTo>
                    <a:pt x="968" y="0"/>
                  </a:moveTo>
                  <a:cubicBezTo>
                    <a:pt x="557" y="357"/>
                    <a:pt x="410" y="620"/>
                    <a:pt x="1" y="977"/>
                  </a:cubicBezTo>
                  <a:cubicBezTo>
                    <a:pt x="494" y="3184"/>
                    <a:pt x="1367" y="5497"/>
                    <a:pt x="2197" y="7599"/>
                  </a:cubicBezTo>
                  <a:cubicBezTo>
                    <a:pt x="2302" y="7883"/>
                    <a:pt x="2428" y="8177"/>
                    <a:pt x="2660" y="8367"/>
                  </a:cubicBezTo>
                  <a:cubicBezTo>
                    <a:pt x="2793" y="8482"/>
                    <a:pt x="2975" y="8551"/>
                    <a:pt x="3148" y="8551"/>
                  </a:cubicBezTo>
                  <a:cubicBezTo>
                    <a:pt x="3275" y="8551"/>
                    <a:pt x="3397" y="8514"/>
                    <a:pt x="3490" y="8430"/>
                  </a:cubicBezTo>
                  <a:cubicBezTo>
                    <a:pt x="3732" y="8220"/>
                    <a:pt x="3711" y="7851"/>
                    <a:pt x="3658" y="7536"/>
                  </a:cubicBezTo>
                  <a:cubicBezTo>
                    <a:pt x="3469" y="6475"/>
                    <a:pt x="3122" y="5445"/>
                    <a:pt x="2575" y="4509"/>
                  </a:cubicBezTo>
                  <a:lnTo>
                    <a:pt x="2575" y="4509"/>
                  </a:lnTo>
                  <a:cubicBezTo>
                    <a:pt x="3269" y="5676"/>
                    <a:pt x="4068" y="6779"/>
                    <a:pt x="4972" y="7788"/>
                  </a:cubicBezTo>
                  <a:cubicBezTo>
                    <a:pt x="5130" y="7956"/>
                    <a:pt x="5298" y="8135"/>
                    <a:pt x="5508" y="8241"/>
                  </a:cubicBezTo>
                  <a:cubicBezTo>
                    <a:pt x="5614" y="8291"/>
                    <a:pt x="5729" y="8319"/>
                    <a:pt x="5841" y="8319"/>
                  </a:cubicBezTo>
                  <a:cubicBezTo>
                    <a:pt x="5963" y="8319"/>
                    <a:pt x="6082" y="8285"/>
                    <a:pt x="6181" y="8209"/>
                  </a:cubicBezTo>
                  <a:cubicBezTo>
                    <a:pt x="6496" y="7956"/>
                    <a:pt x="6391" y="7463"/>
                    <a:pt x="6233" y="7094"/>
                  </a:cubicBezTo>
                  <a:cubicBezTo>
                    <a:pt x="5622" y="5689"/>
                    <a:pt x="4662" y="4427"/>
                    <a:pt x="3471" y="3458"/>
                  </a:cubicBezTo>
                  <a:lnTo>
                    <a:pt x="3471" y="3458"/>
                  </a:lnTo>
                  <a:cubicBezTo>
                    <a:pt x="4602" y="4295"/>
                    <a:pt x="5772" y="5070"/>
                    <a:pt x="6980" y="5791"/>
                  </a:cubicBezTo>
                  <a:cubicBezTo>
                    <a:pt x="7254" y="5951"/>
                    <a:pt x="7572" y="6111"/>
                    <a:pt x="7875" y="6111"/>
                  </a:cubicBezTo>
                  <a:cubicBezTo>
                    <a:pt x="7990" y="6111"/>
                    <a:pt x="8102" y="6088"/>
                    <a:pt x="8209" y="6033"/>
                  </a:cubicBezTo>
                  <a:cubicBezTo>
                    <a:pt x="8545" y="5854"/>
                    <a:pt x="8662" y="5392"/>
                    <a:pt x="8545" y="5013"/>
                  </a:cubicBezTo>
                  <a:cubicBezTo>
                    <a:pt x="8440" y="4646"/>
                    <a:pt x="8157" y="4352"/>
                    <a:pt x="7863" y="4099"/>
                  </a:cubicBezTo>
                  <a:cubicBezTo>
                    <a:pt x="6686" y="3100"/>
                    <a:pt x="5224" y="2491"/>
                    <a:pt x="3785" y="1923"/>
                  </a:cubicBezTo>
                  <a:lnTo>
                    <a:pt x="3785" y="1923"/>
                  </a:lnTo>
                  <a:cubicBezTo>
                    <a:pt x="4902" y="2357"/>
                    <a:pt x="6091" y="2570"/>
                    <a:pt x="7285" y="2570"/>
                  </a:cubicBezTo>
                  <a:cubicBezTo>
                    <a:pt x="7394" y="2570"/>
                    <a:pt x="7502" y="2568"/>
                    <a:pt x="7610" y="2565"/>
                  </a:cubicBezTo>
                  <a:cubicBezTo>
                    <a:pt x="7842" y="2554"/>
                    <a:pt x="8083" y="2533"/>
                    <a:pt x="8293" y="2439"/>
                  </a:cubicBezTo>
                  <a:cubicBezTo>
                    <a:pt x="8503" y="2334"/>
                    <a:pt x="8683" y="2123"/>
                    <a:pt x="8683" y="1892"/>
                  </a:cubicBezTo>
                  <a:cubicBezTo>
                    <a:pt x="8693" y="1493"/>
                    <a:pt x="8230" y="1261"/>
                    <a:pt x="7852" y="1135"/>
                  </a:cubicBezTo>
                  <a:cubicBezTo>
                    <a:pt x="5876" y="515"/>
                    <a:pt x="3038" y="94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30"/>
            <p:cNvSpPr/>
            <p:nvPr/>
          </p:nvSpPr>
          <p:spPr>
            <a:xfrm>
              <a:off x="3679600" y="2918350"/>
              <a:ext cx="142175" cy="22900"/>
            </a:xfrm>
            <a:custGeom>
              <a:avLst/>
              <a:gdLst/>
              <a:ahLst/>
              <a:cxnLst/>
              <a:rect l="l" t="t" r="r" b="b"/>
              <a:pathLst>
                <a:path w="5687" h="916" extrusionOk="0">
                  <a:moveTo>
                    <a:pt x="0" y="0"/>
                  </a:moveTo>
                  <a:lnTo>
                    <a:pt x="0" y="32"/>
                  </a:lnTo>
                  <a:cubicBezTo>
                    <a:pt x="1850" y="526"/>
                    <a:pt x="3763" y="820"/>
                    <a:pt x="5686" y="915"/>
                  </a:cubicBezTo>
                  <a:lnTo>
                    <a:pt x="5686" y="883"/>
                  </a:lnTo>
                  <a:cubicBezTo>
                    <a:pt x="3773" y="789"/>
                    <a:pt x="1860" y="49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30"/>
            <p:cNvSpPr/>
            <p:nvPr/>
          </p:nvSpPr>
          <p:spPr>
            <a:xfrm>
              <a:off x="3672475" y="2923600"/>
              <a:ext cx="145350" cy="100675"/>
            </a:xfrm>
            <a:custGeom>
              <a:avLst/>
              <a:gdLst/>
              <a:ahLst/>
              <a:cxnLst/>
              <a:rect l="l" t="t" r="r" b="b"/>
              <a:pathLst>
                <a:path w="5814" h="4027" extrusionOk="0">
                  <a:moveTo>
                    <a:pt x="22" y="0"/>
                  </a:moveTo>
                  <a:lnTo>
                    <a:pt x="1" y="32"/>
                  </a:lnTo>
                  <a:cubicBezTo>
                    <a:pt x="1746" y="1609"/>
                    <a:pt x="3701" y="2954"/>
                    <a:pt x="5803" y="4027"/>
                  </a:cubicBezTo>
                  <a:lnTo>
                    <a:pt x="5814" y="3995"/>
                  </a:lnTo>
                  <a:cubicBezTo>
                    <a:pt x="3722" y="2922"/>
                    <a:pt x="1767" y="1577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30"/>
            <p:cNvSpPr/>
            <p:nvPr/>
          </p:nvSpPr>
          <p:spPr>
            <a:xfrm>
              <a:off x="3659100" y="2935150"/>
              <a:ext cx="100400" cy="150625"/>
            </a:xfrm>
            <a:custGeom>
              <a:avLst/>
              <a:gdLst/>
              <a:ahLst/>
              <a:cxnLst/>
              <a:rect l="l" t="t" r="r" b="b"/>
              <a:pathLst>
                <a:path w="4016" h="6025" extrusionOk="0">
                  <a:moveTo>
                    <a:pt x="31" y="1"/>
                  </a:moveTo>
                  <a:lnTo>
                    <a:pt x="0" y="22"/>
                  </a:lnTo>
                  <a:cubicBezTo>
                    <a:pt x="1178" y="2114"/>
                    <a:pt x="2523" y="4132"/>
                    <a:pt x="3994" y="6024"/>
                  </a:cubicBezTo>
                  <a:lnTo>
                    <a:pt x="4015" y="6003"/>
                  </a:lnTo>
                  <a:cubicBezTo>
                    <a:pt x="2544" y="4111"/>
                    <a:pt x="1209" y="2093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30"/>
            <p:cNvSpPr/>
            <p:nvPr/>
          </p:nvSpPr>
          <p:spPr>
            <a:xfrm>
              <a:off x="3656200" y="2952775"/>
              <a:ext cx="41000" cy="142700"/>
            </a:xfrm>
            <a:custGeom>
              <a:avLst/>
              <a:gdLst/>
              <a:ahLst/>
              <a:cxnLst/>
              <a:rect l="l" t="t" r="r" b="b"/>
              <a:pathLst>
                <a:path w="1640" h="5708" extrusionOk="0">
                  <a:moveTo>
                    <a:pt x="32" y="1"/>
                  </a:moveTo>
                  <a:lnTo>
                    <a:pt x="0" y="11"/>
                  </a:lnTo>
                  <a:lnTo>
                    <a:pt x="1609" y="5708"/>
                  </a:lnTo>
                  <a:lnTo>
                    <a:pt x="1640" y="5697"/>
                  </a:lnTo>
                  <a:lnTo>
                    <a:pt x="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30"/>
            <p:cNvSpPr/>
            <p:nvPr/>
          </p:nvSpPr>
          <p:spPr>
            <a:xfrm>
              <a:off x="3568700" y="2915725"/>
              <a:ext cx="142975" cy="147450"/>
            </a:xfrm>
            <a:custGeom>
              <a:avLst/>
              <a:gdLst/>
              <a:ahLst/>
              <a:cxnLst/>
              <a:rect l="l" t="t" r="r" b="b"/>
              <a:pathLst>
                <a:path w="5719" h="5898" extrusionOk="0">
                  <a:moveTo>
                    <a:pt x="2586" y="0"/>
                  </a:moveTo>
                  <a:cubicBezTo>
                    <a:pt x="2413" y="21"/>
                    <a:pt x="2223" y="21"/>
                    <a:pt x="2034" y="21"/>
                  </a:cubicBezTo>
                  <a:cubicBezTo>
                    <a:pt x="1845" y="21"/>
                    <a:pt x="1656" y="21"/>
                    <a:pt x="1482" y="42"/>
                  </a:cubicBezTo>
                  <a:cubicBezTo>
                    <a:pt x="947" y="1378"/>
                    <a:pt x="410" y="2733"/>
                    <a:pt x="85" y="4131"/>
                  </a:cubicBezTo>
                  <a:cubicBezTo>
                    <a:pt x="43" y="4321"/>
                    <a:pt x="1" y="4520"/>
                    <a:pt x="53" y="4709"/>
                  </a:cubicBezTo>
                  <a:cubicBezTo>
                    <a:pt x="103" y="4887"/>
                    <a:pt x="255" y="5047"/>
                    <a:pt x="439" y="5047"/>
                  </a:cubicBezTo>
                  <a:cubicBezTo>
                    <a:pt x="451" y="5047"/>
                    <a:pt x="462" y="5047"/>
                    <a:pt x="473" y="5045"/>
                  </a:cubicBezTo>
                  <a:cubicBezTo>
                    <a:pt x="673" y="5014"/>
                    <a:pt x="799" y="4814"/>
                    <a:pt x="884" y="4625"/>
                  </a:cubicBezTo>
                  <a:cubicBezTo>
                    <a:pt x="1167" y="4005"/>
                    <a:pt x="1356" y="3332"/>
                    <a:pt x="1409" y="2649"/>
                  </a:cubicBezTo>
                  <a:lnTo>
                    <a:pt x="1409" y="2649"/>
                  </a:lnTo>
                  <a:cubicBezTo>
                    <a:pt x="1346" y="3511"/>
                    <a:pt x="1377" y="4384"/>
                    <a:pt x="1482" y="5235"/>
                  </a:cubicBezTo>
                  <a:cubicBezTo>
                    <a:pt x="1503" y="5393"/>
                    <a:pt x="1524" y="5540"/>
                    <a:pt x="1598" y="5676"/>
                  </a:cubicBezTo>
                  <a:cubicBezTo>
                    <a:pt x="1668" y="5796"/>
                    <a:pt x="1806" y="5898"/>
                    <a:pt x="1946" y="5898"/>
                  </a:cubicBezTo>
                  <a:cubicBezTo>
                    <a:pt x="1953" y="5898"/>
                    <a:pt x="1959" y="5898"/>
                    <a:pt x="1966" y="5897"/>
                  </a:cubicBezTo>
                  <a:cubicBezTo>
                    <a:pt x="2218" y="5876"/>
                    <a:pt x="2344" y="5582"/>
                    <a:pt x="2397" y="5330"/>
                  </a:cubicBezTo>
                  <a:cubicBezTo>
                    <a:pt x="2581" y="4356"/>
                    <a:pt x="2531" y="3341"/>
                    <a:pt x="2249" y="2399"/>
                  </a:cubicBezTo>
                  <a:lnTo>
                    <a:pt x="2249" y="2399"/>
                  </a:lnTo>
                  <a:cubicBezTo>
                    <a:pt x="2545" y="3250"/>
                    <a:pt x="2886" y="4092"/>
                    <a:pt x="3259" y="4909"/>
                  </a:cubicBezTo>
                  <a:cubicBezTo>
                    <a:pt x="3374" y="5161"/>
                    <a:pt x="3542" y="5456"/>
                    <a:pt x="3816" y="5487"/>
                  </a:cubicBezTo>
                  <a:cubicBezTo>
                    <a:pt x="3832" y="5489"/>
                    <a:pt x="3849" y="5490"/>
                    <a:pt x="3865" y="5490"/>
                  </a:cubicBezTo>
                  <a:cubicBezTo>
                    <a:pt x="4089" y="5490"/>
                    <a:pt x="4294" y="5293"/>
                    <a:pt x="4362" y="5077"/>
                  </a:cubicBezTo>
                  <a:cubicBezTo>
                    <a:pt x="4446" y="4835"/>
                    <a:pt x="4394" y="4583"/>
                    <a:pt x="4331" y="4342"/>
                  </a:cubicBezTo>
                  <a:cubicBezTo>
                    <a:pt x="4079" y="3385"/>
                    <a:pt x="3532" y="2544"/>
                    <a:pt x="2975" y="1724"/>
                  </a:cubicBezTo>
                  <a:lnTo>
                    <a:pt x="2975" y="1724"/>
                  </a:lnTo>
                  <a:cubicBezTo>
                    <a:pt x="3448" y="2408"/>
                    <a:pt x="4058" y="2996"/>
                    <a:pt x="4762" y="3448"/>
                  </a:cubicBezTo>
                  <a:cubicBezTo>
                    <a:pt x="4888" y="3522"/>
                    <a:pt x="5025" y="3606"/>
                    <a:pt x="5172" y="3627"/>
                  </a:cubicBezTo>
                  <a:cubicBezTo>
                    <a:pt x="5196" y="3630"/>
                    <a:pt x="5220" y="3632"/>
                    <a:pt x="5245" y="3632"/>
                  </a:cubicBezTo>
                  <a:cubicBezTo>
                    <a:pt x="5371" y="3632"/>
                    <a:pt x="5501" y="3585"/>
                    <a:pt x="5571" y="3480"/>
                  </a:cubicBezTo>
                  <a:cubicBezTo>
                    <a:pt x="5718" y="3269"/>
                    <a:pt x="5560" y="2985"/>
                    <a:pt x="5403" y="2775"/>
                  </a:cubicBezTo>
                  <a:cubicBezTo>
                    <a:pt x="4583" y="1735"/>
                    <a:pt x="3637" y="799"/>
                    <a:pt x="2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30"/>
            <p:cNvSpPr/>
            <p:nvPr/>
          </p:nvSpPr>
          <p:spPr>
            <a:xfrm>
              <a:off x="3632550" y="2934900"/>
              <a:ext cx="67300" cy="63875"/>
            </a:xfrm>
            <a:custGeom>
              <a:avLst/>
              <a:gdLst/>
              <a:ahLst/>
              <a:cxnLst/>
              <a:rect l="l" t="t" r="r" b="b"/>
              <a:pathLst>
                <a:path w="2692" h="2555" extrusionOk="0">
                  <a:moveTo>
                    <a:pt x="21" y="1"/>
                  </a:moveTo>
                  <a:lnTo>
                    <a:pt x="0" y="22"/>
                  </a:lnTo>
                  <a:cubicBezTo>
                    <a:pt x="799" y="957"/>
                    <a:pt x="1693" y="1809"/>
                    <a:pt x="2670" y="2555"/>
                  </a:cubicBezTo>
                  <a:lnTo>
                    <a:pt x="2691" y="2523"/>
                  </a:lnTo>
                  <a:cubicBezTo>
                    <a:pt x="1714" y="1788"/>
                    <a:pt x="820" y="936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30"/>
            <p:cNvSpPr/>
            <p:nvPr/>
          </p:nvSpPr>
          <p:spPr>
            <a:xfrm>
              <a:off x="3626775" y="2935425"/>
              <a:ext cx="41000" cy="105400"/>
            </a:xfrm>
            <a:custGeom>
              <a:avLst/>
              <a:gdLst/>
              <a:ahLst/>
              <a:cxnLst/>
              <a:rect l="l" t="t" r="r" b="b"/>
              <a:pathLst>
                <a:path w="1640" h="4216" extrusionOk="0">
                  <a:moveTo>
                    <a:pt x="32" y="1"/>
                  </a:moveTo>
                  <a:lnTo>
                    <a:pt x="0" y="11"/>
                  </a:lnTo>
                  <a:cubicBezTo>
                    <a:pt x="357" y="1472"/>
                    <a:pt x="894" y="2891"/>
                    <a:pt x="1609" y="4215"/>
                  </a:cubicBezTo>
                  <a:lnTo>
                    <a:pt x="1640" y="4194"/>
                  </a:lnTo>
                  <a:cubicBezTo>
                    <a:pt x="925" y="2870"/>
                    <a:pt x="389" y="146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30"/>
            <p:cNvSpPr/>
            <p:nvPr/>
          </p:nvSpPr>
          <p:spPr>
            <a:xfrm>
              <a:off x="3611800" y="2936750"/>
              <a:ext cx="4750" cy="115100"/>
            </a:xfrm>
            <a:custGeom>
              <a:avLst/>
              <a:gdLst/>
              <a:ahLst/>
              <a:cxnLst/>
              <a:rect l="l" t="t" r="r" b="b"/>
              <a:pathLst>
                <a:path w="190" h="4604" extrusionOk="0">
                  <a:moveTo>
                    <a:pt x="158" y="0"/>
                  </a:moveTo>
                  <a:cubicBezTo>
                    <a:pt x="21" y="1525"/>
                    <a:pt x="0" y="3080"/>
                    <a:pt x="85" y="4604"/>
                  </a:cubicBezTo>
                  <a:lnTo>
                    <a:pt x="116" y="4604"/>
                  </a:lnTo>
                  <a:cubicBezTo>
                    <a:pt x="32" y="3080"/>
                    <a:pt x="53" y="1525"/>
                    <a:pt x="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30"/>
            <p:cNvSpPr/>
            <p:nvPr/>
          </p:nvSpPr>
          <p:spPr>
            <a:xfrm>
              <a:off x="3577650" y="2944900"/>
              <a:ext cx="31025" cy="89625"/>
            </a:xfrm>
            <a:custGeom>
              <a:avLst/>
              <a:gdLst/>
              <a:ahLst/>
              <a:cxnLst/>
              <a:rect l="l" t="t" r="r" b="b"/>
              <a:pathLst>
                <a:path w="1241" h="3585" extrusionOk="0">
                  <a:moveTo>
                    <a:pt x="1208" y="0"/>
                  </a:moveTo>
                  <a:lnTo>
                    <a:pt x="0" y="3574"/>
                  </a:lnTo>
                  <a:lnTo>
                    <a:pt x="31" y="3584"/>
                  </a:lnTo>
                  <a:lnTo>
                    <a:pt x="1240" y="10"/>
                  </a:lnTo>
                  <a:lnTo>
                    <a:pt x="12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16" name="Google Shape;3316;p30"/>
          <p:cNvGrpSpPr/>
          <p:nvPr/>
        </p:nvGrpSpPr>
        <p:grpSpPr>
          <a:xfrm rot="-716375" flipH="1">
            <a:off x="8494196" y="1273965"/>
            <a:ext cx="650546" cy="1117256"/>
            <a:chOff x="3432720" y="-2048079"/>
            <a:chExt cx="748527" cy="1285529"/>
          </a:xfrm>
        </p:grpSpPr>
        <p:sp>
          <p:nvSpPr>
            <p:cNvPr id="3317" name="Google Shape;3317;p30"/>
            <p:cNvSpPr/>
            <p:nvPr/>
          </p:nvSpPr>
          <p:spPr>
            <a:xfrm rot="-5400000">
              <a:off x="3227821" y="-1672172"/>
              <a:ext cx="1114546" cy="704700"/>
            </a:xfrm>
            <a:custGeom>
              <a:avLst/>
              <a:gdLst/>
              <a:ahLst/>
              <a:cxnLst/>
              <a:rect l="l" t="t" r="r" b="b"/>
              <a:pathLst>
                <a:path w="6434" h="4068" extrusionOk="0">
                  <a:moveTo>
                    <a:pt x="96" y="295"/>
                  </a:moveTo>
                  <a:cubicBezTo>
                    <a:pt x="643" y="578"/>
                    <a:pt x="1178" y="873"/>
                    <a:pt x="1704" y="1167"/>
                  </a:cubicBezTo>
                  <a:cubicBezTo>
                    <a:pt x="1399" y="1703"/>
                    <a:pt x="1515" y="2397"/>
                    <a:pt x="1988" y="2807"/>
                  </a:cubicBezTo>
                  <a:cubicBezTo>
                    <a:pt x="2292" y="2313"/>
                    <a:pt x="2240" y="1692"/>
                    <a:pt x="1883" y="1262"/>
                  </a:cubicBezTo>
                  <a:cubicBezTo>
                    <a:pt x="2261" y="1472"/>
                    <a:pt x="2640" y="1692"/>
                    <a:pt x="3018" y="1914"/>
                  </a:cubicBezTo>
                  <a:cubicBezTo>
                    <a:pt x="2671" y="2365"/>
                    <a:pt x="2734" y="2996"/>
                    <a:pt x="3186" y="3353"/>
                  </a:cubicBezTo>
                  <a:cubicBezTo>
                    <a:pt x="3523" y="2944"/>
                    <a:pt x="3501" y="2386"/>
                    <a:pt x="3165" y="1998"/>
                  </a:cubicBezTo>
                  <a:cubicBezTo>
                    <a:pt x="3438" y="2166"/>
                    <a:pt x="3712" y="2323"/>
                    <a:pt x="3985" y="2491"/>
                  </a:cubicBezTo>
                  <a:cubicBezTo>
                    <a:pt x="3659" y="2975"/>
                    <a:pt x="3743" y="3616"/>
                    <a:pt x="4195" y="3995"/>
                  </a:cubicBezTo>
                  <a:cubicBezTo>
                    <a:pt x="4511" y="3574"/>
                    <a:pt x="4489" y="3017"/>
                    <a:pt x="4174" y="2617"/>
                  </a:cubicBezTo>
                  <a:cubicBezTo>
                    <a:pt x="4521" y="2838"/>
                    <a:pt x="4857" y="3059"/>
                    <a:pt x="5193" y="3280"/>
                  </a:cubicBezTo>
                  <a:cubicBezTo>
                    <a:pt x="5214" y="3301"/>
                    <a:pt x="5235" y="3301"/>
                    <a:pt x="5256" y="3290"/>
                  </a:cubicBezTo>
                  <a:cubicBezTo>
                    <a:pt x="5425" y="3784"/>
                    <a:pt x="5919" y="4068"/>
                    <a:pt x="6434" y="3942"/>
                  </a:cubicBezTo>
                  <a:cubicBezTo>
                    <a:pt x="6328" y="3395"/>
                    <a:pt x="5824" y="3059"/>
                    <a:pt x="5288" y="3143"/>
                  </a:cubicBezTo>
                  <a:lnTo>
                    <a:pt x="5277" y="3143"/>
                  </a:lnTo>
                  <a:cubicBezTo>
                    <a:pt x="5130" y="3038"/>
                    <a:pt x="4983" y="2944"/>
                    <a:pt x="4836" y="2849"/>
                  </a:cubicBezTo>
                  <a:cubicBezTo>
                    <a:pt x="5267" y="2933"/>
                    <a:pt x="5698" y="2733"/>
                    <a:pt x="5887" y="2302"/>
                  </a:cubicBezTo>
                  <a:cubicBezTo>
                    <a:pt x="5414" y="2040"/>
                    <a:pt x="4847" y="2218"/>
                    <a:pt x="4595" y="2691"/>
                  </a:cubicBezTo>
                  <a:cubicBezTo>
                    <a:pt x="4352" y="2533"/>
                    <a:pt x="4121" y="2386"/>
                    <a:pt x="3880" y="2239"/>
                  </a:cubicBezTo>
                  <a:cubicBezTo>
                    <a:pt x="4373" y="2271"/>
                    <a:pt x="4857" y="2008"/>
                    <a:pt x="5088" y="1545"/>
                  </a:cubicBezTo>
                  <a:cubicBezTo>
                    <a:pt x="4532" y="1346"/>
                    <a:pt x="3911" y="1577"/>
                    <a:pt x="3596" y="2061"/>
                  </a:cubicBezTo>
                  <a:cubicBezTo>
                    <a:pt x="3301" y="1892"/>
                    <a:pt x="3018" y="1724"/>
                    <a:pt x="2724" y="1556"/>
                  </a:cubicBezTo>
                  <a:cubicBezTo>
                    <a:pt x="3154" y="1556"/>
                    <a:pt x="3544" y="1283"/>
                    <a:pt x="3680" y="852"/>
                  </a:cubicBezTo>
                  <a:cubicBezTo>
                    <a:pt x="3175" y="662"/>
                    <a:pt x="2640" y="904"/>
                    <a:pt x="2418" y="1377"/>
                  </a:cubicBezTo>
                  <a:cubicBezTo>
                    <a:pt x="2156" y="1230"/>
                    <a:pt x="1883" y="1073"/>
                    <a:pt x="1620" y="926"/>
                  </a:cubicBezTo>
                  <a:cubicBezTo>
                    <a:pt x="2061" y="915"/>
                    <a:pt x="2450" y="599"/>
                    <a:pt x="2513" y="127"/>
                  </a:cubicBezTo>
                  <a:cubicBezTo>
                    <a:pt x="1998" y="1"/>
                    <a:pt x="1515" y="305"/>
                    <a:pt x="1388" y="799"/>
                  </a:cubicBezTo>
                  <a:cubicBezTo>
                    <a:pt x="1367" y="788"/>
                    <a:pt x="1346" y="778"/>
                    <a:pt x="1336" y="767"/>
                  </a:cubicBezTo>
                  <a:cubicBezTo>
                    <a:pt x="947" y="568"/>
                    <a:pt x="569" y="358"/>
                    <a:pt x="180" y="158"/>
                  </a:cubicBezTo>
                  <a:cubicBezTo>
                    <a:pt x="85" y="106"/>
                    <a:pt x="1" y="253"/>
                    <a:pt x="96" y="295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18" name="Google Shape;3318;p30"/>
            <p:cNvGrpSpPr/>
            <p:nvPr/>
          </p:nvGrpSpPr>
          <p:grpSpPr>
            <a:xfrm>
              <a:off x="3432720" y="-2048079"/>
              <a:ext cx="748527" cy="1285521"/>
              <a:chOff x="3515350" y="320625"/>
              <a:chExt cx="108025" cy="185525"/>
            </a:xfrm>
          </p:grpSpPr>
          <p:sp>
            <p:nvSpPr>
              <p:cNvPr id="3319" name="Google Shape;3319;p30"/>
              <p:cNvSpPr/>
              <p:nvPr/>
            </p:nvSpPr>
            <p:spPr>
              <a:xfrm>
                <a:off x="3566075" y="360300"/>
                <a:ext cx="2472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326" extrusionOk="0">
                    <a:moveTo>
                      <a:pt x="284" y="1"/>
                    </a:moveTo>
                    <a:cubicBezTo>
                      <a:pt x="1" y="494"/>
                      <a:pt x="200" y="1083"/>
                      <a:pt x="715" y="1325"/>
                    </a:cubicBezTo>
                    <a:cubicBezTo>
                      <a:pt x="989" y="831"/>
                      <a:pt x="799" y="232"/>
                      <a:pt x="2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0" name="Google Shape;3320;p30"/>
              <p:cNvSpPr/>
              <p:nvPr/>
            </p:nvSpPr>
            <p:spPr>
              <a:xfrm>
                <a:off x="3548725" y="380275"/>
                <a:ext cx="26300" cy="38925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1557" extrusionOk="0">
                    <a:moveTo>
                      <a:pt x="221" y="1"/>
                    </a:moveTo>
                    <a:lnTo>
                      <a:pt x="221" y="1"/>
                    </a:lnTo>
                    <a:cubicBezTo>
                      <a:pt x="1" y="589"/>
                      <a:pt x="274" y="1272"/>
                      <a:pt x="831" y="1556"/>
                    </a:cubicBezTo>
                    <a:cubicBezTo>
                      <a:pt x="1052" y="968"/>
                      <a:pt x="779" y="284"/>
                      <a:pt x="2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1" name="Google Shape;3321;p30"/>
              <p:cNvSpPr/>
              <p:nvPr/>
            </p:nvSpPr>
            <p:spPr>
              <a:xfrm>
                <a:off x="3531650" y="415500"/>
                <a:ext cx="26050" cy="32600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1304" extrusionOk="0">
                    <a:moveTo>
                      <a:pt x="200" y="0"/>
                    </a:moveTo>
                    <a:lnTo>
                      <a:pt x="200" y="0"/>
                    </a:lnTo>
                    <a:cubicBezTo>
                      <a:pt x="0" y="547"/>
                      <a:pt x="295" y="1124"/>
                      <a:pt x="841" y="1303"/>
                    </a:cubicBezTo>
                    <a:cubicBezTo>
                      <a:pt x="1041" y="757"/>
                      <a:pt x="757" y="178"/>
                      <a:pt x="2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2" name="Google Shape;3322;p30"/>
              <p:cNvSpPr/>
              <p:nvPr/>
            </p:nvSpPr>
            <p:spPr>
              <a:xfrm>
                <a:off x="3515350" y="444650"/>
                <a:ext cx="25775" cy="28675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1147" extrusionOk="0">
                    <a:moveTo>
                      <a:pt x="127" y="0"/>
                    </a:moveTo>
                    <a:cubicBezTo>
                      <a:pt x="1" y="547"/>
                      <a:pt x="348" y="1062"/>
                      <a:pt x="904" y="1147"/>
                    </a:cubicBezTo>
                    <a:cubicBezTo>
                      <a:pt x="1031" y="600"/>
                      <a:pt x="684" y="85"/>
                      <a:pt x="1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3" name="Google Shape;3323;p30"/>
              <p:cNvSpPr/>
              <p:nvPr/>
            </p:nvSpPr>
            <p:spPr>
              <a:xfrm>
                <a:off x="3576575" y="396875"/>
                <a:ext cx="386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639" extrusionOk="0">
                    <a:moveTo>
                      <a:pt x="869" y="0"/>
                    </a:moveTo>
                    <a:cubicBezTo>
                      <a:pt x="546" y="0"/>
                      <a:pt x="226" y="141"/>
                      <a:pt x="1" y="409"/>
                    </a:cubicBezTo>
                    <a:cubicBezTo>
                      <a:pt x="209" y="564"/>
                      <a:pt x="447" y="638"/>
                      <a:pt x="682" y="638"/>
                    </a:cubicBezTo>
                    <a:cubicBezTo>
                      <a:pt x="1004" y="638"/>
                      <a:pt x="1321" y="497"/>
                      <a:pt x="1546" y="230"/>
                    </a:cubicBezTo>
                    <a:cubicBezTo>
                      <a:pt x="1342" y="75"/>
                      <a:pt x="1105" y="0"/>
                      <a:pt x="8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4" name="Google Shape;3324;p30"/>
              <p:cNvSpPr/>
              <p:nvPr/>
            </p:nvSpPr>
            <p:spPr>
              <a:xfrm>
                <a:off x="3562400" y="421750"/>
                <a:ext cx="368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634" extrusionOk="0">
                    <a:moveTo>
                      <a:pt x="814" y="1"/>
                    </a:moveTo>
                    <a:cubicBezTo>
                      <a:pt x="513" y="1"/>
                      <a:pt x="215" y="135"/>
                      <a:pt x="0" y="391"/>
                    </a:cubicBezTo>
                    <a:cubicBezTo>
                      <a:pt x="199" y="553"/>
                      <a:pt x="436" y="633"/>
                      <a:pt x="671" y="633"/>
                    </a:cubicBezTo>
                    <a:cubicBezTo>
                      <a:pt x="970" y="633"/>
                      <a:pt x="1266" y="503"/>
                      <a:pt x="1472" y="244"/>
                    </a:cubicBezTo>
                    <a:cubicBezTo>
                      <a:pt x="1276" y="80"/>
                      <a:pt x="1044" y="1"/>
                      <a:pt x="81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5" name="Google Shape;3325;p30"/>
              <p:cNvSpPr/>
              <p:nvPr/>
            </p:nvSpPr>
            <p:spPr>
              <a:xfrm>
                <a:off x="3543475" y="452775"/>
                <a:ext cx="42075" cy="16250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650" extrusionOk="0">
                    <a:moveTo>
                      <a:pt x="989" y="1"/>
                    </a:moveTo>
                    <a:cubicBezTo>
                      <a:pt x="617" y="1"/>
                      <a:pt x="250" y="159"/>
                      <a:pt x="1" y="453"/>
                    </a:cubicBezTo>
                    <a:cubicBezTo>
                      <a:pt x="211" y="585"/>
                      <a:pt x="450" y="649"/>
                      <a:pt x="688" y="649"/>
                    </a:cubicBezTo>
                    <a:cubicBezTo>
                      <a:pt x="1058" y="649"/>
                      <a:pt x="1427" y="495"/>
                      <a:pt x="1682" y="201"/>
                    </a:cubicBezTo>
                    <a:cubicBezTo>
                      <a:pt x="1469" y="66"/>
                      <a:pt x="1228" y="1"/>
                      <a:pt x="9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6" name="Google Shape;3326;p30"/>
              <p:cNvSpPr/>
              <p:nvPr/>
            </p:nvSpPr>
            <p:spPr>
              <a:xfrm>
                <a:off x="3591025" y="346650"/>
                <a:ext cx="26300" cy="30500"/>
              </a:xfrm>
              <a:custGeom>
                <a:avLst/>
                <a:gdLst/>
                <a:ahLst/>
                <a:cxnLst/>
                <a:rect l="l" t="t" r="r" b="b"/>
                <a:pathLst>
                  <a:path w="1052" h="1220" extrusionOk="0">
                    <a:moveTo>
                      <a:pt x="916" y="0"/>
                    </a:moveTo>
                    <a:lnTo>
                      <a:pt x="916" y="0"/>
                    </a:lnTo>
                    <a:cubicBezTo>
                      <a:pt x="348" y="105"/>
                      <a:pt x="1" y="652"/>
                      <a:pt x="127" y="1220"/>
                    </a:cubicBezTo>
                    <a:cubicBezTo>
                      <a:pt x="694" y="1104"/>
                      <a:pt x="1052" y="568"/>
                      <a:pt x="9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7" name="Google Shape;3327;p30"/>
              <p:cNvSpPr/>
              <p:nvPr/>
            </p:nvSpPr>
            <p:spPr>
              <a:xfrm>
                <a:off x="3518400" y="374500"/>
                <a:ext cx="80050" cy="131650"/>
              </a:xfrm>
              <a:custGeom>
                <a:avLst/>
                <a:gdLst/>
                <a:ahLst/>
                <a:cxnLst/>
                <a:rect l="l" t="t" r="r" b="b"/>
                <a:pathLst>
                  <a:path w="3202" h="5266" extrusionOk="0">
                    <a:moveTo>
                      <a:pt x="3093" y="1"/>
                    </a:moveTo>
                    <a:cubicBezTo>
                      <a:pt x="3068" y="1"/>
                      <a:pt x="3041" y="13"/>
                      <a:pt x="3022" y="43"/>
                    </a:cubicBezTo>
                    <a:cubicBezTo>
                      <a:pt x="2160" y="1314"/>
                      <a:pt x="1392" y="2638"/>
                      <a:pt x="656" y="3984"/>
                    </a:cubicBezTo>
                    <a:cubicBezTo>
                      <a:pt x="446" y="4373"/>
                      <a:pt x="236" y="4751"/>
                      <a:pt x="37" y="5140"/>
                    </a:cubicBezTo>
                    <a:cubicBezTo>
                      <a:pt x="0" y="5205"/>
                      <a:pt x="59" y="5266"/>
                      <a:pt x="116" y="5266"/>
                    </a:cubicBezTo>
                    <a:cubicBezTo>
                      <a:pt x="142" y="5266"/>
                      <a:pt x="167" y="5253"/>
                      <a:pt x="184" y="5224"/>
                    </a:cubicBezTo>
                    <a:cubicBezTo>
                      <a:pt x="899" y="3857"/>
                      <a:pt x="1634" y="2512"/>
                      <a:pt x="2454" y="1220"/>
                    </a:cubicBezTo>
                    <a:cubicBezTo>
                      <a:pt x="2685" y="851"/>
                      <a:pt x="2917" y="484"/>
                      <a:pt x="3158" y="127"/>
                    </a:cubicBezTo>
                    <a:cubicBezTo>
                      <a:pt x="3201" y="61"/>
                      <a:pt x="3150" y="1"/>
                      <a:pt x="30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8" name="Google Shape;3328;p30"/>
              <p:cNvSpPr/>
              <p:nvPr/>
            </p:nvSpPr>
            <p:spPr>
              <a:xfrm>
                <a:off x="3547150" y="320625"/>
                <a:ext cx="16850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674" h="663" extrusionOk="0">
                    <a:moveTo>
                      <a:pt x="284" y="0"/>
                    </a:moveTo>
                    <a:cubicBezTo>
                      <a:pt x="211" y="0"/>
                      <a:pt x="137" y="42"/>
                      <a:pt x="95" y="116"/>
                    </a:cubicBezTo>
                    <a:cubicBezTo>
                      <a:pt x="85" y="148"/>
                      <a:pt x="64" y="190"/>
                      <a:pt x="53" y="222"/>
                    </a:cubicBezTo>
                    <a:cubicBezTo>
                      <a:pt x="1" y="337"/>
                      <a:pt x="53" y="495"/>
                      <a:pt x="127" y="558"/>
                    </a:cubicBezTo>
                    <a:cubicBezTo>
                      <a:pt x="148" y="568"/>
                      <a:pt x="169" y="589"/>
                      <a:pt x="179" y="600"/>
                    </a:cubicBezTo>
                    <a:cubicBezTo>
                      <a:pt x="242" y="631"/>
                      <a:pt x="305" y="663"/>
                      <a:pt x="379" y="663"/>
                    </a:cubicBezTo>
                    <a:cubicBezTo>
                      <a:pt x="389" y="663"/>
                      <a:pt x="410" y="652"/>
                      <a:pt x="431" y="652"/>
                    </a:cubicBezTo>
                    <a:cubicBezTo>
                      <a:pt x="505" y="642"/>
                      <a:pt x="568" y="610"/>
                      <a:pt x="610" y="537"/>
                    </a:cubicBezTo>
                    <a:cubicBezTo>
                      <a:pt x="663" y="453"/>
                      <a:pt x="673" y="379"/>
                      <a:pt x="673" y="295"/>
                    </a:cubicBezTo>
                    <a:cubicBezTo>
                      <a:pt x="673" y="222"/>
                      <a:pt x="652" y="169"/>
                      <a:pt x="610" y="126"/>
                    </a:cubicBezTo>
                    <a:cubicBezTo>
                      <a:pt x="526" y="53"/>
                      <a:pt x="431" y="0"/>
                      <a:pt x="3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9" name="Google Shape;3329;p30"/>
              <p:cNvSpPr/>
              <p:nvPr/>
            </p:nvSpPr>
            <p:spPr>
              <a:xfrm>
                <a:off x="3606550" y="448850"/>
                <a:ext cx="16825" cy="1632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53" extrusionOk="0">
                    <a:moveTo>
                      <a:pt x="284" y="1"/>
                    </a:moveTo>
                    <a:cubicBezTo>
                      <a:pt x="199" y="1"/>
                      <a:pt x="136" y="43"/>
                      <a:pt x="94" y="117"/>
                    </a:cubicBezTo>
                    <a:cubicBezTo>
                      <a:pt x="84" y="148"/>
                      <a:pt x="63" y="180"/>
                      <a:pt x="52" y="222"/>
                    </a:cubicBezTo>
                    <a:cubicBezTo>
                      <a:pt x="0" y="337"/>
                      <a:pt x="42" y="484"/>
                      <a:pt x="126" y="558"/>
                    </a:cubicBezTo>
                    <a:cubicBezTo>
                      <a:pt x="147" y="568"/>
                      <a:pt x="157" y="579"/>
                      <a:pt x="178" y="589"/>
                    </a:cubicBezTo>
                    <a:cubicBezTo>
                      <a:pt x="242" y="631"/>
                      <a:pt x="305" y="652"/>
                      <a:pt x="379" y="652"/>
                    </a:cubicBezTo>
                    <a:lnTo>
                      <a:pt x="431" y="652"/>
                    </a:lnTo>
                    <a:cubicBezTo>
                      <a:pt x="505" y="642"/>
                      <a:pt x="568" y="600"/>
                      <a:pt x="610" y="526"/>
                    </a:cubicBezTo>
                    <a:cubicBezTo>
                      <a:pt x="652" y="453"/>
                      <a:pt x="673" y="369"/>
                      <a:pt x="673" y="285"/>
                    </a:cubicBezTo>
                    <a:cubicBezTo>
                      <a:pt x="673" y="222"/>
                      <a:pt x="652" y="169"/>
                      <a:pt x="610" y="127"/>
                    </a:cubicBezTo>
                    <a:cubicBezTo>
                      <a:pt x="526" y="43"/>
                      <a:pt x="431" y="1"/>
                      <a:pt x="3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30" name="Google Shape;3330;p30"/>
          <p:cNvGrpSpPr/>
          <p:nvPr/>
        </p:nvGrpSpPr>
        <p:grpSpPr>
          <a:xfrm rot="-10351467" flipH="1">
            <a:off x="-47109" y="1577150"/>
            <a:ext cx="594751" cy="579405"/>
            <a:chOff x="3342329" y="-2014111"/>
            <a:chExt cx="392190" cy="382045"/>
          </a:xfrm>
        </p:grpSpPr>
        <p:sp>
          <p:nvSpPr>
            <p:cNvPr id="3331" name="Google Shape;3331;p30"/>
            <p:cNvSpPr/>
            <p:nvPr/>
          </p:nvSpPr>
          <p:spPr>
            <a:xfrm rot="-5400000">
              <a:off x="3347411" y="-2017656"/>
              <a:ext cx="382042" cy="389130"/>
            </a:xfrm>
            <a:custGeom>
              <a:avLst/>
              <a:gdLst/>
              <a:ahLst/>
              <a:cxnLst/>
              <a:rect l="l" t="t" r="r" b="b"/>
              <a:pathLst>
                <a:path w="5120" h="5215" extrusionOk="0">
                  <a:moveTo>
                    <a:pt x="1693" y="3817"/>
                  </a:moveTo>
                  <a:cubicBezTo>
                    <a:pt x="2029" y="3532"/>
                    <a:pt x="2344" y="3238"/>
                    <a:pt x="2660" y="2944"/>
                  </a:cubicBezTo>
                  <a:cubicBezTo>
                    <a:pt x="2323" y="3648"/>
                    <a:pt x="3259" y="4742"/>
                    <a:pt x="3259" y="4742"/>
                  </a:cubicBezTo>
                  <a:cubicBezTo>
                    <a:pt x="3259" y="4742"/>
                    <a:pt x="3753" y="2976"/>
                    <a:pt x="2975" y="2713"/>
                  </a:cubicBezTo>
                  <a:lnTo>
                    <a:pt x="2975" y="2660"/>
                  </a:lnTo>
                  <a:cubicBezTo>
                    <a:pt x="3259" y="2387"/>
                    <a:pt x="3542" y="2103"/>
                    <a:pt x="3827" y="1830"/>
                  </a:cubicBezTo>
                  <a:cubicBezTo>
                    <a:pt x="3701" y="2418"/>
                    <a:pt x="4089" y="3259"/>
                    <a:pt x="4530" y="3522"/>
                  </a:cubicBezTo>
                  <a:cubicBezTo>
                    <a:pt x="4941" y="2850"/>
                    <a:pt x="4551" y="2082"/>
                    <a:pt x="4079" y="1588"/>
                  </a:cubicBezTo>
                  <a:cubicBezTo>
                    <a:pt x="4436" y="1220"/>
                    <a:pt x="4783" y="863"/>
                    <a:pt x="5119" y="453"/>
                  </a:cubicBezTo>
                  <a:lnTo>
                    <a:pt x="4815" y="232"/>
                  </a:lnTo>
                  <a:cubicBezTo>
                    <a:pt x="4625" y="495"/>
                    <a:pt x="4425" y="748"/>
                    <a:pt x="4215" y="1000"/>
                  </a:cubicBezTo>
                  <a:cubicBezTo>
                    <a:pt x="3942" y="516"/>
                    <a:pt x="3101" y="1"/>
                    <a:pt x="2565" y="316"/>
                  </a:cubicBezTo>
                  <a:cubicBezTo>
                    <a:pt x="2744" y="748"/>
                    <a:pt x="3364" y="1399"/>
                    <a:pt x="3963" y="1283"/>
                  </a:cubicBezTo>
                  <a:cubicBezTo>
                    <a:pt x="3764" y="1525"/>
                    <a:pt x="3553" y="1757"/>
                    <a:pt x="3332" y="1988"/>
                  </a:cubicBezTo>
                  <a:cubicBezTo>
                    <a:pt x="2975" y="1462"/>
                    <a:pt x="2218" y="1073"/>
                    <a:pt x="1577" y="1388"/>
                  </a:cubicBezTo>
                  <a:cubicBezTo>
                    <a:pt x="1872" y="1925"/>
                    <a:pt x="2460" y="2355"/>
                    <a:pt x="3080" y="2271"/>
                  </a:cubicBezTo>
                  <a:cubicBezTo>
                    <a:pt x="2975" y="2376"/>
                    <a:pt x="2881" y="2481"/>
                    <a:pt x="2786" y="2586"/>
                  </a:cubicBezTo>
                  <a:cubicBezTo>
                    <a:pt x="2639" y="2724"/>
                    <a:pt x="2502" y="2871"/>
                    <a:pt x="2355" y="3018"/>
                  </a:cubicBezTo>
                  <a:lnTo>
                    <a:pt x="2323" y="3018"/>
                  </a:lnTo>
                  <a:cubicBezTo>
                    <a:pt x="1945" y="2439"/>
                    <a:pt x="957" y="2481"/>
                    <a:pt x="410" y="2681"/>
                  </a:cubicBezTo>
                  <a:cubicBezTo>
                    <a:pt x="663" y="3186"/>
                    <a:pt x="1535" y="3522"/>
                    <a:pt x="2113" y="3280"/>
                  </a:cubicBezTo>
                  <a:cubicBezTo>
                    <a:pt x="1956" y="3438"/>
                    <a:pt x="1798" y="3595"/>
                    <a:pt x="1630" y="3754"/>
                  </a:cubicBezTo>
                  <a:cubicBezTo>
                    <a:pt x="1220" y="3438"/>
                    <a:pt x="305" y="4153"/>
                    <a:pt x="1" y="5214"/>
                  </a:cubicBezTo>
                  <a:cubicBezTo>
                    <a:pt x="1524" y="4962"/>
                    <a:pt x="1977" y="4184"/>
                    <a:pt x="1693" y="3817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32" name="Google Shape;3332;p30"/>
            <p:cNvGrpSpPr/>
            <p:nvPr/>
          </p:nvGrpSpPr>
          <p:grpSpPr>
            <a:xfrm>
              <a:off x="3342329" y="-2014108"/>
              <a:ext cx="392190" cy="382042"/>
              <a:chOff x="4647350" y="309325"/>
              <a:chExt cx="131400" cy="128000"/>
            </a:xfrm>
          </p:grpSpPr>
          <p:sp>
            <p:nvSpPr>
              <p:cNvPr id="3333" name="Google Shape;3333;p30"/>
              <p:cNvSpPr/>
              <p:nvPr/>
            </p:nvSpPr>
            <p:spPr>
              <a:xfrm>
                <a:off x="4732500" y="387900"/>
                <a:ext cx="46250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850" h="1977" extrusionOk="0">
                    <a:moveTo>
                      <a:pt x="1850" y="1976"/>
                    </a:moveTo>
                    <a:cubicBezTo>
                      <a:pt x="726" y="1661"/>
                      <a:pt x="0" y="663"/>
                      <a:pt x="442" y="284"/>
                    </a:cubicBezTo>
                    <a:cubicBezTo>
                      <a:pt x="799" y="0"/>
                      <a:pt x="1588" y="442"/>
                      <a:pt x="1850" y="197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4" name="Google Shape;3334;p30"/>
              <p:cNvSpPr/>
              <p:nvPr/>
            </p:nvSpPr>
            <p:spPr>
              <a:xfrm>
                <a:off x="4709125" y="377900"/>
                <a:ext cx="29975" cy="49175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1967" extrusionOk="0">
                    <a:moveTo>
                      <a:pt x="662" y="1"/>
                    </a:moveTo>
                    <a:cubicBezTo>
                      <a:pt x="1198" y="526"/>
                      <a:pt x="841" y="1672"/>
                      <a:pt x="241" y="1967"/>
                    </a:cubicBezTo>
                    <a:cubicBezTo>
                      <a:pt x="31" y="1388"/>
                      <a:pt x="0" y="337"/>
                      <a:pt x="6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5" name="Google Shape;3335;p30"/>
              <p:cNvSpPr/>
              <p:nvPr/>
            </p:nvSpPr>
            <p:spPr>
              <a:xfrm>
                <a:off x="4715425" y="342450"/>
                <a:ext cx="51250" cy="43625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1745" extrusionOk="0">
                    <a:moveTo>
                      <a:pt x="0" y="914"/>
                    </a:moveTo>
                    <a:cubicBezTo>
                      <a:pt x="641" y="1745"/>
                      <a:pt x="2050" y="536"/>
                      <a:pt x="2050" y="536"/>
                    </a:cubicBezTo>
                    <a:cubicBezTo>
                      <a:pt x="2050" y="536"/>
                      <a:pt x="147" y="0"/>
                      <a:pt x="0" y="91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6" name="Google Shape;3336;p30"/>
              <p:cNvSpPr/>
              <p:nvPr/>
            </p:nvSpPr>
            <p:spPr>
              <a:xfrm>
                <a:off x="4674150" y="351375"/>
                <a:ext cx="37100" cy="46525"/>
              </a:xfrm>
              <a:custGeom>
                <a:avLst/>
                <a:gdLst/>
                <a:ahLst/>
                <a:cxnLst/>
                <a:rect l="l" t="t" r="r" b="b"/>
                <a:pathLst>
                  <a:path w="1484" h="1861" extrusionOk="0">
                    <a:moveTo>
                      <a:pt x="1115" y="1"/>
                    </a:moveTo>
                    <a:cubicBezTo>
                      <a:pt x="1483" y="746"/>
                      <a:pt x="979" y="1514"/>
                      <a:pt x="348" y="1861"/>
                    </a:cubicBezTo>
                    <a:cubicBezTo>
                      <a:pt x="1" y="1157"/>
                      <a:pt x="516" y="305"/>
                      <a:pt x="11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7" name="Google Shape;3337;p30"/>
              <p:cNvSpPr/>
              <p:nvPr/>
            </p:nvSpPr>
            <p:spPr>
              <a:xfrm>
                <a:off x="4685475" y="313275"/>
                <a:ext cx="50725" cy="35500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1420" extrusionOk="0">
                    <a:moveTo>
                      <a:pt x="0" y="978"/>
                    </a:moveTo>
                    <a:cubicBezTo>
                      <a:pt x="547" y="1419"/>
                      <a:pt x="1713" y="967"/>
                      <a:pt x="2028" y="431"/>
                    </a:cubicBezTo>
                    <a:cubicBezTo>
                      <a:pt x="1314" y="0"/>
                      <a:pt x="494" y="463"/>
                      <a:pt x="0" y="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8" name="Google Shape;3338;p30"/>
              <p:cNvSpPr/>
              <p:nvPr/>
            </p:nvSpPr>
            <p:spPr>
              <a:xfrm>
                <a:off x="4647350" y="330075"/>
                <a:ext cx="41825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725" extrusionOk="0">
                    <a:moveTo>
                      <a:pt x="1178" y="1"/>
                    </a:moveTo>
                    <a:cubicBezTo>
                      <a:pt x="1672" y="684"/>
                      <a:pt x="863" y="1514"/>
                      <a:pt x="358" y="1725"/>
                    </a:cubicBezTo>
                    <a:cubicBezTo>
                      <a:pt x="1" y="1136"/>
                      <a:pt x="663" y="169"/>
                      <a:pt x="11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9" name="Google Shape;3339;p30"/>
              <p:cNvSpPr/>
              <p:nvPr/>
            </p:nvSpPr>
            <p:spPr>
              <a:xfrm>
                <a:off x="4653925" y="309325"/>
                <a:ext cx="113550" cy="114325"/>
              </a:xfrm>
              <a:custGeom>
                <a:avLst/>
                <a:gdLst/>
                <a:ahLst/>
                <a:cxnLst/>
                <a:rect l="l" t="t" r="r" b="b"/>
                <a:pathLst>
                  <a:path w="4542" h="4573" extrusionOk="0">
                    <a:moveTo>
                      <a:pt x="232" y="1"/>
                    </a:moveTo>
                    <a:lnTo>
                      <a:pt x="1" y="305"/>
                    </a:lnTo>
                    <a:cubicBezTo>
                      <a:pt x="831" y="915"/>
                      <a:pt x="1598" y="1630"/>
                      <a:pt x="2355" y="2334"/>
                    </a:cubicBezTo>
                    <a:cubicBezTo>
                      <a:pt x="3101" y="3059"/>
                      <a:pt x="3858" y="3785"/>
                      <a:pt x="4541" y="4573"/>
                    </a:cubicBezTo>
                    <a:cubicBezTo>
                      <a:pt x="3574" y="3332"/>
                      <a:pt x="2491" y="2197"/>
                      <a:pt x="1388" y="1083"/>
                    </a:cubicBezTo>
                    <a:cubicBezTo>
                      <a:pt x="1020" y="705"/>
                      <a:pt x="642" y="347"/>
                      <a:pt x="2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0" name="Google Shape;3340;p30"/>
              <p:cNvSpPr/>
              <p:nvPr/>
            </p:nvSpPr>
            <p:spPr>
              <a:xfrm>
                <a:off x="4719350" y="377900"/>
                <a:ext cx="7900" cy="36300"/>
              </a:xfrm>
              <a:custGeom>
                <a:avLst/>
                <a:gdLst/>
                <a:ahLst/>
                <a:cxnLst/>
                <a:rect l="l" t="t" r="r" b="b"/>
                <a:pathLst>
                  <a:path w="316" h="1452" extrusionOk="0">
                    <a:moveTo>
                      <a:pt x="180" y="1"/>
                    </a:moveTo>
                    <a:cubicBezTo>
                      <a:pt x="75" y="484"/>
                      <a:pt x="12" y="968"/>
                      <a:pt x="1" y="1451"/>
                    </a:cubicBezTo>
                    <a:cubicBezTo>
                      <a:pt x="64" y="979"/>
                      <a:pt x="169" y="505"/>
                      <a:pt x="316" y="43"/>
                    </a:cubicBezTo>
                    <a:lnTo>
                      <a:pt x="18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1" name="Google Shape;3341;p30"/>
              <p:cNvSpPr/>
              <p:nvPr/>
            </p:nvSpPr>
            <p:spPr>
              <a:xfrm>
                <a:off x="4685725" y="352950"/>
                <a:ext cx="16825" cy="3365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1346" extrusionOk="0">
                    <a:moveTo>
                      <a:pt x="526" y="1"/>
                    </a:moveTo>
                    <a:cubicBezTo>
                      <a:pt x="505" y="106"/>
                      <a:pt x="463" y="221"/>
                      <a:pt x="421" y="326"/>
                    </a:cubicBezTo>
                    <a:cubicBezTo>
                      <a:pt x="273" y="673"/>
                      <a:pt x="116" y="999"/>
                      <a:pt x="0" y="1346"/>
                    </a:cubicBezTo>
                    <a:cubicBezTo>
                      <a:pt x="147" y="1020"/>
                      <a:pt x="337" y="704"/>
                      <a:pt x="516" y="379"/>
                    </a:cubicBezTo>
                    <a:cubicBezTo>
                      <a:pt x="579" y="274"/>
                      <a:pt x="642" y="158"/>
                      <a:pt x="673" y="32"/>
                    </a:cubicBezTo>
                    <a:lnTo>
                      <a:pt x="52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2" name="Google Shape;3342;p30"/>
              <p:cNvSpPr/>
              <p:nvPr/>
            </p:nvSpPr>
            <p:spPr>
              <a:xfrm>
                <a:off x="4661825" y="330875"/>
                <a:ext cx="17075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683" h="1347" extrusionOk="0">
                    <a:moveTo>
                      <a:pt x="547" y="1"/>
                    </a:moveTo>
                    <a:cubicBezTo>
                      <a:pt x="452" y="473"/>
                      <a:pt x="94" y="873"/>
                      <a:pt x="0" y="1346"/>
                    </a:cubicBezTo>
                    <a:cubicBezTo>
                      <a:pt x="147" y="863"/>
                      <a:pt x="547" y="526"/>
                      <a:pt x="683" y="32"/>
                    </a:cubicBezTo>
                    <a:lnTo>
                      <a:pt x="5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3" name="Google Shape;3343;p30"/>
              <p:cNvSpPr/>
              <p:nvPr/>
            </p:nvSpPr>
            <p:spPr>
              <a:xfrm>
                <a:off x="4687825" y="326400"/>
                <a:ext cx="41275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538" extrusionOk="0">
                    <a:moveTo>
                      <a:pt x="1651" y="1"/>
                    </a:moveTo>
                    <a:lnTo>
                      <a:pt x="1651" y="1"/>
                    </a:lnTo>
                    <a:cubicBezTo>
                      <a:pt x="1104" y="117"/>
                      <a:pt x="568" y="390"/>
                      <a:pt x="0" y="390"/>
                    </a:cubicBezTo>
                    <a:lnTo>
                      <a:pt x="11" y="537"/>
                    </a:lnTo>
                    <a:cubicBezTo>
                      <a:pt x="600" y="484"/>
                      <a:pt x="1093" y="169"/>
                      <a:pt x="16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4" name="Google Shape;3344;p30"/>
              <p:cNvSpPr/>
              <p:nvPr/>
            </p:nvSpPr>
            <p:spPr>
              <a:xfrm>
                <a:off x="4713850" y="359250"/>
                <a:ext cx="42325" cy="7400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296" extrusionOk="0">
                    <a:moveTo>
                      <a:pt x="1692" y="1"/>
                    </a:moveTo>
                    <a:cubicBezTo>
                      <a:pt x="1306" y="68"/>
                      <a:pt x="929" y="172"/>
                      <a:pt x="535" y="172"/>
                    </a:cubicBezTo>
                    <a:cubicBezTo>
                      <a:pt x="501" y="172"/>
                      <a:pt x="466" y="171"/>
                      <a:pt x="431" y="169"/>
                    </a:cubicBezTo>
                    <a:lnTo>
                      <a:pt x="0" y="148"/>
                    </a:lnTo>
                    <a:lnTo>
                      <a:pt x="0" y="148"/>
                    </a:lnTo>
                    <a:lnTo>
                      <a:pt x="10" y="295"/>
                    </a:lnTo>
                    <a:lnTo>
                      <a:pt x="431" y="274"/>
                    </a:lnTo>
                    <a:cubicBezTo>
                      <a:pt x="862" y="263"/>
                      <a:pt x="1283" y="106"/>
                      <a:pt x="16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45" name="Google Shape;3345;p30"/>
          <p:cNvGrpSpPr/>
          <p:nvPr/>
        </p:nvGrpSpPr>
        <p:grpSpPr>
          <a:xfrm flipH="1">
            <a:off x="5091703" y="4598202"/>
            <a:ext cx="1000679" cy="764183"/>
            <a:chOff x="2577983" y="-694619"/>
            <a:chExt cx="544409" cy="415769"/>
          </a:xfrm>
        </p:grpSpPr>
        <p:sp>
          <p:nvSpPr>
            <p:cNvPr id="3346" name="Google Shape;3346;p30"/>
            <p:cNvSpPr/>
            <p:nvPr/>
          </p:nvSpPr>
          <p:spPr>
            <a:xfrm rot="-5400000">
              <a:off x="2642303" y="-758939"/>
              <a:ext cx="415769" cy="544409"/>
            </a:xfrm>
            <a:custGeom>
              <a:avLst/>
              <a:gdLst/>
              <a:ahLst/>
              <a:cxnLst/>
              <a:rect l="l" t="t" r="r" b="b"/>
              <a:pathLst>
                <a:path w="5572" h="7296" extrusionOk="0">
                  <a:moveTo>
                    <a:pt x="4257" y="7295"/>
                  </a:moveTo>
                  <a:cubicBezTo>
                    <a:pt x="4320" y="7001"/>
                    <a:pt x="4331" y="6749"/>
                    <a:pt x="4331" y="6454"/>
                  </a:cubicBezTo>
                  <a:cubicBezTo>
                    <a:pt x="4320" y="6223"/>
                    <a:pt x="4310" y="6002"/>
                    <a:pt x="4236" y="5782"/>
                  </a:cubicBezTo>
                  <a:cubicBezTo>
                    <a:pt x="4289" y="5855"/>
                    <a:pt x="4331" y="5918"/>
                    <a:pt x="4373" y="5981"/>
                  </a:cubicBezTo>
                  <a:cubicBezTo>
                    <a:pt x="4383" y="5992"/>
                    <a:pt x="4383" y="6002"/>
                    <a:pt x="4394" y="6013"/>
                  </a:cubicBezTo>
                  <a:cubicBezTo>
                    <a:pt x="4383" y="6170"/>
                    <a:pt x="4467" y="6338"/>
                    <a:pt x="4530" y="6475"/>
                  </a:cubicBezTo>
                  <a:cubicBezTo>
                    <a:pt x="4667" y="6759"/>
                    <a:pt x="4835" y="6990"/>
                    <a:pt x="5098" y="7169"/>
                  </a:cubicBezTo>
                  <a:cubicBezTo>
                    <a:pt x="5140" y="6875"/>
                    <a:pt x="5014" y="6602"/>
                    <a:pt x="4877" y="6370"/>
                  </a:cubicBezTo>
                  <a:cubicBezTo>
                    <a:pt x="4761" y="6212"/>
                    <a:pt x="4635" y="6118"/>
                    <a:pt x="4499" y="5992"/>
                  </a:cubicBezTo>
                  <a:cubicBezTo>
                    <a:pt x="4509" y="5971"/>
                    <a:pt x="4520" y="5939"/>
                    <a:pt x="4499" y="5908"/>
                  </a:cubicBezTo>
                  <a:cubicBezTo>
                    <a:pt x="4394" y="5750"/>
                    <a:pt x="4289" y="5582"/>
                    <a:pt x="4184" y="5413"/>
                  </a:cubicBezTo>
                  <a:cubicBezTo>
                    <a:pt x="4352" y="5572"/>
                    <a:pt x="4530" y="5687"/>
                    <a:pt x="4730" y="5792"/>
                  </a:cubicBezTo>
                  <a:cubicBezTo>
                    <a:pt x="5004" y="5939"/>
                    <a:pt x="5266" y="6055"/>
                    <a:pt x="5571" y="6086"/>
                  </a:cubicBezTo>
                  <a:cubicBezTo>
                    <a:pt x="5266" y="5603"/>
                    <a:pt x="4667" y="5256"/>
                    <a:pt x="4089" y="5256"/>
                  </a:cubicBezTo>
                  <a:cubicBezTo>
                    <a:pt x="3942" y="5025"/>
                    <a:pt x="3805" y="4794"/>
                    <a:pt x="3658" y="4563"/>
                  </a:cubicBezTo>
                  <a:cubicBezTo>
                    <a:pt x="3921" y="4731"/>
                    <a:pt x="4194" y="4825"/>
                    <a:pt x="4478" y="4920"/>
                  </a:cubicBezTo>
                  <a:cubicBezTo>
                    <a:pt x="4782" y="5004"/>
                    <a:pt x="5088" y="5067"/>
                    <a:pt x="5413" y="5046"/>
                  </a:cubicBezTo>
                  <a:cubicBezTo>
                    <a:pt x="4972" y="4615"/>
                    <a:pt x="4257" y="4394"/>
                    <a:pt x="3647" y="4531"/>
                  </a:cubicBezTo>
                  <a:cubicBezTo>
                    <a:pt x="3500" y="4299"/>
                    <a:pt x="3364" y="4068"/>
                    <a:pt x="3217" y="3837"/>
                  </a:cubicBezTo>
                  <a:cubicBezTo>
                    <a:pt x="3794" y="4152"/>
                    <a:pt x="4572" y="4194"/>
                    <a:pt x="5214" y="4058"/>
                  </a:cubicBezTo>
                  <a:cubicBezTo>
                    <a:pt x="4635" y="3722"/>
                    <a:pt x="3837" y="3669"/>
                    <a:pt x="3196" y="3806"/>
                  </a:cubicBezTo>
                  <a:cubicBezTo>
                    <a:pt x="3101" y="3648"/>
                    <a:pt x="2996" y="3490"/>
                    <a:pt x="2901" y="3343"/>
                  </a:cubicBezTo>
                  <a:cubicBezTo>
                    <a:pt x="2849" y="3269"/>
                    <a:pt x="2796" y="3196"/>
                    <a:pt x="2743" y="3133"/>
                  </a:cubicBezTo>
                  <a:cubicBezTo>
                    <a:pt x="3101" y="3238"/>
                    <a:pt x="3458" y="3290"/>
                    <a:pt x="3815" y="3311"/>
                  </a:cubicBezTo>
                  <a:cubicBezTo>
                    <a:pt x="4226" y="3332"/>
                    <a:pt x="4625" y="3322"/>
                    <a:pt x="5025" y="3217"/>
                  </a:cubicBezTo>
                  <a:cubicBezTo>
                    <a:pt x="4331" y="2933"/>
                    <a:pt x="3427" y="2849"/>
                    <a:pt x="2701" y="3070"/>
                  </a:cubicBezTo>
                  <a:cubicBezTo>
                    <a:pt x="2502" y="2797"/>
                    <a:pt x="2281" y="2534"/>
                    <a:pt x="2050" y="2271"/>
                  </a:cubicBezTo>
                  <a:cubicBezTo>
                    <a:pt x="2491" y="2386"/>
                    <a:pt x="2933" y="2439"/>
                    <a:pt x="3385" y="2470"/>
                  </a:cubicBezTo>
                  <a:cubicBezTo>
                    <a:pt x="3879" y="2491"/>
                    <a:pt x="4373" y="2491"/>
                    <a:pt x="4867" y="2355"/>
                  </a:cubicBezTo>
                  <a:cubicBezTo>
                    <a:pt x="4383" y="2208"/>
                    <a:pt x="3900" y="2145"/>
                    <a:pt x="3406" y="2113"/>
                  </a:cubicBezTo>
                  <a:cubicBezTo>
                    <a:pt x="2944" y="2092"/>
                    <a:pt x="2460" y="2103"/>
                    <a:pt x="2008" y="2218"/>
                  </a:cubicBezTo>
                  <a:cubicBezTo>
                    <a:pt x="1839" y="2040"/>
                    <a:pt x="1671" y="1851"/>
                    <a:pt x="1493" y="1672"/>
                  </a:cubicBezTo>
                  <a:cubicBezTo>
                    <a:pt x="1934" y="1788"/>
                    <a:pt x="2397" y="1714"/>
                    <a:pt x="2827" y="1672"/>
                  </a:cubicBezTo>
                  <a:cubicBezTo>
                    <a:pt x="3301" y="1620"/>
                    <a:pt x="3763" y="1609"/>
                    <a:pt x="4215" y="1451"/>
                  </a:cubicBezTo>
                  <a:cubicBezTo>
                    <a:pt x="3752" y="1325"/>
                    <a:pt x="3269" y="1272"/>
                    <a:pt x="2785" y="1314"/>
                  </a:cubicBezTo>
                  <a:cubicBezTo>
                    <a:pt x="2323" y="1377"/>
                    <a:pt x="1903" y="1503"/>
                    <a:pt x="1461" y="1630"/>
                  </a:cubicBezTo>
                  <a:cubicBezTo>
                    <a:pt x="1346" y="1503"/>
                    <a:pt x="1230" y="1388"/>
                    <a:pt x="1115" y="1262"/>
                  </a:cubicBezTo>
                  <a:cubicBezTo>
                    <a:pt x="778" y="894"/>
                    <a:pt x="452" y="505"/>
                    <a:pt x="179" y="85"/>
                  </a:cubicBezTo>
                  <a:cubicBezTo>
                    <a:pt x="127" y="1"/>
                    <a:pt x="1" y="74"/>
                    <a:pt x="53" y="158"/>
                  </a:cubicBezTo>
                  <a:cubicBezTo>
                    <a:pt x="337" y="600"/>
                    <a:pt x="673" y="1010"/>
                    <a:pt x="1031" y="1398"/>
                  </a:cubicBezTo>
                  <a:cubicBezTo>
                    <a:pt x="463" y="1840"/>
                    <a:pt x="169" y="2786"/>
                    <a:pt x="347" y="3490"/>
                  </a:cubicBezTo>
                  <a:cubicBezTo>
                    <a:pt x="662" y="2807"/>
                    <a:pt x="872" y="2134"/>
                    <a:pt x="1052" y="1409"/>
                  </a:cubicBezTo>
                  <a:cubicBezTo>
                    <a:pt x="1209" y="1588"/>
                    <a:pt x="1377" y="1756"/>
                    <a:pt x="1535" y="1935"/>
                  </a:cubicBezTo>
                  <a:cubicBezTo>
                    <a:pt x="1419" y="2050"/>
                    <a:pt x="1335" y="2208"/>
                    <a:pt x="1272" y="2355"/>
                  </a:cubicBezTo>
                  <a:cubicBezTo>
                    <a:pt x="1125" y="2702"/>
                    <a:pt x="1052" y="3070"/>
                    <a:pt x="1020" y="3437"/>
                  </a:cubicBezTo>
                  <a:cubicBezTo>
                    <a:pt x="1010" y="3627"/>
                    <a:pt x="1010" y="3816"/>
                    <a:pt x="1041" y="4016"/>
                  </a:cubicBezTo>
                  <a:cubicBezTo>
                    <a:pt x="1251" y="3690"/>
                    <a:pt x="1356" y="3332"/>
                    <a:pt x="1451" y="2965"/>
                  </a:cubicBezTo>
                  <a:cubicBezTo>
                    <a:pt x="1524" y="2629"/>
                    <a:pt x="1556" y="2323"/>
                    <a:pt x="1587" y="1987"/>
                  </a:cubicBezTo>
                  <a:cubicBezTo>
                    <a:pt x="1661" y="2061"/>
                    <a:pt x="1724" y="2134"/>
                    <a:pt x="1787" y="2208"/>
                  </a:cubicBezTo>
                  <a:cubicBezTo>
                    <a:pt x="1956" y="2376"/>
                    <a:pt x="2113" y="2555"/>
                    <a:pt x="2271" y="2744"/>
                  </a:cubicBezTo>
                  <a:cubicBezTo>
                    <a:pt x="1913" y="2986"/>
                    <a:pt x="1766" y="3427"/>
                    <a:pt x="1650" y="3816"/>
                  </a:cubicBezTo>
                  <a:cubicBezTo>
                    <a:pt x="1556" y="4110"/>
                    <a:pt x="1545" y="4415"/>
                    <a:pt x="1587" y="4720"/>
                  </a:cubicBezTo>
                  <a:cubicBezTo>
                    <a:pt x="1703" y="4563"/>
                    <a:pt x="1776" y="4394"/>
                    <a:pt x="1850" y="4236"/>
                  </a:cubicBezTo>
                  <a:lnTo>
                    <a:pt x="1945" y="3995"/>
                  </a:lnTo>
                  <a:cubicBezTo>
                    <a:pt x="2124" y="3596"/>
                    <a:pt x="2176" y="3196"/>
                    <a:pt x="2292" y="2776"/>
                  </a:cubicBezTo>
                  <a:cubicBezTo>
                    <a:pt x="2428" y="2933"/>
                    <a:pt x="2554" y="3101"/>
                    <a:pt x="2670" y="3269"/>
                  </a:cubicBezTo>
                  <a:cubicBezTo>
                    <a:pt x="2722" y="3353"/>
                    <a:pt x="2775" y="3427"/>
                    <a:pt x="2827" y="3511"/>
                  </a:cubicBezTo>
                  <a:cubicBezTo>
                    <a:pt x="2344" y="3942"/>
                    <a:pt x="2092" y="4731"/>
                    <a:pt x="2260" y="5350"/>
                  </a:cubicBezTo>
                  <a:cubicBezTo>
                    <a:pt x="2439" y="5056"/>
                    <a:pt x="2544" y="4752"/>
                    <a:pt x="2649" y="4436"/>
                  </a:cubicBezTo>
                  <a:cubicBezTo>
                    <a:pt x="2743" y="4152"/>
                    <a:pt x="2827" y="3869"/>
                    <a:pt x="2870" y="3564"/>
                  </a:cubicBezTo>
                  <a:cubicBezTo>
                    <a:pt x="3007" y="3774"/>
                    <a:pt x="3143" y="3995"/>
                    <a:pt x="3269" y="4205"/>
                  </a:cubicBezTo>
                  <a:cubicBezTo>
                    <a:pt x="2764" y="4657"/>
                    <a:pt x="2649" y="5572"/>
                    <a:pt x="2901" y="6181"/>
                  </a:cubicBezTo>
                  <a:cubicBezTo>
                    <a:pt x="3133" y="5551"/>
                    <a:pt x="3206" y="4920"/>
                    <a:pt x="3311" y="4268"/>
                  </a:cubicBezTo>
                  <a:cubicBezTo>
                    <a:pt x="3364" y="4362"/>
                    <a:pt x="3427" y="4446"/>
                    <a:pt x="3479" y="4541"/>
                  </a:cubicBezTo>
                  <a:cubicBezTo>
                    <a:pt x="3574" y="4689"/>
                    <a:pt x="3658" y="4846"/>
                    <a:pt x="3752" y="4993"/>
                  </a:cubicBezTo>
                  <a:cubicBezTo>
                    <a:pt x="3248" y="5477"/>
                    <a:pt x="3217" y="6349"/>
                    <a:pt x="3469" y="6969"/>
                  </a:cubicBezTo>
                  <a:cubicBezTo>
                    <a:pt x="3605" y="6644"/>
                    <a:pt x="3637" y="6307"/>
                    <a:pt x="3689" y="5960"/>
                  </a:cubicBezTo>
                  <a:cubicBezTo>
                    <a:pt x="3710" y="5687"/>
                    <a:pt x="3752" y="5340"/>
                    <a:pt x="3784" y="5046"/>
                  </a:cubicBezTo>
                  <a:cubicBezTo>
                    <a:pt x="3911" y="5245"/>
                    <a:pt x="4026" y="5445"/>
                    <a:pt x="4152" y="5645"/>
                  </a:cubicBezTo>
                  <a:cubicBezTo>
                    <a:pt x="3900" y="6149"/>
                    <a:pt x="3879" y="6854"/>
                    <a:pt x="4257" y="7295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47" name="Google Shape;3347;p30"/>
            <p:cNvGrpSpPr/>
            <p:nvPr/>
          </p:nvGrpSpPr>
          <p:grpSpPr>
            <a:xfrm>
              <a:off x="2578498" y="-693137"/>
              <a:ext cx="543365" cy="412784"/>
              <a:chOff x="4332375" y="623325"/>
              <a:chExt cx="182050" cy="138300"/>
            </a:xfrm>
          </p:grpSpPr>
          <p:sp>
            <p:nvSpPr>
              <p:cNvPr id="3348" name="Google Shape;3348;p30"/>
              <p:cNvSpPr/>
              <p:nvPr/>
            </p:nvSpPr>
            <p:spPr>
              <a:xfrm>
                <a:off x="4332375" y="649825"/>
                <a:ext cx="151000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6040" h="4472" extrusionOk="0">
                    <a:moveTo>
                      <a:pt x="5941" y="0"/>
                    </a:moveTo>
                    <a:cubicBezTo>
                      <a:pt x="5929" y="0"/>
                      <a:pt x="5917" y="4"/>
                      <a:pt x="5905" y="13"/>
                    </a:cubicBezTo>
                    <a:cubicBezTo>
                      <a:pt x="5053" y="559"/>
                      <a:pt x="4170" y="1054"/>
                      <a:pt x="3329" y="1621"/>
                    </a:cubicBezTo>
                    <a:cubicBezTo>
                      <a:pt x="2572" y="2126"/>
                      <a:pt x="1932" y="2778"/>
                      <a:pt x="1259" y="3397"/>
                    </a:cubicBezTo>
                    <a:cubicBezTo>
                      <a:pt x="881" y="3734"/>
                      <a:pt x="502" y="4060"/>
                      <a:pt x="71" y="4333"/>
                    </a:cubicBezTo>
                    <a:cubicBezTo>
                      <a:pt x="1" y="4377"/>
                      <a:pt x="41" y="4472"/>
                      <a:pt x="105" y="4472"/>
                    </a:cubicBezTo>
                    <a:cubicBezTo>
                      <a:pt x="117" y="4472"/>
                      <a:pt x="131" y="4468"/>
                      <a:pt x="145" y="4459"/>
                    </a:cubicBezTo>
                    <a:cubicBezTo>
                      <a:pt x="902" y="3986"/>
                      <a:pt x="1532" y="3324"/>
                      <a:pt x="2194" y="2725"/>
                    </a:cubicBezTo>
                    <a:cubicBezTo>
                      <a:pt x="2530" y="2409"/>
                      <a:pt x="2878" y="2105"/>
                      <a:pt x="3256" y="1842"/>
                    </a:cubicBezTo>
                    <a:cubicBezTo>
                      <a:pt x="3676" y="1558"/>
                      <a:pt x="4097" y="1295"/>
                      <a:pt x="4527" y="1033"/>
                    </a:cubicBezTo>
                    <a:cubicBezTo>
                      <a:pt x="5011" y="738"/>
                      <a:pt x="5494" y="454"/>
                      <a:pt x="5978" y="139"/>
                    </a:cubicBezTo>
                    <a:cubicBezTo>
                      <a:pt x="6040" y="95"/>
                      <a:pt x="5998" y="0"/>
                      <a:pt x="59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9" name="Google Shape;3349;p30"/>
              <p:cNvSpPr/>
              <p:nvPr/>
            </p:nvSpPr>
            <p:spPr>
              <a:xfrm>
                <a:off x="4479975" y="634950"/>
                <a:ext cx="31300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713" extrusionOk="0">
                    <a:moveTo>
                      <a:pt x="1135" y="1"/>
                    </a:moveTo>
                    <a:cubicBezTo>
                      <a:pt x="887" y="1"/>
                      <a:pt x="662" y="111"/>
                      <a:pt x="452" y="229"/>
                    </a:cubicBezTo>
                    <a:cubicBezTo>
                      <a:pt x="263" y="366"/>
                      <a:pt x="169" y="524"/>
                      <a:pt x="1" y="692"/>
                    </a:cubicBezTo>
                    <a:cubicBezTo>
                      <a:pt x="44" y="706"/>
                      <a:pt x="88" y="712"/>
                      <a:pt x="133" y="712"/>
                    </a:cubicBezTo>
                    <a:cubicBezTo>
                      <a:pt x="283" y="712"/>
                      <a:pt x="436" y="642"/>
                      <a:pt x="557" y="577"/>
                    </a:cubicBezTo>
                    <a:cubicBezTo>
                      <a:pt x="842" y="440"/>
                      <a:pt x="1073" y="271"/>
                      <a:pt x="1251" y="9"/>
                    </a:cubicBezTo>
                    <a:cubicBezTo>
                      <a:pt x="1212" y="4"/>
                      <a:pt x="1173" y="1"/>
                      <a:pt x="11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0" name="Google Shape;3350;p30"/>
              <p:cNvSpPr/>
              <p:nvPr/>
            </p:nvSpPr>
            <p:spPr>
              <a:xfrm>
                <a:off x="4462900" y="623325"/>
                <a:ext cx="2130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547" extrusionOk="0">
                    <a:moveTo>
                      <a:pt x="852" y="1"/>
                    </a:moveTo>
                    <a:lnTo>
                      <a:pt x="852" y="1"/>
                    </a:lnTo>
                    <a:cubicBezTo>
                      <a:pt x="358" y="316"/>
                      <a:pt x="0" y="947"/>
                      <a:pt x="21" y="1546"/>
                    </a:cubicBezTo>
                    <a:cubicBezTo>
                      <a:pt x="263" y="1336"/>
                      <a:pt x="410" y="1105"/>
                      <a:pt x="558" y="842"/>
                    </a:cubicBezTo>
                    <a:cubicBezTo>
                      <a:pt x="705" y="568"/>
                      <a:pt x="820" y="306"/>
                      <a:pt x="8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1" name="Google Shape;3351;p30"/>
              <p:cNvSpPr/>
              <p:nvPr/>
            </p:nvSpPr>
            <p:spPr>
              <a:xfrm>
                <a:off x="4441625" y="627275"/>
                <a:ext cx="17075" cy="447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1788" extrusionOk="0">
                    <a:moveTo>
                      <a:pt x="662" y="1"/>
                    </a:moveTo>
                    <a:cubicBezTo>
                      <a:pt x="231" y="452"/>
                      <a:pt x="0" y="1178"/>
                      <a:pt x="147" y="1788"/>
                    </a:cubicBezTo>
                    <a:cubicBezTo>
                      <a:pt x="337" y="1524"/>
                      <a:pt x="442" y="1241"/>
                      <a:pt x="536" y="936"/>
                    </a:cubicBezTo>
                    <a:cubicBezTo>
                      <a:pt x="620" y="631"/>
                      <a:pt x="683" y="326"/>
                      <a:pt x="6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2" name="Google Shape;3352;p30"/>
              <p:cNvSpPr/>
              <p:nvPr/>
            </p:nvSpPr>
            <p:spPr>
              <a:xfrm>
                <a:off x="4423750" y="632550"/>
                <a:ext cx="13150" cy="5100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2040" extrusionOk="0">
                    <a:moveTo>
                      <a:pt x="389" y="0"/>
                    </a:moveTo>
                    <a:lnTo>
                      <a:pt x="389" y="0"/>
                    </a:lnTo>
                    <a:cubicBezTo>
                      <a:pt x="53" y="578"/>
                      <a:pt x="0" y="1387"/>
                      <a:pt x="137" y="2039"/>
                    </a:cubicBezTo>
                    <a:cubicBezTo>
                      <a:pt x="484" y="1450"/>
                      <a:pt x="526" y="641"/>
                      <a:pt x="3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3" name="Google Shape;3353;p30"/>
              <p:cNvSpPr/>
              <p:nvPr/>
            </p:nvSpPr>
            <p:spPr>
              <a:xfrm>
                <a:off x="4403250" y="637000"/>
                <a:ext cx="12125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485" h="2387" extrusionOk="0">
                    <a:moveTo>
                      <a:pt x="368" y="0"/>
                    </a:moveTo>
                    <a:cubicBezTo>
                      <a:pt x="74" y="715"/>
                      <a:pt x="1" y="1651"/>
                      <a:pt x="242" y="2387"/>
                    </a:cubicBezTo>
                    <a:cubicBezTo>
                      <a:pt x="389" y="1997"/>
                      <a:pt x="442" y="1609"/>
                      <a:pt x="463" y="1209"/>
                    </a:cubicBezTo>
                    <a:cubicBezTo>
                      <a:pt x="484" y="799"/>
                      <a:pt x="484" y="40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4" name="Google Shape;3354;p30"/>
              <p:cNvSpPr/>
              <p:nvPr/>
            </p:nvSpPr>
            <p:spPr>
              <a:xfrm>
                <a:off x="4384325" y="641200"/>
                <a:ext cx="10025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2923" extrusionOk="0">
                    <a:moveTo>
                      <a:pt x="274" y="0"/>
                    </a:moveTo>
                    <a:cubicBezTo>
                      <a:pt x="116" y="474"/>
                      <a:pt x="53" y="957"/>
                      <a:pt x="22" y="1451"/>
                    </a:cubicBezTo>
                    <a:cubicBezTo>
                      <a:pt x="1" y="1945"/>
                      <a:pt x="11" y="2439"/>
                      <a:pt x="148" y="2922"/>
                    </a:cubicBezTo>
                    <a:cubicBezTo>
                      <a:pt x="295" y="2439"/>
                      <a:pt x="347" y="1966"/>
                      <a:pt x="379" y="1472"/>
                    </a:cubicBezTo>
                    <a:cubicBezTo>
                      <a:pt x="400" y="978"/>
                      <a:pt x="400" y="484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30"/>
              <p:cNvSpPr/>
              <p:nvPr/>
            </p:nvSpPr>
            <p:spPr>
              <a:xfrm>
                <a:off x="4472350" y="654325"/>
                <a:ext cx="42075" cy="9150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366" extrusionOk="0">
                    <a:moveTo>
                      <a:pt x="841" y="1"/>
                    </a:moveTo>
                    <a:cubicBezTo>
                      <a:pt x="558" y="12"/>
                      <a:pt x="274" y="33"/>
                      <a:pt x="1" y="159"/>
                    </a:cubicBezTo>
                    <a:cubicBezTo>
                      <a:pt x="243" y="290"/>
                      <a:pt x="536" y="366"/>
                      <a:pt x="825" y="366"/>
                    </a:cubicBezTo>
                    <a:cubicBezTo>
                      <a:pt x="1138" y="366"/>
                      <a:pt x="1447" y="277"/>
                      <a:pt x="1682" y="75"/>
                    </a:cubicBezTo>
                    <a:cubicBezTo>
                      <a:pt x="1388" y="12"/>
                      <a:pt x="1136" y="1"/>
                      <a:pt x="8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30"/>
              <p:cNvSpPr/>
              <p:nvPr/>
            </p:nvSpPr>
            <p:spPr>
              <a:xfrm>
                <a:off x="4456050" y="667750"/>
                <a:ext cx="50225" cy="12150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48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95" y="341"/>
                      <a:pt x="757" y="485"/>
                      <a:pt x="1215" y="485"/>
                    </a:cubicBezTo>
                    <a:cubicBezTo>
                      <a:pt x="1494" y="485"/>
                      <a:pt x="1771" y="432"/>
                      <a:pt x="2009" y="337"/>
                    </a:cubicBezTo>
                    <a:cubicBezTo>
                      <a:pt x="1683" y="190"/>
                      <a:pt x="1346" y="158"/>
                      <a:pt x="1000" y="106"/>
                    </a:cubicBezTo>
                    <a:cubicBezTo>
                      <a:pt x="695" y="74"/>
                      <a:pt x="316" y="3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30"/>
              <p:cNvSpPr/>
              <p:nvPr/>
            </p:nvSpPr>
            <p:spPr>
              <a:xfrm>
                <a:off x="4435825" y="679300"/>
                <a:ext cx="50750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56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8" y="376"/>
                      <a:pt x="829" y="561"/>
                      <a:pt x="1337" y="561"/>
                    </a:cubicBezTo>
                    <a:cubicBezTo>
                      <a:pt x="1583" y="561"/>
                      <a:pt x="1823" y="517"/>
                      <a:pt x="2029" y="431"/>
                    </a:cubicBezTo>
                    <a:cubicBezTo>
                      <a:pt x="1356" y="190"/>
                      <a:pt x="705" y="116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30"/>
              <p:cNvSpPr/>
              <p:nvPr/>
            </p:nvSpPr>
            <p:spPr>
              <a:xfrm>
                <a:off x="4418750" y="690600"/>
                <a:ext cx="47075" cy="16875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6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35" y="411"/>
                      <a:pt x="924" y="674"/>
                      <a:pt x="1474" y="674"/>
                    </a:cubicBezTo>
                    <a:cubicBezTo>
                      <a:pt x="1614" y="674"/>
                      <a:pt x="1752" y="657"/>
                      <a:pt x="1882" y="621"/>
                    </a:cubicBezTo>
                    <a:cubicBezTo>
                      <a:pt x="1588" y="442"/>
                      <a:pt x="1294" y="337"/>
                      <a:pt x="967" y="232"/>
                    </a:cubicBezTo>
                    <a:cubicBezTo>
                      <a:pt x="652" y="127"/>
                      <a:pt x="348" y="3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30"/>
              <p:cNvSpPr/>
              <p:nvPr/>
            </p:nvSpPr>
            <p:spPr>
              <a:xfrm>
                <a:off x="4400100" y="704800"/>
                <a:ext cx="49950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7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21" y="389"/>
                      <a:pt x="694" y="536"/>
                      <a:pt x="1094" y="673"/>
                    </a:cubicBezTo>
                    <a:cubicBezTo>
                      <a:pt x="1279" y="726"/>
                      <a:pt x="1468" y="750"/>
                      <a:pt x="1659" y="750"/>
                    </a:cubicBezTo>
                    <a:cubicBezTo>
                      <a:pt x="1771" y="750"/>
                      <a:pt x="1884" y="741"/>
                      <a:pt x="1998" y="726"/>
                    </a:cubicBezTo>
                    <a:cubicBezTo>
                      <a:pt x="1839" y="610"/>
                      <a:pt x="1671" y="536"/>
                      <a:pt x="1514" y="463"/>
                    </a:cubicBezTo>
                    <a:lnTo>
                      <a:pt x="1272" y="368"/>
                    </a:lnTo>
                    <a:cubicBezTo>
                      <a:pt x="851" y="179"/>
                      <a:pt x="431" y="126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30"/>
              <p:cNvSpPr/>
              <p:nvPr/>
            </p:nvSpPr>
            <p:spPr>
              <a:xfrm>
                <a:off x="4378800" y="722650"/>
                <a:ext cx="53625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586" extrusionOk="0">
                    <a:moveTo>
                      <a:pt x="1" y="1"/>
                    </a:moveTo>
                    <a:cubicBezTo>
                      <a:pt x="138" y="148"/>
                      <a:pt x="306" y="253"/>
                      <a:pt x="484" y="327"/>
                    </a:cubicBezTo>
                    <a:cubicBezTo>
                      <a:pt x="842" y="474"/>
                      <a:pt x="1199" y="547"/>
                      <a:pt x="1577" y="579"/>
                    </a:cubicBezTo>
                    <a:cubicBezTo>
                      <a:pt x="1646" y="583"/>
                      <a:pt x="1713" y="585"/>
                      <a:pt x="1781" y="585"/>
                    </a:cubicBezTo>
                    <a:cubicBezTo>
                      <a:pt x="1899" y="585"/>
                      <a:pt x="2018" y="578"/>
                      <a:pt x="2145" y="558"/>
                    </a:cubicBezTo>
                    <a:cubicBezTo>
                      <a:pt x="1819" y="348"/>
                      <a:pt x="1462" y="243"/>
                      <a:pt x="1105" y="148"/>
                    </a:cubicBezTo>
                    <a:cubicBezTo>
                      <a:pt x="726" y="75"/>
                      <a:pt x="390" y="43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30"/>
              <p:cNvSpPr/>
              <p:nvPr/>
            </p:nvSpPr>
            <p:spPr>
              <a:xfrm>
                <a:off x="4366475" y="736325"/>
                <a:ext cx="52825" cy="18925"/>
              </a:xfrm>
              <a:custGeom>
                <a:avLst/>
                <a:gdLst/>
                <a:ahLst/>
                <a:cxnLst/>
                <a:rect l="l" t="t" r="r" b="b"/>
                <a:pathLst>
                  <a:path w="2113" h="757" extrusionOk="0">
                    <a:moveTo>
                      <a:pt x="0" y="0"/>
                    </a:moveTo>
                    <a:cubicBezTo>
                      <a:pt x="355" y="474"/>
                      <a:pt x="1050" y="757"/>
                      <a:pt x="1675" y="757"/>
                    </a:cubicBezTo>
                    <a:cubicBezTo>
                      <a:pt x="1827" y="757"/>
                      <a:pt x="1975" y="740"/>
                      <a:pt x="2112" y="705"/>
                    </a:cubicBezTo>
                    <a:cubicBezTo>
                      <a:pt x="1430" y="379"/>
                      <a:pt x="736" y="179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30"/>
              <p:cNvSpPr/>
              <p:nvPr/>
            </p:nvSpPr>
            <p:spPr>
              <a:xfrm>
                <a:off x="4363850" y="657250"/>
                <a:ext cx="1315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2817" extrusionOk="0">
                    <a:moveTo>
                      <a:pt x="178" y="0"/>
                    </a:moveTo>
                    <a:cubicBezTo>
                      <a:pt x="52" y="462"/>
                      <a:pt x="0" y="946"/>
                      <a:pt x="42" y="1429"/>
                    </a:cubicBezTo>
                    <a:cubicBezTo>
                      <a:pt x="105" y="1913"/>
                      <a:pt x="241" y="2343"/>
                      <a:pt x="378" y="2817"/>
                    </a:cubicBezTo>
                    <a:cubicBezTo>
                      <a:pt x="526" y="2354"/>
                      <a:pt x="452" y="1850"/>
                      <a:pt x="399" y="1387"/>
                    </a:cubicBezTo>
                    <a:cubicBezTo>
                      <a:pt x="346" y="914"/>
                      <a:pt x="336" y="462"/>
                      <a:pt x="1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63" name="Google Shape;3363;p30"/>
          <p:cNvGrpSpPr/>
          <p:nvPr/>
        </p:nvGrpSpPr>
        <p:grpSpPr>
          <a:xfrm flipH="1">
            <a:off x="613232" y="1965167"/>
            <a:ext cx="890241" cy="651836"/>
            <a:chOff x="2508643" y="-1895034"/>
            <a:chExt cx="398532" cy="291832"/>
          </a:xfrm>
        </p:grpSpPr>
        <p:sp>
          <p:nvSpPr>
            <p:cNvPr id="3364" name="Google Shape;3364;p30"/>
            <p:cNvSpPr/>
            <p:nvPr/>
          </p:nvSpPr>
          <p:spPr>
            <a:xfrm rot="-5400000">
              <a:off x="2561998" y="-1948348"/>
              <a:ext cx="291829" cy="398457"/>
            </a:xfrm>
            <a:custGeom>
              <a:avLst/>
              <a:gdLst/>
              <a:ahLst/>
              <a:cxnLst/>
              <a:rect l="l" t="t" r="r" b="b"/>
              <a:pathLst>
                <a:path w="3911" h="5340" extrusionOk="0">
                  <a:moveTo>
                    <a:pt x="3574" y="2712"/>
                  </a:moveTo>
                  <a:cubicBezTo>
                    <a:pt x="3911" y="399"/>
                    <a:pt x="379" y="0"/>
                    <a:pt x="148" y="2481"/>
                  </a:cubicBezTo>
                  <a:cubicBezTo>
                    <a:pt x="1" y="4520"/>
                    <a:pt x="3175" y="5339"/>
                    <a:pt x="3574" y="2712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65" name="Google Shape;3365;p30"/>
            <p:cNvGrpSpPr/>
            <p:nvPr/>
          </p:nvGrpSpPr>
          <p:grpSpPr>
            <a:xfrm>
              <a:off x="2508643" y="-1895031"/>
              <a:ext cx="398532" cy="291829"/>
              <a:chOff x="4456850" y="320625"/>
              <a:chExt cx="133525" cy="97775"/>
            </a:xfrm>
          </p:grpSpPr>
          <p:sp>
            <p:nvSpPr>
              <p:cNvPr id="3366" name="Google Shape;3366;p30"/>
              <p:cNvSpPr/>
              <p:nvPr/>
            </p:nvSpPr>
            <p:spPr>
              <a:xfrm>
                <a:off x="4456850" y="320625"/>
                <a:ext cx="133525" cy="977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3911" extrusionOk="0">
                    <a:moveTo>
                      <a:pt x="2713" y="337"/>
                    </a:moveTo>
                    <a:cubicBezTo>
                      <a:pt x="400" y="0"/>
                      <a:pt x="1" y="3532"/>
                      <a:pt x="2491" y="3763"/>
                    </a:cubicBezTo>
                    <a:cubicBezTo>
                      <a:pt x="4520" y="3910"/>
                      <a:pt x="5340" y="736"/>
                      <a:pt x="2713" y="3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30"/>
              <p:cNvSpPr/>
              <p:nvPr/>
            </p:nvSpPr>
            <p:spPr>
              <a:xfrm>
                <a:off x="4469725" y="330875"/>
                <a:ext cx="106975" cy="78050"/>
              </a:xfrm>
              <a:custGeom>
                <a:avLst/>
                <a:gdLst/>
                <a:ahLst/>
                <a:cxnLst/>
                <a:rect l="l" t="t" r="r" b="b"/>
                <a:pathLst>
                  <a:path w="4279" h="3122" extrusionOk="0">
                    <a:moveTo>
                      <a:pt x="2177" y="263"/>
                    </a:moveTo>
                    <a:cubicBezTo>
                      <a:pt x="316" y="1"/>
                      <a:pt x="0" y="2828"/>
                      <a:pt x="1987" y="3007"/>
                    </a:cubicBezTo>
                    <a:cubicBezTo>
                      <a:pt x="3616" y="3122"/>
                      <a:pt x="4279" y="589"/>
                      <a:pt x="2177" y="2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30"/>
              <p:cNvSpPr/>
              <p:nvPr/>
            </p:nvSpPr>
            <p:spPr>
              <a:xfrm>
                <a:off x="4502050" y="370550"/>
                <a:ext cx="184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94" extrusionOk="0">
                    <a:moveTo>
                      <a:pt x="736" y="0"/>
                    </a:moveTo>
                    <a:lnTo>
                      <a:pt x="736" y="0"/>
                    </a:lnTo>
                    <a:cubicBezTo>
                      <a:pt x="578" y="180"/>
                      <a:pt x="442" y="379"/>
                      <a:pt x="284" y="568"/>
                    </a:cubicBezTo>
                    <a:cubicBezTo>
                      <a:pt x="211" y="673"/>
                      <a:pt x="95" y="715"/>
                      <a:pt x="43" y="831"/>
                    </a:cubicBezTo>
                    <a:cubicBezTo>
                      <a:pt x="1" y="967"/>
                      <a:pt x="64" y="1125"/>
                      <a:pt x="200" y="1178"/>
                    </a:cubicBezTo>
                    <a:cubicBezTo>
                      <a:pt x="230" y="1188"/>
                      <a:pt x="260" y="1193"/>
                      <a:pt x="291" y="1193"/>
                    </a:cubicBezTo>
                    <a:cubicBezTo>
                      <a:pt x="410" y="1193"/>
                      <a:pt x="524" y="1114"/>
                      <a:pt x="557" y="988"/>
                    </a:cubicBezTo>
                    <a:cubicBezTo>
                      <a:pt x="673" y="663"/>
                      <a:pt x="662" y="327"/>
                      <a:pt x="7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30"/>
              <p:cNvSpPr/>
              <p:nvPr/>
            </p:nvSpPr>
            <p:spPr>
              <a:xfrm>
                <a:off x="4520450" y="344775"/>
                <a:ext cx="15800" cy="25800"/>
              </a:xfrm>
              <a:custGeom>
                <a:avLst/>
                <a:gdLst/>
                <a:ahLst/>
                <a:cxnLst/>
                <a:rect l="l" t="t" r="r" b="b"/>
                <a:pathLst>
                  <a:path w="632" h="1032" extrusionOk="0">
                    <a:moveTo>
                      <a:pt x="287" y="1"/>
                    </a:moveTo>
                    <a:cubicBezTo>
                      <a:pt x="148" y="1"/>
                      <a:pt x="32" y="112"/>
                      <a:pt x="32" y="254"/>
                    </a:cubicBezTo>
                    <a:cubicBezTo>
                      <a:pt x="21" y="517"/>
                      <a:pt x="32" y="769"/>
                      <a:pt x="0" y="1031"/>
                    </a:cubicBezTo>
                    <a:cubicBezTo>
                      <a:pt x="179" y="842"/>
                      <a:pt x="337" y="622"/>
                      <a:pt x="494" y="433"/>
                    </a:cubicBezTo>
                    <a:cubicBezTo>
                      <a:pt x="631" y="265"/>
                      <a:pt x="515" y="1"/>
                      <a:pt x="305" y="1"/>
                    </a:cubicBezTo>
                    <a:cubicBezTo>
                      <a:pt x="299" y="1"/>
                      <a:pt x="293" y="1"/>
                      <a:pt x="28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30"/>
              <p:cNvSpPr/>
              <p:nvPr/>
            </p:nvSpPr>
            <p:spPr>
              <a:xfrm>
                <a:off x="4520450" y="370550"/>
                <a:ext cx="320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1280" h="634" extrusionOk="0">
                    <a:moveTo>
                      <a:pt x="0" y="0"/>
                    </a:moveTo>
                    <a:cubicBezTo>
                      <a:pt x="263" y="180"/>
                      <a:pt x="505" y="369"/>
                      <a:pt x="746" y="579"/>
                    </a:cubicBezTo>
                    <a:cubicBezTo>
                      <a:pt x="788" y="600"/>
                      <a:pt x="830" y="621"/>
                      <a:pt x="872" y="631"/>
                    </a:cubicBezTo>
                    <a:cubicBezTo>
                      <a:pt x="886" y="633"/>
                      <a:pt x="899" y="634"/>
                      <a:pt x="912" y="634"/>
                    </a:cubicBezTo>
                    <a:cubicBezTo>
                      <a:pt x="1215" y="634"/>
                      <a:pt x="1279" y="177"/>
                      <a:pt x="956" y="116"/>
                    </a:cubicBezTo>
                    <a:cubicBezTo>
                      <a:pt x="641" y="74"/>
                      <a:pt x="316" y="21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30"/>
              <p:cNvSpPr/>
              <p:nvPr/>
            </p:nvSpPr>
            <p:spPr>
              <a:xfrm>
                <a:off x="4490225" y="356250"/>
                <a:ext cx="31300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584" extrusionOk="0">
                    <a:moveTo>
                      <a:pt x="297" y="0"/>
                    </a:moveTo>
                    <a:cubicBezTo>
                      <a:pt x="181" y="0"/>
                      <a:pt x="68" y="71"/>
                      <a:pt x="42" y="194"/>
                    </a:cubicBezTo>
                    <a:cubicBezTo>
                      <a:pt x="0" y="341"/>
                      <a:pt x="95" y="478"/>
                      <a:pt x="231" y="520"/>
                    </a:cubicBezTo>
                    <a:cubicBezTo>
                      <a:pt x="401" y="568"/>
                      <a:pt x="558" y="580"/>
                      <a:pt x="716" y="580"/>
                    </a:cubicBezTo>
                    <a:cubicBezTo>
                      <a:pt x="802" y="580"/>
                      <a:pt x="889" y="576"/>
                      <a:pt x="978" y="572"/>
                    </a:cubicBezTo>
                    <a:cubicBezTo>
                      <a:pt x="1251" y="562"/>
                      <a:pt x="1251" y="583"/>
                      <a:pt x="1009" y="446"/>
                    </a:cubicBezTo>
                    <a:cubicBezTo>
                      <a:pt x="831" y="352"/>
                      <a:pt x="621" y="226"/>
                      <a:pt x="495" y="89"/>
                    </a:cubicBezTo>
                    <a:cubicBezTo>
                      <a:pt x="442" y="28"/>
                      <a:pt x="369" y="0"/>
                      <a:pt x="2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30"/>
              <p:cNvSpPr/>
              <p:nvPr/>
            </p:nvSpPr>
            <p:spPr>
              <a:xfrm>
                <a:off x="4520450" y="370550"/>
                <a:ext cx="17375" cy="29500"/>
              </a:xfrm>
              <a:custGeom>
                <a:avLst/>
                <a:gdLst/>
                <a:ahLst/>
                <a:cxnLst/>
                <a:rect l="l" t="t" r="r" b="b"/>
                <a:pathLst>
                  <a:path w="695" h="1180" extrusionOk="0">
                    <a:moveTo>
                      <a:pt x="0" y="0"/>
                    </a:moveTo>
                    <a:cubicBezTo>
                      <a:pt x="63" y="327"/>
                      <a:pt x="74" y="642"/>
                      <a:pt x="148" y="978"/>
                    </a:cubicBezTo>
                    <a:cubicBezTo>
                      <a:pt x="175" y="1101"/>
                      <a:pt x="290" y="1179"/>
                      <a:pt x="405" y="1179"/>
                    </a:cubicBezTo>
                    <a:cubicBezTo>
                      <a:pt x="468" y="1179"/>
                      <a:pt x="530" y="1156"/>
                      <a:pt x="578" y="1104"/>
                    </a:cubicBezTo>
                    <a:cubicBezTo>
                      <a:pt x="683" y="1009"/>
                      <a:pt x="694" y="852"/>
                      <a:pt x="589" y="747"/>
                    </a:cubicBezTo>
                    <a:cubicBezTo>
                      <a:pt x="389" y="516"/>
                      <a:pt x="211" y="23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30"/>
              <p:cNvSpPr/>
              <p:nvPr/>
            </p:nvSpPr>
            <p:spPr>
              <a:xfrm>
                <a:off x="4502050" y="344775"/>
                <a:ext cx="18425" cy="2580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032" extrusionOk="0">
                    <a:moveTo>
                      <a:pt x="295" y="1"/>
                    </a:moveTo>
                    <a:cubicBezTo>
                      <a:pt x="236" y="1"/>
                      <a:pt x="177" y="21"/>
                      <a:pt x="127" y="64"/>
                    </a:cubicBezTo>
                    <a:cubicBezTo>
                      <a:pt x="22" y="159"/>
                      <a:pt x="1" y="328"/>
                      <a:pt x="95" y="443"/>
                    </a:cubicBezTo>
                    <a:cubicBezTo>
                      <a:pt x="200" y="569"/>
                      <a:pt x="326" y="674"/>
                      <a:pt x="431" y="758"/>
                    </a:cubicBezTo>
                    <a:cubicBezTo>
                      <a:pt x="536" y="853"/>
                      <a:pt x="641" y="926"/>
                      <a:pt x="736" y="1031"/>
                    </a:cubicBezTo>
                    <a:cubicBezTo>
                      <a:pt x="694" y="779"/>
                      <a:pt x="589" y="496"/>
                      <a:pt x="568" y="265"/>
                    </a:cubicBezTo>
                    <a:cubicBezTo>
                      <a:pt x="568" y="109"/>
                      <a:pt x="434" y="1"/>
                      <a:pt x="29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30"/>
              <p:cNvSpPr/>
              <p:nvPr/>
            </p:nvSpPr>
            <p:spPr>
              <a:xfrm>
                <a:off x="4520450" y="353550"/>
                <a:ext cx="29450" cy="17025"/>
              </a:xfrm>
              <a:custGeom>
                <a:avLst/>
                <a:gdLst/>
                <a:ahLst/>
                <a:cxnLst/>
                <a:rect l="l" t="t" r="r" b="b"/>
                <a:pathLst>
                  <a:path w="1178" h="681" extrusionOk="0">
                    <a:moveTo>
                      <a:pt x="878" y="1"/>
                    </a:moveTo>
                    <a:cubicBezTo>
                      <a:pt x="802" y="1"/>
                      <a:pt x="727" y="36"/>
                      <a:pt x="673" y="103"/>
                    </a:cubicBezTo>
                    <a:cubicBezTo>
                      <a:pt x="505" y="313"/>
                      <a:pt x="253" y="502"/>
                      <a:pt x="0" y="680"/>
                    </a:cubicBezTo>
                    <a:cubicBezTo>
                      <a:pt x="305" y="659"/>
                      <a:pt x="620" y="628"/>
                      <a:pt x="946" y="512"/>
                    </a:cubicBezTo>
                    <a:cubicBezTo>
                      <a:pt x="999" y="502"/>
                      <a:pt x="1051" y="470"/>
                      <a:pt x="1083" y="428"/>
                    </a:cubicBezTo>
                    <a:cubicBezTo>
                      <a:pt x="1178" y="313"/>
                      <a:pt x="1157" y="145"/>
                      <a:pt x="1041" y="61"/>
                    </a:cubicBezTo>
                    <a:cubicBezTo>
                      <a:pt x="991" y="20"/>
                      <a:pt x="935" y="1"/>
                      <a:pt x="8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30"/>
              <p:cNvSpPr/>
              <p:nvPr/>
            </p:nvSpPr>
            <p:spPr>
              <a:xfrm>
                <a:off x="4489975" y="370550"/>
                <a:ext cx="30500" cy="16375"/>
              </a:xfrm>
              <a:custGeom>
                <a:avLst/>
                <a:gdLst/>
                <a:ahLst/>
                <a:cxnLst/>
                <a:rect l="l" t="t" r="r" b="b"/>
                <a:pathLst>
                  <a:path w="1220" h="655" extrusionOk="0">
                    <a:moveTo>
                      <a:pt x="1219" y="0"/>
                    </a:moveTo>
                    <a:lnTo>
                      <a:pt x="1219" y="0"/>
                    </a:lnTo>
                    <a:cubicBezTo>
                      <a:pt x="904" y="21"/>
                      <a:pt x="589" y="42"/>
                      <a:pt x="273" y="137"/>
                    </a:cubicBezTo>
                    <a:cubicBezTo>
                      <a:pt x="63" y="180"/>
                      <a:pt x="0" y="463"/>
                      <a:pt x="168" y="600"/>
                    </a:cubicBezTo>
                    <a:cubicBezTo>
                      <a:pt x="218" y="636"/>
                      <a:pt x="276" y="655"/>
                      <a:pt x="334" y="655"/>
                    </a:cubicBezTo>
                    <a:cubicBezTo>
                      <a:pt x="409" y="655"/>
                      <a:pt x="482" y="623"/>
                      <a:pt x="536" y="558"/>
                    </a:cubicBezTo>
                    <a:cubicBezTo>
                      <a:pt x="578" y="505"/>
                      <a:pt x="631" y="463"/>
                      <a:pt x="683" y="411"/>
                    </a:cubicBezTo>
                    <a:cubicBezTo>
                      <a:pt x="851" y="264"/>
                      <a:pt x="1030" y="127"/>
                      <a:pt x="12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76" name="Google Shape;3376;p30"/>
          <p:cNvGrpSpPr/>
          <p:nvPr/>
        </p:nvGrpSpPr>
        <p:grpSpPr>
          <a:xfrm rot="-1701067">
            <a:off x="1089327" y="4208388"/>
            <a:ext cx="1293112" cy="1096028"/>
            <a:chOff x="1809851" y="-1311528"/>
            <a:chExt cx="586723" cy="497331"/>
          </a:xfrm>
        </p:grpSpPr>
        <p:sp>
          <p:nvSpPr>
            <p:cNvPr id="3377" name="Google Shape;3377;p30"/>
            <p:cNvSpPr/>
            <p:nvPr/>
          </p:nvSpPr>
          <p:spPr>
            <a:xfrm rot="-5400000">
              <a:off x="1858059" y="-1352717"/>
              <a:ext cx="497326" cy="579703"/>
            </a:xfrm>
            <a:custGeom>
              <a:avLst/>
              <a:gdLst/>
              <a:ahLst/>
              <a:cxnLst/>
              <a:rect l="l" t="t" r="r" b="b"/>
              <a:pathLst>
                <a:path w="6665" h="7769" extrusionOk="0">
                  <a:moveTo>
                    <a:pt x="1241" y="5267"/>
                  </a:moveTo>
                  <a:cubicBezTo>
                    <a:pt x="2029" y="5929"/>
                    <a:pt x="2975" y="6339"/>
                    <a:pt x="3921" y="5729"/>
                  </a:cubicBezTo>
                  <a:cubicBezTo>
                    <a:pt x="3711" y="6244"/>
                    <a:pt x="3616" y="6812"/>
                    <a:pt x="3753" y="7348"/>
                  </a:cubicBezTo>
                  <a:cubicBezTo>
                    <a:pt x="4047" y="7127"/>
                    <a:pt x="4257" y="6769"/>
                    <a:pt x="4341" y="6391"/>
                  </a:cubicBezTo>
                  <a:cubicBezTo>
                    <a:pt x="4499" y="6886"/>
                    <a:pt x="4752" y="7379"/>
                    <a:pt x="5004" y="7768"/>
                  </a:cubicBezTo>
                  <a:cubicBezTo>
                    <a:pt x="5161" y="7432"/>
                    <a:pt x="5161" y="7043"/>
                    <a:pt x="5077" y="6685"/>
                  </a:cubicBezTo>
                  <a:cubicBezTo>
                    <a:pt x="5424" y="6970"/>
                    <a:pt x="5824" y="7201"/>
                    <a:pt x="6223" y="7295"/>
                  </a:cubicBezTo>
                  <a:cubicBezTo>
                    <a:pt x="6086" y="6980"/>
                    <a:pt x="5866" y="6664"/>
                    <a:pt x="5603" y="6370"/>
                  </a:cubicBezTo>
                  <a:cubicBezTo>
                    <a:pt x="5719" y="6391"/>
                    <a:pt x="5834" y="6402"/>
                    <a:pt x="5950" y="6391"/>
                  </a:cubicBezTo>
                  <a:cubicBezTo>
                    <a:pt x="6191" y="6391"/>
                    <a:pt x="6433" y="6339"/>
                    <a:pt x="6665" y="6213"/>
                  </a:cubicBezTo>
                  <a:cubicBezTo>
                    <a:pt x="6433" y="6087"/>
                    <a:pt x="6223" y="6013"/>
                    <a:pt x="6023" y="5929"/>
                  </a:cubicBezTo>
                  <a:cubicBezTo>
                    <a:pt x="5782" y="5845"/>
                    <a:pt x="5350" y="5687"/>
                    <a:pt x="5035" y="5582"/>
                  </a:cubicBezTo>
                  <a:cubicBezTo>
                    <a:pt x="5540" y="5582"/>
                    <a:pt x="6055" y="5393"/>
                    <a:pt x="6359" y="5025"/>
                  </a:cubicBezTo>
                  <a:cubicBezTo>
                    <a:pt x="5771" y="4899"/>
                    <a:pt x="5119" y="4920"/>
                    <a:pt x="4541" y="5120"/>
                  </a:cubicBezTo>
                  <a:cubicBezTo>
                    <a:pt x="5698" y="3039"/>
                    <a:pt x="1914" y="1"/>
                    <a:pt x="547" y="2639"/>
                  </a:cubicBezTo>
                  <a:cubicBezTo>
                    <a:pt x="1" y="3732"/>
                    <a:pt x="452" y="4604"/>
                    <a:pt x="1241" y="5267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78" name="Google Shape;3378;p30"/>
            <p:cNvGrpSpPr/>
            <p:nvPr/>
          </p:nvGrpSpPr>
          <p:grpSpPr>
            <a:xfrm>
              <a:off x="1809851" y="-1311522"/>
              <a:ext cx="586717" cy="497326"/>
              <a:chOff x="4222725" y="516125"/>
              <a:chExt cx="196575" cy="166625"/>
            </a:xfrm>
          </p:grpSpPr>
          <p:sp>
            <p:nvSpPr>
              <p:cNvPr id="3379" name="Google Shape;3379;p30"/>
              <p:cNvSpPr/>
              <p:nvPr/>
            </p:nvSpPr>
            <p:spPr>
              <a:xfrm>
                <a:off x="4222725" y="533475"/>
                <a:ext cx="164000" cy="149275"/>
              </a:xfrm>
              <a:custGeom>
                <a:avLst/>
                <a:gdLst/>
                <a:ahLst/>
                <a:cxnLst/>
                <a:rect l="l" t="t" r="r" b="b"/>
                <a:pathLst>
                  <a:path w="6560" h="5971" extrusionOk="0">
                    <a:moveTo>
                      <a:pt x="5445" y="1577"/>
                    </a:moveTo>
                    <a:cubicBezTo>
                      <a:pt x="3375" y="0"/>
                      <a:pt x="0" y="4005"/>
                      <a:pt x="2744" y="5424"/>
                    </a:cubicBezTo>
                    <a:cubicBezTo>
                      <a:pt x="3826" y="5970"/>
                      <a:pt x="4699" y="5519"/>
                      <a:pt x="5361" y="4730"/>
                    </a:cubicBezTo>
                    <a:cubicBezTo>
                      <a:pt x="6129" y="3816"/>
                      <a:pt x="6559" y="2670"/>
                      <a:pt x="5445" y="157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30"/>
              <p:cNvSpPr/>
              <p:nvPr/>
            </p:nvSpPr>
            <p:spPr>
              <a:xfrm>
                <a:off x="4358575" y="527150"/>
                <a:ext cx="48900" cy="52325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2093" extrusionOk="0">
                    <a:moveTo>
                      <a:pt x="1956" y="1"/>
                    </a:moveTo>
                    <a:cubicBezTo>
                      <a:pt x="1136" y="358"/>
                      <a:pt x="316" y="1262"/>
                      <a:pt x="1" y="2093"/>
                    </a:cubicBezTo>
                    <a:cubicBezTo>
                      <a:pt x="894" y="1820"/>
                      <a:pt x="1735" y="905"/>
                      <a:pt x="19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30"/>
              <p:cNvSpPr/>
              <p:nvPr/>
            </p:nvSpPr>
            <p:spPr>
              <a:xfrm>
                <a:off x="4357775" y="516125"/>
                <a:ext cx="27875" cy="6255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2502" extrusionOk="0">
                    <a:moveTo>
                      <a:pt x="905" y="0"/>
                    </a:moveTo>
                    <a:cubicBezTo>
                      <a:pt x="779" y="232"/>
                      <a:pt x="706" y="442"/>
                      <a:pt x="632" y="642"/>
                    </a:cubicBezTo>
                    <a:cubicBezTo>
                      <a:pt x="526" y="936"/>
                      <a:pt x="306" y="1535"/>
                      <a:pt x="201" y="1829"/>
                    </a:cubicBezTo>
                    <a:cubicBezTo>
                      <a:pt x="127" y="2039"/>
                      <a:pt x="54" y="2250"/>
                      <a:pt x="1" y="2502"/>
                    </a:cubicBezTo>
                    <a:cubicBezTo>
                      <a:pt x="695" y="2219"/>
                      <a:pt x="1115" y="1451"/>
                      <a:pt x="1094" y="715"/>
                    </a:cubicBezTo>
                    <a:cubicBezTo>
                      <a:pt x="1084" y="474"/>
                      <a:pt x="1031" y="232"/>
                      <a:pt x="9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30"/>
              <p:cNvSpPr/>
              <p:nvPr/>
            </p:nvSpPr>
            <p:spPr>
              <a:xfrm>
                <a:off x="4359875" y="554475"/>
                <a:ext cx="59425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2377" h="941" extrusionOk="0">
                    <a:moveTo>
                      <a:pt x="1747" y="1"/>
                    </a:moveTo>
                    <a:cubicBezTo>
                      <a:pt x="1074" y="1"/>
                      <a:pt x="375" y="412"/>
                      <a:pt x="1" y="937"/>
                    </a:cubicBezTo>
                    <a:cubicBezTo>
                      <a:pt x="43" y="940"/>
                      <a:pt x="86" y="941"/>
                      <a:pt x="129" y="941"/>
                    </a:cubicBezTo>
                    <a:cubicBezTo>
                      <a:pt x="881" y="941"/>
                      <a:pt x="1760" y="525"/>
                      <a:pt x="2376" y="138"/>
                    </a:cubicBezTo>
                    <a:cubicBezTo>
                      <a:pt x="2177" y="43"/>
                      <a:pt x="1963" y="1"/>
                      <a:pt x="17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30"/>
              <p:cNvSpPr/>
              <p:nvPr/>
            </p:nvSpPr>
            <p:spPr>
              <a:xfrm>
                <a:off x="4346750" y="523750"/>
                <a:ext cx="22100" cy="56250"/>
              </a:xfrm>
              <a:custGeom>
                <a:avLst/>
                <a:gdLst/>
                <a:ahLst/>
                <a:cxnLst/>
                <a:rect l="l" t="t" r="r" b="b"/>
                <a:pathLst>
                  <a:path w="884" h="2250" extrusionOk="0">
                    <a:moveTo>
                      <a:pt x="169" y="1"/>
                    </a:moveTo>
                    <a:cubicBezTo>
                      <a:pt x="0" y="736"/>
                      <a:pt x="74" y="1587"/>
                      <a:pt x="453" y="2250"/>
                    </a:cubicBezTo>
                    <a:cubicBezTo>
                      <a:pt x="883" y="1598"/>
                      <a:pt x="778" y="505"/>
                      <a:pt x="1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30"/>
              <p:cNvSpPr/>
              <p:nvPr/>
            </p:nvSpPr>
            <p:spPr>
              <a:xfrm>
                <a:off x="4357250" y="573300"/>
                <a:ext cx="515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689" extrusionOk="0">
                    <a:moveTo>
                      <a:pt x="769" y="0"/>
                    </a:moveTo>
                    <a:cubicBezTo>
                      <a:pt x="491" y="0"/>
                      <a:pt x="220" y="76"/>
                      <a:pt x="1" y="247"/>
                    </a:cubicBezTo>
                    <a:cubicBezTo>
                      <a:pt x="469" y="501"/>
                      <a:pt x="1004" y="689"/>
                      <a:pt x="1540" y="689"/>
                    </a:cubicBezTo>
                    <a:cubicBezTo>
                      <a:pt x="1714" y="689"/>
                      <a:pt x="1889" y="669"/>
                      <a:pt x="2061" y="625"/>
                    </a:cubicBezTo>
                    <a:cubicBezTo>
                      <a:pt x="1778" y="242"/>
                      <a:pt x="1263" y="0"/>
                      <a:pt x="7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30"/>
              <p:cNvSpPr/>
              <p:nvPr/>
            </p:nvSpPr>
            <p:spPr>
              <a:xfrm>
                <a:off x="4318125" y="567950"/>
                <a:ext cx="55975" cy="48125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1925" extrusionOk="0">
                    <a:moveTo>
                      <a:pt x="423" y="0"/>
                    </a:moveTo>
                    <a:cubicBezTo>
                      <a:pt x="244" y="0"/>
                      <a:pt x="64" y="57"/>
                      <a:pt x="21" y="251"/>
                    </a:cubicBezTo>
                    <a:cubicBezTo>
                      <a:pt x="0" y="345"/>
                      <a:pt x="21" y="429"/>
                      <a:pt x="94" y="492"/>
                    </a:cubicBezTo>
                    <a:cubicBezTo>
                      <a:pt x="115" y="513"/>
                      <a:pt x="147" y="534"/>
                      <a:pt x="168" y="534"/>
                    </a:cubicBezTo>
                    <a:cubicBezTo>
                      <a:pt x="234" y="553"/>
                      <a:pt x="300" y="561"/>
                      <a:pt x="365" y="561"/>
                    </a:cubicBezTo>
                    <a:cubicBezTo>
                      <a:pt x="407" y="561"/>
                      <a:pt x="448" y="558"/>
                      <a:pt x="490" y="551"/>
                    </a:cubicBezTo>
                    <a:lnTo>
                      <a:pt x="490" y="551"/>
                    </a:lnTo>
                    <a:cubicBezTo>
                      <a:pt x="428" y="618"/>
                      <a:pt x="382" y="698"/>
                      <a:pt x="368" y="797"/>
                    </a:cubicBezTo>
                    <a:cubicBezTo>
                      <a:pt x="368" y="949"/>
                      <a:pt x="514" y="1071"/>
                      <a:pt x="656" y="1071"/>
                    </a:cubicBezTo>
                    <a:cubicBezTo>
                      <a:pt x="662" y="1071"/>
                      <a:pt x="667" y="1071"/>
                      <a:pt x="673" y="1070"/>
                    </a:cubicBezTo>
                    <a:cubicBezTo>
                      <a:pt x="763" y="1066"/>
                      <a:pt x="847" y="1044"/>
                      <a:pt x="925" y="1008"/>
                    </a:cubicBezTo>
                    <a:lnTo>
                      <a:pt x="925" y="1008"/>
                    </a:lnTo>
                    <a:cubicBezTo>
                      <a:pt x="887" y="1105"/>
                      <a:pt x="875" y="1207"/>
                      <a:pt x="925" y="1302"/>
                    </a:cubicBezTo>
                    <a:cubicBezTo>
                      <a:pt x="1016" y="1489"/>
                      <a:pt x="1161" y="1569"/>
                      <a:pt x="1310" y="1569"/>
                    </a:cubicBezTo>
                    <a:cubicBezTo>
                      <a:pt x="1393" y="1569"/>
                      <a:pt x="1478" y="1544"/>
                      <a:pt x="1556" y="1500"/>
                    </a:cubicBezTo>
                    <a:lnTo>
                      <a:pt x="1556" y="1500"/>
                    </a:lnTo>
                    <a:cubicBezTo>
                      <a:pt x="1530" y="1598"/>
                      <a:pt x="1537" y="1699"/>
                      <a:pt x="1608" y="1785"/>
                    </a:cubicBezTo>
                    <a:cubicBezTo>
                      <a:pt x="1684" y="1873"/>
                      <a:pt x="1805" y="1924"/>
                      <a:pt x="1920" y="1924"/>
                    </a:cubicBezTo>
                    <a:cubicBezTo>
                      <a:pt x="2011" y="1924"/>
                      <a:pt x="2098" y="1891"/>
                      <a:pt x="2154" y="1816"/>
                    </a:cubicBezTo>
                    <a:cubicBezTo>
                      <a:pt x="2239" y="1701"/>
                      <a:pt x="2196" y="1554"/>
                      <a:pt x="2144" y="1438"/>
                    </a:cubicBezTo>
                    <a:lnTo>
                      <a:pt x="2144" y="1438"/>
                    </a:lnTo>
                    <a:cubicBezTo>
                      <a:pt x="2186" y="1554"/>
                      <a:pt x="2218" y="1690"/>
                      <a:pt x="2133" y="1795"/>
                    </a:cubicBezTo>
                    <a:cubicBezTo>
                      <a:pt x="2085" y="1850"/>
                      <a:pt x="2016" y="1875"/>
                      <a:pt x="1943" y="1875"/>
                    </a:cubicBezTo>
                    <a:cubicBezTo>
                      <a:pt x="1781" y="1875"/>
                      <a:pt x="1604" y="1753"/>
                      <a:pt x="1619" y="1585"/>
                    </a:cubicBezTo>
                    <a:cubicBezTo>
                      <a:pt x="1624" y="1521"/>
                      <a:pt x="1650" y="1459"/>
                      <a:pt x="1686" y="1403"/>
                    </a:cubicBezTo>
                    <a:lnTo>
                      <a:pt x="1686" y="1403"/>
                    </a:lnTo>
                    <a:cubicBezTo>
                      <a:pt x="1724" y="1367"/>
                      <a:pt x="1758" y="1326"/>
                      <a:pt x="1787" y="1281"/>
                    </a:cubicBezTo>
                    <a:lnTo>
                      <a:pt x="1787" y="1281"/>
                    </a:lnTo>
                    <a:cubicBezTo>
                      <a:pt x="1787" y="1281"/>
                      <a:pt x="1787" y="1281"/>
                      <a:pt x="1787" y="1281"/>
                    </a:cubicBezTo>
                    <a:cubicBezTo>
                      <a:pt x="1818" y="1241"/>
                      <a:pt x="1791" y="1202"/>
                      <a:pt x="1758" y="1202"/>
                    </a:cubicBezTo>
                    <a:cubicBezTo>
                      <a:pt x="1747" y="1202"/>
                      <a:pt x="1735" y="1207"/>
                      <a:pt x="1724" y="1218"/>
                    </a:cubicBezTo>
                    <a:cubicBezTo>
                      <a:pt x="1708" y="1235"/>
                      <a:pt x="1692" y="1253"/>
                      <a:pt x="1677" y="1273"/>
                    </a:cubicBezTo>
                    <a:lnTo>
                      <a:pt x="1677" y="1273"/>
                    </a:lnTo>
                    <a:cubicBezTo>
                      <a:pt x="1581" y="1374"/>
                      <a:pt x="1447" y="1457"/>
                      <a:pt x="1316" y="1457"/>
                    </a:cubicBezTo>
                    <a:cubicBezTo>
                      <a:pt x="1250" y="1457"/>
                      <a:pt x="1184" y="1436"/>
                      <a:pt x="1124" y="1386"/>
                    </a:cubicBezTo>
                    <a:cubicBezTo>
                      <a:pt x="1040" y="1323"/>
                      <a:pt x="988" y="1218"/>
                      <a:pt x="1009" y="1113"/>
                    </a:cubicBezTo>
                    <a:cubicBezTo>
                      <a:pt x="1040" y="996"/>
                      <a:pt x="1114" y="902"/>
                      <a:pt x="1198" y="807"/>
                    </a:cubicBezTo>
                    <a:cubicBezTo>
                      <a:pt x="1219" y="776"/>
                      <a:pt x="1219" y="744"/>
                      <a:pt x="1187" y="723"/>
                    </a:cubicBezTo>
                    <a:cubicBezTo>
                      <a:pt x="1177" y="713"/>
                      <a:pt x="1161" y="707"/>
                      <a:pt x="1145" y="707"/>
                    </a:cubicBezTo>
                    <a:cubicBezTo>
                      <a:pt x="1130" y="707"/>
                      <a:pt x="1114" y="713"/>
                      <a:pt x="1103" y="723"/>
                    </a:cubicBezTo>
                    <a:cubicBezTo>
                      <a:pt x="1100" y="727"/>
                      <a:pt x="1097" y="732"/>
                      <a:pt x="1093" y="736"/>
                    </a:cubicBezTo>
                    <a:lnTo>
                      <a:pt x="1093" y="736"/>
                    </a:lnTo>
                    <a:cubicBezTo>
                      <a:pt x="1030" y="815"/>
                      <a:pt x="930" y="883"/>
                      <a:pt x="830" y="923"/>
                    </a:cubicBezTo>
                    <a:cubicBezTo>
                      <a:pt x="781" y="944"/>
                      <a:pt x="727" y="956"/>
                      <a:pt x="677" y="956"/>
                    </a:cubicBezTo>
                    <a:cubicBezTo>
                      <a:pt x="577" y="956"/>
                      <a:pt x="490" y="909"/>
                      <a:pt x="484" y="797"/>
                    </a:cubicBezTo>
                    <a:cubicBezTo>
                      <a:pt x="505" y="629"/>
                      <a:pt x="673" y="524"/>
                      <a:pt x="809" y="440"/>
                    </a:cubicBezTo>
                    <a:cubicBezTo>
                      <a:pt x="830" y="419"/>
                      <a:pt x="841" y="398"/>
                      <a:pt x="830" y="377"/>
                    </a:cubicBezTo>
                    <a:cubicBezTo>
                      <a:pt x="824" y="356"/>
                      <a:pt x="808" y="345"/>
                      <a:pt x="790" y="345"/>
                    </a:cubicBezTo>
                    <a:cubicBezTo>
                      <a:pt x="779" y="345"/>
                      <a:pt x="768" y="348"/>
                      <a:pt x="757" y="356"/>
                    </a:cubicBezTo>
                    <a:cubicBezTo>
                      <a:pt x="744" y="363"/>
                      <a:pt x="730" y="371"/>
                      <a:pt x="717" y="379"/>
                    </a:cubicBezTo>
                    <a:lnTo>
                      <a:pt x="717" y="379"/>
                    </a:lnTo>
                    <a:cubicBezTo>
                      <a:pt x="617" y="430"/>
                      <a:pt x="447" y="487"/>
                      <a:pt x="306" y="487"/>
                    </a:cubicBezTo>
                    <a:cubicBezTo>
                      <a:pt x="196" y="487"/>
                      <a:pt x="103" y="453"/>
                      <a:pt x="73" y="356"/>
                    </a:cubicBezTo>
                    <a:cubicBezTo>
                      <a:pt x="22" y="90"/>
                      <a:pt x="299" y="20"/>
                      <a:pt x="522" y="20"/>
                    </a:cubicBezTo>
                    <a:cubicBezTo>
                      <a:pt x="573" y="20"/>
                      <a:pt x="621" y="24"/>
                      <a:pt x="662" y="29"/>
                    </a:cubicBezTo>
                    <a:cubicBezTo>
                      <a:pt x="592" y="13"/>
                      <a:pt x="507" y="0"/>
                      <a:pt x="4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30"/>
              <p:cNvSpPr/>
              <p:nvPr/>
            </p:nvSpPr>
            <p:spPr>
              <a:xfrm>
                <a:off x="4293150" y="577350"/>
                <a:ext cx="70975" cy="65250"/>
              </a:xfrm>
              <a:custGeom>
                <a:avLst/>
                <a:gdLst/>
                <a:ahLst/>
                <a:cxnLst/>
                <a:rect l="l" t="t" r="r" b="b"/>
                <a:pathLst>
                  <a:path w="2839" h="2610" extrusionOk="0">
                    <a:moveTo>
                      <a:pt x="602" y="0"/>
                    </a:moveTo>
                    <a:cubicBezTo>
                      <a:pt x="390" y="0"/>
                      <a:pt x="163" y="114"/>
                      <a:pt x="42" y="284"/>
                    </a:cubicBezTo>
                    <a:cubicBezTo>
                      <a:pt x="0" y="358"/>
                      <a:pt x="0" y="452"/>
                      <a:pt x="42" y="526"/>
                    </a:cubicBezTo>
                    <a:cubicBezTo>
                      <a:pt x="109" y="646"/>
                      <a:pt x="230" y="689"/>
                      <a:pt x="366" y="689"/>
                    </a:cubicBezTo>
                    <a:cubicBezTo>
                      <a:pt x="459" y="689"/>
                      <a:pt x="558" y="669"/>
                      <a:pt x="651" y="639"/>
                    </a:cubicBezTo>
                    <a:lnTo>
                      <a:pt x="651" y="639"/>
                    </a:lnTo>
                    <a:cubicBezTo>
                      <a:pt x="564" y="727"/>
                      <a:pt x="495" y="830"/>
                      <a:pt x="495" y="957"/>
                    </a:cubicBezTo>
                    <a:cubicBezTo>
                      <a:pt x="516" y="1115"/>
                      <a:pt x="652" y="1230"/>
                      <a:pt x="810" y="1251"/>
                    </a:cubicBezTo>
                    <a:cubicBezTo>
                      <a:pt x="828" y="1253"/>
                      <a:pt x="846" y="1254"/>
                      <a:pt x="864" y="1254"/>
                    </a:cubicBezTo>
                    <a:cubicBezTo>
                      <a:pt x="962" y="1254"/>
                      <a:pt x="1054" y="1228"/>
                      <a:pt x="1144" y="1190"/>
                    </a:cubicBezTo>
                    <a:lnTo>
                      <a:pt x="1144" y="1190"/>
                    </a:lnTo>
                    <a:cubicBezTo>
                      <a:pt x="1118" y="1228"/>
                      <a:pt x="1093" y="1269"/>
                      <a:pt x="1072" y="1314"/>
                    </a:cubicBezTo>
                    <a:cubicBezTo>
                      <a:pt x="999" y="1461"/>
                      <a:pt x="1093" y="1640"/>
                      <a:pt x="1219" y="1725"/>
                    </a:cubicBezTo>
                    <a:cubicBezTo>
                      <a:pt x="1305" y="1781"/>
                      <a:pt x="1402" y="1807"/>
                      <a:pt x="1501" y="1807"/>
                    </a:cubicBezTo>
                    <a:cubicBezTo>
                      <a:pt x="1573" y="1807"/>
                      <a:pt x="1645" y="1793"/>
                      <a:pt x="1714" y="1768"/>
                    </a:cubicBezTo>
                    <a:lnTo>
                      <a:pt x="1714" y="1768"/>
                    </a:lnTo>
                    <a:cubicBezTo>
                      <a:pt x="1670" y="1855"/>
                      <a:pt x="1649" y="1949"/>
                      <a:pt x="1682" y="2050"/>
                    </a:cubicBezTo>
                    <a:cubicBezTo>
                      <a:pt x="1770" y="2234"/>
                      <a:pt x="1895" y="2308"/>
                      <a:pt x="2026" y="2308"/>
                    </a:cubicBezTo>
                    <a:cubicBezTo>
                      <a:pt x="2131" y="2308"/>
                      <a:pt x="2239" y="2260"/>
                      <a:pt x="2333" y="2183"/>
                    </a:cubicBezTo>
                    <a:lnTo>
                      <a:pt x="2333" y="2183"/>
                    </a:lnTo>
                    <a:cubicBezTo>
                      <a:pt x="2280" y="2390"/>
                      <a:pt x="2311" y="2610"/>
                      <a:pt x="2559" y="2610"/>
                    </a:cubicBezTo>
                    <a:cubicBezTo>
                      <a:pt x="2574" y="2610"/>
                      <a:pt x="2590" y="2609"/>
                      <a:pt x="2607" y="2607"/>
                    </a:cubicBezTo>
                    <a:cubicBezTo>
                      <a:pt x="2786" y="2544"/>
                      <a:pt x="2817" y="2323"/>
                      <a:pt x="2838" y="2166"/>
                    </a:cubicBezTo>
                    <a:lnTo>
                      <a:pt x="2838" y="2166"/>
                    </a:lnTo>
                    <a:cubicBezTo>
                      <a:pt x="2817" y="2281"/>
                      <a:pt x="2786" y="2386"/>
                      <a:pt x="2723" y="2481"/>
                    </a:cubicBezTo>
                    <a:cubicBezTo>
                      <a:pt x="2684" y="2547"/>
                      <a:pt x="2623" y="2580"/>
                      <a:pt x="2561" y="2580"/>
                    </a:cubicBezTo>
                    <a:cubicBezTo>
                      <a:pt x="2523" y="2580"/>
                      <a:pt x="2485" y="2568"/>
                      <a:pt x="2450" y="2544"/>
                    </a:cubicBezTo>
                    <a:cubicBezTo>
                      <a:pt x="2291" y="2429"/>
                      <a:pt x="2369" y="2204"/>
                      <a:pt x="2460" y="2047"/>
                    </a:cubicBezTo>
                    <a:lnTo>
                      <a:pt x="2460" y="2047"/>
                    </a:lnTo>
                    <a:cubicBezTo>
                      <a:pt x="2479" y="2021"/>
                      <a:pt x="2497" y="1994"/>
                      <a:pt x="2513" y="1966"/>
                    </a:cubicBezTo>
                    <a:lnTo>
                      <a:pt x="2513" y="1966"/>
                    </a:lnTo>
                    <a:cubicBezTo>
                      <a:pt x="2513" y="1966"/>
                      <a:pt x="2513" y="1966"/>
                      <a:pt x="2513" y="1966"/>
                    </a:cubicBezTo>
                    <a:cubicBezTo>
                      <a:pt x="2528" y="1936"/>
                      <a:pt x="2500" y="1906"/>
                      <a:pt x="2476" y="1906"/>
                    </a:cubicBezTo>
                    <a:cubicBezTo>
                      <a:pt x="2466" y="1906"/>
                      <a:pt x="2456" y="1911"/>
                      <a:pt x="2450" y="1924"/>
                    </a:cubicBezTo>
                    <a:cubicBezTo>
                      <a:pt x="2450" y="1924"/>
                      <a:pt x="2450" y="1924"/>
                      <a:pt x="2450" y="1924"/>
                    </a:cubicBezTo>
                    <a:lnTo>
                      <a:pt x="2450" y="1924"/>
                    </a:lnTo>
                    <a:cubicBezTo>
                      <a:pt x="2440" y="1937"/>
                      <a:pt x="2431" y="1951"/>
                      <a:pt x="2422" y="1967"/>
                    </a:cubicBezTo>
                    <a:lnTo>
                      <a:pt x="2422" y="1967"/>
                    </a:lnTo>
                    <a:cubicBezTo>
                      <a:pt x="2360" y="2054"/>
                      <a:pt x="2277" y="2131"/>
                      <a:pt x="2186" y="2176"/>
                    </a:cubicBezTo>
                    <a:cubicBezTo>
                      <a:pt x="2143" y="2205"/>
                      <a:pt x="2096" y="2218"/>
                      <a:pt x="2051" y="2218"/>
                    </a:cubicBezTo>
                    <a:cubicBezTo>
                      <a:pt x="1933" y="2218"/>
                      <a:pt x="1822" y="2132"/>
                      <a:pt x="1777" y="2019"/>
                    </a:cubicBezTo>
                    <a:cubicBezTo>
                      <a:pt x="1742" y="1870"/>
                      <a:pt x="1845" y="1750"/>
                      <a:pt x="1942" y="1629"/>
                    </a:cubicBezTo>
                    <a:lnTo>
                      <a:pt x="1942" y="1629"/>
                    </a:lnTo>
                    <a:cubicBezTo>
                      <a:pt x="1966" y="1607"/>
                      <a:pt x="1988" y="1582"/>
                      <a:pt x="2008" y="1556"/>
                    </a:cubicBezTo>
                    <a:cubicBezTo>
                      <a:pt x="2039" y="1518"/>
                      <a:pt x="1997" y="1469"/>
                      <a:pt x="1956" y="1469"/>
                    </a:cubicBezTo>
                    <a:cubicBezTo>
                      <a:pt x="1940" y="1469"/>
                      <a:pt x="1925" y="1476"/>
                      <a:pt x="1913" y="1493"/>
                    </a:cubicBezTo>
                    <a:cubicBezTo>
                      <a:pt x="1906" y="1502"/>
                      <a:pt x="1899" y="1512"/>
                      <a:pt x="1891" y="1521"/>
                    </a:cubicBezTo>
                    <a:lnTo>
                      <a:pt x="1891" y="1521"/>
                    </a:lnTo>
                    <a:cubicBezTo>
                      <a:pt x="1799" y="1627"/>
                      <a:pt x="1652" y="1688"/>
                      <a:pt x="1511" y="1688"/>
                    </a:cubicBezTo>
                    <a:cubicBezTo>
                      <a:pt x="1376" y="1688"/>
                      <a:pt x="1247" y="1632"/>
                      <a:pt x="1177" y="1503"/>
                    </a:cubicBezTo>
                    <a:cubicBezTo>
                      <a:pt x="1114" y="1325"/>
                      <a:pt x="1304" y="1199"/>
                      <a:pt x="1399" y="1052"/>
                    </a:cubicBezTo>
                    <a:cubicBezTo>
                      <a:pt x="1409" y="1031"/>
                      <a:pt x="1420" y="1010"/>
                      <a:pt x="1399" y="989"/>
                    </a:cubicBezTo>
                    <a:cubicBezTo>
                      <a:pt x="1392" y="969"/>
                      <a:pt x="1372" y="961"/>
                      <a:pt x="1354" y="961"/>
                    </a:cubicBezTo>
                    <a:cubicBezTo>
                      <a:pt x="1343" y="961"/>
                      <a:pt x="1332" y="964"/>
                      <a:pt x="1325" y="968"/>
                    </a:cubicBezTo>
                    <a:cubicBezTo>
                      <a:pt x="1219" y="1041"/>
                      <a:pt x="1104" y="1094"/>
                      <a:pt x="988" y="1125"/>
                    </a:cubicBezTo>
                    <a:cubicBezTo>
                      <a:pt x="950" y="1138"/>
                      <a:pt x="909" y="1145"/>
                      <a:pt x="868" y="1145"/>
                    </a:cubicBezTo>
                    <a:cubicBezTo>
                      <a:pt x="743" y="1145"/>
                      <a:pt x="623" y="1081"/>
                      <a:pt x="600" y="947"/>
                    </a:cubicBezTo>
                    <a:cubicBezTo>
                      <a:pt x="600" y="768"/>
                      <a:pt x="778" y="652"/>
                      <a:pt x="904" y="536"/>
                    </a:cubicBezTo>
                    <a:cubicBezTo>
                      <a:pt x="932" y="510"/>
                      <a:pt x="904" y="459"/>
                      <a:pt x="869" y="459"/>
                    </a:cubicBezTo>
                    <a:cubicBezTo>
                      <a:pt x="864" y="459"/>
                      <a:pt x="858" y="460"/>
                      <a:pt x="852" y="463"/>
                    </a:cubicBezTo>
                    <a:cubicBezTo>
                      <a:pt x="852" y="463"/>
                      <a:pt x="852" y="463"/>
                      <a:pt x="852" y="463"/>
                    </a:cubicBezTo>
                    <a:lnTo>
                      <a:pt x="852" y="463"/>
                    </a:lnTo>
                    <a:cubicBezTo>
                      <a:pt x="701" y="552"/>
                      <a:pt x="521" y="618"/>
                      <a:pt x="342" y="618"/>
                    </a:cubicBezTo>
                    <a:cubicBezTo>
                      <a:pt x="309" y="618"/>
                      <a:pt x="276" y="615"/>
                      <a:pt x="242" y="610"/>
                    </a:cubicBezTo>
                    <a:cubicBezTo>
                      <a:pt x="137" y="589"/>
                      <a:pt x="63" y="505"/>
                      <a:pt x="53" y="400"/>
                    </a:cubicBezTo>
                    <a:cubicBezTo>
                      <a:pt x="63" y="179"/>
                      <a:pt x="432" y="1"/>
                      <a:pt x="631" y="1"/>
                    </a:cubicBezTo>
                    <a:cubicBezTo>
                      <a:pt x="621" y="0"/>
                      <a:pt x="612" y="0"/>
                      <a:pt x="6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30"/>
              <p:cNvSpPr/>
              <p:nvPr/>
            </p:nvSpPr>
            <p:spPr>
              <a:xfrm>
                <a:off x="4269575" y="595475"/>
                <a:ext cx="76425" cy="67975"/>
              </a:xfrm>
              <a:custGeom>
                <a:avLst/>
                <a:gdLst/>
                <a:ahLst/>
                <a:cxnLst/>
                <a:rect l="l" t="t" r="r" b="b"/>
                <a:pathLst>
                  <a:path w="3057" h="2719" extrusionOk="0">
                    <a:moveTo>
                      <a:pt x="681" y="1"/>
                    </a:moveTo>
                    <a:cubicBezTo>
                      <a:pt x="1" y="294"/>
                      <a:pt x="136" y="765"/>
                      <a:pt x="554" y="765"/>
                    </a:cubicBezTo>
                    <a:cubicBezTo>
                      <a:pt x="626" y="765"/>
                      <a:pt x="706" y="751"/>
                      <a:pt x="793" y="719"/>
                    </a:cubicBezTo>
                    <a:lnTo>
                      <a:pt x="793" y="719"/>
                    </a:lnTo>
                    <a:cubicBezTo>
                      <a:pt x="617" y="900"/>
                      <a:pt x="442" y="1113"/>
                      <a:pt x="639" y="1325"/>
                    </a:cubicBezTo>
                    <a:cubicBezTo>
                      <a:pt x="725" y="1404"/>
                      <a:pt x="825" y="1436"/>
                      <a:pt x="930" y="1436"/>
                    </a:cubicBezTo>
                    <a:cubicBezTo>
                      <a:pt x="1033" y="1436"/>
                      <a:pt x="1140" y="1405"/>
                      <a:pt x="1240" y="1357"/>
                    </a:cubicBezTo>
                    <a:lnTo>
                      <a:pt x="1240" y="1357"/>
                    </a:lnTo>
                    <a:cubicBezTo>
                      <a:pt x="1191" y="1444"/>
                      <a:pt x="1160" y="1538"/>
                      <a:pt x="1174" y="1640"/>
                    </a:cubicBezTo>
                    <a:cubicBezTo>
                      <a:pt x="1217" y="1808"/>
                      <a:pt x="1375" y="1871"/>
                      <a:pt x="1532" y="1893"/>
                    </a:cubicBezTo>
                    <a:cubicBezTo>
                      <a:pt x="1545" y="1894"/>
                      <a:pt x="1559" y="1895"/>
                      <a:pt x="1572" y="1895"/>
                    </a:cubicBezTo>
                    <a:cubicBezTo>
                      <a:pt x="1641" y="1895"/>
                      <a:pt x="1706" y="1878"/>
                      <a:pt x="1769" y="1850"/>
                    </a:cubicBezTo>
                    <a:lnTo>
                      <a:pt x="1769" y="1850"/>
                    </a:lnTo>
                    <a:cubicBezTo>
                      <a:pt x="1676" y="2014"/>
                      <a:pt x="1650" y="2191"/>
                      <a:pt x="1858" y="2324"/>
                    </a:cubicBezTo>
                    <a:cubicBezTo>
                      <a:pt x="1925" y="2359"/>
                      <a:pt x="1993" y="2373"/>
                      <a:pt x="2061" y="2373"/>
                    </a:cubicBezTo>
                    <a:cubicBezTo>
                      <a:pt x="2201" y="2373"/>
                      <a:pt x="2340" y="2311"/>
                      <a:pt x="2466" y="2230"/>
                    </a:cubicBezTo>
                    <a:lnTo>
                      <a:pt x="2466" y="2230"/>
                    </a:lnTo>
                    <a:cubicBezTo>
                      <a:pt x="2382" y="2360"/>
                      <a:pt x="2321" y="2509"/>
                      <a:pt x="2394" y="2628"/>
                    </a:cubicBezTo>
                    <a:cubicBezTo>
                      <a:pt x="2444" y="2687"/>
                      <a:pt x="2527" y="2719"/>
                      <a:pt x="2607" y="2719"/>
                    </a:cubicBezTo>
                    <a:cubicBezTo>
                      <a:pt x="2627" y="2719"/>
                      <a:pt x="2648" y="2717"/>
                      <a:pt x="2667" y="2712"/>
                    </a:cubicBezTo>
                    <a:cubicBezTo>
                      <a:pt x="2846" y="2670"/>
                      <a:pt x="2972" y="2502"/>
                      <a:pt x="3056" y="2345"/>
                    </a:cubicBezTo>
                    <a:lnTo>
                      <a:pt x="3056" y="2345"/>
                    </a:lnTo>
                    <a:cubicBezTo>
                      <a:pt x="2962" y="2490"/>
                      <a:pt x="2806" y="2683"/>
                      <a:pt x="2626" y="2683"/>
                    </a:cubicBezTo>
                    <a:cubicBezTo>
                      <a:pt x="2585" y="2683"/>
                      <a:pt x="2542" y="2673"/>
                      <a:pt x="2499" y="2649"/>
                    </a:cubicBezTo>
                    <a:cubicBezTo>
                      <a:pt x="2279" y="2523"/>
                      <a:pt x="2573" y="2208"/>
                      <a:pt x="2667" y="2082"/>
                    </a:cubicBezTo>
                    <a:cubicBezTo>
                      <a:pt x="2692" y="2057"/>
                      <a:pt x="2672" y="2020"/>
                      <a:pt x="2642" y="2020"/>
                    </a:cubicBezTo>
                    <a:cubicBezTo>
                      <a:pt x="2633" y="2020"/>
                      <a:pt x="2624" y="2023"/>
                      <a:pt x="2615" y="2030"/>
                    </a:cubicBezTo>
                    <a:cubicBezTo>
                      <a:pt x="2615" y="2030"/>
                      <a:pt x="2615" y="2030"/>
                      <a:pt x="2615" y="2030"/>
                    </a:cubicBezTo>
                    <a:lnTo>
                      <a:pt x="2615" y="2030"/>
                    </a:lnTo>
                    <a:cubicBezTo>
                      <a:pt x="2510" y="2114"/>
                      <a:pt x="2394" y="2187"/>
                      <a:pt x="2268" y="2229"/>
                    </a:cubicBezTo>
                    <a:cubicBezTo>
                      <a:pt x="2207" y="2259"/>
                      <a:pt x="2138" y="2276"/>
                      <a:pt x="2072" y="2276"/>
                    </a:cubicBezTo>
                    <a:cubicBezTo>
                      <a:pt x="1954" y="2276"/>
                      <a:pt x="1845" y="2224"/>
                      <a:pt x="1805" y="2103"/>
                    </a:cubicBezTo>
                    <a:cubicBezTo>
                      <a:pt x="1784" y="1914"/>
                      <a:pt x="1973" y="1777"/>
                      <a:pt x="2089" y="1630"/>
                    </a:cubicBezTo>
                    <a:cubicBezTo>
                      <a:pt x="2123" y="1588"/>
                      <a:pt x="2083" y="1534"/>
                      <a:pt x="2039" y="1534"/>
                    </a:cubicBezTo>
                    <a:cubicBezTo>
                      <a:pt x="2028" y="1534"/>
                      <a:pt x="2016" y="1537"/>
                      <a:pt x="2005" y="1546"/>
                    </a:cubicBezTo>
                    <a:cubicBezTo>
                      <a:pt x="1878" y="1663"/>
                      <a:pt x="1743" y="1780"/>
                      <a:pt x="1582" y="1780"/>
                    </a:cubicBezTo>
                    <a:cubicBezTo>
                      <a:pt x="1569" y="1780"/>
                      <a:pt x="1556" y="1779"/>
                      <a:pt x="1543" y="1777"/>
                    </a:cubicBezTo>
                    <a:cubicBezTo>
                      <a:pt x="1448" y="1766"/>
                      <a:pt x="1312" y="1714"/>
                      <a:pt x="1291" y="1619"/>
                    </a:cubicBezTo>
                    <a:cubicBezTo>
                      <a:pt x="1269" y="1441"/>
                      <a:pt x="1427" y="1294"/>
                      <a:pt x="1532" y="1157"/>
                    </a:cubicBezTo>
                    <a:cubicBezTo>
                      <a:pt x="1564" y="1117"/>
                      <a:pt x="1530" y="1065"/>
                      <a:pt x="1488" y="1065"/>
                    </a:cubicBezTo>
                    <a:cubicBezTo>
                      <a:pt x="1475" y="1065"/>
                      <a:pt x="1461" y="1071"/>
                      <a:pt x="1448" y="1084"/>
                    </a:cubicBezTo>
                    <a:cubicBezTo>
                      <a:pt x="1446" y="1085"/>
                      <a:pt x="1444" y="1087"/>
                      <a:pt x="1442" y="1088"/>
                    </a:cubicBezTo>
                    <a:lnTo>
                      <a:pt x="1442" y="1088"/>
                    </a:lnTo>
                    <a:lnTo>
                      <a:pt x="1438" y="1084"/>
                    </a:lnTo>
                    <a:cubicBezTo>
                      <a:pt x="1432" y="1092"/>
                      <a:pt x="1425" y="1100"/>
                      <a:pt x="1419" y="1108"/>
                    </a:cubicBezTo>
                    <a:lnTo>
                      <a:pt x="1419" y="1108"/>
                    </a:lnTo>
                    <a:cubicBezTo>
                      <a:pt x="1287" y="1219"/>
                      <a:pt x="1101" y="1331"/>
                      <a:pt x="930" y="1331"/>
                    </a:cubicBezTo>
                    <a:cubicBezTo>
                      <a:pt x="852" y="1331"/>
                      <a:pt x="778" y="1308"/>
                      <a:pt x="712" y="1252"/>
                    </a:cubicBezTo>
                    <a:cubicBezTo>
                      <a:pt x="670" y="1210"/>
                      <a:pt x="649" y="1147"/>
                      <a:pt x="660" y="1094"/>
                    </a:cubicBezTo>
                    <a:cubicBezTo>
                      <a:pt x="710" y="892"/>
                      <a:pt x="897" y="767"/>
                      <a:pt x="1023" y="599"/>
                    </a:cubicBezTo>
                    <a:lnTo>
                      <a:pt x="1023" y="599"/>
                    </a:lnTo>
                    <a:cubicBezTo>
                      <a:pt x="1028" y="596"/>
                      <a:pt x="1033" y="593"/>
                      <a:pt x="1038" y="589"/>
                    </a:cubicBezTo>
                    <a:lnTo>
                      <a:pt x="1034" y="585"/>
                    </a:lnTo>
                    <a:lnTo>
                      <a:pt x="1034" y="585"/>
                    </a:lnTo>
                    <a:cubicBezTo>
                      <a:pt x="1035" y="583"/>
                      <a:pt x="1037" y="581"/>
                      <a:pt x="1038" y="579"/>
                    </a:cubicBezTo>
                    <a:cubicBezTo>
                      <a:pt x="1048" y="568"/>
                      <a:pt x="1048" y="547"/>
                      <a:pt x="1038" y="526"/>
                    </a:cubicBezTo>
                    <a:cubicBezTo>
                      <a:pt x="1032" y="520"/>
                      <a:pt x="1022" y="514"/>
                      <a:pt x="1011" y="514"/>
                    </a:cubicBezTo>
                    <a:cubicBezTo>
                      <a:pt x="1003" y="514"/>
                      <a:pt x="994" y="517"/>
                      <a:pt x="985" y="526"/>
                    </a:cubicBezTo>
                    <a:cubicBezTo>
                      <a:pt x="983" y="528"/>
                      <a:pt x="981" y="529"/>
                      <a:pt x="980" y="530"/>
                    </a:cubicBezTo>
                    <a:lnTo>
                      <a:pt x="980" y="530"/>
                    </a:lnTo>
                    <a:lnTo>
                      <a:pt x="975" y="526"/>
                    </a:lnTo>
                    <a:cubicBezTo>
                      <a:pt x="970" y="532"/>
                      <a:pt x="965" y="539"/>
                      <a:pt x="959" y="545"/>
                    </a:cubicBezTo>
                    <a:lnTo>
                      <a:pt x="959" y="545"/>
                    </a:lnTo>
                    <a:cubicBezTo>
                      <a:pt x="847" y="625"/>
                      <a:pt x="682" y="703"/>
                      <a:pt x="532" y="703"/>
                    </a:cubicBezTo>
                    <a:cubicBezTo>
                      <a:pt x="437" y="703"/>
                      <a:pt x="348" y="671"/>
                      <a:pt x="281" y="589"/>
                    </a:cubicBezTo>
                    <a:cubicBezTo>
                      <a:pt x="250" y="547"/>
                      <a:pt x="229" y="484"/>
                      <a:pt x="250" y="421"/>
                    </a:cubicBezTo>
                    <a:cubicBezTo>
                      <a:pt x="313" y="222"/>
                      <a:pt x="502" y="106"/>
                      <a:pt x="6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30"/>
              <p:cNvSpPr/>
              <p:nvPr/>
            </p:nvSpPr>
            <p:spPr>
              <a:xfrm>
                <a:off x="4265775" y="624650"/>
                <a:ext cx="53425" cy="47200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1888" extrusionOk="0">
                    <a:moveTo>
                      <a:pt x="317" y="1"/>
                    </a:moveTo>
                    <a:cubicBezTo>
                      <a:pt x="1" y="310"/>
                      <a:pt x="113" y="563"/>
                      <a:pt x="360" y="563"/>
                    </a:cubicBezTo>
                    <a:cubicBezTo>
                      <a:pt x="406" y="563"/>
                      <a:pt x="457" y="554"/>
                      <a:pt x="510" y="536"/>
                    </a:cubicBezTo>
                    <a:lnTo>
                      <a:pt x="510" y="536"/>
                    </a:lnTo>
                    <a:cubicBezTo>
                      <a:pt x="451" y="617"/>
                      <a:pt x="403" y="707"/>
                      <a:pt x="391" y="810"/>
                    </a:cubicBezTo>
                    <a:cubicBezTo>
                      <a:pt x="386" y="1030"/>
                      <a:pt x="540" y="1110"/>
                      <a:pt x="721" y="1110"/>
                    </a:cubicBezTo>
                    <a:cubicBezTo>
                      <a:pt x="768" y="1110"/>
                      <a:pt x="816" y="1105"/>
                      <a:pt x="864" y="1095"/>
                    </a:cubicBezTo>
                    <a:lnTo>
                      <a:pt x="864" y="1095"/>
                    </a:lnTo>
                    <a:cubicBezTo>
                      <a:pt x="850" y="1115"/>
                      <a:pt x="836" y="1135"/>
                      <a:pt x="822" y="1157"/>
                    </a:cubicBezTo>
                    <a:cubicBezTo>
                      <a:pt x="728" y="1283"/>
                      <a:pt x="738" y="1461"/>
                      <a:pt x="885" y="1545"/>
                    </a:cubicBezTo>
                    <a:cubicBezTo>
                      <a:pt x="956" y="1587"/>
                      <a:pt x="1036" y="1606"/>
                      <a:pt x="1119" y="1606"/>
                    </a:cubicBezTo>
                    <a:cubicBezTo>
                      <a:pt x="1230" y="1606"/>
                      <a:pt x="1344" y="1573"/>
                      <a:pt x="1443" y="1520"/>
                    </a:cubicBezTo>
                    <a:lnTo>
                      <a:pt x="1443" y="1520"/>
                    </a:lnTo>
                    <a:cubicBezTo>
                      <a:pt x="1397" y="1719"/>
                      <a:pt x="1562" y="1888"/>
                      <a:pt x="1791" y="1888"/>
                    </a:cubicBezTo>
                    <a:cubicBezTo>
                      <a:pt x="1830" y="1888"/>
                      <a:pt x="1872" y="1883"/>
                      <a:pt x="1915" y="1872"/>
                    </a:cubicBezTo>
                    <a:cubicBezTo>
                      <a:pt x="2010" y="1851"/>
                      <a:pt x="2094" y="1777"/>
                      <a:pt x="2136" y="1692"/>
                    </a:cubicBezTo>
                    <a:lnTo>
                      <a:pt x="2136" y="1692"/>
                    </a:lnTo>
                    <a:cubicBezTo>
                      <a:pt x="2067" y="1797"/>
                      <a:pt x="1942" y="1851"/>
                      <a:pt x="1819" y="1851"/>
                    </a:cubicBezTo>
                    <a:cubicBezTo>
                      <a:pt x="1757" y="1851"/>
                      <a:pt x="1695" y="1837"/>
                      <a:pt x="1642" y="1809"/>
                    </a:cubicBezTo>
                    <a:cubicBezTo>
                      <a:pt x="1464" y="1710"/>
                      <a:pt x="1482" y="1537"/>
                      <a:pt x="1597" y="1411"/>
                    </a:cubicBezTo>
                    <a:lnTo>
                      <a:pt x="1597" y="1411"/>
                    </a:lnTo>
                    <a:cubicBezTo>
                      <a:pt x="1605" y="1404"/>
                      <a:pt x="1613" y="1396"/>
                      <a:pt x="1621" y="1388"/>
                    </a:cubicBezTo>
                    <a:lnTo>
                      <a:pt x="1621" y="1388"/>
                    </a:lnTo>
                    <a:cubicBezTo>
                      <a:pt x="1621" y="1388"/>
                      <a:pt x="1621" y="1388"/>
                      <a:pt x="1621" y="1388"/>
                    </a:cubicBezTo>
                    <a:cubicBezTo>
                      <a:pt x="1652" y="1349"/>
                      <a:pt x="1625" y="1310"/>
                      <a:pt x="1592" y="1310"/>
                    </a:cubicBezTo>
                    <a:cubicBezTo>
                      <a:pt x="1581" y="1310"/>
                      <a:pt x="1568" y="1314"/>
                      <a:pt x="1558" y="1325"/>
                    </a:cubicBezTo>
                    <a:cubicBezTo>
                      <a:pt x="1462" y="1421"/>
                      <a:pt x="1283" y="1496"/>
                      <a:pt x="1127" y="1496"/>
                    </a:cubicBezTo>
                    <a:cubicBezTo>
                      <a:pt x="1060" y="1496"/>
                      <a:pt x="998" y="1482"/>
                      <a:pt x="948" y="1451"/>
                    </a:cubicBezTo>
                    <a:cubicBezTo>
                      <a:pt x="854" y="1388"/>
                      <a:pt x="854" y="1304"/>
                      <a:pt x="917" y="1209"/>
                    </a:cubicBezTo>
                    <a:cubicBezTo>
                      <a:pt x="980" y="1125"/>
                      <a:pt x="1064" y="1041"/>
                      <a:pt x="1158" y="968"/>
                    </a:cubicBezTo>
                    <a:cubicBezTo>
                      <a:pt x="1179" y="947"/>
                      <a:pt x="1179" y="915"/>
                      <a:pt x="1169" y="884"/>
                    </a:cubicBezTo>
                    <a:cubicBezTo>
                      <a:pt x="1156" y="871"/>
                      <a:pt x="1135" y="861"/>
                      <a:pt x="1116" y="861"/>
                    </a:cubicBezTo>
                    <a:cubicBezTo>
                      <a:pt x="1104" y="861"/>
                      <a:pt x="1093" y="865"/>
                      <a:pt x="1085" y="873"/>
                    </a:cubicBezTo>
                    <a:cubicBezTo>
                      <a:pt x="1085" y="873"/>
                      <a:pt x="1085" y="873"/>
                      <a:pt x="1085" y="873"/>
                    </a:cubicBezTo>
                    <a:lnTo>
                      <a:pt x="1085" y="873"/>
                    </a:lnTo>
                    <a:cubicBezTo>
                      <a:pt x="1001" y="936"/>
                      <a:pt x="896" y="978"/>
                      <a:pt x="801" y="989"/>
                    </a:cubicBezTo>
                    <a:cubicBezTo>
                      <a:pt x="770" y="995"/>
                      <a:pt x="739" y="998"/>
                      <a:pt x="710" y="998"/>
                    </a:cubicBezTo>
                    <a:cubicBezTo>
                      <a:pt x="591" y="998"/>
                      <a:pt x="497" y="944"/>
                      <a:pt x="497" y="810"/>
                    </a:cubicBezTo>
                    <a:cubicBezTo>
                      <a:pt x="518" y="652"/>
                      <a:pt x="633" y="536"/>
                      <a:pt x="738" y="410"/>
                    </a:cubicBezTo>
                    <a:cubicBezTo>
                      <a:pt x="763" y="377"/>
                      <a:pt x="736" y="338"/>
                      <a:pt x="702" y="338"/>
                    </a:cubicBezTo>
                    <a:cubicBezTo>
                      <a:pt x="693" y="338"/>
                      <a:pt x="684" y="341"/>
                      <a:pt x="675" y="347"/>
                    </a:cubicBezTo>
                    <a:cubicBezTo>
                      <a:pt x="673" y="349"/>
                      <a:pt x="671" y="350"/>
                      <a:pt x="669" y="351"/>
                    </a:cubicBezTo>
                    <a:lnTo>
                      <a:pt x="669" y="351"/>
                    </a:lnTo>
                    <a:lnTo>
                      <a:pt x="665" y="347"/>
                    </a:lnTo>
                    <a:cubicBezTo>
                      <a:pt x="659" y="353"/>
                      <a:pt x="654" y="360"/>
                      <a:pt x="649" y="366"/>
                    </a:cubicBezTo>
                    <a:lnTo>
                      <a:pt x="649" y="366"/>
                    </a:lnTo>
                    <a:cubicBezTo>
                      <a:pt x="586" y="412"/>
                      <a:pt x="528" y="455"/>
                      <a:pt x="455" y="473"/>
                    </a:cubicBezTo>
                    <a:cubicBezTo>
                      <a:pt x="414" y="489"/>
                      <a:pt x="374" y="497"/>
                      <a:pt x="338" y="497"/>
                    </a:cubicBezTo>
                    <a:cubicBezTo>
                      <a:pt x="208" y="497"/>
                      <a:pt x="123" y="397"/>
                      <a:pt x="181" y="232"/>
                    </a:cubicBezTo>
                    <a:cubicBezTo>
                      <a:pt x="212" y="148"/>
                      <a:pt x="265" y="74"/>
                      <a:pt x="3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89" name="Google Shape;3389;p30"/>
          <p:cNvGrpSpPr/>
          <p:nvPr/>
        </p:nvGrpSpPr>
        <p:grpSpPr>
          <a:xfrm flipH="1">
            <a:off x="8033310" y="161498"/>
            <a:ext cx="756011" cy="755998"/>
            <a:chOff x="7363942" y="1216423"/>
            <a:chExt cx="756011" cy="755998"/>
          </a:xfrm>
        </p:grpSpPr>
        <p:sp>
          <p:nvSpPr>
            <p:cNvPr id="3390" name="Google Shape;3390;p30"/>
            <p:cNvSpPr/>
            <p:nvPr/>
          </p:nvSpPr>
          <p:spPr>
            <a:xfrm>
              <a:off x="7363942" y="1216423"/>
              <a:ext cx="755998" cy="755998"/>
            </a:xfrm>
            <a:custGeom>
              <a:avLst/>
              <a:gdLst/>
              <a:ahLst/>
              <a:cxnLst/>
              <a:rect l="l" t="t" r="r" b="b"/>
              <a:pathLst>
                <a:path w="10112" h="10112" extrusionOk="0">
                  <a:moveTo>
                    <a:pt x="5051" y="1"/>
                  </a:moveTo>
                  <a:cubicBezTo>
                    <a:pt x="4747" y="621"/>
                    <a:pt x="4128" y="975"/>
                    <a:pt x="3490" y="975"/>
                  </a:cubicBezTo>
                  <a:cubicBezTo>
                    <a:pt x="3158" y="975"/>
                    <a:pt x="2821" y="880"/>
                    <a:pt x="2520" y="677"/>
                  </a:cubicBezTo>
                  <a:lnTo>
                    <a:pt x="2520" y="677"/>
                  </a:lnTo>
                  <a:cubicBezTo>
                    <a:pt x="2599" y="1677"/>
                    <a:pt x="1796" y="2526"/>
                    <a:pt x="811" y="2526"/>
                  </a:cubicBezTo>
                  <a:cubicBezTo>
                    <a:pt x="766" y="2526"/>
                    <a:pt x="721" y="2525"/>
                    <a:pt x="676" y="2521"/>
                  </a:cubicBezTo>
                  <a:lnTo>
                    <a:pt x="676" y="2521"/>
                  </a:lnTo>
                  <a:cubicBezTo>
                    <a:pt x="1270" y="3402"/>
                    <a:pt x="943" y="4591"/>
                    <a:pt x="0" y="5051"/>
                  </a:cubicBezTo>
                  <a:cubicBezTo>
                    <a:pt x="943" y="5513"/>
                    <a:pt x="1270" y="6711"/>
                    <a:pt x="676" y="7582"/>
                  </a:cubicBezTo>
                  <a:cubicBezTo>
                    <a:pt x="721" y="7578"/>
                    <a:pt x="766" y="7577"/>
                    <a:pt x="811" y="7577"/>
                  </a:cubicBezTo>
                  <a:cubicBezTo>
                    <a:pt x="1796" y="7577"/>
                    <a:pt x="2599" y="8427"/>
                    <a:pt x="2520" y="9436"/>
                  </a:cubicBezTo>
                  <a:cubicBezTo>
                    <a:pt x="2823" y="9232"/>
                    <a:pt x="3162" y="9135"/>
                    <a:pt x="3495" y="9135"/>
                  </a:cubicBezTo>
                  <a:cubicBezTo>
                    <a:pt x="4132" y="9135"/>
                    <a:pt x="4748" y="9487"/>
                    <a:pt x="5051" y="10112"/>
                  </a:cubicBezTo>
                  <a:cubicBezTo>
                    <a:pt x="5353" y="9487"/>
                    <a:pt x="5974" y="9135"/>
                    <a:pt x="6610" y="9135"/>
                  </a:cubicBezTo>
                  <a:cubicBezTo>
                    <a:pt x="6944" y="9135"/>
                    <a:pt x="7282" y="9232"/>
                    <a:pt x="7581" y="9436"/>
                  </a:cubicBezTo>
                  <a:cubicBezTo>
                    <a:pt x="7503" y="8427"/>
                    <a:pt x="8306" y="7577"/>
                    <a:pt x="9300" y="7577"/>
                  </a:cubicBezTo>
                  <a:cubicBezTo>
                    <a:pt x="9345" y="7577"/>
                    <a:pt x="9390" y="7578"/>
                    <a:pt x="9436" y="7582"/>
                  </a:cubicBezTo>
                  <a:cubicBezTo>
                    <a:pt x="8842" y="6711"/>
                    <a:pt x="9159" y="5513"/>
                    <a:pt x="10112" y="5051"/>
                  </a:cubicBezTo>
                  <a:cubicBezTo>
                    <a:pt x="9159" y="4591"/>
                    <a:pt x="8842" y="3402"/>
                    <a:pt x="9436" y="2521"/>
                  </a:cubicBezTo>
                  <a:lnTo>
                    <a:pt x="9436" y="2521"/>
                  </a:lnTo>
                  <a:cubicBezTo>
                    <a:pt x="9390" y="2525"/>
                    <a:pt x="9345" y="2526"/>
                    <a:pt x="9300" y="2526"/>
                  </a:cubicBezTo>
                  <a:cubicBezTo>
                    <a:pt x="8306" y="2526"/>
                    <a:pt x="7503" y="1677"/>
                    <a:pt x="7581" y="677"/>
                  </a:cubicBezTo>
                  <a:lnTo>
                    <a:pt x="7581" y="677"/>
                  </a:lnTo>
                  <a:cubicBezTo>
                    <a:pt x="7284" y="880"/>
                    <a:pt x="6948" y="975"/>
                    <a:pt x="6616" y="975"/>
                  </a:cubicBezTo>
                  <a:cubicBezTo>
                    <a:pt x="5977" y="975"/>
                    <a:pt x="5354" y="621"/>
                    <a:pt x="5051" y="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91" name="Google Shape;3391;p30"/>
            <p:cNvGrpSpPr/>
            <p:nvPr/>
          </p:nvGrpSpPr>
          <p:grpSpPr>
            <a:xfrm>
              <a:off x="7363954" y="1216423"/>
              <a:ext cx="755998" cy="755998"/>
              <a:chOff x="1226825" y="4230200"/>
              <a:chExt cx="252800" cy="252800"/>
            </a:xfrm>
          </p:grpSpPr>
          <p:sp>
            <p:nvSpPr>
              <p:cNvPr id="3392" name="Google Shape;3392;p30"/>
              <p:cNvSpPr/>
              <p:nvPr/>
            </p:nvSpPr>
            <p:spPr>
              <a:xfrm>
                <a:off x="1226825" y="4230200"/>
                <a:ext cx="252800" cy="252800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12" extrusionOk="0">
                    <a:moveTo>
                      <a:pt x="5051" y="1"/>
                    </a:moveTo>
                    <a:cubicBezTo>
                      <a:pt x="4747" y="621"/>
                      <a:pt x="4128" y="975"/>
                      <a:pt x="3490" y="975"/>
                    </a:cubicBezTo>
                    <a:cubicBezTo>
                      <a:pt x="3158" y="975"/>
                      <a:pt x="2821" y="880"/>
                      <a:pt x="2520" y="677"/>
                    </a:cubicBezTo>
                    <a:lnTo>
                      <a:pt x="2520" y="677"/>
                    </a:lnTo>
                    <a:cubicBezTo>
                      <a:pt x="2599" y="1677"/>
                      <a:pt x="1796" y="2526"/>
                      <a:pt x="811" y="2526"/>
                    </a:cubicBezTo>
                    <a:cubicBezTo>
                      <a:pt x="766" y="2526"/>
                      <a:pt x="721" y="2525"/>
                      <a:pt x="676" y="2521"/>
                    </a:cubicBezTo>
                    <a:lnTo>
                      <a:pt x="676" y="2521"/>
                    </a:lnTo>
                    <a:cubicBezTo>
                      <a:pt x="1270" y="3402"/>
                      <a:pt x="943" y="4591"/>
                      <a:pt x="0" y="5051"/>
                    </a:cubicBezTo>
                    <a:cubicBezTo>
                      <a:pt x="943" y="5513"/>
                      <a:pt x="1270" y="6711"/>
                      <a:pt x="676" y="7582"/>
                    </a:cubicBezTo>
                    <a:cubicBezTo>
                      <a:pt x="721" y="7578"/>
                      <a:pt x="766" y="7577"/>
                      <a:pt x="811" y="7577"/>
                    </a:cubicBezTo>
                    <a:cubicBezTo>
                      <a:pt x="1796" y="7577"/>
                      <a:pt x="2599" y="8427"/>
                      <a:pt x="2520" y="9436"/>
                    </a:cubicBezTo>
                    <a:cubicBezTo>
                      <a:pt x="2823" y="9232"/>
                      <a:pt x="3162" y="9135"/>
                      <a:pt x="3495" y="9135"/>
                    </a:cubicBezTo>
                    <a:cubicBezTo>
                      <a:pt x="4132" y="9135"/>
                      <a:pt x="4748" y="9487"/>
                      <a:pt x="5051" y="10112"/>
                    </a:cubicBezTo>
                    <a:cubicBezTo>
                      <a:pt x="5353" y="9487"/>
                      <a:pt x="5974" y="9135"/>
                      <a:pt x="6610" y="9135"/>
                    </a:cubicBezTo>
                    <a:cubicBezTo>
                      <a:pt x="6944" y="9135"/>
                      <a:pt x="7282" y="9232"/>
                      <a:pt x="7581" y="9436"/>
                    </a:cubicBezTo>
                    <a:cubicBezTo>
                      <a:pt x="7503" y="8427"/>
                      <a:pt x="8306" y="7577"/>
                      <a:pt x="9300" y="7577"/>
                    </a:cubicBezTo>
                    <a:cubicBezTo>
                      <a:pt x="9345" y="7577"/>
                      <a:pt x="9390" y="7578"/>
                      <a:pt x="9436" y="7582"/>
                    </a:cubicBezTo>
                    <a:cubicBezTo>
                      <a:pt x="8842" y="6711"/>
                      <a:pt x="9159" y="5513"/>
                      <a:pt x="10112" y="5051"/>
                    </a:cubicBezTo>
                    <a:cubicBezTo>
                      <a:pt x="9159" y="4591"/>
                      <a:pt x="8842" y="3402"/>
                      <a:pt x="9436" y="2521"/>
                    </a:cubicBezTo>
                    <a:lnTo>
                      <a:pt x="9436" y="2521"/>
                    </a:lnTo>
                    <a:cubicBezTo>
                      <a:pt x="9390" y="2525"/>
                      <a:pt x="9345" y="2526"/>
                      <a:pt x="9300" y="2526"/>
                    </a:cubicBezTo>
                    <a:cubicBezTo>
                      <a:pt x="8306" y="2526"/>
                      <a:pt x="7503" y="1677"/>
                      <a:pt x="7581" y="677"/>
                    </a:cubicBezTo>
                    <a:lnTo>
                      <a:pt x="7581" y="677"/>
                    </a:lnTo>
                    <a:cubicBezTo>
                      <a:pt x="7284" y="880"/>
                      <a:pt x="6948" y="975"/>
                      <a:pt x="6616" y="975"/>
                    </a:cubicBezTo>
                    <a:cubicBezTo>
                      <a:pt x="5977" y="975"/>
                      <a:pt x="5354" y="621"/>
                      <a:pt x="50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30"/>
              <p:cNvSpPr/>
              <p:nvPr/>
            </p:nvSpPr>
            <p:spPr>
              <a:xfrm>
                <a:off x="1243975" y="4247350"/>
                <a:ext cx="218250" cy="218250"/>
              </a:xfrm>
              <a:custGeom>
                <a:avLst/>
                <a:gdLst/>
                <a:ahLst/>
                <a:cxnLst/>
                <a:rect l="l" t="t" r="r" b="b"/>
                <a:pathLst>
                  <a:path w="8730" h="8730" extrusionOk="0">
                    <a:moveTo>
                      <a:pt x="4365" y="1200"/>
                    </a:moveTo>
                    <a:cubicBezTo>
                      <a:pt x="6116" y="1200"/>
                      <a:pt x="7530" y="2624"/>
                      <a:pt x="7530" y="4365"/>
                    </a:cubicBezTo>
                    <a:cubicBezTo>
                      <a:pt x="7530" y="6117"/>
                      <a:pt x="6116" y="7531"/>
                      <a:pt x="4365" y="7531"/>
                    </a:cubicBezTo>
                    <a:cubicBezTo>
                      <a:pt x="2623" y="7531"/>
                      <a:pt x="1199" y="6117"/>
                      <a:pt x="1199" y="4365"/>
                    </a:cubicBezTo>
                    <a:cubicBezTo>
                      <a:pt x="1199" y="2624"/>
                      <a:pt x="2623" y="1200"/>
                      <a:pt x="4365" y="1200"/>
                    </a:cubicBezTo>
                    <a:close/>
                    <a:moveTo>
                      <a:pt x="4365" y="1"/>
                    </a:moveTo>
                    <a:cubicBezTo>
                      <a:pt x="4108" y="544"/>
                      <a:pt x="3566" y="841"/>
                      <a:pt x="3023" y="841"/>
                    </a:cubicBezTo>
                    <a:cubicBezTo>
                      <a:pt x="2736" y="841"/>
                      <a:pt x="2439" y="759"/>
                      <a:pt x="2182" y="585"/>
                    </a:cubicBezTo>
                    <a:lnTo>
                      <a:pt x="2182" y="585"/>
                    </a:lnTo>
                    <a:cubicBezTo>
                      <a:pt x="2244" y="1456"/>
                      <a:pt x="1558" y="2183"/>
                      <a:pt x="697" y="2183"/>
                    </a:cubicBezTo>
                    <a:lnTo>
                      <a:pt x="584" y="2183"/>
                    </a:lnTo>
                    <a:cubicBezTo>
                      <a:pt x="1097" y="2942"/>
                      <a:pt x="820" y="3966"/>
                      <a:pt x="1" y="4365"/>
                    </a:cubicBezTo>
                    <a:cubicBezTo>
                      <a:pt x="820" y="4765"/>
                      <a:pt x="1097" y="5799"/>
                      <a:pt x="584" y="6548"/>
                    </a:cubicBezTo>
                    <a:lnTo>
                      <a:pt x="697" y="6548"/>
                    </a:lnTo>
                    <a:cubicBezTo>
                      <a:pt x="1558" y="6548"/>
                      <a:pt x="2244" y="7275"/>
                      <a:pt x="2182" y="8146"/>
                    </a:cubicBezTo>
                    <a:cubicBezTo>
                      <a:pt x="2439" y="7971"/>
                      <a:pt x="2736" y="7889"/>
                      <a:pt x="3023" y="7889"/>
                    </a:cubicBezTo>
                    <a:cubicBezTo>
                      <a:pt x="3566" y="7889"/>
                      <a:pt x="4108" y="8197"/>
                      <a:pt x="4365" y="8729"/>
                    </a:cubicBezTo>
                    <a:cubicBezTo>
                      <a:pt x="4631" y="8197"/>
                      <a:pt x="5164" y="7889"/>
                      <a:pt x="5717" y="7889"/>
                    </a:cubicBezTo>
                    <a:cubicBezTo>
                      <a:pt x="6004" y="7889"/>
                      <a:pt x="6291" y="7971"/>
                      <a:pt x="6547" y="8146"/>
                    </a:cubicBezTo>
                    <a:cubicBezTo>
                      <a:pt x="6485" y="7275"/>
                      <a:pt x="7182" y="6548"/>
                      <a:pt x="8033" y="6548"/>
                    </a:cubicBezTo>
                    <a:lnTo>
                      <a:pt x="8145" y="6548"/>
                    </a:lnTo>
                    <a:cubicBezTo>
                      <a:pt x="7633" y="5799"/>
                      <a:pt x="7910" y="4765"/>
                      <a:pt x="8729" y="4365"/>
                    </a:cubicBezTo>
                    <a:cubicBezTo>
                      <a:pt x="7910" y="3966"/>
                      <a:pt x="7633" y="2942"/>
                      <a:pt x="8145" y="2183"/>
                    </a:cubicBezTo>
                    <a:lnTo>
                      <a:pt x="8033" y="2183"/>
                    </a:lnTo>
                    <a:cubicBezTo>
                      <a:pt x="7182" y="2183"/>
                      <a:pt x="6485" y="1456"/>
                      <a:pt x="6547" y="585"/>
                    </a:cubicBezTo>
                    <a:lnTo>
                      <a:pt x="6547" y="585"/>
                    </a:lnTo>
                    <a:cubicBezTo>
                      <a:pt x="6291" y="759"/>
                      <a:pt x="6004" y="841"/>
                      <a:pt x="5717" y="841"/>
                    </a:cubicBezTo>
                    <a:cubicBezTo>
                      <a:pt x="5164" y="841"/>
                      <a:pt x="4631" y="544"/>
                      <a:pt x="4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30"/>
              <p:cNvSpPr/>
              <p:nvPr/>
            </p:nvSpPr>
            <p:spPr>
              <a:xfrm>
                <a:off x="1273950" y="4277325"/>
                <a:ext cx="15830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6332" h="6333" extrusionOk="0">
                    <a:moveTo>
                      <a:pt x="3166" y="1"/>
                    </a:moveTo>
                    <a:cubicBezTo>
                      <a:pt x="1424" y="1"/>
                      <a:pt x="0" y="1425"/>
                      <a:pt x="0" y="3166"/>
                    </a:cubicBezTo>
                    <a:cubicBezTo>
                      <a:pt x="0" y="4918"/>
                      <a:pt x="1424" y="6332"/>
                      <a:pt x="3166" y="6332"/>
                    </a:cubicBezTo>
                    <a:cubicBezTo>
                      <a:pt x="4917" y="6332"/>
                      <a:pt x="6331" y="4918"/>
                      <a:pt x="6331" y="3166"/>
                    </a:cubicBezTo>
                    <a:cubicBezTo>
                      <a:pt x="6331" y="1425"/>
                      <a:pt x="4917" y="1"/>
                      <a:pt x="3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95" name="Google Shape;3395;p30"/>
          <p:cNvGrpSpPr/>
          <p:nvPr/>
        </p:nvGrpSpPr>
        <p:grpSpPr>
          <a:xfrm flipH="1">
            <a:off x="717131" y="361902"/>
            <a:ext cx="464784" cy="405599"/>
            <a:chOff x="2002811" y="-1926445"/>
            <a:chExt cx="307499" cy="268325"/>
          </a:xfrm>
        </p:grpSpPr>
        <p:sp>
          <p:nvSpPr>
            <p:cNvPr id="3396" name="Google Shape;3396;p30"/>
            <p:cNvSpPr/>
            <p:nvPr/>
          </p:nvSpPr>
          <p:spPr>
            <a:xfrm rot="-5400000">
              <a:off x="2023619" y="-1939773"/>
              <a:ext cx="265862" cy="294963"/>
            </a:xfrm>
            <a:custGeom>
              <a:avLst/>
              <a:gdLst/>
              <a:ahLst/>
              <a:cxnLst/>
              <a:rect l="l" t="t" r="r" b="b"/>
              <a:pathLst>
                <a:path w="3563" h="3953" extrusionOk="0">
                  <a:moveTo>
                    <a:pt x="1009" y="253"/>
                  </a:moveTo>
                  <a:cubicBezTo>
                    <a:pt x="788" y="778"/>
                    <a:pt x="505" y="1525"/>
                    <a:pt x="305" y="2282"/>
                  </a:cubicBezTo>
                  <a:lnTo>
                    <a:pt x="305" y="2282"/>
                  </a:lnTo>
                  <a:cubicBezTo>
                    <a:pt x="295" y="2292"/>
                    <a:pt x="295" y="2313"/>
                    <a:pt x="284" y="2334"/>
                  </a:cubicBezTo>
                  <a:lnTo>
                    <a:pt x="284" y="2334"/>
                  </a:lnTo>
                  <a:cubicBezTo>
                    <a:pt x="274" y="2355"/>
                    <a:pt x="274" y="2376"/>
                    <a:pt x="274" y="2387"/>
                  </a:cubicBezTo>
                  <a:lnTo>
                    <a:pt x="263" y="2397"/>
                  </a:lnTo>
                  <a:cubicBezTo>
                    <a:pt x="263" y="2418"/>
                    <a:pt x="253" y="2439"/>
                    <a:pt x="253" y="2450"/>
                  </a:cubicBezTo>
                  <a:lnTo>
                    <a:pt x="253" y="2460"/>
                  </a:lnTo>
                  <a:cubicBezTo>
                    <a:pt x="242" y="2481"/>
                    <a:pt x="242" y="2492"/>
                    <a:pt x="242" y="2513"/>
                  </a:cubicBezTo>
                  <a:lnTo>
                    <a:pt x="242" y="2513"/>
                  </a:lnTo>
                  <a:cubicBezTo>
                    <a:pt x="221" y="2576"/>
                    <a:pt x="211" y="2628"/>
                    <a:pt x="200" y="2681"/>
                  </a:cubicBezTo>
                  <a:cubicBezTo>
                    <a:pt x="189" y="2681"/>
                    <a:pt x="189" y="2691"/>
                    <a:pt x="189" y="2691"/>
                  </a:cubicBezTo>
                  <a:cubicBezTo>
                    <a:pt x="189" y="2702"/>
                    <a:pt x="189" y="2723"/>
                    <a:pt x="179" y="2733"/>
                  </a:cubicBezTo>
                  <a:lnTo>
                    <a:pt x="179" y="2754"/>
                  </a:lnTo>
                  <a:cubicBezTo>
                    <a:pt x="179" y="2765"/>
                    <a:pt x="168" y="2786"/>
                    <a:pt x="168" y="2796"/>
                  </a:cubicBezTo>
                  <a:lnTo>
                    <a:pt x="168" y="2817"/>
                  </a:lnTo>
                  <a:cubicBezTo>
                    <a:pt x="158" y="2828"/>
                    <a:pt x="158" y="2838"/>
                    <a:pt x="158" y="2859"/>
                  </a:cubicBezTo>
                  <a:cubicBezTo>
                    <a:pt x="158" y="2859"/>
                    <a:pt x="147" y="2870"/>
                    <a:pt x="147" y="2880"/>
                  </a:cubicBezTo>
                  <a:lnTo>
                    <a:pt x="147" y="2912"/>
                  </a:lnTo>
                  <a:cubicBezTo>
                    <a:pt x="137" y="2922"/>
                    <a:pt x="137" y="2933"/>
                    <a:pt x="137" y="2943"/>
                  </a:cubicBezTo>
                  <a:cubicBezTo>
                    <a:pt x="137" y="2954"/>
                    <a:pt x="137" y="2964"/>
                    <a:pt x="126" y="2975"/>
                  </a:cubicBezTo>
                  <a:lnTo>
                    <a:pt x="126" y="3006"/>
                  </a:lnTo>
                  <a:cubicBezTo>
                    <a:pt x="126" y="3017"/>
                    <a:pt x="115" y="3027"/>
                    <a:pt x="115" y="3038"/>
                  </a:cubicBezTo>
                  <a:lnTo>
                    <a:pt x="115" y="3059"/>
                  </a:lnTo>
                  <a:cubicBezTo>
                    <a:pt x="105" y="3080"/>
                    <a:pt x="105" y="3111"/>
                    <a:pt x="94" y="3122"/>
                  </a:cubicBezTo>
                  <a:lnTo>
                    <a:pt x="94" y="3153"/>
                  </a:lnTo>
                  <a:cubicBezTo>
                    <a:pt x="94" y="3164"/>
                    <a:pt x="94" y="3175"/>
                    <a:pt x="84" y="3185"/>
                  </a:cubicBezTo>
                  <a:lnTo>
                    <a:pt x="84" y="3217"/>
                  </a:lnTo>
                  <a:cubicBezTo>
                    <a:pt x="84" y="3227"/>
                    <a:pt x="84" y="3238"/>
                    <a:pt x="73" y="3249"/>
                  </a:cubicBezTo>
                  <a:lnTo>
                    <a:pt x="73" y="3280"/>
                  </a:lnTo>
                  <a:cubicBezTo>
                    <a:pt x="73" y="3291"/>
                    <a:pt x="73" y="3301"/>
                    <a:pt x="63" y="3312"/>
                  </a:cubicBezTo>
                  <a:lnTo>
                    <a:pt x="63" y="3343"/>
                  </a:lnTo>
                  <a:lnTo>
                    <a:pt x="63" y="3364"/>
                  </a:lnTo>
                  <a:cubicBezTo>
                    <a:pt x="52" y="3375"/>
                    <a:pt x="52" y="3385"/>
                    <a:pt x="52" y="3396"/>
                  </a:cubicBezTo>
                  <a:lnTo>
                    <a:pt x="52" y="3427"/>
                  </a:lnTo>
                  <a:cubicBezTo>
                    <a:pt x="52" y="3438"/>
                    <a:pt x="42" y="3448"/>
                    <a:pt x="42" y="3459"/>
                  </a:cubicBezTo>
                  <a:lnTo>
                    <a:pt x="42" y="3490"/>
                  </a:lnTo>
                  <a:cubicBezTo>
                    <a:pt x="42" y="3501"/>
                    <a:pt x="31" y="3522"/>
                    <a:pt x="31" y="3543"/>
                  </a:cubicBezTo>
                  <a:lnTo>
                    <a:pt x="31" y="3553"/>
                  </a:lnTo>
                  <a:lnTo>
                    <a:pt x="31" y="3595"/>
                  </a:lnTo>
                  <a:cubicBezTo>
                    <a:pt x="21" y="3606"/>
                    <a:pt x="21" y="3616"/>
                    <a:pt x="21" y="3627"/>
                  </a:cubicBezTo>
                  <a:lnTo>
                    <a:pt x="21" y="3658"/>
                  </a:lnTo>
                  <a:lnTo>
                    <a:pt x="21" y="3679"/>
                  </a:lnTo>
                  <a:cubicBezTo>
                    <a:pt x="21" y="3690"/>
                    <a:pt x="21" y="3700"/>
                    <a:pt x="10" y="3711"/>
                  </a:cubicBezTo>
                  <a:lnTo>
                    <a:pt x="10" y="3742"/>
                  </a:lnTo>
                  <a:lnTo>
                    <a:pt x="10" y="3774"/>
                  </a:lnTo>
                  <a:lnTo>
                    <a:pt x="10" y="3795"/>
                  </a:lnTo>
                  <a:lnTo>
                    <a:pt x="10" y="3826"/>
                  </a:lnTo>
                  <a:cubicBezTo>
                    <a:pt x="10" y="3837"/>
                    <a:pt x="0" y="3837"/>
                    <a:pt x="0" y="3847"/>
                  </a:cubicBezTo>
                  <a:lnTo>
                    <a:pt x="0" y="3879"/>
                  </a:lnTo>
                  <a:lnTo>
                    <a:pt x="0" y="3900"/>
                  </a:lnTo>
                  <a:lnTo>
                    <a:pt x="0" y="3952"/>
                  </a:lnTo>
                  <a:lnTo>
                    <a:pt x="94" y="3921"/>
                  </a:lnTo>
                  <a:cubicBezTo>
                    <a:pt x="105" y="3921"/>
                    <a:pt x="126" y="3910"/>
                    <a:pt x="137" y="3910"/>
                  </a:cubicBezTo>
                  <a:cubicBezTo>
                    <a:pt x="158" y="3900"/>
                    <a:pt x="179" y="3900"/>
                    <a:pt x="200" y="3889"/>
                  </a:cubicBezTo>
                  <a:cubicBezTo>
                    <a:pt x="211" y="3879"/>
                    <a:pt x="221" y="3879"/>
                    <a:pt x="242" y="3868"/>
                  </a:cubicBezTo>
                  <a:cubicBezTo>
                    <a:pt x="263" y="3868"/>
                    <a:pt x="274" y="3858"/>
                    <a:pt x="295" y="3847"/>
                  </a:cubicBezTo>
                  <a:cubicBezTo>
                    <a:pt x="316" y="3847"/>
                    <a:pt x="326" y="3837"/>
                    <a:pt x="347" y="3837"/>
                  </a:cubicBezTo>
                  <a:cubicBezTo>
                    <a:pt x="358" y="3826"/>
                    <a:pt x="379" y="3826"/>
                    <a:pt x="389" y="3816"/>
                  </a:cubicBezTo>
                  <a:cubicBezTo>
                    <a:pt x="410" y="3805"/>
                    <a:pt x="431" y="3805"/>
                    <a:pt x="442" y="3795"/>
                  </a:cubicBezTo>
                  <a:cubicBezTo>
                    <a:pt x="463" y="3795"/>
                    <a:pt x="473" y="3784"/>
                    <a:pt x="494" y="3774"/>
                  </a:cubicBezTo>
                  <a:cubicBezTo>
                    <a:pt x="515" y="3774"/>
                    <a:pt x="536" y="3763"/>
                    <a:pt x="547" y="3753"/>
                  </a:cubicBezTo>
                  <a:cubicBezTo>
                    <a:pt x="568" y="3753"/>
                    <a:pt x="578" y="3742"/>
                    <a:pt x="589" y="3742"/>
                  </a:cubicBezTo>
                  <a:cubicBezTo>
                    <a:pt x="610" y="3732"/>
                    <a:pt x="631" y="3721"/>
                    <a:pt x="652" y="3721"/>
                  </a:cubicBezTo>
                  <a:cubicBezTo>
                    <a:pt x="662" y="3711"/>
                    <a:pt x="673" y="3711"/>
                    <a:pt x="694" y="3700"/>
                  </a:cubicBezTo>
                  <a:cubicBezTo>
                    <a:pt x="715" y="3690"/>
                    <a:pt x="736" y="3690"/>
                    <a:pt x="757" y="3679"/>
                  </a:cubicBezTo>
                  <a:cubicBezTo>
                    <a:pt x="767" y="3669"/>
                    <a:pt x="767" y="3669"/>
                    <a:pt x="778" y="3669"/>
                  </a:cubicBezTo>
                  <a:cubicBezTo>
                    <a:pt x="1629" y="3333"/>
                    <a:pt x="2533" y="2901"/>
                    <a:pt x="3280" y="2534"/>
                  </a:cubicBezTo>
                  <a:cubicBezTo>
                    <a:pt x="3343" y="2649"/>
                    <a:pt x="3563" y="2628"/>
                    <a:pt x="3553" y="2460"/>
                  </a:cubicBezTo>
                  <a:cubicBezTo>
                    <a:pt x="3511" y="1945"/>
                    <a:pt x="3280" y="1462"/>
                    <a:pt x="2964" y="1062"/>
                  </a:cubicBezTo>
                  <a:cubicBezTo>
                    <a:pt x="2649" y="673"/>
                    <a:pt x="2250" y="337"/>
                    <a:pt x="1797" y="147"/>
                  </a:cubicBezTo>
                  <a:cubicBezTo>
                    <a:pt x="1587" y="53"/>
                    <a:pt x="1356" y="0"/>
                    <a:pt x="1125" y="11"/>
                  </a:cubicBezTo>
                  <a:cubicBezTo>
                    <a:pt x="998" y="21"/>
                    <a:pt x="956" y="168"/>
                    <a:pt x="1009" y="253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97" name="Google Shape;3397;p30"/>
            <p:cNvGrpSpPr/>
            <p:nvPr/>
          </p:nvGrpSpPr>
          <p:grpSpPr>
            <a:xfrm>
              <a:off x="2002811" y="-1926445"/>
              <a:ext cx="307499" cy="268325"/>
              <a:chOff x="4287375" y="310100"/>
              <a:chExt cx="103025" cy="89900"/>
            </a:xfrm>
          </p:grpSpPr>
          <p:sp>
            <p:nvSpPr>
              <p:cNvPr id="3398" name="Google Shape;3398;p30"/>
              <p:cNvSpPr/>
              <p:nvPr/>
            </p:nvSpPr>
            <p:spPr>
              <a:xfrm>
                <a:off x="4287375" y="310100"/>
                <a:ext cx="103025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3596" extrusionOk="0">
                    <a:moveTo>
                      <a:pt x="221" y="2513"/>
                    </a:moveTo>
                    <a:cubicBezTo>
                      <a:pt x="1114" y="2902"/>
                      <a:pt x="2922" y="3554"/>
                      <a:pt x="4120" y="3596"/>
                    </a:cubicBezTo>
                    <a:cubicBezTo>
                      <a:pt x="3753" y="2513"/>
                      <a:pt x="3132" y="1178"/>
                      <a:pt x="2628" y="190"/>
                    </a:cubicBezTo>
                    <a:cubicBezTo>
                      <a:pt x="1798" y="1"/>
                      <a:pt x="0" y="1514"/>
                      <a:pt x="221" y="251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30"/>
              <p:cNvSpPr/>
              <p:nvPr/>
            </p:nvSpPr>
            <p:spPr>
              <a:xfrm>
                <a:off x="4302075" y="322475"/>
                <a:ext cx="88325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3533" h="3101" extrusionOk="0">
                    <a:moveTo>
                      <a:pt x="1" y="2166"/>
                    </a:moveTo>
                    <a:cubicBezTo>
                      <a:pt x="957" y="2554"/>
                      <a:pt x="2481" y="3069"/>
                      <a:pt x="3532" y="3101"/>
                    </a:cubicBezTo>
                    <a:cubicBezTo>
                      <a:pt x="3196" y="2124"/>
                      <a:pt x="2660" y="956"/>
                      <a:pt x="2198" y="0"/>
                    </a:cubicBezTo>
                    <a:cubicBezTo>
                      <a:pt x="1094" y="253"/>
                      <a:pt x="295" y="1125"/>
                      <a:pt x="1" y="216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30"/>
              <p:cNvSpPr/>
              <p:nvPr/>
            </p:nvSpPr>
            <p:spPr>
              <a:xfrm>
                <a:off x="4291325" y="311150"/>
                <a:ext cx="66475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2572" extrusionOk="0">
                    <a:moveTo>
                      <a:pt x="2469" y="1"/>
                    </a:moveTo>
                    <a:cubicBezTo>
                      <a:pt x="2466" y="1"/>
                      <a:pt x="2463" y="1"/>
                      <a:pt x="2460" y="1"/>
                    </a:cubicBezTo>
                    <a:cubicBezTo>
                      <a:pt x="1944" y="43"/>
                      <a:pt x="1472" y="274"/>
                      <a:pt x="1061" y="590"/>
                    </a:cubicBezTo>
                    <a:cubicBezTo>
                      <a:pt x="673" y="905"/>
                      <a:pt x="336" y="1304"/>
                      <a:pt x="147" y="1757"/>
                    </a:cubicBezTo>
                    <a:cubicBezTo>
                      <a:pt x="63" y="1967"/>
                      <a:pt x="0" y="2198"/>
                      <a:pt x="10" y="2429"/>
                    </a:cubicBezTo>
                    <a:cubicBezTo>
                      <a:pt x="21" y="2524"/>
                      <a:pt x="100" y="2571"/>
                      <a:pt x="174" y="2571"/>
                    </a:cubicBezTo>
                    <a:cubicBezTo>
                      <a:pt x="249" y="2571"/>
                      <a:pt x="320" y="2524"/>
                      <a:pt x="315" y="2429"/>
                    </a:cubicBezTo>
                    <a:cubicBezTo>
                      <a:pt x="283" y="2051"/>
                      <a:pt x="484" y="1683"/>
                      <a:pt x="694" y="1388"/>
                    </a:cubicBezTo>
                    <a:cubicBezTo>
                      <a:pt x="967" y="1021"/>
                      <a:pt x="1335" y="706"/>
                      <a:pt x="1745" y="505"/>
                    </a:cubicBezTo>
                    <a:cubicBezTo>
                      <a:pt x="1965" y="390"/>
                      <a:pt x="2217" y="316"/>
                      <a:pt x="2460" y="295"/>
                    </a:cubicBezTo>
                    <a:cubicBezTo>
                      <a:pt x="2656" y="285"/>
                      <a:pt x="2659" y="1"/>
                      <a:pt x="2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30"/>
              <p:cNvSpPr/>
              <p:nvPr/>
            </p:nvSpPr>
            <p:spPr>
              <a:xfrm>
                <a:off x="4353850" y="371100"/>
                <a:ext cx="1160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64" h="357" extrusionOk="0">
                    <a:moveTo>
                      <a:pt x="136" y="1"/>
                    </a:moveTo>
                    <a:cubicBezTo>
                      <a:pt x="83" y="1"/>
                      <a:pt x="29" y="33"/>
                      <a:pt x="11" y="94"/>
                    </a:cubicBezTo>
                    <a:cubicBezTo>
                      <a:pt x="1" y="158"/>
                      <a:pt x="32" y="221"/>
                      <a:pt x="106" y="242"/>
                    </a:cubicBezTo>
                    <a:lnTo>
                      <a:pt x="463" y="357"/>
                    </a:lnTo>
                    <a:lnTo>
                      <a:pt x="232" y="52"/>
                    </a:lnTo>
                    <a:cubicBezTo>
                      <a:pt x="210" y="17"/>
                      <a:pt x="173" y="1"/>
                      <a:pt x="1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30"/>
              <p:cNvSpPr/>
              <p:nvPr/>
            </p:nvSpPr>
            <p:spPr>
              <a:xfrm>
                <a:off x="4332300" y="372425"/>
                <a:ext cx="13175" cy="9700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88" extrusionOk="0">
                    <a:moveTo>
                      <a:pt x="130" y="1"/>
                    </a:moveTo>
                    <a:cubicBezTo>
                      <a:pt x="73" y="1"/>
                      <a:pt x="18" y="41"/>
                      <a:pt x="11" y="105"/>
                    </a:cubicBezTo>
                    <a:cubicBezTo>
                      <a:pt x="1" y="178"/>
                      <a:pt x="43" y="241"/>
                      <a:pt x="116" y="252"/>
                    </a:cubicBezTo>
                    <a:cubicBezTo>
                      <a:pt x="253" y="273"/>
                      <a:pt x="389" y="315"/>
                      <a:pt x="526" y="388"/>
                    </a:cubicBezTo>
                    <a:cubicBezTo>
                      <a:pt x="442" y="262"/>
                      <a:pt x="337" y="136"/>
                      <a:pt x="211" y="31"/>
                    </a:cubicBezTo>
                    <a:cubicBezTo>
                      <a:pt x="187" y="10"/>
                      <a:pt x="158" y="1"/>
                      <a:pt x="13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30"/>
              <p:cNvSpPr/>
              <p:nvPr/>
            </p:nvSpPr>
            <p:spPr>
              <a:xfrm>
                <a:off x="4354900" y="349050"/>
                <a:ext cx="8175" cy="12850"/>
              </a:xfrm>
              <a:custGeom>
                <a:avLst/>
                <a:gdLst/>
                <a:ahLst/>
                <a:cxnLst/>
                <a:rect l="l" t="t" r="r" b="b"/>
                <a:pathLst>
                  <a:path w="327" h="514" extrusionOk="0">
                    <a:moveTo>
                      <a:pt x="132" y="0"/>
                    </a:moveTo>
                    <a:cubicBezTo>
                      <a:pt x="99" y="0"/>
                      <a:pt x="67" y="13"/>
                      <a:pt x="43" y="41"/>
                    </a:cubicBezTo>
                    <a:cubicBezTo>
                      <a:pt x="1" y="94"/>
                      <a:pt x="1" y="167"/>
                      <a:pt x="53" y="220"/>
                    </a:cubicBezTo>
                    <a:cubicBezTo>
                      <a:pt x="158" y="314"/>
                      <a:pt x="253" y="398"/>
                      <a:pt x="326" y="514"/>
                    </a:cubicBezTo>
                    <a:cubicBezTo>
                      <a:pt x="326" y="377"/>
                      <a:pt x="295" y="230"/>
                      <a:pt x="253" y="94"/>
                    </a:cubicBezTo>
                    <a:cubicBezTo>
                      <a:pt x="240" y="34"/>
                      <a:pt x="186" y="0"/>
                      <a:pt x="1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30"/>
              <p:cNvSpPr/>
              <p:nvPr/>
            </p:nvSpPr>
            <p:spPr>
              <a:xfrm>
                <a:off x="4329400" y="348225"/>
                <a:ext cx="11600" cy="12100"/>
              </a:xfrm>
              <a:custGeom>
                <a:avLst/>
                <a:gdLst/>
                <a:ahLst/>
                <a:cxnLst/>
                <a:rect l="l" t="t" r="r" b="b"/>
                <a:pathLst>
                  <a:path w="464" h="484" extrusionOk="0">
                    <a:moveTo>
                      <a:pt x="139" y="0"/>
                    </a:moveTo>
                    <a:cubicBezTo>
                      <a:pt x="96" y="0"/>
                      <a:pt x="54" y="21"/>
                      <a:pt x="33" y="63"/>
                    </a:cubicBezTo>
                    <a:cubicBezTo>
                      <a:pt x="1" y="127"/>
                      <a:pt x="22" y="200"/>
                      <a:pt x="85" y="232"/>
                    </a:cubicBezTo>
                    <a:cubicBezTo>
                      <a:pt x="211" y="295"/>
                      <a:pt x="327" y="410"/>
                      <a:pt x="463" y="484"/>
                    </a:cubicBezTo>
                    <a:cubicBezTo>
                      <a:pt x="379" y="358"/>
                      <a:pt x="348" y="211"/>
                      <a:pt x="253" y="63"/>
                    </a:cubicBezTo>
                    <a:cubicBezTo>
                      <a:pt x="227" y="21"/>
                      <a:pt x="182" y="0"/>
                      <a:pt x="1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05" name="Google Shape;3405;p30"/>
          <p:cNvGrpSpPr/>
          <p:nvPr/>
        </p:nvGrpSpPr>
        <p:grpSpPr>
          <a:xfrm rot="-1800043" flipH="1">
            <a:off x="8894854" y="3094232"/>
            <a:ext cx="438061" cy="408389"/>
            <a:chOff x="1155379" y="-1029459"/>
            <a:chExt cx="446737" cy="416440"/>
          </a:xfrm>
        </p:grpSpPr>
        <p:sp>
          <p:nvSpPr>
            <p:cNvPr id="3406" name="Google Shape;3406;p30"/>
            <p:cNvSpPr/>
            <p:nvPr/>
          </p:nvSpPr>
          <p:spPr>
            <a:xfrm rot="-5400000">
              <a:off x="1167952" y="-1042032"/>
              <a:ext cx="416440" cy="441586"/>
            </a:xfrm>
            <a:custGeom>
              <a:avLst/>
              <a:gdLst/>
              <a:ahLst/>
              <a:cxnLst/>
              <a:rect l="l" t="t" r="r" b="b"/>
              <a:pathLst>
                <a:path w="5581" h="5918" extrusionOk="0">
                  <a:moveTo>
                    <a:pt x="2848" y="4131"/>
                  </a:moveTo>
                  <a:cubicBezTo>
                    <a:pt x="2817" y="4698"/>
                    <a:pt x="3174" y="5508"/>
                    <a:pt x="3857" y="5329"/>
                  </a:cubicBezTo>
                  <a:cubicBezTo>
                    <a:pt x="4782" y="5088"/>
                    <a:pt x="4036" y="3837"/>
                    <a:pt x="3500" y="3605"/>
                  </a:cubicBezTo>
                  <a:cubicBezTo>
                    <a:pt x="4162" y="3900"/>
                    <a:pt x="5466" y="4110"/>
                    <a:pt x="5529" y="3070"/>
                  </a:cubicBezTo>
                  <a:cubicBezTo>
                    <a:pt x="5581" y="1956"/>
                    <a:pt x="3847" y="2082"/>
                    <a:pt x="3247" y="2617"/>
                  </a:cubicBezTo>
                  <a:lnTo>
                    <a:pt x="3247" y="2617"/>
                  </a:lnTo>
                  <a:cubicBezTo>
                    <a:pt x="3742" y="2197"/>
                    <a:pt x="4004" y="1010"/>
                    <a:pt x="3321" y="599"/>
                  </a:cubicBezTo>
                  <a:cubicBezTo>
                    <a:pt x="2312" y="1"/>
                    <a:pt x="1923" y="1724"/>
                    <a:pt x="2375" y="2355"/>
                  </a:cubicBezTo>
                  <a:cubicBezTo>
                    <a:pt x="1755" y="2029"/>
                    <a:pt x="357" y="1524"/>
                    <a:pt x="178" y="2617"/>
                  </a:cubicBezTo>
                  <a:cubicBezTo>
                    <a:pt x="0" y="3689"/>
                    <a:pt x="1366" y="3511"/>
                    <a:pt x="1986" y="3448"/>
                  </a:cubicBezTo>
                  <a:cubicBezTo>
                    <a:pt x="1419" y="3626"/>
                    <a:pt x="357" y="4404"/>
                    <a:pt x="946" y="5119"/>
                  </a:cubicBezTo>
                  <a:cubicBezTo>
                    <a:pt x="1629" y="5918"/>
                    <a:pt x="2617" y="4698"/>
                    <a:pt x="2848" y="413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07" name="Google Shape;3407;p30"/>
            <p:cNvGrpSpPr/>
            <p:nvPr/>
          </p:nvGrpSpPr>
          <p:grpSpPr>
            <a:xfrm>
              <a:off x="1172916" y="-1024543"/>
              <a:ext cx="429200" cy="400547"/>
              <a:chOff x="4009325" y="612275"/>
              <a:chExt cx="143800" cy="134200"/>
            </a:xfrm>
          </p:grpSpPr>
          <p:sp>
            <p:nvSpPr>
              <p:cNvPr id="3408" name="Google Shape;3408;p30"/>
              <p:cNvSpPr/>
              <p:nvPr/>
            </p:nvSpPr>
            <p:spPr>
              <a:xfrm>
                <a:off x="4009325" y="612275"/>
                <a:ext cx="143800" cy="134200"/>
              </a:xfrm>
              <a:custGeom>
                <a:avLst/>
                <a:gdLst/>
                <a:ahLst/>
                <a:cxnLst/>
                <a:rect l="l" t="t" r="r" b="b"/>
                <a:pathLst>
                  <a:path w="5752" h="5368" extrusionOk="0">
                    <a:moveTo>
                      <a:pt x="2438" y="2277"/>
                    </a:moveTo>
                    <a:lnTo>
                      <a:pt x="2438" y="2277"/>
                    </a:lnTo>
                    <a:cubicBezTo>
                      <a:pt x="2448" y="2288"/>
                      <a:pt x="2457" y="2298"/>
                      <a:pt x="2467" y="2309"/>
                    </a:cubicBezTo>
                    <a:lnTo>
                      <a:pt x="2467" y="2309"/>
                    </a:lnTo>
                    <a:lnTo>
                      <a:pt x="2451" y="2293"/>
                    </a:lnTo>
                    <a:cubicBezTo>
                      <a:pt x="2447" y="2287"/>
                      <a:pt x="2443" y="2282"/>
                      <a:pt x="2438" y="2277"/>
                    </a:cubicBezTo>
                    <a:close/>
                    <a:moveTo>
                      <a:pt x="2855" y="0"/>
                    </a:moveTo>
                    <a:cubicBezTo>
                      <a:pt x="1803" y="0"/>
                      <a:pt x="1915" y="1664"/>
                      <a:pt x="2434" y="2273"/>
                    </a:cubicBezTo>
                    <a:lnTo>
                      <a:pt x="2434" y="2273"/>
                    </a:lnTo>
                    <a:cubicBezTo>
                      <a:pt x="2194" y="1995"/>
                      <a:pt x="1718" y="1792"/>
                      <a:pt x="1275" y="1792"/>
                    </a:cubicBezTo>
                    <a:cubicBezTo>
                      <a:pt x="934" y="1792"/>
                      <a:pt x="613" y="1911"/>
                      <a:pt x="433" y="2209"/>
                    </a:cubicBezTo>
                    <a:cubicBezTo>
                      <a:pt x="1" y="2936"/>
                      <a:pt x="782" y="3341"/>
                      <a:pt x="1484" y="3341"/>
                    </a:cubicBezTo>
                    <a:cubicBezTo>
                      <a:pt x="1755" y="3341"/>
                      <a:pt x="2015" y="3281"/>
                      <a:pt x="2188" y="3154"/>
                    </a:cubicBezTo>
                    <a:lnTo>
                      <a:pt x="2188" y="3154"/>
                    </a:lnTo>
                    <a:cubicBezTo>
                      <a:pt x="1862" y="3785"/>
                      <a:pt x="1358" y="5183"/>
                      <a:pt x="2451" y="5352"/>
                    </a:cubicBezTo>
                    <a:cubicBezTo>
                      <a:pt x="2516" y="5362"/>
                      <a:pt x="2576" y="5368"/>
                      <a:pt x="2632" y="5368"/>
                    </a:cubicBezTo>
                    <a:cubicBezTo>
                      <a:pt x="3502" y="5368"/>
                      <a:pt x="3341" y="4126"/>
                      <a:pt x="3292" y="3544"/>
                    </a:cubicBezTo>
                    <a:lnTo>
                      <a:pt x="3292" y="3544"/>
                    </a:lnTo>
                    <a:cubicBezTo>
                      <a:pt x="3433" y="3994"/>
                      <a:pt x="3945" y="4761"/>
                      <a:pt x="4507" y="4761"/>
                    </a:cubicBezTo>
                    <a:cubicBezTo>
                      <a:pt x="4654" y="4761"/>
                      <a:pt x="4804" y="4708"/>
                      <a:pt x="4953" y="4584"/>
                    </a:cubicBezTo>
                    <a:cubicBezTo>
                      <a:pt x="5751" y="3901"/>
                      <a:pt x="4532" y="2913"/>
                      <a:pt x="3975" y="2682"/>
                    </a:cubicBezTo>
                    <a:lnTo>
                      <a:pt x="3975" y="2682"/>
                    </a:lnTo>
                    <a:cubicBezTo>
                      <a:pt x="3997" y="2683"/>
                      <a:pt x="4020" y="2684"/>
                      <a:pt x="4043" y="2684"/>
                    </a:cubicBezTo>
                    <a:cubicBezTo>
                      <a:pt x="4596" y="2684"/>
                      <a:pt x="5334" y="2328"/>
                      <a:pt x="5163" y="1673"/>
                    </a:cubicBezTo>
                    <a:cubicBezTo>
                      <a:pt x="5080" y="1356"/>
                      <a:pt x="4878" y="1235"/>
                      <a:pt x="4640" y="1235"/>
                    </a:cubicBezTo>
                    <a:cubicBezTo>
                      <a:pt x="4187" y="1235"/>
                      <a:pt x="3602" y="1670"/>
                      <a:pt x="3443" y="2021"/>
                    </a:cubicBezTo>
                    <a:lnTo>
                      <a:pt x="3443" y="2021"/>
                    </a:lnTo>
                    <a:cubicBezTo>
                      <a:pt x="3735" y="1355"/>
                      <a:pt x="3939" y="64"/>
                      <a:pt x="2903" y="1"/>
                    </a:cubicBezTo>
                    <a:cubicBezTo>
                      <a:pt x="2887" y="1"/>
                      <a:pt x="2871" y="0"/>
                      <a:pt x="28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30"/>
              <p:cNvSpPr/>
              <p:nvPr/>
            </p:nvSpPr>
            <p:spPr>
              <a:xfrm>
                <a:off x="4076100" y="634125"/>
                <a:ext cx="10275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671" extrusionOk="0">
                    <a:moveTo>
                      <a:pt x="201" y="0"/>
                    </a:moveTo>
                    <a:cubicBezTo>
                      <a:pt x="0" y="526"/>
                      <a:pt x="0" y="1145"/>
                      <a:pt x="201" y="1671"/>
                    </a:cubicBezTo>
                    <a:cubicBezTo>
                      <a:pt x="411" y="1145"/>
                      <a:pt x="411" y="526"/>
                      <a:pt x="2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30"/>
              <p:cNvSpPr/>
              <p:nvPr/>
            </p:nvSpPr>
            <p:spPr>
              <a:xfrm>
                <a:off x="4038525" y="674300"/>
                <a:ext cx="38925" cy="767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307" extrusionOk="0">
                    <a:moveTo>
                      <a:pt x="779" y="1"/>
                    </a:moveTo>
                    <a:cubicBezTo>
                      <a:pt x="505" y="1"/>
                      <a:pt x="263" y="22"/>
                      <a:pt x="1" y="106"/>
                    </a:cubicBezTo>
                    <a:cubicBezTo>
                      <a:pt x="232" y="243"/>
                      <a:pt x="505" y="306"/>
                      <a:pt x="779" y="306"/>
                    </a:cubicBezTo>
                    <a:cubicBezTo>
                      <a:pt x="1041" y="306"/>
                      <a:pt x="1314" y="243"/>
                      <a:pt x="1556" y="138"/>
                    </a:cubicBezTo>
                    <a:cubicBezTo>
                      <a:pt x="1304" y="22"/>
                      <a:pt x="1041" y="1"/>
                      <a:pt x="7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30"/>
              <p:cNvSpPr/>
              <p:nvPr/>
            </p:nvSpPr>
            <p:spPr>
              <a:xfrm>
                <a:off x="4087650" y="661175"/>
                <a:ext cx="34475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663" extrusionOk="0">
                    <a:moveTo>
                      <a:pt x="1378" y="0"/>
                    </a:moveTo>
                    <a:lnTo>
                      <a:pt x="1378" y="0"/>
                    </a:lnTo>
                    <a:cubicBezTo>
                      <a:pt x="874" y="21"/>
                      <a:pt x="295" y="231"/>
                      <a:pt x="1" y="663"/>
                    </a:cubicBezTo>
                    <a:cubicBezTo>
                      <a:pt x="274" y="631"/>
                      <a:pt x="505" y="558"/>
                      <a:pt x="737" y="453"/>
                    </a:cubicBezTo>
                    <a:cubicBezTo>
                      <a:pt x="979" y="337"/>
                      <a:pt x="1210" y="210"/>
                      <a:pt x="13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30"/>
              <p:cNvSpPr/>
              <p:nvPr/>
            </p:nvSpPr>
            <p:spPr>
              <a:xfrm>
                <a:off x="4067700" y="685100"/>
                <a:ext cx="155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621" h="1713" extrusionOk="0">
                    <a:moveTo>
                      <a:pt x="610" y="0"/>
                    </a:moveTo>
                    <a:lnTo>
                      <a:pt x="610" y="0"/>
                    </a:lnTo>
                    <a:cubicBezTo>
                      <a:pt x="231" y="442"/>
                      <a:pt x="0" y="1166"/>
                      <a:pt x="242" y="1713"/>
                    </a:cubicBezTo>
                    <a:cubicBezTo>
                      <a:pt x="420" y="1145"/>
                      <a:pt x="621" y="610"/>
                      <a:pt x="6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30"/>
              <p:cNvSpPr/>
              <p:nvPr/>
            </p:nvSpPr>
            <p:spPr>
              <a:xfrm>
                <a:off x="4089500" y="685100"/>
                <a:ext cx="31575" cy="28125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25" extrusionOk="0">
                    <a:moveTo>
                      <a:pt x="1" y="0"/>
                    </a:moveTo>
                    <a:cubicBezTo>
                      <a:pt x="158" y="252"/>
                      <a:pt x="358" y="442"/>
                      <a:pt x="568" y="641"/>
                    </a:cubicBezTo>
                    <a:cubicBezTo>
                      <a:pt x="779" y="830"/>
                      <a:pt x="999" y="998"/>
                      <a:pt x="1262" y="1124"/>
                    </a:cubicBezTo>
                    <a:cubicBezTo>
                      <a:pt x="1073" y="599"/>
                      <a:pt x="547" y="126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30"/>
              <p:cNvSpPr/>
              <p:nvPr/>
            </p:nvSpPr>
            <p:spPr>
              <a:xfrm>
                <a:off x="4067175" y="664075"/>
                <a:ext cx="33650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251" extrusionOk="0">
                    <a:moveTo>
                      <a:pt x="1324" y="620"/>
                    </a:moveTo>
                    <a:cubicBezTo>
                      <a:pt x="1314" y="694"/>
                      <a:pt x="1314" y="767"/>
                      <a:pt x="1303" y="841"/>
                    </a:cubicBezTo>
                    <a:cubicBezTo>
                      <a:pt x="1272" y="998"/>
                      <a:pt x="1167" y="1103"/>
                      <a:pt x="1020" y="1156"/>
                    </a:cubicBezTo>
                    <a:cubicBezTo>
                      <a:pt x="778" y="1251"/>
                      <a:pt x="537" y="1220"/>
                      <a:pt x="305" y="1125"/>
                    </a:cubicBezTo>
                    <a:cubicBezTo>
                      <a:pt x="189" y="1082"/>
                      <a:pt x="116" y="988"/>
                      <a:pt x="74" y="872"/>
                    </a:cubicBezTo>
                    <a:cubicBezTo>
                      <a:pt x="11" y="725"/>
                      <a:pt x="0" y="568"/>
                      <a:pt x="42" y="410"/>
                    </a:cubicBezTo>
                    <a:cubicBezTo>
                      <a:pt x="74" y="253"/>
                      <a:pt x="179" y="158"/>
                      <a:pt x="315" y="84"/>
                    </a:cubicBezTo>
                    <a:cubicBezTo>
                      <a:pt x="473" y="0"/>
                      <a:pt x="652" y="0"/>
                      <a:pt x="820" y="42"/>
                    </a:cubicBezTo>
                    <a:cubicBezTo>
                      <a:pt x="873" y="52"/>
                      <a:pt x="915" y="63"/>
                      <a:pt x="957" y="84"/>
                    </a:cubicBezTo>
                    <a:cubicBezTo>
                      <a:pt x="1156" y="147"/>
                      <a:pt x="1345" y="389"/>
                      <a:pt x="1324" y="6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30"/>
              <p:cNvSpPr/>
              <p:nvPr/>
            </p:nvSpPr>
            <p:spPr>
              <a:xfrm>
                <a:off x="4088700" y="680350"/>
                <a:ext cx="687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2" extrusionOk="0">
                    <a:moveTo>
                      <a:pt x="138" y="1"/>
                    </a:moveTo>
                    <a:cubicBezTo>
                      <a:pt x="1" y="1"/>
                      <a:pt x="1" y="211"/>
                      <a:pt x="138" y="211"/>
                    </a:cubicBezTo>
                    <a:cubicBezTo>
                      <a:pt x="274" y="211"/>
                      <a:pt x="274" y="1"/>
                      <a:pt x="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30"/>
              <p:cNvSpPr/>
              <p:nvPr/>
            </p:nvSpPr>
            <p:spPr>
              <a:xfrm>
                <a:off x="4079000" y="674575"/>
                <a:ext cx="10250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410" h="327" extrusionOk="0">
                    <a:moveTo>
                      <a:pt x="211" y="1"/>
                    </a:moveTo>
                    <a:cubicBezTo>
                      <a:pt x="0" y="1"/>
                      <a:pt x="0" y="326"/>
                      <a:pt x="211" y="326"/>
                    </a:cubicBezTo>
                    <a:cubicBezTo>
                      <a:pt x="410" y="326"/>
                      <a:pt x="410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30"/>
              <p:cNvSpPr/>
              <p:nvPr/>
            </p:nvSpPr>
            <p:spPr>
              <a:xfrm>
                <a:off x="4086875" y="670625"/>
                <a:ext cx="870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64" extrusionOk="0">
                    <a:moveTo>
                      <a:pt x="169" y="1"/>
                    </a:moveTo>
                    <a:cubicBezTo>
                      <a:pt x="1" y="1"/>
                      <a:pt x="1" y="264"/>
                      <a:pt x="169" y="264"/>
                    </a:cubicBezTo>
                    <a:cubicBezTo>
                      <a:pt x="347" y="264"/>
                      <a:pt x="347" y="1"/>
                      <a:pt x="1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30"/>
              <p:cNvSpPr/>
              <p:nvPr/>
            </p:nvSpPr>
            <p:spPr>
              <a:xfrm>
                <a:off x="4080575" y="684575"/>
                <a:ext cx="81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53" extrusionOk="0">
                    <a:moveTo>
                      <a:pt x="169" y="0"/>
                    </a:moveTo>
                    <a:cubicBezTo>
                      <a:pt x="1" y="0"/>
                      <a:pt x="1" y="252"/>
                      <a:pt x="169" y="252"/>
                    </a:cubicBezTo>
                    <a:cubicBezTo>
                      <a:pt x="326" y="252"/>
                      <a:pt x="326" y="0"/>
                      <a:pt x="1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30"/>
              <p:cNvSpPr/>
              <p:nvPr/>
            </p:nvSpPr>
            <p:spPr>
              <a:xfrm>
                <a:off x="4079525" y="668000"/>
                <a:ext cx="6850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11" extrusionOk="0">
                    <a:moveTo>
                      <a:pt x="137" y="1"/>
                    </a:moveTo>
                    <a:cubicBezTo>
                      <a:pt x="0" y="1"/>
                      <a:pt x="0" y="211"/>
                      <a:pt x="137" y="211"/>
                    </a:cubicBezTo>
                    <a:cubicBezTo>
                      <a:pt x="274" y="211"/>
                      <a:pt x="274" y="1"/>
                      <a:pt x="1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30"/>
              <p:cNvSpPr/>
              <p:nvPr/>
            </p:nvSpPr>
            <p:spPr>
              <a:xfrm>
                <a:off x="4074000" y="682200"/>
                <a:ext cx="6850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11" extrusionOk="0">
                    <a:moveTo>
                      <a:pt x="137" y="0"/>
                    </a:moveTo>
                    <a:cubicBezTo>
                      <a:pt x="0" y="0"/>
                      <a:pt x="0" y="210"/>
                      <a:pt x="137" y="210"/>
                    </a:cubicBezTo>
                    <a:cubicBezTo>
                      <a:pt x="274" y="210"/>
                      <a:pt x="274" y="0"/>
                      <a:pt x="1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30"/>
              <p:cNvSpPr/>
              <p:nvPr/>
            </p:nvSpPr>
            <p:spPr>
              <a:xfrm>
                <a:off x="4072175" y="673525"/>
                <a:ext cx="81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53" extrusionOk="0">
                    <a:moveTo>
                      <a:pt x="157" y="1"/>
                    </a:moveTo>
                    <a:cubicBezTo>
                      <a:pt x="0" y="1"/>
                      <a:pt x="0" y="253"/>
                      <a:pt x="157" y="253"/>
                    </a:cubicBezTo>
                    <a:cubicBezTo>
                      <a:pt x="326" y="253"/>
                      <a:pt x="326" y="1"/>
                      <a:pt x="1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22" name="Google Shape;3422;p30"/>
          <p:cNvGrpSpPr/>
          <p:nvPr/>
        </p:nvGrpSpPr>
        <p:grpSpPr>
          <a:xfrm flipH="1">
            <a:off x="7861028" y="4512216"/>
            <a:ext cx="172274" cy="183549"/>
            <a:chOff x="3797575" y="537425"/>
            <a:chExt cx="23925" cy="25500"/>
          </a:xfrm>
        </p:grpSpPr>
        <p:sp>
          <p:nvSpPr>
            <p:cNvPr id="3423" name="Google Shape;3423;p30"/>
            <p:cNvSpPr/>
            <p:nvPr/>
          </p:nvSpPr>
          <p:spPr>
            <a:xfrm>
              <a:off x="3806250" y="537425"/>
              <a:ext cx="12875" cy="12875"/>
            </a:xfrm>
            <a:custGeom>
              <a:avLst/>
              <a:gdLst/>
              <a:ahLst/>
              <a:cxnLst/>
              <a:rect l="l" t="t" r="r" b="b"/>
              <a:pathLst>
                <a:path w="515" h="515" extrusionOk="0">
                  <a:moveTo>
                    <a:pt x="253" y="0"/>
                  </a:moveTo>
                  <a:cubicBezTo>
                    <a:pt x="232" y="0"/>
                    <a:pt x="200" y="10"/>
                    <a:pt x="179" y="21"/>
                  </a:cubicBezTo>
                  <a:cubicBezTo>
                    <a:pt x="95" y="63"/>
                    <a:pt x="42" y="136"/>
                    <a:pt x="21" y="231"/>
                  </a:cubicBezTo>
                  <a:cubicBezTo>
                    <a:pt x="0" y="273"/>
                    <a:pt x="10" y="326"/>
                    <a:pt x="42" y="368"/>
                  </a:cubicBezTo>
                  <a:cubicBezTo>
                    <a:pt x="73" y="421"/>
                    <a:pt x="116" y="463"/>
                    <a:pt x="179" y="494"/>
                  </a:cubicBezTo>
                  <a:cubicBezTo>
                    <a:pt x="200" y="505"/>
                    <a:pt x="232" y="515"/>
                    <a:pt x="263" y="515"/>
                  </a:cubicBezTo>
                  <a:cubicBezTo>
                    <a:pt x="284" y="515"/>
                    <a:pt x="316" y="505"/>
                    <a:pt x="337" y="505"/>
                  </a:cubicBezTo>
                  <a:cubicBezTo>
                    <a:pt x="400" y="473"/>
                    <a:pt x="442" y="431"/>
                    <a:pt x="473" y="368"/>
                  </a:cubicBezTo>
                  <a:cubicBezTo>
                    <a:pt x="484" y="347"/>
                    <a:pt x="484" y="336"/>
                    <a:pt x="494" y="315"/>
                  </a:cubicBezTo>
                  <a:cubicBezTo>
                    <a:pt x="515" y="252"/>
                    <a:pt x="484" y="126"/>
                    <a:pt x="410" y="73"/>
                  </a:cubicBezTo>
                  <a:cubicBezTo>
                    <a:pt x="389" y="63"/>
                    <a:pt x="368" y="42"/>
                    <a:pt x="337" y="31"/>
                  </a:cubicBezTo>
                  <a:cubicBezTo>
                    <a:pt x="316" y="10"/>
                    <a:pt x="284" y="0"/>
                    <a:pt x="2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0"/>
            <p:cNvSpPr/>
            <p:nvPr/>
          </p:nvSpPr>
          <p:spPr>
            <a:xfrm>
              <a:off x="3797575" y="550550"/>
              <a:ext cx="10525" cy="10275"/>
            </a:xfrm>
            <a:custGeom>
              <a:avLst/>
              <a:gdLst/>
              <a:ahLst/>
              <a:cxnLst/>
              <a:rect l="l" t="t" r="r" b="b"/>
              <a:pathLst>
                <a:path w="421" h="411" extrusionOk="0">
                  <a:moveTo>
                    <a:pt x="210" y="1"/>
                  </a:moveTo>
                  <a:cubicBezTo>
                    <a:pt x="189" y="1"/>
                    <a:pt x="168" y="1"/>
                    <a:pt x="147" y="11"/>
                  </a:cubicBezTo>
                  <a:cubicBezTo>
                    <a:pt x="74" y="53"/>
                    <a:pt x="32" y="106"/>
                    <a:pt x="11" y="179"/>
                  </a:cubicBezTo>
                  <a:cubicBezTo>
                    <a:pt x="0" y="221"/>
                    <a:pt x="11" y="253"/>
                    <a:pt x="32" y="284"/>
                  </a:cubicBezTo>
                  <a:cubicBezTo>
                    <a:pt x="63" y="337"/>
                    <a:pt x="95" y="368"/>
                    <a:pt x="147" y="389"/>
                  </a:cubicBezTo>
                  <a:cubicBezTo>
                    <a:pt x="168" y="410"/>
                    <a:pt x="189" y="410"/>
                    <a:pt x="210" y="410"/>
                  </a:cubicBezTo>
                  <a:cubicBezTo>
                    <a:pt x="231" y="410"/>
                    <a:pt x="252" y="410"/>
                    <a:pt x="273" y="400"/>
                  </a:cubicBezTo>
                  <a:cubicBezTo>
                    <a:pt x="326" y="379"/>
                    <a:pt x="357" y="337"/>
                    <a:pt x="389" y="295"/>
                  </a:cubicBezTo>
                  <a:cubicBezTo>
                    <a:pt x="389" y="284"/>
                    <a:pt x="399" y="263"/>
                    <a:pt x="399" y="253"/>
                  </a:cubicBezTo>
                  <a:cubicBezTo>
                    <a:pt x="420" y="190"/>
                    <a:pt x="399" y="95"/>
                    <a:pt x="336" y="53"/>
                  </a:cubicBezTo>
                  <a:cubicBezTo>
                    <a:pt x="315" y="43"/>
                    <a:pt x="294" y="32"/>
                    <a:pt x="273" y="11"/>
                  </a:cubicBezTo>
                  <a:cubicBezTo>
                    <a:pt x="252" y="1"/>
                    <a:pt x="231" y="1"/>
                    <a:pt x="2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0"/>
            <p:cNvSpPr/>
            <p:nvPr/>
          </p:nvSpPr>
          <p:spPr>
            <a:xfrm>
              <a:off x="3812550" y="553950"/>
              <a:ext cx="8950" cy="8975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69" y="1"/>
                  </a:moveTo>
                  <a:cubicBezTo>
                    <a:pt x="158" y="1"/>
                    <a:pt x="137" y="1"/>
                    <a:pt x="116" y="12"/>
                  </a:cubicBezTo>
                  <a:cubicBezTo>
                    <a:pt x="64" y="43"/>
                    <a:pt x="22" y="96"/>
                    <a:pt x="11" y="159"/>
                  </a:cubicBezTo>
                  <a:cubicBezTo>
                    <a:pt x="1" y="190"/>
                    <a:pt x="1" y="222"/>
                    <a:pt x="22" y="253"/>
                  </a:cubicBezTo>
                  <a:cubicBezTo>
                    <a:pt x="43" y="285"/>
                    <a:pt x="74" y="316"/>
                    <a:pt x="116" y="337"/>
                  </a:cubicBezTo>
                  <a:cubicBezTo>
                    <a:pt x="137" y="348"/>
                    <a:pt x="158" y="358"/>
                    <a:pt x="179" y="358"/>
                  </a:cubicBezTo>
                  <a:cubicBezTo>
                    <a:pt x="200" y="358"/>
                    <a:pt x="211" y="348"/>
                    <a:pt x="232" y="348"/>
                  </a:cubicBezTo>
                  <a:cubicBezTo>
                    <a:pt x="274" y="327"/>
                    <a:pt x="305" y="295"/>
                    <a:pt x="326" y="253"/>
                  </a:cubicBezTo>
                  <a:cubicBezTo>
                    <a:pt x="326" y="243"/>
                    <a:pt x="337" y="232"/>
                    <a:pt x="337" y="222"/>
                  </a:cubicBezTo>
                  <a:cubicBezTo>
                    <a:pt x="358" y="169"/>
                    <a:pt x="337" y="85"/>
                    <a:pt x="284" y="54"/>
                  </a:cubicBezTo>
                  <a:cubicBezTo>
                    <a:pt x="263" y="43"/>
                    <a:pt x="253" y="22"/>
                    <a:pt x="232" y="12"/>
                  </a:cubicBezTo>
                  <a:cubicBezTo>
                    <a:pt x="211" y="1"/>
                    <a:pt x="190" y="1"/>
                    <a:pt x="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6" name="Google Shape;3426;p30"/>
          <p:cNvGrpSpPr/>
          <p:nvPr/>
        </p:nvGrpSpPr>
        <p:grpSpPr>
          <a:xfrm flipH="1">
            <a:off x="734365" y="4512216"/>
            <a:ext cx="172274" cy="183549"/>
            <a:chOff x="3797575" y="537425"/>
            <a:chExt cx="23925" cy="25500"/>
          </a:xfrm>
        </p:grpSpPr>
        <p:sp>
          <p:nvSpPr>
            <p:cNvPr id="3427" name="Google Shape;3427;p30"/>
            <p:cNvSpPr/>
            <p:nvPr/>
          </p:nvSpPr>
          <p:spPr>
            <a:xfrm>
              <a:off x="3806250" y="537425"/>
              <a:ext cx="12875" cy="12875"/>
            </a:xfrm>
            <a:custGeom>
              <a:avLst/>
              <a:gdLst/>
              <a:ahLst/>
              <a:cxnLst/>
              <a:rect l="l" t="t" r="r" b="b"/>
              <a:pathLst>
                <a:path w="515" h="515" extrusionOk="0">
                  <a:moveTo>
                    <a:pt x="253" y="0"/>
                  </a:moveTo>
                  <a:cubicBezTo>
                    <a:pt x="232" y="0"/>
                    <a:pt x="200" y="10"/>
                    <a:pt x="179" y="21"/>
                  </a:cubicBezTo>
                  <a:cubicBezTo>
                    <a:pt x="95" y="63"/>
                    <a:pt x="42" y="136"/>
                    <a:pt x="21" y="231"/>
                  </a:cubicBezTo>
                  <a:cubicBezTo>
                    <a:pt x="0" y="273"/>
                    <a:pt x="10" y="326"/>
                    <a:pt x="42" y="368"/>
                  </a:cubicBezTo>
                  <a:cubicBezTo>
                    <a:pt x="73" y="421"/>
                    <a:pt x="116" y="463"/>
                    <a:pt x="179" y="494"/>
                  </a:cubicBezTo>
                  <a:cubicBezTo>
                    <a:pt x="200" y="505"/>
                    <a:pt x="232" y="515"/>
                    <a:pt x="263" y="515"/>
                  </a:cubicBezTo>
                  <a:cubicBezTo>
                    <a:pt x="284" y="515"/>
                    <a:pt x="316" y="505"/>
                    <a:pt x="337" y="505"/>
                  </a:cubicBezTo>
                  <a:cubicBezTo>
                    <a:pt x="400" y="473"/>
                    <a:pt x="442" y="431"/>
                    <a:pt x="473" y="368"/>
                  </a:cubicBezTo>
                  <a:cubicBezTo>
                    <a:pt x="484" y="347"/>
                    <a:pt x="484" y="336"/>
                    <a:pt x="494" y="315"/>
                  </a:cubicBezTo>
                  <a:cubicBezTo>
                    <a:pt x="515" y="252"/>
                    <a:pt x="484" y="126"/>
                    <a:pt x="410" y="73"/>
                  </a:cubicBezTo>
                  <a:cubicBezTo>
                    <a:pt x="389" y="63"/>
                    <a:pt x="368" y="42"/>
                    <a:pt x="337" y="31"/>
                  </a:cubicBezTo>
                  <a:cubicBezTo>
                    <a:pt x="316" y="10"/>
                    <a:pt x="284" y="0"/>
                    <a:pt x="2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0"/>
            <p:cNvSpPr/>
            <p:nvPr/>
          </p:nvSpPr>
          <p:spPr>
            <a:xfrm>
              <a:off x="3797575" y="550550"/>
              <a:ext cx="10525" cy="10275"/>
            </a:xfrm>
            <a:custGeom>
              <a:avLst/>
              <a:gdLst/>
              <a:ahLst/>
              <a:cxnLst/>
              <a:rect l="l" t="t" r="r" b="b"/>
              <a:pathLst>
                <a:path w="421" h="411" extrusionOk="0">
                  <a:moveTo>
                    <a:pt x="210" y="1"/>
                  </a:moveTo>
                  <a:cubicBezTo>
                    <a:pt x="189" y="1"/>
                    <a:pt x="168" y="1"/>
                    <a:pt x="147" y="11"/>
                  </a:cubicBezTo>
                  <a:cubicBezTo>
                    <a:pt x="74" y="53"/>
                    <a:pt x="32" y="106"/>
                    <a:pt x="11" y="179"/>
                  </a:cubicBezTo>
                  <a:cubicBezTo>
                    <a:pt x="0" y="221"/>
                    <a:pt x="11" y="253"/>
                    <a:pt x="32" y="284"/>
                  </a:cubicBezTo>
                  <a:cubicBezTo>
                    <a:pt x="63" y="337"/>
                    <a:pt x="95" y="368"/>
                    <a:pt x="147" y="389"/>
                  </a:cubicBezTo>
                  <a:cubicBezTo>
                    <a:pt x="168" y="410"/>
                    <a:pt x="189" y="410"/>
                    <a:pt x="210" y="410"/>
                  </a:cubicBezTo>
                  <a:cubicBezTo>
                    <a:pt x="231" y="410"/>
                    <a:pt x="252" y="410"/>
                    <a:pt x="273" y="400"/>
                  </a:cubicBezTo>
                  <a:cubicBezTo>
                    <a:pt x="326" y="379"/>
                    <a:pt x="357" y="337"/>
                    <a:pt x="389" y="295"/>
                  </a:cubicBezTo>
                  <a:cubicBezTo>
                    <a:pt x="389" y="284"/>
                    <a:pt x="399" y="263"/>
                    <a:pt x="399" y="253"/>
                  </a:cubicBezTo>
                  <a:cubicBezTo>
                    <a:pt x="420" y="190"/>
                    <a:pt x="399" y="95"/>
                    <a:pt x="336" y="53"/>
                  </a:cubicBezTo>
                  <a:cubicBezTo>
                    <a:pt x="315" y="43"/>
                    <a:pt x="294" y="32"/>
                    <a:pt x="273" y="11"/>
                  </a:cubicBezTo>
                  <a:cubicBezTo>
                    <a:pt x="252" y="1"/>
                    <a:pt x="231" y="1"/>
                    <a:pt x="2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0"/>
            <p:cNvSpPr/>
            <p:nvPr/>
          </p:nvSpPr>
          <p:spPr>
            <a:xfrm>
              <a:off x="3812550" y="553950"/>
              <a:ext cx="8950" cy="8975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69" y="1"/>
                  </a:moveTo>
                  <a:cubicBezTo>
                    <a:pt x="158" y="1"/>
                    <a:pt x="137" y="1"/>
                    <a:pt x="116" y="12"/>
                  </a:cubicBezTo>
                  <a:cubicBezTo>
                    <a:pt x="64" y="43"/>
                    <a:pt x="22" y="96"/>
                    <a:pt x="11" y="159"/>
                  </a:cubicBezTo>
                  <a:cubicBezTo>
                    <a:pt x="1" y="190"/>
                    <a:pt x="1" y="222"/>
                    <a:pt x="22" y="253"/>
                  </a:cubicBezTo>
                  <a:cubicBezTo>
                    <a:pt x="43" y="285"/>
                    <a:pt x="74" y="316"/>
                    <a:pt x="116" y="337"/>
                  </a:cubicBezTo>
                  <a:cubicBezTo>
                    <a:pt x="137" y="348"/>
                    <a:pt x="158" y="358"/>
                    <a:pt x="179" y="358"/>
                  </a:cubicBezTo>
                  <a:cubicBezTo>
                    <a:pt x="200" y="358"/>
                    <a:pt x="211" y="348"/>
                    <a:pt x="232" y="348"/>
                  </a:cubicBezTo>
                  <a:cubicBezTo>
                    <a:pt x="274" y="327"/>
                    <a:pt x="305" y="295"/>
                    <a:pt x="326" y="253"/>
                  </a:cubicBezTo>
                  <a:cubicBezTo>
                    <a:pt x="326" y="243"/>
                    <a:pt x="337" y="232"/>
                    <a:pt x="337" y="222"/>
                  </a:cubicBezTo>
                  <a:cubicBezTo>
                    <a:pt x="358" y="169"/>
                    <a:pt x="337" y="85"/>
                    <a:pt x="284" y="54"/>
                  </a:cubicBezTo>
                  <a:cubicBezTo>
                    <a:pt x="263" y="43"/>
                    <a:pt x="253" y="22"/>
                    <a:pt x="232" y="12"/>
                  </a:cubicBezTo>
                  <a:cubicBezTo>
                    <a:pt x="211" y="1"/>
                    <a:pt x="190" y="1"/>
                    <a:pt x="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0" name="Google Shape;3430;p30"/>
          <p:cNvGrpSpPr/>
          <p:nvPr/>
        </p:nvGrpSpPr>
        <p:grpSpPr>
          <a:xfrm flipH="1">
            <a:off x="1475990" y="361904"/>
            <a:ext cx="172274" cy="183549"/>
            <a:chOff x="3797575" y="537425"/>
            <a:chExt cx="23925" cy="25500"/>
          </a:xfrm>
        </p:grpSpPr>
        <p:sp>
          <p:nvSpPr>
            <p:cNvPr id="3431" name="Google Shape;3431;p30"/>
            <p:cNvSpPr/>
            <p:nvPr/>
          </p:nvSpPr>
          <p:spPr>
            <a:xfrm>
              <a:off x="3806250" y="537425"/>
              <a:ext cx="12875" cy="12875"/>
            </a:xfrm>
            <a:custGeom>
              <a:avLst/>
              <a:gdLst/>
              <a:ahLst/>
              <a:cxnLst/>
              <a:rect l="l" t="t" r="r" b="b"/>
              <a:pathLst>
                <a:path w="515" h="515" extrusionOk="0">
                  <a:moveTo>
                    <a:pt x="253" y="0"/>
                  </a:moveTo>
                  <a:cubicBezTo>
                    <a:pt x="232" y="0"/>
                    <a:pt x="200" y="10"/>
                    <a:pt x="179" y="21"/>
                  </a:cubicBezTo>
                  <a:cubicBezTo>
                    <a:pt x="95" y="63"/>
                    <a:pt x="42" y="136"/>
                    <a:pt x="21" y="231"/>
                  </a:cubicBezTo>
                  <a:cubicBezTo>
                    <a:pt x="0" y="273"/>
                    <a:pt x="10" y="326"/>
                    <a:pt x="42" y="368"/>
                  </a:cubicBezTo>
                  <a:cubicBezTo>
                    <a:pt x="73" y="421"/>
                    <a:pt x="116" y="463"/>
                    <a:pt x="179" y="494"/>
                  </a:cubicBezTo>
                  <a:cubicBezTo>
                    <a:pt x="200" y="505"/>
                    <a:pt x="232" y="515"/>
                    <a:pt x="263" y="515"/>
                  </a:cubicBezTo>
                  <a:cubicBezTo>
                    <a:pt x="284" y="515"/>
                    <a:pt x="316" y="505"/>
                    <a:pt x="337" y="505"/>
                  </a:cubicBezTo>
                  <a:cubicBezTo>
                    <a:pt x="400" y="473"/>
                    <a:pt x="442" y="431"/>
                    <a:pt x="473" y="368"/>
                  </a:cubicBezTo>
                  <a:cubicBezTo>
                    <a:pt x="484" y="347"/>
                    <a:pt x="484" y="336"/>
                    <a:pt x="494" y="315"/>
                  </a:cubicBezTo>
                  <a:cubicBezTo>
                    <a:pt x="515" y="252"/>
                    <a:pt x="484" y="126"/>
                    <a:pt x="410" y="73"/>
                  </a:cubicBezTo>
                  <a:cubicBezTo>
                    <a:pt x="389" y="63"/>
                    <a:pt x="368" y="42"/>
                    <a:pt x="337" y="31"/>
                  </a:cubicBezTo>
                  <a:cubicBezTo>
                    <a:pt x="316" y="10"/>
                    <a:pt x="284" y="0"/>
                    <a:pt x="2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0"/>
            <p:cNvSpPr/>
            <p:nvPr/>
          </p:nvSpPr>
          <p:spPr>
            <a:xfrm>
              <a:off x="3797575" y="550550"/>
              <a:ext cx="10525" cy="10275"/>
            </a:xfrm>
            <a:custGeom>
              <a:avLst/>
              <a:gdLst/>
              <a:ahLst/>
              <a:cxnLst/>
              <a:rect l="l" t="t" r="r" b="b"/>
              <a:pathLst>
                <a:path w="421" h="411" extrusionOk="0">
                  <a:moveTo>
                    <a:pt x="210" y="1"/>
                  </a:moveTo>
                  <a:cubicBezTo>
                    <a:pt x="189" y="1"/>
                    <a:pt x="168" y="1"/>
                    <a:pt x="147" y="11"/>
                  </a:cubicBezTo>
                  <a:cubicBezTo>
                    <a:pt x="74" y="53"/>
                    <a:pt x="32" y="106"/>
                    <a:pt x="11" y="179"/>
                  </a:cubicBezTo>
                  <a:cubicBezTo>
                    <a:pt x="0" y="221"/>
                    <a:pt x="11" y="253"/>
                    <a:pt x="32" y="284"/>
                  </a:cubicBezTo>
                  <a:cubicBezTo>
                    <a:pt x="63" y="337"/>
                    <a:pt x="95" y="368"/>
                    <a:pt x="147" y="389"/>
                  </a:cubicBezTo>
                  <a:cubicBezTo>
                    <a:pt x="168" y="410"/>
                    <a:pt x="189" y="410"/>
                    <a:pt x="210" y="410"/>
                  </a:cubicBezTo>
                  <a:cubicBezTo>
                    <a:pt x="231" y="410"/>
                    <a:pt x="252" y="410"/>
                    <a:pt x="273" y="400"/>
                  </a:cubicBezTo>
                  <a:cubicBezTo>
                    <a:pt x="326" y="379"/>
                    <a:pt x="357" y="337"/>
                    <a:pt x="389" y="295"/>
                  </a:cubicBezTo>
                  <a:cubicBezTo>
                    <a:pt x="389" y="284"/>
                    <a:pt x="399" y="263"/>
                    <a:pt x="399" y="253"/>
                  </a:cubicBezTo>
                  <a:cubicBezTo>
                    <a:pt x="420" y="190"/>
                    <a:pt x="399" y="95"/>
                    <a:pt x="336" y="53"/>
                  </a:cubicBezTo>
                  <a:cubicBezTo>
                    <a:pt x="315" y="43"/>
                    <a:pt x="294" y="32"/>
                    <a:pt x="273" y="11"/>
                  </a:cubicBezTo>
                  <a:cubicBezTo>
                    <a:pt x="252" y="1"/>
                    <a:pt x="231" y="1"/>
                    <a:pt x="2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0"/>
            <p:cNvSpPr/>
            <p:nvPr/>
          </p:nvSpPr>
          <p:spPr>
            <a:xfrm>
              <a:off x="3812550" y="553950"/>
              <a:ext cx="8950" cy="8975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69" y="1"/>
                  </a:moveTo>
                  <a:cubicBezTo>
                    <a:pt x="158" y="1"/>
                    <a:pt x="137" y="1"/>
                    <a:pt x="116" y="12"/>
                  </a:cubicBezTo>
                  <a:cubicBezTo>
                    <a:pt x="64" y="43"/>
                    <a:pt x="22" y="96"/>
                    <a:pt x="11" y="159"/>
                  </a:cubicBezTo>
                  <a:cubicBezTo>
                    <a:pt x="1" y="190"/>
                    <a:pt x="1" y="222"/>
                    <a:pt x="22" y="253"/>
                  </a:cubicBezTo>
                  <a:cubicBezTo>
                    <a:pt x="43" y="285"/>
                    <a:pt x="74" y="316"/>
                    <a:pt x="116" y="337"/>
                  </a:cubicBezTo>
                  <a:cubicBezTo>
                    <a:pt x="137" y="348"/>
                    <a:pt x="158" y="358"/>
                    <a:pt x="179" y="358"/>
                  </a:cubicBezTo>
                  <a:cubicBezTo>
                    <a:pt x="200" y="358"/>
                    <a:pt x="211" y="348"/>
                    <a:pt x="232" y="348"/>
                  </a:cubicBezTo>
                  <a:cubicBezTo>
                    <a:pt x="274" y="327"/>
                    <a:pt x="305" y="295"/>
                    <a:pt x="326" y="253"/>
                  </a:cubicBezTo>
                  <a:cubicBezTo>
                    <a:pt x="326" y="243"/>
                    <a:pt x="337" y="232"/>
                    <a:pt x="337" y="222"/>
                  </a:cubicBezTo>
                  <a:cubicBezTo>
                    <a:pt x="358" y="169"/>
                    <a:pt x="337" y="85"/>
                    <a:pt x="284" y="54"/>
                  </a:cubicBezTo>
                  <a:cubicBezTo>
                    <a:pt x="263" y="43"/>
                    <a:pt x="253" y="22"/>
                    <a:pt x="232" y="12"/>
                  </a:cubicBezTo>
                  <a:cubicBezTo>
                    <a:pt x="211" y="1"/>
                    <a:pt x="190" y="1"/>
                    <a:pt x="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4" name="Google Shape;3434;p30"/>
          <p:cNvGrpSpPr/>
          <p:nvPr/>
        </p:nvGrpSpPr>
        <p:grpSpPr>
          <a:xfrm flipH="1">
            <a:off x="7159190" y="281041"/>
            <a:ext cx="172274" cy="183549"/>
            <a:chOff x="3797575" y="537425"/>
            <a:chExt cx="23925" cy="25500"/>
          </a:xfrm>
        </p:grpSpPr>
        <p:sp>
          <p:nvSpPr>
            <p:cNvPr id="3435" name="Google Shape;3435;p30"/>
            <p:cNvSpPr/>
            <p:nvPr/>
          </p:nvSpPr>
          <p:spPr>
            <a:xfrm>
              <a:off x="3806250" y="537425"/>
              <a:ext cx="12875" cy="12875"/>
            </a:xfrm>
            <a:custGeom>
              <a:avLst/>
              <a:gdLst/>
              <a:ahLst/>
              <a:cxnLst/>
              <a:rect l="l" t="t" r="r" b="b"/>
              <a:pathLst>
                <a:path w="515" h="515" extrusionOk="0">
                  <a:moveTo>
                    <a:pt x="253" y="0"/>
                  </a:moveTo>
                  <a:cubicBezTo>
                    <a:pt x="232" y="0"/>
                    <a:pt x="200" y="10"/>
                    <a:pt x="179" y="21"/>
                  </a:cubicBezTo>
                  <a:cubicBezTo>
                    <a:pt x="95" y="63"/>
                    <a:pt x="42" y="136"/>
                    <a:pt x="21" y="231"/>
                  </a:cubicBezTo>
                  <a:cubicBezTo>
                    <a:pt x="0" y="273"/>
                    <a:pt x="10" y="326"/>
                    <a:pt x="42" y="368"/>
                  </a:cubicBezTo>
                  <a:cubicBezTo>
                    <a:pt x="73" y="421"/>
                    <a:pt x="116" y="463"/>
                    <a:pt x="179" y="494"/>
                  </a:cubicBezTo>
                  <a:cubicBezTo>
                    <a:pt x="200" y="505"/>
                    <a:pt x="232" y="515"/>
                    <a:pt x="263" y="515"/>
                  </a:cubicBezTo>
                  <a:cubicBezTo>
                    <a:pt x="284" y="515"/>
                    <a:pt x="316" y="505"/>
                    <a:pt x="337" y="505"/>
                  </a:cubicBezTo>
                  <a:cubicBezTo>
                    <a:pt x="400" y="473"/>
                    <a:pt x="442" y="431"/>
                    <a:pt x="473" y="368"/>
                  </a:cubicBezTo>
                  <a:cubicBezTo>
                    <a:pt x="484" y="347"/>
                    <a:pt x="484" y="336"/>
                    <a:pt x="494" y="315"/>
                  </a:cubicBezTo>
                  <a:cubicBezTo>
                    <a:pt x="515" y="252"/>
                    <a:pt x="484" y="126"/>
                    <a:pt x="410" y="73"/>
                  </a:cubicBezTo>
                  <a:cubicBezTo>
                    <a:pt x="389" y="63"/>
                    <a:pt x="368" y="42"/>
                    <a:pt x="337" y="31"/>
                  </a:cubicBezTo>
                  <a:cubicBezTo>
                    <a:pt x="316" y="10"/>
                    <a:pt x="284" y="0"/>
                    <a:pt x="2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0"/>
            <p:cNvSpPr/>
            <p:nvPr/>
          </p:nvSpPr>
          <p:spPr>
            <a:xfrm>
              <a:off x="3797575" y="550550"/>
              <a:ext cx="10525" cy="10275"/>
            </a:xfrm>
            <a:custGeom>
              <a:avLst/>
              <a:gdLst/>
              <a:ahLst/>
              <a:cxnLst/>
              <a:rect l="l" t="t" r="r" b="b"/>
              <a:pathLst>
                <a:path w="421" h="411" extrusionOk="0">
                  <a:moveTo>
                    <a:pt x="210" y="1"/>
                  </a:moveTo>
                  <a:cubicBezTo>
                    <a:pt x="189" y="1"/>
                    <a:pt x="168" y="1"/>
                    <a:pt x="147" y="11"/>
                  </a:cubicBezTo>
                  <a:cubicBezTo>
                    <a:pt x="74" y="53"/>
                    <a:pt x="32" y="106"/>
                    <a:pt x="11" y="179"/>
                  </a:cubicBezTo>
                  <a:cubicBezTo>
                    <a:pt x="0" y="221"/>
                    <a:pt x="11" y="253"/>
                    <a:pt x="32" y="284"/>
                  </a:cubicBezTo>
                  <a:cubicBezTo>
                    <a:pt x="63" y="337"/>
                    <a:pt x="95" y="368"/>
                    <a:pt x="147" y="389"/>
                  </a:cubicBezTo>
                  <a:cubicBezTo>
                    <a:pt x="168" y="410"/>
                    <a:pt x="189" y="410"/>
                    <a:pt x="210" y="410"/>
                  </a:cubicBezTo>
                  <a:cubicBezTo>
                    <a:pt x="231" y="410"/>
                    <a:pt x="252" y="410"/>
                    <a:pt x="273" y="400"/>
                  </a:cubicBezTo>
                  <a:cubicBezTo>
                    <a:pt x="326" y="379"/>
                    <a:pt x="357" y="337"/>
                    <a:pt x="389" y="295"/>
                  </a:cubicBezTo>
                  <a:cubicBezTo>
                    <a:pt x="389" y="284"/>
                    <a:pt x="399" y="263"/>
                    <a:pt x="399" y="253"/>
                  </a:cubicBezTo>
                  <a:cubicBezTo>
                    <a:pt x="420" y="190"/>
                    <a:pt x="399" y="95"/>
                    <a:pt x="336" y="53"/>
                  </a:cubicBezTo>
                  <a:cubicBezTo>
                    <a:pt x="315" y="43"/>
                    <a:pt x="294" y="32"/>
                    <a:pt x="273" y="11"/>
                  </a:cubicBezTo>
                  <a:cubicBezTo>
                    <a:pt x="252" y="1"/>
                    <a:pt x="231" y="1"/>
                    <a:pt x="2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0"/>
            <p:cNvSpPr/>
            <p:nvPr/>
          </p:nvSpPr>
          <p:spPr>
            <a:xfrm>
              <a:off x="3812550" y="553950"/>
              <a:ext cx="8950" cy="8975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169" y="1"/>
                  </a:moveTo>
                  <a:cubicBezTo>
                    <a:pt x="158" y="1"/>
                    <a:pt x="137" y="1"/>
                    <a:pt x="116" y="12"/>
                  </a:cubicBezTo>
                  <a:cubicBezTo>
                    <a:pt x="64" y="43"/>
                    <a:pt x="22" y="96"/>
                    <a:pt x="11" y="159"/>
                  </a:cubicBezTo>
                  <a:cubicBezTo>
                    <a:pt x="1" y="190"/>
                    <a:pt x="1" y="222"/>
                    <a:pt x="22" y="253"/>
                  </a:cubicBezTo>
                  <a:cubicBezTo>
                    <a:pt x="43" y="285"/>
                    <a:pt x="74" y="316"/>
                    <a:pt x="116" y="337"/>
                  </a:cubicBezTo>
                  <a:cubicBezTo>
                    <a:pt x="137" y="348"/>
                    <a:pt x="158" y="358"/>
                    <a:pt x="179" y="358"/>
                  </a:cubicBezTo>
                  <a:cubicBezTo>
                    <a:pt x="200" y="358"/>
                    <a:pt x="211" y="348"/>
                    <a:pt x="232" y="348"/>
                  </a:cubicBezTo>
                  <a:cubicBezTo>
                    <a:pt x="274" y="327"/>
                    <a:pt x="305" y="295"/>
                    <a:pt x="326" y="253"/>
                  </a:cubicBezTo>
                  <a:cubicBezTo>
                    <a:pt x="326" y="243"/>
                    <a:pt x="337" y="232"/>
                    <a:pt x="337" y="222"/>
                  </a:cubicBezTo>
                  <a:cubicBezTo>
                    <a:pt x="358" y="169"/>
                    <a:pt x="337" y="85"/>
                    <a:pt x="284" y="54"/>
                  </a:cubicBezTo>
                  <a:cubicBezTo>
                    <a:pt x="263" y="43"/>
                    <a:pt x="253" y="22"/>
                    <a:pt x="232" y="12"/>
                  </a:cubicBezTo>
                  <a:cubicBezTo>
                    <a:pt x="211" y="1"/>
                    <a:pt x="190" y="1"/>
                    <a:pt x="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8" name="Google Shape;3438;p30"/>
          <p:cNvGrpSpPr/>
          <p:nvPr/>
        </p:nvGrpSpPr>
        <p:grpSpPr>
          <a:xfrm>
            <a:off x="7151917" y="3369312"/>
            <a:ext cx="1196853" cy="1027342"/>
            <a:chOff x="5385326" y="-1318770"/>
            <a:chExt cx="402263" cy="345325"/>
          </a:xfrm>
        </p:grpSpPr>
        <p:sp>
          <p:nvSpPr>
            <p:cNvPr id="3439" name="Google Shape;3439;p30"/>
            <p:cNvSpPr/>
            <p:nvPr/>
          </p:nvSpPr>
          <p:spPr>
            <a:xfrm rot="-5400000">
              <a:off x="5422912" y="-1352498"/>
              <a:ext cx="315334" cy="382788"/>
            </a:xfrm>
            <a:custGeom>
              <a:avLst/>
              <a:gdLst/>
              <a:ahLst/>
              <a:cxnLst/>
              <a:rect l="l" t="t" r="r" b="b"/>
              <a:pathLst>
                <a:path w="4226" h="5130" extrusionOk="0">
                  <a:moveTo>
                    <a:pt x="4151" y="4320"/>
                  </a:moveTo>
                  <a:cubicBezTo>
                    <a:pt x="4183" y="4299"/>
                    <a:pt x="4204" y="4268"/>
                    <a:pt x="4204" y="4236"/>
                  </a:cubicBezTo>
                  <a:cubicBezTo>
                    <a:pt x="4215" y="4236"/>
                    <a:pt x="4215" y="4226"/>
                    <a:pt x="4215" y="4226"/>
                  </a:cubicBezTo>
                  <a:lnTo>
                    <a:pt x="4215" y="4215"/>
                  </a:lnTo>
                  <a:cubicBezTo>
                    <a:pt x="4225" y="4152"/>
                    <a:pt x="4183" y="4078"/>
                    <a:pt x="4130" y="4046"/>
                  </a:cubicBezTo>
                  <a:cubicBezTo>
                    <a:pt x="3605" y="3058"/>
                    <a:pt x="2470" y="862"/>
                    <a:pt x="2186" y="305"/>
                  </a:cubicBezTo>
                  <a:cubicBezTo>
                    <a:pt x="2312" y="231"/>
                    <a:pt x="2228" y="0"/>
                    <a:pt x="2060" y="31"/>
                  </a:cubicBezTo>
                  <a:cubicBezTo>
                    <a:pt x="1430" y="178"/>
                    <a:pt x="872" y="547"/>
                    <a:pt x="505" y="1093"/>
                  </a:cubicBezTo>
                  <a:cubicBezTo>
                    <a:pt x="147" y="1608"/>
                    <a:pt x="0" y="2271"/>
                    <a:pt x="63" y="2890"/>
                  </a:cubicBezTo>
                  <a:cubicBezTo>
                    <a:pt x="105" y="3238"/>
                    <a:pt x="199" y="3563"/>
                    <a:pt x="336" y="3878"/>
                  </a:cubicBezTo>
                  <a:cubicBezTo>
                    <a:pt x="463" y="4162"/>
                    <a:pt x="641" y="4446"/>
                    <a:pt x="883" y="4646"/>
                  </a:cubicBezTo>
                  <a:cubicBezTo>
                    <a:pt x="1293" y="5013"/>
                    <a:pt x="1829" y="5129"/>
                    <a:pt x="2365" y="5055"/>
                  </a:cubicBezTo>
                  <a:cubicBezTo>
                    <a:pt x="3006" y="4971"/>
                    <a:pt x="3616" y="4677"/>
                    <a:pt x="4151" y="4320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40" name="Google Shape;3440;p30"/>
            <p:cNvGrpSpPr/>
            <p:nvPr/>
          </p:nvGrpSpPr>
          <p:grpSpPr>
            <a:xfrm>
              <a:off x="5385326" y="-1311537"/>
              <a:ext cx="402263" cy="338092"/>
              <a:chOff x="4778776" y="-710437"/>
              <a:chExt cx="402263" cy="338092"/>
            </a:xfrm>
          </p:grpSpPr>
          <p:sp>
            <p:nvSpPr>
              <p:cNvPr id="3441" name="Google Shape;3441;p30"/>
              <p:cNvSpPr/>
              <p:nvPr/>
            </p:nvSpPr>
            <p:spPr>
              <a:xfrm>
                <a:off x="4791237" y="-710437"/>
                <a:ext cx="389802" cy="338092"/>
              </a:xfrm>
              <a:custGeom>
                <a:avLst/>
                <a:gdLst/>
                <a:ahLst/>
                <a:cxnLst/>
                <a:rect l="l" t="t" r="r" b="b"/>
                <a:pathLst>
                  <a:path w="5224" h="4531" extrusionOk="0">
                    <a:moveTo>
                      <a:pt x="4046" y="0"/>
                    </a:moveTo>
                    <a:cubicBezTo>
                      <a:pt x="3048" y="526"/>
                      <a:pt x="0" y="2103"/>
                      <a:pt x="0" y="2103"/>
                    </a:cubicBezTo>
                    <a:cubicBezTo>
                      <a:pt x="904" y="4530"/>
                      <a:pt x="2838" y="4163"/>
                      <a:pt x="3826" y="3563"/>
                    </a:cubicBezTo>
                    <a:cubicBezTo>
                      <a:pt x="5224" y="2701"/>
                      <a:pt x="4971" y="1125"/>
                      <a:pt x="40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30"/>
              <p:cNvSpPr/>
              <p:nvPr/>
            </p:nvSpPr>
            <p:spPr>
              <a:xfrm>
                <a:off x="4810787" y="-691634"/>
                <a:ext cx="306753" cy="258102"/>
              </a:xfrm>
              <a:custGeom>
                <a:avLst/>
                <a:gdLst/>
                <a:ahLst/>
                <a:cxnLst/>
                <a:rect l="l" t="t" r="r" b="b"/>
                <a:pathLst>
                  <a:path w="4111" h="3459" extrusionOk="0">
                    <a:moveTo>
                      <a:pt x="106" y="1830"/>
                    </a:moveTo>
                    <a:cubicBezTo>
                      <a:pt x="232" y="2145"/>
                      <a:pt x="348" y="2397"/>
                      <a:pt x="589" y="2638"/>
                    </a:cubicBezTo>
                    <a:cubicBezTo>
                      <a:pt x="810" y="2849"/>
                      <a:pt x="1063" y="3038"/>
                      <a:pt x="1336" y="3164"/>
                    </a:cubicBezTo>
                    <a:cubicBezTo>
                      <a:pt x="1956" y="3458"/>
                      <a:pt x="2649" y="3343"/>
                      <a:pt x="3238" y="3017"/>
                    </a:cubicBezTo>
                    <a:cubicBezTo>
                      <a:pt x="3774" y="2733"/>
                      <a:pt x="4111" y="2271"/>
                      <a:pt x="4069" y="1629"/>
                    </a:cubicBezTo>
                    <a:cubicBezTo>
                      <a:pt x="4037" y="1293"/>
                      <a:pt x="3922" y="999"/>
                      <a:pt x="3774" y="694"/>
                    </a:cubicBezTo>
                    <a:cubicBezTo>
                      <a:pt x="3648" y="442"/>
                      <a:pt x="3448" y="242"/>
                      <a:pt x="3312" y="1"/>
                    </a:cubicBezTo>
                    <a:cubicBezTo>
                      <a:pt x="2313" y="515"/>
                      <a:pt x="652" y="1377"/>
                      <a:pt x="1" y="1703"/>
                    </a:cubicBezTo>
                    <a:cubicBezTo>
                      <a:pt x="54" y="1735"/>
                      <a:pt x="85" y="1777"/>
                      <a:pt x="106" y="183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30"/>
              <p:cNvSpPr/>
              <p:nvPr/>
            </p:nvSpPr>
            <p:spPr>
              <a:xfrm>
                <a:off x="4778776" y="-709990"/>
                <a:ext cx="381892" cy="310409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4160" extrusionOk="0">
                    <a:moveTo>
                      <a:pt x="4187" y="0"/>
                    </a:moveTo>
                    <a:cubicBezTo>
                      <a:pt x="4083" y="0"/>
                      <a:pt x="3983" y="105"/>
                      <a:pt x="4056" y="215"/>
                    </a:cubicBezTo>
                    <a:cubicBezTo>
                      <a:pt x="4561" y="971"/>
                      <a:pt x="5107" y="2107"/>
                      <a:pt x="4540" y="2969"/>
                    </a:cubicBezTo>
                    <a:cubicBezTo>
                      <a:pt x="4234" y="3452"/>
                      <a:pt x="3625" y="3704"/>
                      <a:pt x="3089" y="3809"/>
                    </a:cubicBezTo>
                    <a:cubicBezTo>
                      <a:pt x="2926" y="3843"/>
                      <a:pt x="2760" y="3860"/>
                      <a:pt x="2593" y="3860"/>
                    </a:cubicBezTo>
                    <a:cubicBezTo>
                      <a:pt x="2190" y="3860"/>
                      <a:pt x="1786" y="3761"/>
                      <a:pt x="1429" y="3568"/>
                    </a:cubicBezTo>
                    <a:cubicBezTo>
                      <a:pt x="850" y="3253"/>
                      <a:pt x="451" y="2706"/>
                      <a:pt x="314" y="2065"/>
                    </a:cubicBezTo>
                    <a:cubicBezTo>
                      <a:pt x="298" y="1994"/>
                      <a:pt x="243" y="1963"/>
                      <a:pt x="185" y="1963"/>
                    </a:cubicBezTo>
                    <a:cubicBezTo>
                      <a:pt x="97" y="1963"/>
                      <a:pt x="1" y="2035"/>
                      <a:pt x="20" y="2149"/>
                    </a:cubicBezTo>
                    <a:cubicBezTo>
                      <a:pt x="167" y="2779"/>
                      <a:pt x="546" y="3337"/>
                      <a:pt x="1081" y="3704"/>
                    </a:cubicBezTo>
                    <a:cubicBezTo>
                      <a:pt x="1528" y="4008"/>
                      <a:pt x="2066" y="4160"/>
                      <a:pt x="2604" y="4160"/>
                    </a:cubicBezTo>
                    <a:cubicBezTo>
                      <a:pt x="2699" y="4160"/>
                      <a:pt x="2795" y="4155"/>
                      <a:pt x="2889" y="4146"/>
                    </a:cubicBezTo>
                    <a:cubicBezTo>
                      <a:pt x="3225" y="4104"/>
                      <a:pt x="3552" y="4009"/>
                      <a:pt x="3867" y="3872"/>
                    </a:cubicBezTo>
                    <a:cubicBezTo>
                      <a:pt x="4161" y="3746"/>
                      <a:pt x="4435" y="3568"/>
                      <a:pt x="4645" y="3326"/>
                    </a:cubicBezTo>
                    <a:cubicBezTo>
                      <a:pt x="5002" y="2916"/>
                      <a:pt x="5117" y="2380"/>
                      <a:pt x="5054" y="1844"/>
                    </a:cubicBezTo>
                    <a:cubicBezTo>
                      <a:pt x="4970" y="1203"/>
                      <a:pt x="4666" y="593"/>
                      <a:pt x="4308" y="68"/>
                    </a:cubicBezTo>
                    <a:cubicBezTo>
                      <a:pt x="4277" y="20"/>
                      <a:pt x="4231" y="0"/>
                      <a:pt x="4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30"/>
              <p:cNvSpPr/>
              <p:nvPr/>
            </p:nvSpPr>
            <p:spPr>
              <a:xfrm>
                <a:off x="4951963" y="-599108"/>
                <a:ext cx="27310" cy="37234"/>
              </a:xfrm>
              <a:custGeom>
                <a:avLst/>
                <a:gdLst/>
                <a:ahLst/>
                <a:cxnLst/>
                <a:rect l="l" t="t" r="r" b="b"/>
                <a:pathLst>
                  <a:path w="366" h="49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2" y="127"/>
                      <a:pt x="75" y="263"/>
                      <a:pt x="75" y="368"/>
                    </a:cubicBezTo>
                    <a:cubicBezTo>
                      <a:pt x="64" y="389"/>
                      <a:pt x="75" y="421"/>
                      <a:pt x="96" y="442"/>
                    </a:cubicBezTo>
                    <a:cubicBezTo>
                      <a:pt x="123" y="482"/>
                      <a:pt x="160" y="499"/>
                      <a:pt x="196" y="499"/>
                    </a:cubicBezTo>
                    <a:cubicBezTo>
                      <a:pt x="283" y="499"/>
                      <a:pt x="365" y="402"/>
                      <a:pt x="306" y="305"/>
                    </a:cubicBezTo>
                    <a:cubicBezTo>
                      <a:pt x="222" y="179"/>
                      <a:pt x="117" y="95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30"/>
              <p:cNvSpPr/>
              <p:nvPr/>
            </p:nvSpPr>
            <p:spPr>
              <a:xfrm>
                <a:off x="4896298" y="-552845"/>
                <a:ext cx="21266" cy="40293"/>
              </a:xfrm>
              <a:custGeom>
                <a:avLst/>
                <a:gdLst/>
                <a:ahLst/>
                <a:cxnLst/>
                <a:rect l="l" t="t" r="r" b="b"/>
                <a:pathLst>
                  <a:path w="285" h="540" extrusionOk="0">
                    <a:moveTo>
                      <a:pt x="53" y="1"/>
                    </a:moveTo>
                    <a:cubicBezTo>
                      <a:pt x="43" y="138"/>
                      <a:pt x="1" y="253"/>
                      <a:pt x="11" y="400"/>
                    </a:cubicBezTo>
                    <a:cubicBezTo>
                      <a:pt x="11" y="442"/>
                      <a:pt x="22" y="474"/>
                      <a:pt x="43" y="495"/>
                    </a:cubicBezTo>
                    <a:cubicBezTo>
                      <a:pt x="71" y="524"/>
                      <a:pt x="107" y="540"/>
                      <a:pt x="141" y="540"/>
                    </a:cubicBezTo>
                    <a:cubicBezTo>
                      <a:pt x="170" y="540"/>
                      <a:pt x="198" y="529"/>
                      <a:pt x="221" y="505"/>
                    </a:cubicBezTo>
                    <a:cubicBezTo>
                      <a:pt x="274" y="463"/>
                      <a:pt x="284" y="379"/>
                      <a:pt x="242" y="327"/>
                    </a:cubicBezTo>
                    <a:cubicBezTo>
                      <a:pt x="169" y="243"/>
                      <a:pt x="116" y="106"/>
                      <a:pt x="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30"/>
              <p:cNvSpPr/>
              <p:nvPr/>
            </p:nvSpPr>
            <p:spPr>
              <a:xfrm>
                <a:off x="5038221" y="-614031"/>
                <a:ext cx="35443" cy="34772"/>
              </a:xfrm>
              <a:custGeom>
                <a:avLst/>
                <a:gdLst/>
                <a:ahLst/>
                <a:cxnLst/>
                <a:rect l="l" t="t" r="r" b="b"/>
                <a:pathLst>
                  <a:path w="475" h="46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6" y="127"/>
                      <a:pt x="138" y="253"/>
                      <a:pt x="222" y="400"/>
                    </a:cubicBezTo>
                    <a:cubicBezTo>
                      <a:pt x="232" y="421"/>
                      <a:pt x="253" y="432"/>
                      <a:pt x="274" y="453"/>
                    </a:cubicBezTo>
                    <a:cubicBezTo>
                      <a:pt x="291" y="462"/>
                      <a:pt x="309" y="466"/>
                      <a:pt x="327" y="466"/>
                    </a:cubicBezTo>
                    <a:cubicBezTo>
                      <a:pt x="374" y="466"/>
                      <a:pt x="420" y="439"/>
                      <a:pt x="442" y="400"/>
                    </a:cubicBezTo>
                    <a:cubicBezTo>
                      <a:pt x="474" y="337"/>
                      <a:pt x="453" y="264"/>
                      <a:pt x="390" y="232"/>
                    </a:cubicBezTo>
                    <a:cubicBezTo>
                      <a:pt x="264" y="159"/>
                      <a:pt x="138" y="43"/>
                      <a:pt x="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30"/>
              <p:cNvSpPr/>
              <p:nvPr/>
            </p:nvSpPr>
            <p:spPr>
              <a:xfrm>
                <a:off x="4952784" y="-503374"/>
                <a:ext cx="21564" cy="37980"/>
              </a:xfrm>
              <a:custGeom>
                <a:avLst/>
                <a:gdLst/>
                <a:ahLst/>
                <a:cxnLst/>
                <a:rect l="l" t="t" r="r" b="b"/>
                <a:pathLst>
                  <a:path w="289" h="509" extrusionOk="0">
                    <a:moveTo>
                      <a:pt x="64" y="0"/>
                    </a:moveTo>
                    <a:cubicBezTo>
                      <a:pt x="64" y="115"/>
                      <a:pt x="53" y="242"/>
                      <a:pt x="21" y="326"/>
                    </a:cubicBezTo>
                    <a:cubicBezTo>
                      <a:pt x="0" y="358"/>
                      <a:pt x="0" y="389"/>
                      <a:pt x="11" y="421"/>
                    </a:cubicBezTo>
                    <a:cubicBezTo>
                      <a:pt x="31" y="482"/>
                      <a:pt x="80" y="508"/>
                      <a:pt x="130" y="508"/>
                    </a:cubicBezTo>
                    <a:cubicBezTo>
                      <a:pt x="208" y="508"/>
                      <a:pt x="289" y="443"/>
                      <a:pt x="263" y="347"/>
                    </a:cubicBezTo>
                    <a:cubicBezTo>
                      <a:pt x="221" y="200"/>
                      <a:pt x="137" y="94"/>
                      <a:pt x="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30"/>
              <p:cNvSpPr/>
              <p:nvPr/>
            </p:nvSpPr>
            <p:spPr>
              <a:xfrm>
                <a:off x="5038221" y="-539489"/>
                <a:ext cx="29922" cy="33802"/>
              </a:xfrm>
              <a:custGeom>
                <a:avLst/>
                <a:gdLst/>
                <a:ahLst/>
                <a:cxnLst/>
                <a:rect l="l" t="t" r="r" b="b"/>
                <a:pathLst>
                  <a:path w="401" h="453" extrusionOk="0">
                    <a:moveTo>
                      <a:pt x="1" y="1"/>
                    </a:moveTo>
                    <a:lnTo>
                      <a:pt x="138" y="368"/>
                    </a:lnTo>
                    <a:cubicBezTo>
                      <a:pt x="156" y="423"/>
                      <a:pt x="208" y="453"/>
                      <a:pt x="260" y="453"/>
                    </a:cubicBezTo>
                    <a:cubicBezTo>
                      <a:pt x="298" y="453"/>
                      <a:pt x="336" y="436"/>
                      <a:pt x="358" y="400"/>
                    </a:cubicBezTo>
                    <a:cubicBezTo>
                      <a:pt x="400" y="337"/>
                      <a:pt x="379" y="263"/>
                      <a:pt x="327" y="22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49" name="Google Shape;3449;p30"/>
          <p:cNvGrpSpPr/>
          <p:nvPr/>
        </p:nvGrpSpPr>
        <p:grpSpPr>
          <a:xfrm rot="-6299921" flipH="1">
            <a:off x="2366171" y="-196793"/>
            <a:ext cx="1000690" cy="764193"/>
            <a:chOff x="2577983" y="-694619"/>
            <a:chExt cx="544409" cy="415769"/>
          </a:xfrm>
        </p:grpSpPr>
        <p:sp>
          <p:nvSpPr>
            <p:cNvPr id="3450" name="Google Shape;3450;p30"/>
            <p:cNvSpPr/>
            <p:nvPr/>
          </p:nvSpPr>
          <p:spPr>
            <a:xfrm rot="-5400000">
              <a:off x="2642303" y="-758939"/>
              <a:ext cx="415769" cy="544409"/>
            </a:xfrm>
            <a:custGeom>
              <a:avLst/>
              <a:gdLst/>
              <a:ahLst/>
              <a:cxnLst/>
              <a:rect l="l" t="t" r="r" b="b"/>
              <a:pathLst>
                <a:path w="5572" h="7296" extrusionOk="0">
                  <a:moveTo>
                    <a:pt x="4257" y="7295"/>
                  </a:moveTo>
                  <a:cubicBezTo>
                    <a:pt x="4320" y="7001"/>
                    <a:pt x="4331" y="6749"/>
                    <a:pt x="4331" y="6454"/>
                  </a:cubicBezTo>
                  <a:cubicBezTo>
                    <a:pt x="4320" y="6223"/>
                    <a:pt x="4310" y="6002"/>
                    <a:pt x="4236" y="5782"/>
                  </a:cubicBezTo>
                  <a:cubicBezTo>
                    <a:pt x="4289" y="5855"/>
                    <a:pt x="4331" y="5918"/>
                    <a:pt x="4373" y="5981"/>
                  </a:cubicBezTo>
                  <a:cubicBezTo>
                    <a:pt x="4383" y="5992"/>
                    <a:pt x="4383" y="6002"/>
                    <a:pt x="4394" y="6013"/>
                  </a:cubicBezTo>
                  <a:cubicBezTo>
                    <a:pt x="4383" y="6170"/>
                    <a:pt x="4467" y="6338"/>
                    <a:pt x="4530" y="6475"/>
                  </a:cubicBezTo>
                  <a:cubicBezTo>
                    <a:pt x="4667" y="6759"/>
                    <a:pt x="4835" y="6990"/>
                    <a:pt x="5098" y="7169"/>
                  </a:cubicBezTo>
                  <a:cubicBezTo>
                    <a:pt x="5140" y="6875"/>
                    <a:pt x="5014" y="6602"/>
                    <a:pt x="4877" y="6370"/>
                  </a:cubicBezTo>
                  <a:cubicBezTo>
                    <a:pt x="4761" y="6212"/>
                    <a:pt x="4635" y="6118"/>
                    <a:pt x="4499" y="5992"/>
                  </a:cubicBezTo>
                  <a:cubicBezTo>
                    <a:pt x="4509" y="5971"/>
                    <a:pt x="4520" y="5939"/>
                    <a:pt x="4499" y="5908"/>
                  </a:cubicBezTo>
                  <a:cubicBezTo>
                    <a:pt x="4394" y="5750"/>
                    <a:pt x="4289" y="5582"/>
                    <a:pt x="4184" y="5413"/>
                  </a:cubicBezTo>
                  <a:cubicBezTo>
                    <a:pt x="4352" y="5572"/>
                    <a:pt x="4530" y="5687"/>
                    <a:pt x="4730" y="5792"/>
                  </a:cubicBezTo>
                  <a:cubicBezTo>
                    <a:pt x="5004" y="5939"/>
                    <a:pt x="5266" y="6055"/>
                    <a:pt x="5571" y="6086"/>
                  </a:cubicBezTo>
                  <a:cubicBezTo>
                    <a:pt x="5266" y="5603"/>
                    <a:pt x="4667" y="5256"/>
                    <a:pt x="4089" y="5256"/>
                  </a:cubicBezTo>
                  <a:cubicBezTo>
                    <a:pt x="3942" y="5025"/>
                    <a:pt x="3805" y="4794"/>
                    <a:pt x="3658" y="4563"/>
                  </a:cubicBezTo>
                  <a:cubicBezTo>
                    <a:pt x="3921" y="4731"/>
                    <a:pt x="4194" y="4825"/>
                    <a:pt x="4478" y="4920"/>
                  </a:cubicBezTo>
                  <a:cubicBezTo>
                    <a:pt x="4782" y="5004"/>
                    <a:pt x="5088" y="5067"/>
                    <a:pt x="5413" y="5046"/>
                  </a:cubicBezTo>
                  <a:cubicBezTo>
                    <a:pt x="4972" y="4615"/>
                    <a:pt x="4257" y="4394"/>
                    <a:pt x="3647" y="4531"/>
                  </a:cubicBezTo>
                  <a:cubicBezTo>
                    <a:pt x="3500" y="4299"/>
                    <a:pt x="3364" y="4068"/>
                    <a:pt x="3217" y="3837"/>
                  </a:cubicBezTo>
                  <a:cubicBezTo>
                    <a:pt x="3794" y="4152"/>
                    <a:pt x="4572" y="4194"/>
                    <a:pt x="5214" y="4058"/>
                  </a:cubicBezTo>
                  <a:cubicBezTo>
                    <a:pt x="4635" y="3722"/>
                    <a:pt x="3837" y="3669"/>
                    <a:pt x="3196" y="3806"/>
                  </a:cubicBezTo>
                  <a:cubicBezTo>
                    <a:pt x="3101" y="3648"/>
                    <a:pt x="2996" y="3490"/>
                    <a:pt x="2901" y="3343"/>
                  </a:cubicBezTo>
                  <a:cubicBezTo>
                    <a:pt x="2849" y="3269"/>
                    <a:pt x="2796" y="3196"/>
                    <a:pt x="2743" y="3133"/>
                  </a:cubicBezTo>
                  <a:cubicBezTo>
                    <a:pt x="3101" y="3238"/>
                    <a:pt x="3458" y="3290"/>
                    <a:pt x="3815" y="3311"/>
                  </a:cubicBezTo>
                  <a:cubicBezTo>
                    <a:pt x="4226" y="3332"/>
                    <a:pt x="4625" y="3322"/>
                    <a:pt x="5025" y="3217"/>
                  </a:cubicBezTo>
                  <a:cubicBezTo>
                    <a:pt x="4331" y="2933"/>
                    <a:pt x="3427" y="2849"/>
                    <a:pt x="2701" y="3070"/>
                  </a:cubicBezTo>
                  <a:cubicBezTo>
                    <a:pt x="2502" y="2797"/>
                    <a:pt x="2281" y="2534"/>
                    <a:pt x="2050" y="2271"/>
                  </a:cubicBezTo>
                  <a:cubicBezTo>
                    <a:pt x="2491" y="2386"/>
                    <a:pt x="2933" y="2439"/>
                    <a:pt x="3385" y="2470"/>
                  </a:cubicBezTo>
                  <a:cubicBezTo>
                    <a:pt x="3879" y="2491"/>
                    <a:pt x="4373" y="2491"/>
                    <a:pt x="4867" y="2355"/>
                  </a:cubicBezTo>
                  <a:cubicBezTo>
                    <a:pt x="4383" y="2208"/>
                    <a:pt x="3900" y="2145"/>
                    <a:pt x="3406" y="2113"/>
                  </a:cubicBezTo>
                  <a:cubicBezTo>
                    <a:pt x="2944" y="2092"/>
                    <a:pt x="2460" y="2103"/>
                    <a:pt x="2008" y="2218"/>
                  </a:cubicBezTo>
                  <a:cubicBezTo>
                    <a:pt x="1839" y="2040"/>
                    <a:pt x="1671" y="1851"/>
                    <a:pt x="1493" y="1672"/>
                  </a:cubicBezTo>
                  <a:cubicBezTo>
                    <a:pt x="1934" y="1788"/>
                    <a:pt x="2397" y="1714"/>
                    <a:pt x="2827" y="1672"/>
                  </a:cubicBezTo>
                  <a:cubicBezTo>
                    <a:pt x="3301" y="1620"/>
                    <a:pt x="3763" y="1609"/>
                    <a:pt x="4215" y="1451"/>
                  </a:cubicBezTo>
                  <a:cubicBezTo>
                    <a:pt x="3752" y="1325"/>
                    <a:pt x="3269" y="1272"/>
                    <a:pt x="2785" y="1314"/>
                  </a:cubicBezTo>
                  <a:cubicBezTo>
                    <a:pt x="2323" y="1377"/>
                    <a:pt x="1903" y="1503"/>
                    <a:pt x="1461" y="1630"/>
                  </a:cubicBezTo>
                  <a:cubicBezTo>
                    <a:pt x="1346" y="1503"/>
                    <a:pt x="1230" y="1388"/>
                    <a:pt x="1115" y="1262"/>
                  </a:cubicBezTo>
                  <a:cubicBezTo>
                    <a:pt x="778" y="894"/>
                    <a:pt x="452" y="505"/>
                    <a:pt x="179" y="85"/>
                  </a:cubicBezTo>
                  <a:cubicBezTo>
                    <a:pt x="127" y="1"/>
                    <a:pt x="1" y="74"/>
                    <a:pt x="53" y="158"/>
                  </a:cubicBezTo>
                  <a:cubicBezTo>
                    <a:pt x="337" y="600"/>
                    <a:pt x="673" y="1010"/>
                    <a:pt x="1031" y="1398"/>
                  </a:cubicBezTo>
                  <a:cubicBezTo>
                    <a:pt x="463" y="1840"/>
                    <a:pt x="169" y="2786"/>
                    <a:pt x="347" y="3490"/>
                  </a:cubicBezTo>
                  <a:cubicBezTo>
                    <a:pt x="662" y="2807"/>
                    <a:pt x="872" y="2134"/>
                    <a:pt x="1052" y="1409"/>
                  </a:cubicBezTo>
                  <a:cubicBezTo>
                    <a:pt x="1209" y="1588"/>
                    <a:pt x="1377" y="1756"/>
                    <a:pt x="1535" y="1935"/>
                  </a:cubicBezTo>
                  <a:cubicBezTo>
                    <a:pt x="1419" y="2050"/>
                    <a:pt x="1335" y="2208"/>
                    <a:pt x="1272" y="2355"/>
                  </a:cubicBezTo>
                  <a:cubicBezTo>
                    <a:pt x="1125" y="2702"/>
                    <a:pt x="1052" y="3070"/>
                    <a:pt x="1020" y="3437"/>
                  </a:cubicBezTo>
                  <a:cubicBezTo>
                    <a:pt x="1010" y="3627"/>
                    <a:pt x="1010" y="3816"/>
                    <a:pt x="1041" y="4016"/>
                  </a:cubicBezTo>
                  <a:cubicBezTo>
                    <a:pt x="1251" y="3690"/>
                    <a:pt x="1356" y="3332"/>
                    <a:pt x="1451" y="2965"/>
                  </a:cubicBezTo>
                  <a:cubicBezTo>
                    <a:pt x="1524" y="2629"/>
                    <a:pt x="1556" y="2323"/>
                    <a:pt x="1587" y="1987"/>
                  </a:cubicBezTo>
                  <a:cubicBezTo>
                    <a:pt x="1661" y="2061"/>
                    <a:pt x="1724" y="2134"/>
                    <a:pt x="1787" y="2208"/>
                  </a:cubicBezTo>
                  <a:cubicBezTo>
                    <a:pt x="1956" y="2376"/>
                    <a:pt x="2113" y="2555"/>
                    <a:pt x="2271" y="2744"/>
                  </a:cubicBezTo>
                  <a:cubicBezTo>
                    <a:pt x="1913" y="2986"/>
                    <a:pt x="1766" y="3427"/>
                    <a:pt x="1650" y="3816"/>
                  </a:cubicBezTo>
                  <a:cubicBezTo>
                    <a:pt x="1556" y="4110"/>
                    <a:pt x="1545" y="4415"/>
                    <a:pt x="1587" y="4720"/>
                  </a:cubicBezTo>
                  <a:cubicBezTo>
                    <a:pt x="1703" y="4563"/>
                    <a:pt x="1776" y="4394"/>
                    <a:pt x="1850" y="4236"/>
                  </a:cubicBezTo>
                  <a:lnTo>
                    <a:pt x="1945" y="3995"/>
                  </a:lnTo>
                  <a:cubicBezTo>
                    <a:pt x="2124" y="3596"/>
                    <a:pt x="2176" y="3196"/>
                    <a:pt x="2292" y="2776"/>
                  </a:cubicBezTo>
                  <a:cubicBezTo>
                    <a:pt x="2428" y="2933"/>
                    <a:pt x="2554" y="3101"/>
                    <a:pt x="2670" y="3269"/>
                  </a:cubicBezTo>
                  <a:cubicBezTo>
                    <a:pt x="2722" y="3353"/>
                    <a:pt x="2775" y="3427"/>
                    <a:pt x="2827" y="3511"/>
                  </a:cubicBezTo>
                  <a:cubicBezTo>
                    <a:pt x="2344" y="3942"/>
                    <a:pt x="2092" y="4731"/>
                    <a:pt x="2260" y="5350"/>
                  </a:cubicBezTo>
                  <a:cubicBezTo>
                    <a:pt x="2439" y="5056"/>
                    <a:pt x="2544" y="4752"/>
                    <a:pt x="2649" y="4436"/>
                  </a:cubicBezTo>
                  <a:cubicBezTo>
                    <a:pt x="2743" y="4152"/>
                    <a:pt x="2827" y="3869"/>
                    <a:pt x="2870" y="3564"/>
                  </a:cubicBezTo>
                  <a:cubicBezTo>
                    <a:pt x="3007" y="3774"/>
                    <a:pt x="3143" y="3995"/>
                    <a:pt x="3269" y="4205"/>
                  </a:cubicBezTo>
                  <a:cubicBezTo>
                    <a:pt x="2764" y="4657"/>
                    <a:pt x="2649" y="5572"/>
                    <a:pt x="2901" y="6181"/>
                  </a:cubicBezTo>
                  <a:cubicBezTo>
                    <a:pt x="3133" y="5551"/>
                    <a:pt x="3206" y="4920"/>
                    <a:pt x="3311" y="4268"/>
                  </a:cubicBezTo>
                  <a:cubicBezTo>
                    <a:pt x="3364" y="4362"/>
                    <a:pt x="3427" y="4446"/>
                    <a:pt x="3479" y="4541"/>
                  </a:cubicBezTo>
                  <a:cubicBezTo>
                    <a:pt x="3574" y="4689"/>
                    <a:pt x="3658" y="4846"/>
                    <a:pt x="3752" y="4993"/>
                  </a:cubicBezTo>
                  <a:cubicBezTo>
                    <a:pt x="3248" y="5477"/>
                    <a:pt x="3217" y="6349"/>
                    <a:pt x="3469" y="6969"/>
                  </a:cubicBezTo>
                  <a:cubicBezTo>
                    <a:pt x="3605" y="6644"/>
                    <a:pt x="3637" y="6307"/>
                    <a:pt x="3689" y="5960"/>
                  </a:cubicBezTo>
                  <a:cubicBezTo>
                    <a:pt x="3710" y="5687"/>
                    <a:pt x="3752" y="5340"/>
                    <a:pt x="3784" y="5046"/>
                  </a:cubicBezTo>
                  <a:cubicBezTo>
                    <a:pt x="3911" y="5245"/>
                    <a:pt x="4026" y="5445"/>
                    <a:pt x="4152" y="5645"/>
                  </a:cubicBezTo>
                  <a:cubicBezTo>
                    <a:pt x="3900" y="6149"/>
                    <a:pt x="3879" y="6854"/>
                    <a:pt x="4257" y="7295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51" name="Google Shape;3451;p30"/>
            <p:cNvGrpSpPr/>
            <p:nvPr/>
          </p:nvGrpSpPr>
          <p:grpSpPr>
            <a:xfrm>
              <a:off x="2578498" y="-693137"/>
              <a:ext cx="543365" cy="412784"/>
              <a:chOff x="4332375" y="623325"/>
              <a:chExt cx="182050" cy="138300"/>
            </a:xfrm>
          </p:grpSpPr>
          <p:sp>
            <p:nvSpPr>
              <p:cNvPr id="3452" name="Google Shape;3452;p30"/>
              <p:cNvSpPr/>
              <p:nvPr/>
            </p:nvSpPr>
            <p:spPr>
              <a:xfrm>
                <a:off x="4332375" y="649825"/>
                <a:ext cx="151000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6040" h="4472" extrusionOk="0">
                    <a:moveTo>
                      <a:pt x="5941" y="0"/>
                    </a:moveTo>
                    <a:cubicBezTo>
                      <a:pt x="5929" y="0"/>
                      <a:pt x="5917" y="4"/>
                      <a:pt x="5905" y="13"/>
                    </a:cubicBezTo>
                    <a:cubicBezTo>
                      <a:pt x="5053" y="559"/>
                      <a:pt x="4170" y="1054"/>
                      <a:pt x="3329" y="1621"/>
                    </a:cubicBezTo>
                    <a:cubicBezTo>
                      <a:pt x="2572" y="2126"/>
                      <a:pt x="1932" y="2778"/>
                      <a:pt x="1259" y="3397"/>
                    </a:cubicBezTo>
                    <a:cubicBezTo>
                      <a:pt x="881" y="3734"/>
                      <a:pt x="502" y="4060"/>
                      <a:pt x="71" y="4333"/>
                    </a:cubicBezTo>
                    <a:cubicBezTo>
                      <a:pt x="1" y="4377"/>
                      <a:pt x="41" y="4472"/>
                      <a:pt x="105" y="4472"/>
                    </a:cubicBezTo>
                    <a:cubicBezTo>
                      <a:pt x="117" y="4472"/>
                      <a:pt x="131" y="4468"/>
                      <a:pt x="145" y="4459"/>
                    </a:cubicBezTo>
                    <a:cubicBezTo>
                      <a:pt x="902" y="3986"/>
                      <a:pt x="1532" y="3324"/>
                      <a:pt x="2194" y="2725"/>
                    </a:cubicBezTo>
                    <a:cubicBezTo>
                      <a:pt x="2530" y="2409"/>
                      <a:pt x="2878" y="2105"/>
                      <a:pt x="3256" y="1842"/>
                    </a:cubicBezTo>
                    <a:cubicBezTo>
                      <a:pt x="3676" y="1558"/>
                      <a:pt x="4097" y="1295"/>
                      <a:pt x="4527" y="1033"/>
                    </a:cubicBezTo>
                    <a:cubicBezTo>
                      <a:pt x="5011" y="738"/>
                      <a:pt x="5494" y="454"/>
                      <a:pt x="5978" y="139"/>
                    </a:cubicBezTo>
                    <a:cubicBezTo>
                      <a:pt x="6040" y="95"/>
                      <a:pt x="5998" y="0"/>
                      <a:pt x="59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30"/>
              <p:cNvSpPr/>
              <p:nvPr/>
            </p:nvSpPr>
            <p:spPr>
              <a:xfrm>
                <a:off x="4479975" y="634950"/>
                <a:ext cx="31300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713" extrusionOk="0">
                    <a:moveTo>
                      <a:pt x="1135" y="1"/>
                    </a:moveTo>
                    <a:cubicBezTo>
                      <a:pt x="887" y="1"/>
                      <a:pt x="662" y="111"/>
                      <a:pt x="452" y="229"/>
                    </a:cubicBezTo>
                    <a:cubicBezTo>
                      <a:pt x="263" y="366"/>
                      <a:pt x="169" y="524"/>
                      <a:pt x="1" y="692"/>
                    </a:cubicBezTo>
                    <a:cubicBezTo>
                      <a:pt x="44" y="706"/>
                      <a:pt x="88" y="712"/>
                      <a:pt x="133" y="712"/>
                    </a:cubicBezTo>
                    <a:cubicBezTo>
                      <a:pt x="283" y="712"/>
                      <a:pt x="436" y="642"/>
                      <a:pt x="557" y="577"/>
                    </a:cubicBezTo>
                    <a:cubicBezTo>
                      <a:pt x="842" y="440"/>
                      <a:pt x="1073" y="271"/>
                      <a:pt x="1251" y="9"/>
                    </a:cubicBezTo>
                    <a:cubicBezTo>
                      <a:pt x="1212" y="4"/>
                      <a:pt x="1173" y="1"/>
                      <a:pt x="11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30"/>
              <p:cNvSpPr/>
              <p:nvPr/>
            </p:nvSpPr>
            <p:spPr>
              <a:xfrm>
                <a:off x="4462900" y="623325"/>
                <a:ext cx="2130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852" h="1547" extrusionOk="0">
                    <a:moveTo>
                      <a:pt x="852" y="1"/>
                    </a:moveTo>
                    <a:lnTo>
                      <a:pt x="852" y="1"/>
                    </a:lnTo>
                    <a:cubicBezTo>
                      <a:pt x="358" y="316"/>
                      <a:pt x="0" y="947"/>
                      <a:pt x="21" y="1546"/>
                    </a:cubicBezTo>
                    <a:cubicBezTo>
                      <a:pt x="263" y="1336"/>
                      <a:pt x="410" y="1105"/>
                      <a:pt x="558" y="842"/>
                    </a:cubicBezTo>
                    <a:cubicBezTo>
                      <a:pt x="705" y="568"/>
                      <a:pt x="820" y="306"/>
                      <a:pt x="8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30"/>
              <p:cNvSpPr/>
              <p:nvPr/>
            </p:nvSpPr>
            <p:spPr>
              <a:xfrm>
                <a:off x="4441625" y="627275"/>
                <a:ext cx="17075" cy="447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1788" extrusionOk="0">
                    <a:moveTo>
                      <a:pt x="662" y="1"/>
                    </a:moveTo>
                    <a:cubicBezTo>
                      <a:pt x="231" y="452"/>
                      <a:pt x="0" y="1178"/>
                      <a:pt x="147" y="1788"/>
                    </a:cubicBezTo>
                    <a:cubicBezTo>
                      <a:pt x="337" y="1524"/>
                      <a:pt x="442" y="1241"/>
                      <a:pt x="536" y="936"/>
                    </a:cubicBezTo>
                    <a:cubicBezTo>
                      <a:pt x="620" y="631"/>
                      <a:pt x="683" y="326"/>
                      <a:pt x="6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30"/>
              <p:cNvSpPr/>
              <p:nvPr/>
            </p:nvSpPr>
            <p:spPr>
              <a:xfrm>
                <a:off x="4423750" y="632550"/>
                <a:ext cx="13150" cy="5100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2040" extrusionOk="0">
                    <a:moveTo>
                      <a:pt x="389" y="0"/>
                    </a:moveTo>
                    <a:lnTo>
                      <a:pt x="389" y="0"/>
                    </a:lnTo>
                    <a:cubicBezTo>
                      <a:pt x="53" y="578"/>
                      <a:pt x="0" y="1387"/>
                      <a:pt x="137" y="2039"/>
                    </a:cubicBezTo>
                    <a:cubicBezTo>
                      <a:pt x="484" y="1450"/>
                      <a:pt x="526" y="641"/>
                      <a:pt x="3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30"/>
              <p:cNvSpPr/>
              <p:nvPr/>
            </p:nvSpPr>
            <p:spPr>
              <a:xfrm>
                <a:off x="4403250" y="637000"/>
                <a:ext cx="12125" cy="59675"/>
              </a:xfrm>
              <a:custGeom>
                <a:avLst/>
                <a:gdLst/>
                <a:ahLst/>
                <a:cxnLst/>
                <a:rect l="l" t="t" r="r" b="b"/>
                <a:pathLst>
                  <a:path w="485" h="2387" extrusionOk="0">
                    <a:moveTo>
                      <a:pt x="368" y="0"/>
                    </a:moveTo>
                    <a:cubicBezTo>
                      <a:pt x="74" y="715"/>
                      <a:pt x="1" y="1651"/>
                      <a:pt x="242" y="2387"/>
                    </a:cubicBezTo>
                    <a:cubicBezTo>
                      <a:pt x="389" y="1997"/>
                      <a:pt x="442" y="1609"/>
                      <a:pt x="463" y="1209"/>
                    </a:cubicBezTo>
                    <a:cubicBezTo>
                      <a:pt x="484" y="799"/>
                      <a:pt x="484" y="400"/>
                      <a:pt x="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30"/>
              <p:cNvSpPr/>
              <p:nvPr/>
            </p:nvSpPr>
            <p:spPr>
              <a:xfrm>
                <a:off x="4384325" y="641200"/>
                <a:ext cx="10025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2923" extrusionOk="0">
                    <a:moveTo>
                      <a:pt x="274" y="0"/>
                    </a:moveTo>
                    <a:cubicBezTo>
                      <a:pt x="116" y="474"/>
                      <a:pt x="53" y="957"/>
                      <a:pt x="22" y="1451"/>
                    </a:cubicBezTo>
                    <a:cubicBezTo>
                      <a:pt x="1" y="1945"/>
                      <a:pt x="11" y="2439"/>
                      <a:pt x="148" y="2922"/>
                    </a:cubicBezTo>
                    <a:cubicBezTo>
                      <a:pt x="295" y="2439"/>
                      <a:pt x="347" y="1966"/>
                      <a:pt x="379" y="1472"/>
                    </a:cubicBezTo>
                    <a:cubicBezTo>
                      <a:pt x="400" y="978"/>
                      <a:pt x="400" y="484"/>
                      <a:pt x="2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30"/>
              <p:cNvSpPr/>
              <p:nvPr/>
            </p:nvSpPr>
            <p:spPr>
              <a:xfrm>
                <a:off x="4472350" y="654325"/>
                <a:ext cx="42075" cy="9150"/>
              </a:xfrm>
              <a:custGeom>
                <a:avLst/>
                <a:gdLst/>
                <a:ahLst/>
                <a:cxnLst/>
                <a:rect l="l" t="t" r="r" b="b"/>
                <a:pathLst>
                  <a:path w="1683" h="366" extrusionOk="0">
                    <a:moveTo>
                      <a:pt x="841" y="1"/>
                    </a:moveTo>
                    <a:cubicBezTo>
                      <a:pt x="558" y="12"/>
                      <a:pt x="274" y="33"/>
                      <a:pt x="1" y="159"/>
                    </a:cubicBezTo>
                    <a:cubicBezTo>
                      <a:pt x="243" y="290"/>
                      <a:pt x="536" y="366"/>
                      <a:pt x="825" y="366"/>
                    </a:cubicBezTo>
                    <a:cubicBezTo>
                      <a:pt x="1138" y="366"/>
                      <a:pt x="1447" y="277"/>
                      <a:pt x="1682" y="75"/>
                    </a:cubicBezTo>
                    <a:cubicBezTo>
                      <a:pt x="1388" y="12"/>
                      <a:pt x="1136" y="1"/>
                      <a:pt x="8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30"/>
              <p:cNvSpPr/>
              <p:nvPr/>
            </p:nvSpPr>
            <p:spPr>
              <a:xfrm>
                <a:off x="4456050" y="667750"/>
                <a:ext cx="50225" cy="12150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48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95" y="341"/>
                      <a:pt x="757" y="485"/>
                      <a:pt x="1215" y="485"/>
                    </a:cubicBezTo>
                    <a:cubicBezTo>
                      <a:pt x="1494" y="485"/>
                      <a:pt x="1771" y="432"/>
                      <a:pt x="2009" y="337"/>
                    </a:cubicBezTo>
                    <a:cubicBezTo>
                      <a:pt x="1683" y="190"/>
                      <a:pt x="1346" y="158"/>
                      <a:pt x="1000" y="106"/>
                    </a:cubicBezTo>
                    <a:cubicBezTo>
                      <a:pt x="695" y="74"/>
                      <a:pt x="316" y="3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30"/>
              <p:cNvSpPr/>
              <p:nvPr/>
            </p:nvSpPr>
            <p:spPr>
              <a:xfrm>
                <a:off x="4435825" y="679300"/>
                <a:ext cx="50750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56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98" y="376"/>
                      <a:pt x="829" y="561"/>
                      <a:pt x="1337" y="561"/>
                    </a:cubicBezTo>
                    <a:cubicBezTo>
                      <a:pt x="1583" y="561"/>
                      <a:pt x="1823" y="517"/>
                      <a:pt x="2029" y="431"/>
                    </a:cubicBezTo>
                    <a:cubicBezTo>
                      <a:pt x="1356" y="190"/>
                      <a:pt x="705" y="116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30"/>
              <p:cNvSpPr/>
              <p:nvPr/>
            </p:nvSpPr>
            <p:spPr>
              <a:xfrm>
                <a:off x="4418750" y="690600"/>
                <a:ext cx="47075" cy="16875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67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35" y="411"/>
                      <a:pt x="924" y="674"/>
                      <a:pt x="1474" y="674"/>
                    </a:cubicBezTo>
                    <a:cubicBezTo>
                      <a:pt x="1614" y="674"/>
                      <a:pt x="1752" y="657"/>
                      <a:pt x="1882" y="621"/>
                    </a:cubicBezTo>
                    <a:cubicBezTo>
                      <a:pt x="1588" y="442"/>
                      <a:pt x="1294" y="337"/>
                      <a:pt x="967" y="232"/>
                    </a:cubicBezTo>
                    <a:cubicBezTo>
                      <a:pt x="652" y="127"/>
                      <a:pt x="348" y="3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30"/>
              <p:cNvSpPr/>
              <p:nvPr/>
            </p:nvSpPr>
            <p:spPr>
              <a:xfrm>
                <a:off x="4400100" y="704800"/>
                <a:ext cx="49950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7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21" y="389"/>
                      <a:pt x="694" y="536"/>
                      <a:pt x="1094" y="673"/>
                    </a:cubicBezTo>
                    <a:cubicBezTo>
                      <a:pt x="1279" y="726"/>
                      <a:pt x="1468" y="750"/>
                      <a:pt x="1659" y="750"/>
                    </a:cubicBezTo>
                    <a:cubicBezTo>
                      <a:pt x="1771" y="750"/>
                      <a:pt x="1884" y="741"/>
                      <a:pt x="1998" y="726"/>
                    </a:cubicBezTo>
                    <a:cubicBezTo>
                      <a:pt x="1839" y="610"/>
                      <a:pt x="1671" y="536"/>
                      <a:pt x="1514" y="463"/>
                    </a:cubicBezTo>
                    <a:lnTo>
                      <a:pt x="1272" y="368"/>
                    </a:lnTo>
                    <a:cubicBezTo>
                      <a:pt x="851" y="179"/>
                      <a:pt x="431" y="126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30"/>
              <p:cNvSpPr/>
              <p:nvPr/>
            </p:nvSpPr>
            <p:spPr>
              <a:xfrm>
                <a:off x="4378800" y="722650"/>
                <a:ext cx="53625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586" extrusionOk="0">
                    <a:moveTo>
                      <a:pt x="1" y="1"/>
                    </a:moveTo>
                    <a:cubicBezTo>
                      <a:pt x="138" y="148"/>
                      <a:pt x="306" y="253"/>
                      <a:pt x="484" y="327"/>
                    </a:cubicBezTo>
                    <a:cubicBezTo>
                      <a:pt x="842" y="474"/>
                      <a:pt x="1199" y="547"/>
                      <a:pt x="1577" y="579"/>
                    </a:cubicBezTo>
                    <a:cubicBezTo>
                      <a:pt x="1646" y="583"/>
                      <a:pt x="1713" y="585"/>
                      <a:pt x="1781" y="585"/>
                    </a:cubicBezTo>
                    <a:cubicBezTo>
                      <a:pt x="1899" y="585"/>
                      <a:pt x="2018" y="578"/>
                      <a:pt x="2145" y="558"/>
                    </a:cubicBezTo>
                    <a:cubicBezTo>
                      <a:pt x="1819" y="348"/>
                      <a:pt x="1462" y="243"/>
                      <a:pt x="1105" y="148"/>
                    </a:cubicBezTo>
                    <a:cubicBezTo>
                      <a:pt x="726" y="75"/>
                      <a:pt x="390" y="43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30"/>
              <p:cNvSpPr/>
              <p:nvPr/>
            </p:nvSpPr>
            <p:spPr>
              <a:xfrm>
                <a:off x="4366475" y="736325"/>
                <a:ext cx="52825" cy="18925"/>
              </a:xfrm>
              <a:custGeom>
                <a:avLst/>
                <a:gdLst/>
                <a:ahLst/>
                <a:cxnLst/>
                <a:rect l="l" t="t" r="r" b="b"/>
                <a:pathLst>
                  <a:path w="2113" h="757" extrusionOk="0">
                    <a:moveTo>
                      <a:pt x="0" y="0"/>
                    </a:moveTo>
                    <a:cubicBezTo>
                      <a:pt x="355" y="474"/>
                      <a:pt x="1050" y="757"/>
                      <a:pt x="1675" y="757"/>
                    </a:cubicBezTo>
                    <a:cubicBezTo>
                      <a:pt x="1827" y="757"/>
                      <a:pt x="1975" y="740"/>
                      <a:pt x="2112" y="705"/>
                    </a:cubicBezTo>
                    <a:cubicBezTo>
                      <a:pt x="1430" y="379"/>
                      <a:pt x="736" y="179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30"/>
              <p:cNvSpPr/>
              <p:nvPr/>
            </p:nvSpPr>
            <p:spPr>
              <a:xfrm>
                <a:off x="4363850" y="657250"/>
                <a:ext cx="1315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2817" extrusionOk="0">
                    <a:moveTo>
                      <a:pt x="178" y="0"/>
                    </a:moveTo>
                    <a:cubicBezTo>
                      <a:pt x="52" y="462"/>
                      <a:pt x="0" y="946"/>
                      <a:pt x="42" y="1429"/>
                    </a:cubicBezTo>
                    <a:cubicBezTo>
                      <a:pt x="105" y="1913"/>
                      <a:pt x="241" y="2343"/>
                      <a:pt x="378" y="2817"/>
                    </a:cubicBezTo>
                    <a:cubicBezTo>
                      <a:pt x="526" y="2354"/>
                      <a:pt x="452" y="1850"/>
                      <a:pt x="399" y="1387"/>
                    </a:cubicBezTo>
                    <a:cubicBezTo>
                      <a:pt x="346" y="914"/>
                      <a:pt x="336" y="462"/>
                      <a:pt x="1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67" name="Google Shape;3467;p30"/>
          <p:cNvGrpSpPr/>
          <p:nvPr/>
        </p:nvGrpSpPr>
        <p:grpSpPr>
          <a:xfrm rot="-1800043" flipH="1">
            <a:off x="979404" y="3451457"/>
            <a:ext cx="438061" cy="408389"/>
            <a:chOff x="1155379" y="-1029459"/>
            <a:chExt cx="446737" cy="416440"/>
          </a:xfrm>
        </p:grpSpPr>
        <p:sp>
          <p:nvSpPr>
            <p:cNvPr id="3468" name="Google Shape;3468;p30"/>
            <p:cNvSpPr/>
            <p:nvPr/>
          </p:nvSpPr>
          <p:spPr>
            <a:xfrm rot="-5400000">
              <a:off x="1167952" y="-1042032"/>
              <a:ext cx="416440" cy="441586"/>
            </a:xfrm>
            <a:custGeom>
              <a:avLst/>
              <a:gdLst/>
              <a:ahLst/>
              <a:cxnLst/>
              <a:rect l="l" t="t" r="r" b="b"/>
              <a:pathLst>
                <a:path w="5581" h="5918" extrusionOk="0">
                  <a:moveTo>
                    <a:pt x="2848" y="4131"/>
                  </a:moveTo>
                  <a:cubicBezTo>
                    <a:pt x="2817" y="4698"/>
                    <a:pt x="3174" y="5508"/>
                    <a:pt x="3857" y="5329"/>
                  </a:cubicBezTo>
                  <a:cubicBezTo>
                    <a:pt x="4782" y="5088"/>
                    <a:pt x="4036" y="3837"/>
                    <a:pt x="3500" y="3605"/>
                  </a:cubicBezTo>
                  <a:cubicBezTo>
                    <a:pt x="4162" y="3900"/>
                    <a:pt x="5466" y="4110"/>
                    <a:pt x="5529" y="3070"/>
                  </a:cubicBezTo>
                  <a:cubicBezTo>
                    <a:pt x="5581" y="1956"/>
                    <a:pt x="3847" y="2082"/>
                    <a:pt x="3247" y="2617"/>
                  </a:cubicBezTo>
                  <a:lnTo>
                    <a:pt x="3247" y="2617"/>
                  </a:lnTo>
                  <a:cubicBezTo>
                    <a:pt x="3742" y="2197"/>
                    <a:pt x="4004" y="1010"/>
                    <a:pt x="3321" y="599"/>
                  </a:cubicBezTo>
                  <a:cubicBezTo>
                    <a:pt x="2312" y="1"/>
                    <a:pt x="1923" y="1724"/>
                    <a:pt x="2375" y="2355"/>
                  </a:cubicBezTo>
                  <a:cubicBezTo>
                    <a:pt x="1755" y="2029"/>
                    <a:pt x="357" y="1524"/>
                    <a:pt x="178" y="2617"/>
                  </a:cubicBezTo>
                  <a:cubicBezTo>
                    <a:pt x="0" y="3689"/>
                    <a:pt x="1366" y="3511"/>
                    <a:pt x="1986" y="3448"/>
                  </a:cubicBezTo>
                  <a:cubicBezTo>
                    <a:pt x="1419" y="3626"/>
                    <a:pt x="357" y="4404"/>
                    <a:pt x="946" y="5119"/>
                  </a:cubicBezTo>
                  <a:cubicBezTo>
                    <a:pt x="1629" y="5918"/>
                    <a:pt x="2617" y="4698"/>
                    <a:pt x="2848" y="4131"/>
                  </a:cubicBezTo>
                  <a:close/>
                </a:path>
              </a:pathLst>
            </a:custGeom>
            <a:solidFill>
              <a:schemeClr val="lt1"/>
            </a:solidFill>
            <a:ln w="1143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69" name="Google Shape;3469;p30"/>
            <p:cNvGrpSpPr/>
            <p:nvPr/>
          </p:nvGrpSpPr>
          <p:grpSpPr>
            <a:xfrm>
              <a:off x="1172916" y="-1024543"/>
              <a:ext cx="429200" cy="400547"/>
              <a:chOff x="4009325" y="612275"/>
              <a:chExt cx="143800" cy="134200"/>
            </a:xfrm>
          </p:grpSpPr>
          <p:sp>
            <p:nvSpPr>
              <p:cNvPr id="3470" name="Google Shape;3470;p30"/>
              <p:cNvSpPr/>
              <p:nvPr/>
            </p:nvSpPr>
            <p:spPr>
              <a:xfrm>
                <a:off x="4009325" y="612275"/>
                <a:ext cx="143800" cy="134200"/>
              </a:xfrm>
              <a:custGeom>
                <a:avLst/>
                <a:gdLst/>
                <a:ahLst/>
                <a:cxnLst/>
                <a:rect l="l" t="t" r="r" b="b"/>
                <a:pathLst>
                  <a:path w="5752" h="5368" extrusionOk="0">
                    <a:moveTo>
                      <a:pt x="2438" y="2277"/>
                    </a:moveTo>
                    <a:lnTo>
                      <a:pt x="2438" y="2277"/>
                    </a:lnTo>
                    <a:cubicBezTo>
                      <a:pt x="2448" y="2288"/>
                      <a:pt x="2457" y="2298"/>
                      <a:pt x="2467" y="2309"/>
                    </a:cubicBezTo>
                    <a:lnTo>
                      <a:pt x="2467" y="2309"/>
                    </a:lnTo>
                    <a:lnTo>
                      <a:pt x="2451" y="2293"/>
                    </a:lnTo>
                    <a:cubicBezTo>
                      <a:pt x="2447" y="2287"/>
                      <a:pt x="2443" y="2282"/>
                      <a:pt x="2438" y="2277"/>
                    </a:cubicBezTo>
                    <a:close/>
                    <a:moveTo>
                      <a:pt x="2855" y="0"/>
                    </a:moveTo>
                    <a:cubicBezTo>
                      <a:pt x="1803" y="0"/>
                      <a:pt x="1915" y="1664"/>
                      <a:pt x="2434" y="2273"/>
                    </a:cubicBezTo>
                    <a:lnTo>
                      <a:pt x="2434" y="2273"/>
                    </a:lnTo>
                    <a:cubicBezTo>
                      <a:pt x="2194" y="1995"/>
                      <a:pt x="1718" y="1792"/>
                      <a:pt x="1275" y="1792"/>
                    </a:cubicBezTo>
                    <a:cubicBezTo>
                      <a:pt x="934" y="1792"/>
                      <a:pt x="613" y="1911"/>
                      <a:pt x="433" y="2209"/>
                    </a:cubicBezTo>
                    <a:cubicBezTo>
                      <a:pt x="1" y="2936"/>
                      <a:pt x="782" y="3341"/>
                      <a:pt x="1484" y="3341"/>
                    </a:cubicBezTo>
                    <a:cubicBezTo>
                      <a:pt x="1755" y="3341"/>
                      <a:pt x="2015" y="3281"/>
                      <a:pt x="2188" y="3154"/>
                    </a:cubicBezTo>
                    <a:lnTo>
                      <a:pt x="2188" y="3154"/>
                    </a:lnTo>
                    <a:cubicBezTo>
                      <a:pt x="1862" y="3785"/>
                      <a:pt x="1358" y="5183"/>
                      <a:pt x="2451" y="5352"/>
                    </a:cubicBezTo>
                    <a:cubicBezTo>
                      <a:pt x="2516" y="5362"/>
                      <a:pt x="2576" y="5368"/>
                      <a:pt x="2632" y="5368"/>
                    </a:cubicBezTo>
                    <a:cubicBezTo>
                      <a:pt x="3502" y="5368"/>
                      <a:pt x="3341" y="4126"/>
                      <a:pt x="3292" y="3544"/>
                    </a:cubicBezTo>
                    <a:lnTo>
                      <a:pt x="3292" y="3544"/>
                    </a:lnTo>
                    <a:cubicBezTo>
                      <a:pt x="3433" y="3994"/>
                      <a:pt x="3945" y="4761"/>
                      <a:pt x="4507" y="4761"/>
                    </a:cubicBezTo>
                    <a:cubicBezTo>
                      <a:pt x="4654" y="4761"/>
                      <a:pt x="4804" y="4708"/>
                      <a:pt x="4953" y="4584"/>
                    </a:cubicBezTo>
                    <a:cubicBezTo>
                      <a:pt x="5751" y="3901"/>
                      <a:pt x="4532" y="2913"/>
                      <a:pt x="3975" y="2682"/>
                    </a:cubicBezTo>
                    <a:lnTo>
                      <a:pt x="3975" y="2682"/>
                    </a:lnTo>
                    <a:cubicBezTo>
                      <a:pt x="3997" y="2683"/>
                      <a:pt x="4020" y="2684"/>
                      <a:pt x="4043" y="2684"/>
                    </a:cubicBezTo>
                    <a:cubicBezTo>
                      <a:pt x="4596" y="2684"/>
                      <a:pt x="5334" y="2328"/>
                      <a:pt x="5163" y="1673"/>
                    </a:cubicBezTo>
                    <a:cubicBezTo>
                      <a:pt x="5080" y="1356"/>
                      <a:pt x="4878" y="1235"/>
                      <a:pt x="4640" y="1235"/>
                    </a:cubicBezTo>
                    <a:cubicBezTo>
                      <a:pt x="4187" y="1235"/>
                      <a:pt x="3602" y="1670"/>
                      <a:pt x="3443" y="2021"/>
                    </a:cubicBezTo>
                    <a:lnTo>
                      <a:pt x="3443" y="2021"/>
                    </a:lnTo>
                    <a:cubicBezTo>
                      <a:pt x="3735" y="1355"/>
                      <a:pt x="3939" y="64"/>
                      <a:pt x="2903" y="1"/>
                    </a:cubicBezTo>
                    <a:cubicBezTo>
                      <a:pt x="2887" y="1"/>
                      <a:pt x="2871" y="0"/>
                      <a:pt x="28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30"/>
              <p:cNvSpPr/>
              <p:nvPr/>
            </p:nvSpPr>
            <p:spPr>
              <a:xfrm>
                <a:off x="4076100" y="634125"/>
                <a:ext cx="10275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671" extrusionOk="0">
                    <a:moveTo>
                      <a:pt x="201" y="0"/>
                    </a:moveTo>
                    <a:cubicBezTo>
                      <a:pt x="0" y="526"/>
                      <a:pt x="0" y="1145"/>
                      <a:pt x="201" y="1671"/>
                    </a:cubicBezTo>
                    <a:cubicBezTo>
                      <a:pt x="411" y="1145"/>
                      <a:pt x="411" y="526"/>
                      <a:pt x="2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30"/>
              <p:cNvSpPr/>
              <p:nvPr/>
            </p:nvSpPr>
            <p:spPr>
              <a:xfrm>
                <a:off x="4038525" y="674300"/>
                <a:ext cx="38925" cy="7675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307" extrusionOk="0">
                    <a:moveTo>
                      <a:pt x="779" y="1"/>
                    </a:moveTo>
                    <a:cubicBezTo>
                      <a:pt x="505" y="1"/>
                      <a:pt x="263" y="22"/>
                      <a:pt x="1" y="106"/>
                    </a:cubicBezTo>
                    <a:cubicBezTo>
                      <a:pt x="232" y="243"/>
                      <a:pt x="505" y="306"/>
                      <a:pt x="779" y="306"/>
                    </a:cubicBezTo>
                    <a:cubicBezTo>
                      <a:pt x="1041" y="306"/>
                      <a:pt x="1314" y="243"/>
                      <a:pt x="1556" y="138"/>
                    </a:cubicBezTo>
                    <a:cubicBezTo>
                      <a:pt x="1304" y="22"/>
                      <a:pt x="1041" y="1"/>
                      <a:pt x="7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30"/>
              <p:cNvSpPr/>
              <p:nvPr/>
            </p:nvSpPr>
            <p:spPr>
              <a:xfrm>
                <a:off x="4087650" y="661175"/>
                <a:ext cx="34475" cy="16575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663" extrusionOk="0">
                    <a:moveTo>
                      <a:pt x="1378" y="0"/>
                    </a:moveTo>
                    <a:lnTo>
                      <a:pt x="1378" y="0"/>
                    </a:lnTo>
                    <a:cubicBezTo>
                      <a:pt x="874" y="21"/>
                      <a:pt x="295" y="231"/>
                      <a:pt x="1" y="663"/>
                    </a:cubicBezTo>
                    <a:cubicBezTo>
                      <a:pt x="274" y="631"/>
                      <a:pt x="505" y="558"/>
                      <a:pt x="737" y="453"/>
                    </a:cubicBezTo>
                    <a:cubicBezTo>
                      <a:pt x="979" y="337"/>
                      <a:pt x="1210" y="210"/>
                      <a:pt x="13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30"/>
              <p:cNvSpPr/>
              <p:nvPr/>
            </p:nvSpPr>
            <p:spPr>
              <a:xfrm>
                <a:off x="4067700" y="685100"/>
                <a:ext cx="15525" cy="42825"/>
              </a:xfrm>
              <a:custGeom>
                <a:avLst/>
                <a:gdLst/>
                <a:ahLst/>
                <a:cxnLst/>
                <a:rect l="l" t="t" r="r" b="b"/>
                <a:pathLst>
                  <a:path w="621" h="1713" extrusionOk="0">
                    <a:moveTo>
                      <a:pt x="610" y="0"/>
                    </a:moveTo>
                    <a:lnTo>
                      <a:pt x="610" y="0"/>
                    </a:lnTo>
                    <a:cubicBezTo>
                      <a:pt x="231" y="442"/>
                      <a:pt x="0" y="1166"/>
                      <a:pt x="242" y="1713"/>
                    </a:cubicBezTo>
                    <a:cubicBezTo>
                      <a:pt x="420" y="1145"/>
                      <a:pt x="621" y="610"/>
                      <a:pt x="6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5" name="Google Shape;3475;p30"/>
              <p:cNvSpPr/>
              <p:nvPr/>
            </p:nvSpPr>
            <p:spPr>
              <a:xfrm>
                <a:off x="4089500" y="685100"/>
                <a:ext cx="31575" cy="28125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25" extrusionOk="0">
                    <a:moveTo>
                      <a:pt x="1" y="0"/>
                    </a:moveTo>
                    <a:cubicBezTo>
                      <a:pt x="158" y="252"/>
                      <a:pt x="358" y="442"/>
                      <a:pt x="568" y="641"/>
                    </a:cubicBezTo>
                    <a:cubicBezTo>
                      <a:pt x="779" y="830"/>
                      <a:pt x="999" y="998"/>
                      <a:pt x="1262" y="1124"/>
                    </a:cubicBezTo>
                    <a:cubicBezTo>
                      <a:pt x="1073" y="599"/>
                      <a:pt x="547" y="126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6" name="Google Shape;3476;p30"/>
              <p:cNvSpPr/>
              <p:nvPr/>
            </p:nvSpPr>
            <p:spPr>
              <a:xfrm>
                <a:off x="4067175" y="664075"/>
                <a:ext cx="33650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251" extrusionOk="0">
                    <a:moveTo>
                      <a:pt x="1324" y="620"/>
                    </a:moveTo>
                    <a:cubicBezTo>
                      <a:pt x="1314" y="694"/>
                      <a:pt x="1314" y="767"/>
                      <a:pt x="1303" y="841"/>
                    </a:cubicBezTo>
                    <a:cubicBezTo>
                      <a:pt x="1272" y="998"/>
                      <a:pt x="1167" y="1103"/>
                      <a:pt x="1020" y="1156"/>
                    </a:cubicBezTo>
                    <a:cubicBezTo>
                      <a:pt x="778" y="1251"/>
                      <a:pt x="537" y="1220"/>
                      <a:pt x="305" y="1125"/>
                    </a:cubicBezTo>
                    <a:cubicBezTo>
                      <a:pt x="189" y="1082"/>
                      <a:pt x="116" y="988"/>
                      <a:pt x="74" y="872"/>
                    </a:cubicBezTo>
                    <a:cubicBezTo>
                      <a:pt x="11" y="725"/>
                      <a:pt x="0" y="568"/>
                      <a:pt x="42" y="410"/>
                    </a:cubicBezTo>
                    <a:cubicBezTo>
                      <a:pt x="74" y="253"/>
                      <a:pt x="179" y="158"/>
                      <a:pt x="315" y="84"/>
                    </a:cubicBezTo>
                    <a:cubicBezTo>
                      <a:pt x="473" y="0"/>
                      <a:pt x="652" y="0"/>
                      <a:pt x="820" y="42"/>
                    </a:cubicBezTo>
                    <a:cubicBezTo>
                      <a:pt x="873" y="52"/>
                      <a:pt x="915" y="63"/>
                      <a:pt x="957" y="84"/>
                    </a:cubicBezTo>
                    <a:cubicBezTo>
                      <a:pt x="1156" y="147"/>
                      <a:pt x="1345" y="389"/>
                      <a:pt x="1324" y="62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30"/>
              <p:cNvSpPr/>
              <p:nvPr/>
            </p:nvSpPr>
            <p:spPr>
              <a:xfrm>
                <a:off x="4088700" y="680350"/>
                <a:ext cx="6875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2" extrusionOk="0">
                    <a:moveTo>
                      <a:pt x="138" y="1"/>
                    </a:moveTo>
                    <a:cubicBezTo>
                      <a:pt x="1" y="1"/>
                      <a:pt x="1" y="211"/>
                      <a:pt x="138" y="211"/>
                    </a:cubicBezTo>
                    <a:cubicBezTo>
                      <a:pt x="274" y="211"/>
                      <a:pt x="274" y="1"/>
                      <a:pt x="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30"/>
              <p:cNvSpPr/>
              <p:nvPr/>
            </p:nvSpPr>
            <p:spPr>
              <a:xfrm>
                <a:off x="4079000" y="674575"/>
                <a:ext cx="10250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410" h="327" extrusionOk="0">
                    <a:moveTo>
                      <a:pt x="211" y="1"/>
                    </a:moveTo>
                    <a:cubicBezTo>
                      <a:pt x="0" y="1"/>
                      <a:pt x="0" y="326"/>
                      <a:pt x="211" y="326"/>
                    </a:cubicBezTo>
                    <a:cubicBezTo>
                      <a:pt x="410" y="326"/>
                      <a:pt x="410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30"/>
              <p:cNvSpPr/>
              <p:nvPr/>
            </p:nvSpPr>
            <p:spPr>
              <a:xfrm>
                <a:off x="4086875" y="670625"/>
                <a:ext cx="870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348" h="264" extrusionOk="0">
                    <a:moveTo>
                      <a:pt x="169" y="1"/>
                    </a:moveTo>
                    <a:cubicBezTo>
                      <a:pt x="1" y="1"/>
                      <a:pt x="1" y="264"/>
                      <a:pt x="169" y="264"/>
                    </a:cubicBezTo>
                    <a:cubicBezTo>
                      <a:pt x="347" y="264"/>
                      <a:pt x="347" y="1"/>
                      <a:pt x="1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30"/>
              <p:cNvSpPr/>
              <p:nvPr/>
            </p:nvSpPr>
            <p:spPr>
              <a:xfrm>
                <a:off x="4080575" y="684575"/>
                <a:ext cx="81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53" extrusionOk="0">
                    <a:moveTo>
                      <a:pt x="169" y="0"/>
                    </a:moveTo>
                    <a:cubicBezTo>
                      <a:pt x="1" y="0"/>
                      <a:pt x="1" y="252"/>
                      <a:pt x="169" y="252"/>
                    </a:cubicBezTo>
                    <a:cubicBezTo>
                      <a:pt x="326" y="252"/>
                      <a:pt x="326" y="0"/>
                      <a:pt x="1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30"/>
              <p:cNvSpPr/>
              <p:nvPr/>
            </p:nvSpPr>
            <p:spPr>
              <a:xfrm>
                <a:off x="4079525" y="668000"/>
                <a:ext cx="6850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11" extrusionOk="0">
                    <a:moveTo>
                      <a:pt x="137" y="1"/>
                    </a:moveTo>
                    <a:cubicBezTo>
                      <a:pt x="0" y="1"/>
                      <a:pt x="0" y="211"/>
                      <a:pt x="137" y="211"/>
                    </a:cubicBezTo>
                    <a:cubicBezTo>
                      <a:pt x="274" y="211"/>
                      <a:pt x="274" y="1"/>
                      <a:pt x="1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30"/>
              <p:cNvSpPr/>
              <p:nvPr/>
            </p:nvSpPr>
            <p:spPr>
              <a:xfrm>
                <a:off x="4074000" y="682200"/>
                <a:ext cx="6850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211" extrusionOk="0">
                    <a:moveTo>
                      <a:pt x="137" y="0"/>
                    </a:moveTo>
                    <a:cubicBezTo>
                      <a:pt x="0" y="0"/>
                      <a:pt x="0" y="210"/>
                      <a:pt x="137" y="210"/>
                    </a:cubicBezTo>
                    <a:cubicBezTo>
                      <a:pt x="274" y="210"/>
                      <a:pt x="274" y="0"/>
                      <a:pt x="1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30"/>
              <p:cNvSpPr/>
              <p:nvPr/>
            </p:nvSpPr>
            <p:spPr>
              <a:xfrm>
                <a:off x="4072175" y="673525"/>
                <a:ext cx="8150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53" extrusionOk="0">
                    <a:moveTo>
                      <a:pt x="157" y="1"/>
                    </a:moveTo>
                    <a:cubicBezTo>
                      <a:pt x="0" y="1"/>
                      <a:pt x="0" y="253"/>
                      <a:pt x="157" y="253"/>
                    </a:cubicBezTo>
                    <a:cubicBezTo>
                      <a:pt x="326" y="253"/>
                      <a:pt x="326" y="1"/>
                      <a:pt x="1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89152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288250"/>
            <a:ext cx="6576000" cy="197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72" name="Google Shape;1172;p11"/>
          <p:cNvSpPr txBox="1">
            <a:spLocks noGrp="1"/>
          </p:cNvSpPr>
          <p:nvPr>
            <p:ph type="subTitle" idx="1"/>
          </p:nvPr>
        </p:nvSpPr>
        <p:spPr>
          <a:xfrm>
            <a:off x="1284000" y="32590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 txBox="1">
            <a:spLocks noGrp="1"/>
          </p:cNvSpPr>
          <p:nvPr>
            <p:ph type="subTitle" idx="1"/>
          </p:nvPr>
        </p:nvSpPr>
        <p:spPr>
          <a:xfrm>
            <a:off x="1396725" y="3013225"/>
            <a:ext cx="14166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0"/>
          <p:cNvSpPr txBox="1">
            <a:spLocks noGrp="1"/>
          </p:cNvSpPr>
          <p:nvPr>
            <p:ph type="subTitle" idx="2"/>
          </p:nvPr>
        </p:nvSpPr>
        <p:spPr>
          <a:xfrm>
            <a:off x="3863100" y="3013225"/>
            <a:ext cx="14172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0"/>
          <p:cNvSpPr txBox="1">
            <a:spLocks noGrp="1"/>
          </p:cNvSpPr>
          <p:nvPr>
            <p:ph type="subTitle" idx="3"/>
          </p:nvPr>
        </p:nvSpPr>
        <p:spPr>
          <a:xfrm>
            <a:off x="6330075" y="3013225"/>
            <a:ext cx="1417200" cy="12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Josefin Sans Light"/>
              <a:buNone/>
              <a:defRPr sz="1400">
                <a:solidFill>
                  <a:schemeClr val="dk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subTitle" idx="4"/>
          </p:nvPr>
        </p:nvSpPr>
        <p:spPr>
          <a:xfrm>
            <a:off x="1396725" y="2478641"/>
            <a:ext cx="1417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9pPr>
          </a:lstStyle>
          <a:p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ubTitle" idx="5"/>
          </p:nvPr>
        </p:nvSpPr>
        <p:spPr>
          <a:xfrm>
            <a:off x="3863400" y="2478641"/>
            <a:ext cx="1417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9pPr>
          </a:lstStyle>
          <a:p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subTitle" idx="6"/>
          </p:nvPr>
        </p:nvSpPr>
        <p:spPr>
          <a:xfrm>
            <a:off x="6330075" y="2478641"/>
            <a:ext cx="1417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8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Josefin Sans SemiBold"/>
              <a:buNone/>
              <a:defRPr sz="1500">
                <a:solidFill>
                  <a:schemeClr val="accent1"/>
                </a:solidFill>
                <a:latin typeface="Josefin Sans SemiBold"/>
                <a:ea typeface="Josefin Sans SemiBold"/>
                <a:cs typeface="Josefin Sans SemiBold"/>
                <a:sym typeface="Josefin Sans SemiBold"/>
              </a:defRPr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title"/>
          </p:nvPr>
        </p:nvSpPr>
        <p:spPr>
          <a:xfrm>
            <a:off x="146725" y="4789139"/>
            <a:ext cx="3027300" cy="2292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"/>
              <a:buFont typeface="Josefin Sans"/>
              <a:buNone/>
              <a:defRPr sz="8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title" idx="7" hasCustomPrompt="1"/>
          </p:nvPr>
        </p:nvSpPr>
        <p:spPr>
          <a:xfrm>
            <a:off x="146725" y="4719850"/>
            <a:ext cx="1689000" cy="1605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Josefin Sans"/>
              <a:buNone/>
              <a:defRPr sz="19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ts val="4000"/>
              <a:buFont typeface="Josefin Sans"/>
              <a:buNone/>
              <a:defRPr sz="4000" b="1">
                <a:solidFill>
                  <a:srgbClr val="FD0000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r>
              <a:t>xx%</a:t>
            </a:r>
          </a:p>
        </p:txBody>
      </p:sp>
      <p:cxnSp>
        <p:nvCxnSpPr>
          <p:cNvPr id="163" name="Google Shape;163;p20"/>
          <p:cNvCxnSpPr/>
          <p:nvPr/>
        </p:nvCxnSpPr>
        <p:spPr>
          <a:xfrm rot="10800000">
            <a:off x="241206" y="4608973"/>
            <a:ext cx="1209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4" name="Google Shape;164;p20"/>
          <p:cNvSpPr txBox="1">
            <a:spLocks noGrp="1"/>
          </p:cNvSpPr>
          <p:nvPr>
            <p:ph type="title" idx="8"/>
          </p:nvPr>
        </p:nvSpPr>
        <p:spPr>
          <a:xfrm>
            <a:off x="1470900" y="476534"/>
            <a:ext cx="620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Josefin Sans"/>
              <a:buNone/>
              <a:defRPr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165" name="Google Shape;165;p20"/>
          <p:cNvCxnSpPr/>
          <p:nvPr/>
        </p:nvCxnSpPr>
        <p:spPr>
          <a:xfrm>
            <a:off x="6481100" y="4609950"/>
            <a:ext cx="254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6" name="Google Shape;166;p20"/>
          <p:cNvSpPr txBox="1"/>
          <p:nvPr/>
        </p:nvSpPr>
        <p:spPr>
          <a:xfrm>
            <a:off x="8439900" y="4609950"/>
            <a:ext cx="585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100" b="1">
                <a:solidFill>
                  <a:schemeClr val="accent1"/>
                </a:solidFill>
                <a:latin typeface="Josefin Sans"/>
                <a:ea typeface="Josefin Sans"/>
                <a:cs typeface="Josefin Sans"/>
                <a:sym typeface="Josefin Sans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100" b="1">
              <a:solidFill>
                <a:schemeClr val="accent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  <p:extLst>
      <p:ext uri="{BB962C8B-B14F-4D97-AF65-F5344CB8AC3E}">
        <p14:creationId xmlns:p14="http://schemas.microsoft.com/office/powerpoint/2010/main" val="95834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277955"/>
      </p:ext>
    </p:extLst>
  </p:cSld>
  <p:clrMapOvr>
    <a:masterClrMapping/>
  </p:clrMapOvr>
  <p:transition spd="slow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933475"/>
      </p:ext>
    </p:extLst>
  </p:cSld>
  <p:clrMapOvr>
    <a:masterClrMapping/>
  </p:clrMapOvr>
  <p:transition spd="slow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83715"/>
      </p:ext>
    </p:extLst>
  </p:cSld>
  <p:clrMapOvr>
    <a:masterClrMapping/>
  </p:clrMapOvr>
  <p:transition spd="slow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9"/>
          <p:cNvGrpSpPr/>
          <p:nvPr/>
        </p:nvGrpSpPr>
        <p:grpSpPr>
          <a:xfrm>
            <a:off x="8045109" y="3906097"/>
            <a:ext cx="543370" cy="1040224"/>
            <a:chOff x="5610175" y="2632200"/>
            <a:chExt cx="424475" cy="812675"/>
          </a:xfrm>
        </p:grpSpPr>
        <p:sp>
          <p:nvSpPr>
            <p:cNvPr id="483" name="Google Shape;483;p9"/>
            <p:cNvSpPr/>
            <p:nvPr/>
          </p:nvSpPr>
          <p:spPr>
            <a:xfrm>
              <a:off x="5610175" y="3058875"/>
              <a:ext cx="424475" cy="386000"/>
            </a:xfrm>
            <a:custGeom>
              <a:avLst/>
              <a:gdLst/>
              <a:ahLst/>
              <a:cxnLst/>
              <a:rect l="l" t="t" r="r" b="b"/>
              <a:pathLst>
                <a:path w="16979" h="15440" extrusionOk="0">
                  <a:moveTo>
                    <a:pt x="1" y="1"/>
                  </a:moveTo>
                  <a:lnTo>
                    <a:pt x="1588" y="15440"/>
                  </a:lnTo>
                  <a:lnTo>
                    <a:pt x="15391" y="15440"/>
                  </a:lnTo>
                  <a:lnTo>
                    <a:pt x="169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5610175" y="2996200"/>
              <a:ext cx="424475" cy="125375"/>
            </a:xfrm>
            <a:custGeom>
              <a:avLst/>
              <a:gdLst/>
              <a:ahLst/>
              <a:cxnLst/>
              <a:rect l="l" t="t" r="r" b="b"/>
              <a:pathLst>
                <a:path w="16979" h="5015" extrusionOk="0">
                  <a:moveTo>
                    <a:pt x="8489" y="1"/>
                  </a:moveTo>
                  <a:cubicBezTo>
                    <a:pt x="3802" y="1"/>
                    <a:pt x="1" y="1124"/>
                    <a:pt x="1" y="2508"/>
                  </a:cubicBezTo>
                  <a:cubicBezTo>
                    <a:pt x="1" y="3891"/>
                    <a:pt x="3802" y="5014"/>
                    <a:pt x="8489" y="5014"/>
                  </a:cubicBezTo>
                  <a:cubicBezTo>
                    <a:pt x="13177" y="5014"/>
                    <a:pt x="16978" y="3891"/>
                    <a:pt x="16978" y="2508"/>
                  </a:cubicBezTo>
                  <a:cubicBezTo>
                    <a:pt x="16978" y="1124"/>
                    <a:pt x="13177" y="1"/>
                    <a:pt x="84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5768475" y="2984200"/>
              <a:ext cx="107250" cy="323350"/>
            </a:xfrm>
            <a:custGeom>
              <a:avLst/>
              <a:gdLst/>
              <a:ahLst/>
              <a:cxnLst/>
              <a:rect l="l" t="t" r="r" b="b"/>
              <a:pathLst>
                <a:path w="4290" h="12934" extrusionOk="0">
                  <a:moveTo>
                    <a:pt x="1612" y="1"/>
                  </a:moveTo>
                  <a:lnTo>
                    <a:pt x="1612" y="25"/>
                  </a:lnTo>
                  <a:lnTo>
                    <a:pt x="693" y="245"/>
                  </a:lnTo>
                  <a:cubicBezTo>
                    <a:pt x="693" y="245"/>
                    <a:pt x="1" y="5445"/>
                    <a:pt x="872" y="10671"/>
                  </a:cubicBezTo>
                  <a:cubicBezTo>
                    <a:pt x="872" y="10671"/>
                    <a:pt x="1042" y="12909"/>
                    <a:pt x="1360" y="12933"/>
                  </a:cubicBezTo>
                  <a:cubicBezTo>
                    <a:pt x="1362" y="12933"/>
                    <a:pt x="1364" y="12933"/>
                    <a:pt x="1366" y="12933"/>
                  </a:cubicBezTo>
                  <a:cubicBezTo>
                    <a:pt x="1724" y="12933"/>
                    <a:pt x="2247" y="10768"/>
                    <a:pt x="2247" y="10768"/>
                  </a:cubicBezTo>
                  <a:cubicBezTo>
                    <a:pt x="4038" y="5755"/>
                    <a:pt x="4290" y="513"/>
                    <a:pt x="4290" y="513"/>
                  </a:cubicBezTo>
                  <a:lnTo>
                    <a:pt x="3427" y="155"/>
                  </a:lnTo>
                  <a:lnTo>
                    <a:pt x="3427" y="139"/>
                  </a:lnTo>
                  <a:lnTo>
                    <a:pt x="1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5882425" y="3145550"/>
              <a:ext cx="48050" cy="54975"/>
            </a:xfrm>
            <a:custGeom>
              <a:avLst/>
              <a:gdLst/>
              <a:ahLst/>
              <a:cxnLst/>
              <a:rect l="l" t="t" r="r" b="b"/>
              <a:pathLst>
                <a:path w="1922" h="2199" extrusionOk="0">
                  <a:moveTo>
                    <a:pt x="1400" y="1"/>
                  </a:moveTo>
                  <a:lnTo>
                    <a:pt x="0" y="1401"/>
                  </a:lnTo>
                  <a:lnTo>
                    <a:pt x="1921" y="2198"/>
                  </a:lnTo>
                  <a:lnTo>
                    <a:pt x="14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5889950" y="3158300"/>
              <a:ext cx="32175" cy="35100"/>
            </a:xfrm>
            <a:custGeom>
              <a:avLst/>
              <a:gdLst/>
              <a:ahLst/>
              <a:cxnLst/>
              <a:rect l="l" t="t" r="r" b="b"/>
              <a:pathLst>
                <a:path w="1287" h="1404" extrusionOk="0">
                  <a:moveTo>
                    <a:pt x="928" y="256"/>
                  </a:moveTo>
                  <a:lnTo>
                    <a:pt x="1091" y="1192"/>
                  </a:lnTo>
                  <a:lnTo>
                    <a:pt x="245" y="858"/>
                  </a:lnTo>
                  <a:cubicBezTo>
                    <a:pt x="424" y="703"/>
                    <a:pt x="749" y="410"/>
                    <a:pt x="928" y="256"/>
                  </a:cubicBezTo>
                  <a:close/>
                  <a:moveTo>
                    <a:pt x="990" y="0"/>
                  </a:moveTo>
                  <a:cubicBezTo>
                    <a:pt x="970" y="0"/>
                    <a:pt x="947" y="10"/>
                    <a:pt x="928" y="28"/>
                  </a:cubicBezTo>
                  <a:cubicBezTo>
                    <a:pt x="595" y="321"/>
                    <a:pt x="82" y="785"/>
                    <a:pt x="33" y="817"/>
                  </a:cubicBezTo>
                  <a:cubicBezTo>
                    <a:pt x="9" y="842"/>
                    <a:pt x="1" y="866"/>
                    <a:pt x="1" y="899"/>
                  </a:cubicBezTo>
                  <a:cubicBezTo>
                    <a:pt x="9" y="931"/>
                    <a:pt x="25" y="956"/>
                    <a:pt x="58" y="964"/>
                  </a:cubicBezTo>
                  <a:lnTo>
                    <a:pt x="1164" y="1403"/>
                  </a:lnTo>
                  <a:lnTo>
                    <a:pt x="1197" y="1403"/>
                  </a:lnTo>
                  <a:cubicBezTo>
                    <a:pt x="1213" y="1403"/>
                    <a:pt x="1238" y="1403"/>
                    <a:pt x="1246" y="1387"/>
                  </a:cubicBezTo>
                  <a:cubicBezTo>
                    <a:pt x="1270" y="1371"/>
                    <a:pt x="1286" y="1338"/>
                    <a:pt x="1278" y="1306"/>
                  </a:cubicBezTo>
                  <a:lnTo>
                    <a:pt x="1067" y="77"/>
                  </a:lnTo>
                  <a:cubicBezTo>
                    <a:pt x="1067" y="44"/>
                    <a:pt x="1042" y="20"/>
                    <a:pt x="1010" y="3"/>
                  </a:cubicBezTo>
                  <a:cubicBezTo>
                    <a:pt x="1004" y="1"/>
                    <a:pt x="997" y="0"/>
                    <a:pt x="9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5733675" y="3145550"/>
              <a:ext cx="48250" cy="54975"/>
            </a:xfrm>
            <a:custGeom>
              <a:avLst/>
              <a:gdLst/>
              <a:ahLst/>
              <a:cxnLst/>
              <a:rect l="l" t="t" r="r" b="b"/>
              <a:pathLst>
                <a:path w="1930" h="2199" extrusionOk="0">
                  <a:moveTo>
                    <a:pt x="522" y="1"/>
                  </a:moveTo>
                  <a:lnTo>
                    <a:pt x="1" y="2198"/>
                  </a:lnTo>
                  <a:lnTo>
                    <a:pt x="1" y="2198"/>
                  </a:lnTo>
                  <a:lnTo>
                    <a:pt x="1930" y="1401"/>
                  </a:lnTo>
                  <a:lnTo>
                    <a:pt x="5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5742025" y="3158300"/>
              <a:ext cx="32175" cy="35100"/>
            </a:xfrm>
            <a:custGeom>
              <a:avLst/>
              <a:gdLst/>
              <a:ahLst/>
              <a:cxnLst/>
              <a:rect l="l" t="t" r="r" b="b"/>
              <a:pathLst>
                <a:path w="1287" h="1404" extrusionOk="0">
                  <a:moveTo>
                    <a:pt x="359" y="256"/>
                  </a:moveTo>
                  <a:cubicBezTo>
                    <a:pt x="538" y="410"/>
                    <a:pt x="872" y="703"/>
                    <a:pt x="1042" y="858"/>
                  </a:cubicBezTo>
                  <a:lnTo>
                    <a:pt x="204" y="1192"/>
                  </a:lnTo>
                  <a:lnTo>
                    <a:pt x="204" y="1192"/>
                  </a:lnTo>
                  <a:lnTo>
                    <a:pt x="359" y="256"/>
                  </a:lnTo>
                  <a:close/>
                  <a:moveTo>
                    <a:pt x="297" y="0"/>
                  </a:moveTo>
                  <a:cubicBezTo>
                    <a:pt x="290" y="0"/>
                    <a:pt x="283" y="1"/>
                    <a:pt x="277" y="3"/>
                  </a:cubicBezTo>
                  <a:cubicBezTo>
                    <a:pt x="245" y="20"/>
                    <a:pt x="229" y="44"/>
                    <a:pt x="220" y="77"/>
                  </a:cubicBezTo>
                  <a:lnTo>
                    <a:pt x="9" y="1306"/>
                  </a:lnTo>
                  <a:cubicBezTo>
                    <a:pt x="1" y="1338"/>
                    <a:pt x="17" y="1371"/>
                    <a:pt x="41" y="1387"/>
                  </a:cubicBezTo>
                  <a:cubicBezTo>
                    <a:pt x="58" y="1403"/>
                    <a:pt x="74" y="1403"/>
                    <a:pt x="90" y="1403"/>
                  </a:cubicBezTo>
                  <a:lnTo>
                    <a:pt x="123" y="1403"/>
                  </a:lnTo>
                  <a:lnTo>
                    <a:pt x="1230" y="964"/>
                  </a:lnTo>
                  <a:cubicBezTo>
                    <a:pt x="1262" y="956"/>
                    <a:pt x="1278" y="931"/>
                    <a:pt x="1287" y="899"/>
                  </a:cubicBezTo>
                  <a:cubicBezTo>
                    <a:pt x="1287" y="866"/>
                    <a:pt x="1278" y="842"/>
                    <a:pt x="1254" y="817"/>
                  </a:cubicBezTo>
                  <a:cubicBezTo>
                    <a:pt x="1205" y="785"/>
                    <a:pt x="692" y="321"/>
                    <a:pt x="359" y="28"/>
                  </a:cubicBezTo>
                  <a:cubicBezTo>
                    <a:pt x="340" y="10"/>
                    <a:pt x="318" y="0"/>
                    <a:pt x="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5701950" y="3160400"/>
              <a:ext cx="259025" cy="194950"/>
            </a:xfrm>
            <a:custGeom>
              <a:avLst/>
              <a:gdLst/>
              <a:ahLst/>
              <a:cxnLst/>
              <a:rect l="l" t="t" r="r" b="b"/>
              <a:pathLst>
                <a:path w="10361" h="7798" extrusionOk="0">
                  <a:moveTo>
                    <a:pt x="5185" y="1"/>
                  </a:moveTo>
                  <a:cubicBezTo>
                    <a:pt x="2320" y="1"/>
                    <a:pt x="0" y="1751"/>
                    <a:pt x="0" y="3899"/>
                  </a:cubicBezTo>
                  <a:cubicBezTo>
                    <a:pt x="0" y="6056"/>
                    <a:pt x="2320" y="7798"/>
                    <a:pt x="5185" y="7798"/>
                  </a:cubicBezTo>
                  <a:cubicBezTo>
                    <a:pt x="8041" y="7798"/>
                    <a:pt x="10361" y="6056"/>
                    <a:pt x="10361" y="3899"/>
                  </a:cubicBezTo>
                  <a:cubicBezTo>
                    <a:pt x="10361" y="1751"/>
                    <a:pt x="8041" y="1"/>
                    <a:pt x="5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5823825" y="3263375"/>
              <a:ext cx="16500" cy="6925"/>
            </a:xfrm>
            <a:custGeom>
              <a:avLst/>
              <a:gdLst/>
              <a:ahLst/>
              <a:cxnLst/>
              <a:rect l="l" t="t" r="r" b="b"/>
              <a:pathLst>
                <a:path w="660" h="277" extrusionOk="0">
                  <a:moveTo>
                    <a:pt x="90" y="0"/>
                  </a:moveTo>
                  <a:cubicBezTo>
                    <a:pt x="70" y="0"/>
                    <a:pt x="49" y="8"/>
                    <a:pt x="33" y="24"/>
                  </a:cubicBezTo>
                  <a:cubicBezTo>
                    <a:pt x="0" y="57"/>
                    <a:pt x="0" y="114"/>
                    <a:pt x="33" y="147"/>
                  </a:cubicBezTo>
                  <a:cubicBezTo>
                    <a:pt x="41" y="147"/>
                    <a:pt x="171" y="277"/>
                    <a:pt x="342" y="277"/>
                  </a:cubicBezTo>
                  <a:lnTo>
                    <a:pt x="350" y="277"/>
                  </a:lnTo>
                  <a:cubicBezTo>
                    <a:pt x="456" y="269"/>
                    <a:pt x="546" y="228"/>
                    <a:pt x="627" y="138"/>
                  </a:cubicBezTo>
                  <a:cubicBezTo>
                    <a:pt x="660" y="106"/>
                    <a:pt x="652" y="57"/>
                    <a:pt x="619" y="24"/>
                  </a:cubicBezTo>
                  <a:cubicBezTo>
                    <a:pt x="603" y="8"/>
                    <a:pt x="582" y="0"/>
                    <a:pt x="562" y="0"/>
                  </a:cubicBezTo>
                  <a:cubicBezTo>
                    <a:pt x="542" y="0"/>
                    <a:pt x="521" y="8"/>
                    <a:pt x="505" y="24"/>
                  </a:cubicBezTo>
                  <a:cubicBezTo>
                    <a:pt x="450" y="86"/>
                    <a:pt x="392" y="106"/>
                    <a:pt x="340" y="106"/>
                  </a:cubicBezTo>
                  <a:cubicBezTo>
                    <a:pt x="246" y="106"/>
                    <a:pt x="168" y="40"/>
                    <a:pt x="147" y="24"/>
                  </a:cubicBezTo>
                  <a:cubicBezTo>
                    <a:pt x="131" y="8"/>
                    <a:pt x="110" y="0"/>
                    <a:pt x="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5813850" y="3247500"/>
              <a:ext cx="34000" cy="13850"/>
            </a:xfrm>
            <a:custGeom>
              <a:avLst/>
              <a:gdLst/>
              <a:ahLst/>
              <a:cxnLst/>
              <a:rect l="l" t="t" r="r" b="b"/>
              <a:pathLst>
                <a:path w="1360" h="554" extrusionOk="0">
                  <a:moveTo>
                    <a:pt x="733" y="0"/>
                  </a:moveTo>
                  <a:cubicBezTo>
                    <a:pt x="684" y="0"/>
                    <a:pt x="652" y="25"/>
                    <a:pt x="644" y="65"/>
                  </a:cubicBezTo>
                  <a:cubicBezTo>
                    <a:pt x="611" y="187"/>
                    <a:pt x="546" y="342"/>
                    <a:pt x="432" y="383"/>
                  </a:cubicBezTo>
                  <a:cubicBezTo>
                    <a:pt x="416" y="388"/>
                    <a:pt x="400" y="390"/>
                    <a:pt x="383" y="390"/>
                  </a:cubicBezTo>
                  <a:cubicBezTo>
                    <a:pt x="287" y="390"/>
                    <a:pt x="182" y="321"/>
                    <a:pt x="147" y="293"/>
                  </a:cubicBezTo>
                  <a:cubicBezTo>
                    <a:pt x="133" y="279"/>
                    <a:pt x="114" y="273"/>
                    <a:pt x="94" y="273"/>
                  </a:cubicBezTo>
                  <a:cubicBezTo>
                    <a:pt x="69" y="273"/>
                    <a:pt x="43" y="283"/>
                    <a:pt x="25" y="301"/>
                  </a:cubicBezTo>
                  <a:cubicBezTo>
                    <a:pt x="1" y="334"/>
                    <a:pt x="1" y="391"/>
                    <a:pt x="41" y="423"/>
                  </a:cubicBezTo>
                  <a:cubicBezTo>
                    <a:pt x="49" y="423"/>
                    <a:pt x="196" y="554"/>
                    <a:pt x="383" y="554"/>
                  </a:cubicBezTo>
                  <a:cubicBezTo>
                    <a:pt x="416" y="554"/>
                    <a:pt x="448" y="554"/>
                    <a:pt x="489" y="537"/>
                  </a:cubicBezTo>
                  <a:cubicBezTo>
                    <a:pt x="587" y="513"/>
                    <a:pt x="668" y="440"/>
                    <a:pt x="725" y="326"/>
                  </a:cubicBezTo>
                  <a:cubicBezTo>
                    <a:pt x="766" y="399"/>
                    <a:pt x="823" y="464"/>
                    <a:pt x="912" y="497"/>
                  </a:cubicBezTo>
                  <a:cubicBezTo>
                    <a:pt x="946" y="511"/>
                    <a:pt x="983" y="519"/>
                    <a:pt x="1021" y="519"/>
                  </a:cubicBezTo>
                  <a:cubicBezTo>
                    <a:pt x="1110" y="519"/>
                    <a:pt x="1208" y="479"/>
                    <a:pt x="1311" y="399"/>
                  </a:cubicBezTo>
                  <a:cubicBezTo>
                    <a:pt x="1352" y="375"/>
                    <a:pt x="1360" y="318"/>
                    <a:pt x="1327" y="285"/>
                  </a:cubicBezTo>
                  <a:cubicBezTo>
                    <a:pt x="1313" y="261"/>
                    <a:pt x="1288" y="249"/>
                    <a:pt x="1263" y="249"/>
                  </a:cubicBezTo>
                  <a:cubicBezTo>
                    <a:pt x="1245" y="249"/>
                    <a:pt x="1227" y="255"/>
                    <a:pt x="1213" y="269"/>
                  </a:cubicBezTo>
                  <a:cubicBezTo>
                    <a:pt x="1140" y="324"/>
                    <a:pt x="1076" y="351"/>
                    <a:pt x="1021" y="351"/>
                  </a:cubicBezTo>
                  <a:cubicBezTo>
                    <a:pt x="1003" y="351"/>
                    <a:pt x="985" y="348"/>
                    <a:pt x="969" y="342"/>
                  </a:cubicBezTo>
                  <a:cubicBezTo>
                    <a:pt x="872" y="301"/>
                    <a:pt x="823" y="130"/>
                    <a:pt x="806" y="65"/>
                  </a:cubicBezTo>
                  <a:cubicBezTo>
                    <a:pt x="806" y="33"/>
                    <a:pt x="766" y="0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5813250" y="3239550"/>
              <a:ext cx="30600" cy="11425"/>
            </a:xfrm>
            <a:custGeom>
              <a:avLst/>
              <a:gdLst/>
              <a:ahLst/>
              <a:cxnLst/>
              <a:rect l="l" t="t" r="r" b="b"/>
              <a:pathLst>
                <a:path w="1224" h="457" extrusionOk="0">
                  <a:moveTo>
                    <a:pt x="734" y="0"/>
                  </a:moveTo>
                  <a:cubicBezTo>
                    <a:pt x="544" y="0"/>
                    <a:pt x="346" y="19"/>
                    <a:pt x="244" y="58"/>
                  </a:cubicBezTo>
                  <a:cubicBezTo>
                    <a:pt x="0" y="147"/>
                    <a:pt x="765" y="457"/>
                    <a:pt x="765" y="457"/>
                  </a:cubicBezTo>
                  <a:cubicBezTo>
                    <a:pt x="765" y="457"/>
                    <a:pt x="1180" y="212"/>
                    <a:pt x="1205" y="98"/>
                  </a:cubicBezTo>
                  <a:cubicBezTo>
                    <a:pt x="1223" y="34"/>
                    <a:pt x="986" y="0"/>
                    <a:pt x="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5941025" y="3263325"/>
              <a:ext cx="42350" cy="13075"/>
            </a:xfrm>
            <a:custGeom>
              <a:avLst/>
              <a:gdLst/>
              <a:ahLst/>
              <a:cxnLst/>
              <a:rect l="l" t="t" r="r" b="b"/>
              <a:pathLst>
                <a:path w="1694" h="523" extrusionOk="0">
                  <a:moveTo>
                    <a:pt x="1598" y="1"/>
                  </a:moveTo>
                  <a:cubicBezTo>
                    <a:pt x="1592" y="1"/>
                    <a:pt x="1586" y="1"/>
                    <a:pt x="1579" y="2"/>
                  </a:cubicBezTo>
                  <a:lnTo>
                    <a:pt x="82" y="360"/>
                  </a:lnTo>
                  <a:cubicBezTo>
                    <a:pt x="33" y="368"/>
                    <a:pt x="0" y="417"/>
                    <a:pt x="17" y="458"/>
                  </a:cubicBezTo>
                  <a:cubicBezTo>
                    <a:pt x="25" y="499"/>
                    <a:pt x="57" y="523"/>
                    <a:pt x="98" y="523"/>
                  </a:cubicBezTo>
                  <a:lnTo>
                    <a:pt x="114" y="523"/>
                  </a:lnTo>
                  <a:lnTo>
                    <a:pt x="1620" y="165"/>
                  </a:lnTo>
                  <a:cubicBezTo>
                    <a:pt x="1669" y="157"/>
                    <a:pt x="1693" y="108"/>
                    <a:pt x="1685" y="67"/>
                  </a:cubicBezTo>
                  <a:cubicBezTo>
                    <a:pt x="1671" y="25"/>
                    <a:pt x="1638" y="1"/>
                    <a:pt x="15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5944075" y="3277175"/>
              <a:ext cx="39100" cy="5950"/>
            </a:xfrm>
            <a:custGeom>
              <a:avLst/>
              <a:gdLst/>
              <a:ahLst/>
              <a:cxnLst/>
              <a:rect l="l" t="t" r="r" b="b"/>
              <a:pathLst>
                <a:path w="1564" h="238" extrusionOk="0">
                  <a:moveTo>
                    <a:pt x="76" y="0"/>
                  </a:moveTo>
                  <a:cubicBezTo>
                    <a:pt x="29" y="0"/>
                    <a:pt x="8" y="38"/>
                    <a:pt x="0" y="83"/>
                  </a:cubicBezTo>
                  <a:cubicBezTo>
                    <a:pt x="0" y="124"/>
                    <a:pt x="33" y="164"/>
                    <a:pt x="82" y="172"/>
                  </a:cubicBezTo>
                  <a:lnTo>
                    <a:pt x="1474" y="238"/>
                  </a:lnTo>
                  <a:lnTo>
                    <a:pt x="1482" y="238"/>
                  </a:lnTo>
                  <a:cubicBezTo>
                    <a:pt x="1522" y="238"/>
                    <a:pt x="1563" y="205"/>
                    <a:pt x="1563" y="156"/>
                  </a:cubicBezTo>
                  <a:cubicBezTo>
                    <a:pt x="1563" y="107"/>
                    <a:pt x="1531" y="75"/>
                    <a:pt x="1482" y="67"/>
                  </a:cubicBezTo>
                  <a:lnTo>
                    <a:pt x="90" y="2"/>
                  </a:lnTo>
                  <a:cubicBezTo>
                    <a:pt x="85" y="1"/>
                    <a:pt x="80" y="0"/>
                    <a:pt x="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9"/>
            <p:cNvSpPr/>
            <p:nvPr/>
          </p:nvSpPr>
          <p:spPr>
            <a:xfrm>
              <a:off x="5939600" y="3285100"/>
              <a:ext cx="41950" cy="12475"/>
            </a:xfrm>
            <a:custGeom>
              <a:avLst/>
              <a:gdLst/>
              <a:ahLst/>
              <a:cxnLst/>
              <a:rect l="l" t="t" r="r" b="b"/>
              <a:pathLst>
                <a:path w="1678" h="499" extrusionOk="0">
                  <a:moveTo>
                    <a:pt x="96" y="0"/>
                  </a:moveTo>
                  <a:cubicBezTo>
                    <a:pt x="55" y="0"/>
                    <a:pt x="23" y="23"/>
                    <a:pt x="9" y="59"/>
                  </a:cubicBezTo>
                  <a:cubicBezTo>
                    <a:pt x="0" y="108"/>
                    <a:pt x="25" y="157"/>
                    <a:pt x="66" y="165"/>
                  </a:cubicBezTo>
                  <a:cubicBezTo>
                    <a:pt x="106" y="181"/>
                    <a:pt x="1221" y="425"/>
                    <a:pt x="1563" y="498"/>
                  </a:cubicBezTo>
                  <a:lnTo>
                    <a:pt x="1579" y="498"/>
                  </a:lnTo>
                  <a:cubicBezTo>
                    <a:pt x="1620" y="498"/>
                    <a:pt x="1653" y="474"/>
                    <a:pt x="1661" y="433"/>
                  </a:cubicBezTo>
                  <a:cubicBezTo>
                    <a:pt x="1677" y="384"/>
                    <a:pt x="1644" y="344"/>
                    <a:pt x="1596" y="327"/>
                  </a:cubicBezTo>
                  <a:cubicBezTo>
                    <a:pt x="1026" y="205"/>
                    <a:pt x="163" y="18"/>
                    <a:pt x="114" y="2"/>
                  </a:cubicBezTo>
                  <a:cubicBezTo>
                    <a:pt x="108" y="1"/>
                    <a:pt x="102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9"/>
            <p:cNvSpPr/>
            <p:nvPr/>
          </p:nvSpPr>
          <p:spPr>
            <a:xfrm>
              <a:off x="5676500" y="3263325"/>
              <a:ext cx="42350" cy="13075"/>
            </a:xfrm>
            <a:custGeom>
              <a:avLst/>
              <a:gdLst/>
              <a:ahLst/>
              <a:cxnLst/>
              <a:rect l="l" t="t" r="r" b="b"/>
              <a:pathLst>
                <a:path w="1694" h="523" extrusionOk="0">
                  <a:moveTo>
                    <a:pt x="97" y="1"/>
                  </a:moveTo>
                  <a:cubicBezTo>
                    <a:pt x="56" y="1"/>
                    <a:pt x="24" y="25"/>
                    <a:pt x="17" y="67"/>
                  </a:cubicBezTo>
                  <a:cubicBezTo>
                    <a:pt x="1" y="116"/>
                    <a:pt x="34" y="157"/>
                    <a:pt x="74" y="165"/>
                  </a:cubicBezTo>
                  <a:lnTo>
                    <a:pt x="1580" y="523"/>
                  </a:lnTo>
                  <a:lnTo>
                    <a:pt x="1596" y="523"/>
                  </a:lnTo>
                  <a:cubicBezTo>
                    <a:pt x="1637" y="523"/>
                    <a:pt x="1669" y="499"/>
                    <a:pt x="1678" y="458"/>
                  </a:cubicBezTo>
                  <a:cubicBezTo>
                    <a:pt x="1694" y="417"/>
                    <a:pt x="1661" y="368"/>
                    <a:pt x="1621" y="360"/>
                  </a:cubicBezTo>
                  <a:lnTo>
                    <a:pt x="115" y="2"/>
                  </a:lnTo>
                  <a:cubicBezTo>
                    <a:pt x="109" y="1"/>
                    <a:pt x="103" y="1"/>
                    <a:pt x="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9"/>
            <p:cNvSpPr/>
            <p:nvPr/>
          </p:nvSpPr>
          <p:spPr>
            <a:xfrm>
              <a:off x="5676725" y="3277200"/>
              <a:ext cx="39075" cy="5925"/>
            </a:xfrm>
            <a:custGeom>
              <a:avLst/>
              <a:gdLst/>
              <a:ahLst/>
              <a:cxnLst/>
              <a:rect l="l" t="t" r="r" b="b"/>
              <a:pathLst>
                <a:path w="1563" h="237" extrusionOk="0">
                  <a:moveTo>
                    <a:pt x="1473" y="1"/>
                  </a:moveTo>
                  <a:lnTo>
                    <a:pt x="82" y="66"/>
                  </a:lnTo>
                  <a:cubicBezTo>
                    <a:pt x="33" y="74"/>
                    <a:pt x="0" y="106"/>
                    <a:pt x="0" y="155"/>
                  </a:cubicBezTo>
                  <a:cubicBezTo>
                    <a:pt x="8" y="204"/>
                    <a:pt x="41" y="237"/>
                    <a:pt x="90" y="237"/>
                  </a:cubicBezTo>
                  <a:lnTo>
                    <a:pt x="1481" y="171"/>
                  </a:lnTo>
                  <a:cubicBezTo>
                    <a:pt x="1530" y="163"/>
                    <a:pt x="1563" y="123"/>
                    <a:pt x="1563" y="82"/>
                  </a:cubicBezTo>
                  <a:cubicBezTo>
                    <a:pt x="1563" y="33"/>
                    <a:pt x="1522" y="1"/>
                    <a:pt x="1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9"/>
            <p:cNvSpPr/>
            <p:nvPr/>
          </p:nvSpPr>
          <p:spPr>
            <a:xfrm>
              <a:off x="5678350" y="3285100"/>
              <a:ext cx="41925" cy="12475"/>
            </a:xfrm>
            <a:custGeom>
              <a:avLst/>
              <a:gdLst/>
              <a:ahLst/>
              <a:cxnLst/>
              <a:rect l="l" t="t" r="r" b="b"/>
              <a:pathLst>
                <a:path w="1677" h="499" extrusionOk="0">
                  <a:moveTo>
                    <a:pt x="1579" y="0"/>
                  </a:moveTo>
                  <a:cubicBezTo>
                    <a:pt x="1573" y="0"/>
                    <a:pt x="1568" y="1"/>
                    <a:pt x="1563" y="2"/>
                  </a:cubicBezTo>
                  <a:cubicBezTo>
                    <a:pt x="1522" y="18"/>
                    <a:pt x="651" y="205"/>
                    <a:pt x="82" y="336"/>
                  </a:cubicBezTo>
                  <a:cubicBezTo>
                    <a:pt x="33" y="344"/>
                    <a:pt x="0" y="384"/>
                    <a:pt x="17" y="433"/>
                  </a:cubicBezTo>
                  <a:cubicBezTo>
                    <a:pt x="25" y="474"/>
                    <a:pt x="57" y="498"/>
                    <a:pt x="98" y="498"/>
                  </a:cubicBezTo>
                  <a:lnTo>
                    <a:pt x="114" y="498"/>
                  </a:lnTo>
                  <a:cubicBezTo>
                    <a:pt x="456" y="425"/>
                    <a:pt x="1571" y="181"/>
                    <a:pt x="1612" y="165"/>
                  </a:cubicBezTo>
                  <a:cubicBezTo>
                    <a:pt x="1652" y="157"/>
                    <a:pt x="1677" y="108"/>
                    <a:pt x="1669" y="67"/>
                  </a:cubicBezTo>
                  <a:cubicBezTo>
                    <a:pt x="1654" y="24"/>
                    <a:pt x="1615" y="0"/>
                    <a:pt x="1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9"/>
            <p:cNvSpPr/>
            <p:nvPr/>
          </p:nvSpPr>
          <p:spPr>
            <a:xfrm>
              <a:off x="5744475" y="3221625"/>
              <a:ext cx="9575" cy="15325"/>
            </a:xfrm>
            <a:custGeom>
              <a:avLst/>
              <a:gdLst/>
              <a:ahLst/>
              <a:cxnLst/>
              <a:rect l="l" t="t" r="r" b="b"/>
              <a:pathLst>
                <a:path w="383" h="613" extrusionOk="0">
                  <a:moveTo>
                    <a:pt x="100" y="0"/>
                  </a:moveTo>
                  <a:cubicBezTo>
                    <a:pt x="88" y="0"/>
                    <a:pt x="77" y="3"/>
                    <a:pt x="65" y="10"/>
                  </a:cubicBezTo>
                  <a:cubicBezTo>
                    <a:pt x="25" y="26"/>
                    <a:pt x="0" y="75"/>
                    <a:pt x="17" y="116"/>
                  </a:cubicBezTo>
                  <a:lnTo>
                    <a:pt x="212" y="563"/>
                  </a:lnTo>
                  <a:cubicBezTo>
                    <a:pt x="220" y="588"/>
                    <a:pt x="253" y="612"/>
                    <a:pt x="285" y="612"/>
                  </a:cubicBezTo>
                  <a:cubicBezTo>
                    <a:pt x="301" y="612"/>
                    <a:pt x="310" y="612"/>
                    <a:pt x="318" y="604"/>
                  </a:cubicBezTo>
                  <a:cubicBezTo>
                    <a:pt x="367" y="588"/>
                    <a:pt x="383" y="539"/>
                    <a:pt x="367" y="490"/>
                  </a:cubicBezTo>
                  <a:lnTo>
                    <a:pt x="171" y="50"/>
                  </a:lnTo>
                  <a:cubicBezTo>
                    <a:pt x="159" y="21"/>
                    <a:pt x="131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5758725" y="3217550"/>
              <a:ext cx="6525" cy="16750"/>
            </a:xfrm>
            <a:custGeom>
              <a:avLst/>
              <a:gdLst/>
              <a:ahLst/>
              <a:cxnLst/>
              <a:rect l="l" t="t" r="r" b="b"/>
              <a:pathLst>
                <a:path w="261" h="670" extrusionOk="0">
                  <a:moveTo>
                    <a:pt x="94" y="1"/>
                  </a:moveTo>
                  <a:cubicBezTo>
                    <a:pt x="90" y="1"/>
                    <a:pt x="86" y="1"/>
                    <a:pt x="81" y="2"/>
                  </a:cubicBezTo>
                  <a:cubicBezTo>
                    <a:pt x="33" y="10"/>
                    <a:pt x="0" y="51"/>
                    <a:pt x="8" y="100"/>
                  </a:cubicBezTo>
                  <a:lnTo>
                    <a:pt x="81" y="596"/>
                  </a:lnTo>
                  <a:cubicBezTo>
                    <a:pt x="90" y="637"/>
                    <a:pt x="122" y="669"/>
                    <a:pt x="163" y="669"/>
                  </a:cubicBezTo>
                  <a:lnTo>
                    <a:pt x="179" y="669"/>
                  </a:lnTo>
                  <a:cubicBezTo>
                    <a:pt x="228" y="661"/>
                    <a:pt x="260" y="620"/>
                    <a:pt x="252" y="572"/>
                  </a:cubicBezTo>
                  <a:lnTo>
                    <a:pt x="179" y="75"/>
                  </a:lnTo>
                  <a:cubicBezTo>
                    <a:pt x="172" y="31"/>
                    <a:pt x="132" y="1"/>
                    <a:pt x="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5772550" y="3218700"/>
              <a:ext cx="8175" cy="16000"/>
            </a:xfrm>
            <a:custGeom>
              <a:avLst/>
              <a:gdLst/>
              <a:ahLst/>
              <a:cxnLst/>
              <a:rect l="l" t="t" r="r" b="b"/>
              <a:pathLst>
                <a:path w="327" h="640" extrusionOk="0">
                  <a:moveTo>
                    <a:pt x="230" y="0"/>
                  </a:moveTo>
                  <a:cubicBezTo>
                    <a:pt x="196" y="0"/>
                    <a:pt x="160" y="28"/>
                    <a:pt x="147" y="62"/>
                  </a:cubicBezTo>
                  <a:lnTo>
                    <a:pt x="9" y="534"/>
                  </a:lnTo>
                  <a:cubicBezTo>
                    <a:pt x="0" y="574"/>
                    <a:pt x="25" y="623"/>
                    <a:pt x="74" y="640"/>
                  </a:cubicBezTo>
                  <a:lnTo>
                    <a:pt x="90" y="640"/>
                  </a:lnTo>
                  <a:cubicBezTo>
                    <a:pt x="131" y="640"/>
                    <a:pt x="163" y="615"/>
                    <a:pt x="171" y="583"/>
                  </a:cubicBezTo>
                  <a:lnTo>
                    <a:pt x="310" y="110"/>
                  </a:lnTo>
                  <a:cubicBezTo>
                    <a:pt x="326" y="62"/>
                    <a:pt x="302" y="21"/>
                    <a:pt x="253" y="5"/>
                  </a:cubicBezTo>
                  <a:cubicBezTo>
                    <a:pt x="245" y="2"/>
                    <a:pt x="238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9"/>
            <p:cNvSpPr/>
            <p:nvPr/>
          </p:nvSpPr>
          <p:spPr>
            <a:xfrm>
              <a:off x="5746100" y="3226525"/>
              <a:ext cx="37675" cy="34225"/>
            </a:xfrm>
            <a:custGeom>
              <a:avLst/>
              <a:gdLst/>
              <a:ahLst/>
              <a:cxnLst/>
              <a:rect l="l" t="t" r="r" b="b"/>
              <a:pathLst>
                <a:path w="1507" h="1369" extrusionOk="0">
                  <a:moveTo>
                    <a:pt x="757" y="1"/>
                  </a:moveTo>
                  <a:cubicBezTo>
                    <a:pt x="342" y="1"/>
                    <a:pt x="0" y="310"/>
                    <a:pt x="0" y="685"/>
                  </a:cubicBezTo>
                  <a:cubicBezTo>
                    <a:pt x="0" y="1067"/>
                    <a:pt x="342" y="1368"/>
                    <a:pt x="757" y="1368"/>
                  </a:cubicBezTo>
                  <a:cubicBezTo>
                    <a:pt x="1172" y="1368"/>
                    <a:pt x="1506" y="1067"/>
                    <a:pt x="1506" y="685"/>
                  </a:cubicBezTo>
                  <a:cubicBezTo>
                    <a:pt x="1506" y="310"/>
                    <a:pt x="1172" y="1"/>
                    <a:pt x="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9"/>
            <p:cNvSpPr/>
            <p:nvPr/>
          </p:nvSpPr>
          <p:spPr>
            <a:xfrm>
              <a:off x="5880600" y="3219500"/>
              <a:ext cx="8550" cy="15600"/>
            </a:xfrm>
            <a:custGeom>
              <a:avLst/>
              <a:gdLst/>
              <a:ahLst/>
              <a:cxnLst/>
              <a:rect l="l" t="t" r="r" b="b"/>
              <a:pathLst>
                <a:path w="342" h="624" extrusionOk="0">
                  <a:moveTo>
                    <a:pt x="100" y="0"/>
                  </a:moveTo>
                  <a:cubicBezTo>
                    <a:pt x="91" y="0"/>
                    <a:pt x="82" y="2"/>
                    <a:pt x="73" y="5"/>
                  </a:cubicBezTo>
                  <a:cubicBezTo>
                    <a:pt x="25" y="22"/>
                    <a:pt x="0" y="70"/>
                    <a:pt x="16" y="111"/>
                  </a:cubicBezTo>
                  <a:lnTo>
                    <a:pt x="163" y="567"/>
                  </a:lnTo>
                  <a:cubicBezTo>
                    <a:pt x="171" y="599"/>
                    <a:pt x="204" y="624"/>
                    <a:pt x="244" y="624"/>
                  </a:cubicBezTo>
                  <a:lnTo>
                    <a:pt x="269" y="624"/>
                  </a:lnTo>
                  <a:cubicBezTo>
                    <a:pt x="318" y="608"/>
                    <a:pt x="342" y="559"/>
                    <a:pt x="326" y="518"/>
                  </a:cubicBezTo>
                  <a:lnTo>
                    <a:pt x="179" y="62"/>
                  </a:lnTo>
                  <a:cubicBezTo>
                    <a:pt x="166" y="24"/>
                    <a:pt x="133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9"/>
            <p:cNvSpPr/>
            <p:nvPr/>
          </p:nvSpPr>
          <p:spPr>
            <a:xfrm>
              <a:off x="5895250" y="3216575"/>
              <a:ext cx="4900" cy="16900"/>
            </a:xfrm>
            <a:custGeom>
              <a:avLst/>
              <a:gdLst/>
              <a:ahLst/>
              <a:cxnLst/>
              <a:rect l="l" t="t" r="r" b="b"/>
              <a:pathLst>
                <a:path w="196" h="676" extrusionOk="0">
                  <a:moveTo>
                    <a:pt x="82" y="0"/>
                  </a:moveTo>
                  <a:cubicBezTo>
                    <a:pt x="33" y="0"/>
                    <a:pt x="0" y="41"/>
                    <a:pt x="0" y="90"/>
                  </a:cubicBezTo>
                  <a:lnTo>
                    <a:pt x="25" y="594"/>
                  </a:lnTo>
                  <a:cubicBezTo>
                    <a:pt x="33" y="635"/>
                    <a:pt x="65" y="676"/>
                    <a:pt x="114" y="676"/>
                  </a:cubicBezTo>
                  <a:cubicBezTo>
                    <a:pt x="163" y="668"/>
                    <a:pt x="196" y="635"/>
                    <a:pt x="196" y="586"/>
                  </a:cubicBezTo>
                  <a:lnTo>
                    <a:pt x="171" y="82"/>
                  </a:lnTo>
                  <a:cubicBezTo>
                    <a:pt x="171" y="33"/>
                    <a:pt x="122" y="8"/>
                    <a:pt x="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9"/>
            <p:cNvSpPr/>
            <p:nvPr/>
          </p:nvSpPr>
          <p:spPr>
            <a:xfrm>
              <a:off x="5907650" y="3219075"/>
              <a:ext cx="9175" cy="15825"/>
            </a:xfrm>
            <a:custGeom>
              <a:avLst/>
              <a:gdLst/>
              <a:ahLst/>
              <a:cxnLst/>
              <a:rect l="l" t="t" r="r" b="b"/>
              <a:pathLst>
                <a:path w="367" h="633" extrusionOk="0">
                  <a:moveTo>
                    <a:pt x="275" y="1"/>
                  </a:moveTo>
                  <a:cubicBezTo>
                    <a:pt x="242" y="1"/>
                    <a:pt x="209" y="23"/>
                    <a:pt x="196" y="55"/>
                  </a:cubicBezTo>
                  <a:lnTo>
                    <a:pt x="17" y="511"/>
                  </a:lnTo>
                  <a:cubicBezTo>
                    <a:pt x="1" y="559"/>
                    <a:pt x="17" y="608"/>
                    <a:pt x="66" y="625"/>
                  </a:cubicBezTo>
                  <a:cubicBezTo>
                    <a:pt x="74" y="625"/>
                    <a:pt x="82" y="633"/>
                    <a:pt x="90" y="633"/>
                  </a:cubicBezTo>
                  <a:cubicBezTo>
                    <a:pt x="131" y="633"/>
                    <a:pt x="155" y="608"/>
                    <a:pt x="172" y="576"/>
                  </a:cubicBezTo>
                  <a:lnTo>
                    <a:pt x="351" y="120"/>
                  </a:lnTo>
                  <a:cubicBezTo>
                    <a:pt x="367" y="71"/>
                    <a:pt x="351" y="22"/>
                    <a:pt x="302" y="6"/>
                  </a:cubicBezTo>
                  <a:cubicBezTo>
                    <a:pt x="293" y="2"/>
                    <a:pt x="284" y="1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9"/>
            <p:cNvSpPr/>
            <p:nvPr/>
          </p:nvSpPr>
          <p:spPr>
            <a:xfrm>
              <a:off x="5879975" y="3225100"/>
              <a:ext cx="37675" cy="34225"/>
            </a:xfrm>
            <a:custGeom>
              <a:avLst/>
              <a:gdLst/>
              <a:ahLst/>
              <a:cxnLst/>
              <a:rect l="l" t="t" r="r" b="b"/>
              <a:pathLst>
                <a:path w="1507" h="1369" extrusionOk="0">
                  <a:moveTo>
                    <a:pt x="750" y="1"/>
                  </a:moveTo>
                  <a:cubicBezTo>
                    <a:pt x="334" y="1"/>
                    <a:pt x="1" y="310"/>
                    <a:pt x="1" y="685"/>
                  </a:cubicBezTo>
                  <a:cubicBezTo>
                    <a:pt x="1" y="1067"/>
                    <a:pt x="334" y="1368"/>
                    <a:pt x="750" y="1368"/>
                  </a:cubicBezTo>
                  <a:cubicBezTo>
                    <a:pt x="1165" y="1368"/>
                    <a:pt x="1506" y="1067"/>
                    <a:pt x="1506" y="685"/>
                  </a:cubicBezTo>
                  <a:cubicBezTo>
                    <a:pt x="1506" y="310"/>
                    <a:pt x="1165" y="1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9"/>
            <p:cNvSpPr/>
            <p:nvPr/>
          </p:nvSpPr>
          <p:spPr>
            <a:xfrm>
              <a:off x="5785775" y="2819600"/>
              <a:ext cx="90375" cy="177450"/>
            </a:xfrm>
            <a:custGeom>
              <a:avLst/>
              <a:gdLst/>
              <a:ahLst/>
              <a:cxnLst/>
              <a:rect l="l" t="t" r="r" b="b"/>
              <a:pathLst>
                <a:path w="3615" h="7098" extrusionOk="0">
                  <a:moveTo>
                    <a:pt x="1376" y="0"/>
                  </a:moveTo>
                  <a:lnTo>
                    <a:pt x="1" y="6829"/>
                  </a:lnTo>
                  <a:lnTo>
                    <a:pt x="1026" y="6902"/>
                  </a:lnTo>
                  <a:lnTo>
                    <a:pt x="2589" y="7024"/>
                  </a:lnTo>
                  <a:lnTo>
                    <a:pt x="3614" y="7097"/>
                  </a:lnTo>
                  <a:lnTo>
                    <a:pt x="3614" y="7097"/>
                  </a:lnTo>
                  <a:lnTo>
                    <a:pt x="3484" y="163"/>
                  </a:lnTo>
                  <a:lnTo>
                    <a:pt x="2613" y="98"/>
                  </a:lnTo>
                  <a:lnTo>
                    <a:pt x="2255" y="65"/>
                  </a:lnTo>
                  <a:lnTo>
                    <a:pt x="13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9"/>
            <p:cNvSpPr/>
            <p:nvPr/>
          </p:nvSpPr>
          <p:spPr>
            <a:xfrm>
              <a:off x="5788025" y="2965875"/>
              <a:ext cx="89750" cy="12650"/>
            </a:xfrm>
            <a:custGeom>
              <a:avLst/>
              <a:gdLst/>
              <a:ahLst/>
              <a:cxnLst/>
              <a:rect l="l" t="t" r="r" b="b"/>
              <a:pathLst>
                <a:path w="3590" h="506" extrusionOk="0">
                  <a:moveTo>
                    <a:pt x="131" y="0"/>
                  </a:moveTo>
                  <a:cubicBezTo>
                    <a:pt x="59" y="0"/>
                    <a:pt x="16" y="54"/>
                    <a:pt x="8" y="115"/>
                  </a:cubicBezTo>
                  <a:cubicBezTo>
                    <a:pt x="0" y="188"/>
                    <a:pt x="57" y="245"/>
                    <a:pt x="122" y="253"/>
                  </a:cubicBezTo>
                  <a:lnTo>
                    <a:pt x="3451" y="506"/>
                  </a:lnTo>
                  <a:lnTo>
                    <a:pt x="3459" y="506"/>
                  </a:lnTo>
                  <a:cubicBezTo>
                    <a:pt x="3524" y="506"/>
                    <a:pt x="3581" y="449"/>
                    <a:pt x="3581" y="384"/>
                  </a:cubicBezTo>
                  <a:cubicBezTo>
                    <a:pt x="3589" y="319"/>
                    <a:pt x="3532" y="253"/>
                    <a:pt x="3467" y="245"/>
                  </a:cubicBezTo>
                  <a:lnTo>
                    <a:pt x="147" y="1"/>
                  </a:lnTo>
                  <a:cubicBezTo>
                    <a:pt x="141" y="1"/>
                    <a:pt x="136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9"/>
            <p:cNvSpPr/>
            <p:nvPr/>
          </p:nvSpPr>
          <p:spPr>
            <a:xfrm>
              <a:off x="5762775" y="2632200"/>
              <a:ext cx="170750" cy="226075"/>
            </a:xfrm>
            <a:custGeom>
              <a:avLst/>
              <a:gdLst/>
              <a:ahLst/>
              <a:cxnLst/>
              <a:rect l="l" t="t" r="r" b="b"/>
              <a:pathLst>
                <a:path w="6830" h="9043" extrusionOk="0">
                  <a:moveTo>
                    <a:pt x="4469" y="0"/>
                  </a:moveTo>
                  <a:cubicBezTo>
                    <a:pt x="4469" y="0"/>
                    <a:pt x="1" y="2776"/>
                    <a:pt x="164" y="6137"/>
                  </a:cubicBezTo>
                  <a:cubicBezTo>
                    <a:pt x="283" y="8749"/>
                    <a:pt x="2703" y="9043"/>
                    <a:pt x="3784" y="9043"/>
                  </a:cubicBezTo>
                  <a:cubicBezTo>
                    <a:pt x="4097" y="9043"/>
                    <a:pt x="4298" y="9018"/>
                    <a:pt x="4298" y="9018"/>
                  </a:cubicBezTo>
                  <a:cubicBezTo>
                    <a:pt x="5104" y="9002"/>
                    <a:pt x="6764" y="8164"/>
                    <a:pt x="6797" y="6357"/>
                  </a:cubicBezTo>
                  <a:cubicBezTo>
                    <a:pt x="6829" y="4558"/>
                    <a:pt x="4469" y="0"/>
                    <a:pt x="4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9"/>
            <p:cNvSpPr/>
            <p:nvPr/>
          </p:nvSpPr>
          <p:spPr>
            <a:xfrm>
              <a:off x="5779675" y="2665475"/>
              <a:ext cx="75300" cy="135225"/>
            </a:xfrm>
            <a:custGeom>
              <a:avLst/>
              <a:gdLst/>
              <a:ahLst/>
              <a:cxnLst/>
              <a:rect l="l" t="t" r="r" b="b"/>
              <a:pathLst>
                <a:path w="3012" h="5409" extrusionOk="0">
                  <a:moveTo>
                    <a:pt x="2873" y="0"/>
                  </a:moveTo>
                  <a:cubicBezTo>
                    <a:pt x="2841" y="0"/>
                    <a:pt x="2808" y="12"/>
                    <a:pt x="2784" y="37"/>
                  </a:cubicBezTo>
                  <a:cubicBezTo>
                    <a:pt x="0" y="2755"/>
                    <a:pt x="415" y="5205"/>
                    <a:pt x="432" y="5311"/>
                  </a:cubicBezTo>
                  <a:cubicBezTo>
                    <a:pt x="448" y="5368"/>
                    <a:pt x="497" y="5408"/>
                    <a:pt x="562" y="5408"/>
                  </a:cubicBezTo>
                  <a:lnTo>
                    <a:pt x="578" y="5408"/>
                  </a:lnTo>
                  <a:cubicBezTo>
                    <a:pt x="651" y="5392"/>
                    <a:pt x="692" y="5327"/>
                    <a:pt x="684" y="5262"/>
                  </a:cubicBezTo>
                  <a:cubicBezTo>
                    <a:pt x="676" y="5237"/>
                    <a:pt x="285" y="2837"/>
                    <a:pt x="2963" y="216"/>
                  </a:cubicBezTo>
                  <a:cubicBezTo>
                    <a:pt x="3012" y="167"/>
                    <a:pt x="3012" y="94"/>
                    <a:pt x="2963" y="37"/>
                  </a:cubicBezTo>
                  <a:cubicBezTo>
                    <a:pt x="2938" y="12"/>
                    <a:pt x="2906" y="0"/>
                    <a:pt x="2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9"/>
            <p:cNvSpPr/>
            <p:nvPr/>
          </p:nvSpPr>
          <p:spPr>
            <a:xfrm>
              <a:off x="5831550" y="2688475"/>
              <a:ext cx="21400" cy="72350"/>
            </a:xfrm>
            <a:custGeom>
              <a:avLst/>
              <a:gdLst/>
              <a:ahLst/>
              <a:cxnLst/>
              <a:rect l="l" t="t" r="r" b="b"/>
              <a:pathLst>
                <a:path w="856" h="2894" extrusionOk="0">
                  <a:moveTo>
                    <a:pt x="720" y="0"/>
                  </a:moveTo>
                  <a:cubicBezTo>
                    <a:pt x="664" y="0"/>
                    <a:pt x="609" y="38"/>
                    <a:pt x="595" y="93"/>
                  </a:cubicBezTo>
                  <a:cubicBezTo>
                    <a:pt x="587" y="110"/>
                    <a:pt x="164" y="1672"/>
                    <a:pt x="9" y="2747"/>
                  </a:cubicBezTo>
                  <a:cubicBezTo>
                    <a:pt x="1" y="2812"/>
                    <a:pt x="50" y="2877"/>
                    <a:pt x="115" y="2885"/>
                  </a:cubicBezTo>
                  <a:lnTo>
                    <a:pt x="139" y="2885"/>
                  </a:lnTo>
                  <a:lnTo>
                    <a:pt x="131" y="2893"/>
                  </a:lnTo>
                  <a:cubicBezTo>
                    <a:pt x="196" y="2893"/>
                    <a:pt x="253" y="2844"/>
                    <a:pt x="261" y="2779"/>
                  </a:cubicBezTo>
                  <a:cubicBezTo>
                    <a:pt x="416" y="1729"/>
                    <a:pt x="831" y="175"/>
                    <a:pt x="839" y="159"/>
                  </a:cubicBezTo>
                  <a:cubicBezTo>
                    <a:pt x="855" y="93"/>
                    <a:pt x="815" y="28"/>
                    <a:pt x="750" y="4"/>
                  </a:cubicBezTo>
                  <a:cubicBezTo>
                    <a:pt x="740" y="1"/>
                    <a:pt x="730" y="0"/>
                    <a:pt x="7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3" name="Google Shape;513;p9"/>
            <p:cNvGrpSpPr/>
            <p:nvPr/>
          </p:nvGrpSpPr>
          <p:grpSpPr>
            <a:xfrm>
              <a:off x="5661941" y="2785393"/>
              <a:ext cx="201074" cy="334893"/>
              <a:chOff x="5615075" y="2786675"/>
              <a:chExt cx="225875" cy="376200"/>
            </a:xfrm>
          </p:grpSpPr>
          <p:sp>
            <p:nvSpPr>
              <p:cNvPr id="514" name="Google Shape;514;p9"/>
              <p:cNvSpPr/>
              <p:nvPr/>
            </p:nvSpPr>
            <p:spPr>
              <a:xfrm>
                <a:off x="5615075" y="2884500"/>
                <a:ext cx="225875" cy="278375"/>
              </a:xfrm>
              <a:custGeom>
                <a:avLst/>
                <a:gdLst/>
                <a:ahLst/>
                <a:cxnLst/>
                <a:rect l="l" t="t" r="r" b="b"/>
                <a:pathLst>
                  <a:path w="9035" h="11135" extrusionOk="0">
                    <a:moveTo>
                      <a:pt x="6218" y="1"/>
                    </a:moveTo>
                    <a:lnTo>
                      <a:pt x="0" y="1400"/>
                    </a:lnTo>
                    <a:lnTo>
                      <a:pt x="3150" y="11135"/>
                    </a:lnTo>
                    <a:lnTo>
                      <a:pt x="9034" y="9751"/>
                    </a:lnTo>
                    <a:lnTo>
                      <a:pt x="6291" y="237"/>
                    </a:lnTo>
                    <a:lnTo>
                      <a:pt x="621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9"/>
              <p:cNvSpPr/>
              <p:nvPr/>
            </p:nvSpPr>
            <p:spPr>
              <a:xfrm>
                <a:off x="5615075" y="2786675"/>
                <a:ext cx="155475" cy="166225"/>
              </a:xfrm>
              <a:custGeom>
                <a:avLst/>
                <a:gdLst/>
                <a:ahLst/>
                <a:cxnLst/>
                <a:rect l="l" t="t" r="r" b="b"/>
                <a:pathLst>
                  <a:path w="6219" h="6649" extrusionOk="0">
                    <a:moveTo>
                      <a:pt x="1874" y="0"/>
                    </a:moveTo>
                    <a:cubicBezTo>
                      <a:pt x="1493" y="0"/>
                      <a:pt x="1121" y="231"/>
                      <a:pt x="1034" y="626"/>
                    </a:cubicBezTo>
                    <a:lnTo>
                      <a:pt x="0" y="5313"/>
                    </a:lnTo>
                    <a:lnTo>
                      <a:pt x="2100" y="6648"/>
                    </a:lnTo>
                    <a:lnTo>
                      <a:pt x="2881" y="5313"/>
                    </a:lnTo>
                    <a:lnTo>
                      <a:pt x="5087" y="5997"/>
                    </a:lnTo>
                    <a:lnTo>
                      <a:pt x="6218" y="3914"/>
                    </a:lnTo>
                    <a:lnTo>
                      <a:pt x="2499" y="251"/>
                    </a:lnTo>
                    <a:cubicBezTo>
                      <a:pt x="2324" y="80"/>
                      <a:pt x="2097" y="0"/>
                      <a:pt x="18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9"/>
              <p:cNvSpPr/>
              <p:nvPr/>
            </p:nvSpPr>
            <p:spPr>
              <a:xfrm>
                <a:off x="5738775" y="2933350"/>
                <a:ext cx="63100" cy="190050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7602" extrusionOk="0">
                    <a:moveTo>
                      <a:pt x="141" y="1"/>
                    </a:moveTo>
                    <a:cubicBezTo>
                      <a:pt x="127" y="1"/>
                      <a:pt x="113" y="3"/>
                      <a:pt x="98" y="8"/>
                    </a:cubicBezTo>
                    <a:cubicBezTo>
                      <a:pt x="33" y="24"/>
                      <a:pt x="0" y="98"/>
                      <a:pt x="17" y="163"/>
                    </a:cubicBezTo>
                    <a:lnTo>
                      <a:pt x="2263" y="7512"/>
                    </a:lnTo>
                    <a:cubicBezTo>
                      <a:pt x="2279" y="7561"/>
                      <a:pt x="2328" y="7602"/>
                      <a:pt x="2385" y="7602"/>
                    </a:cubicBezTo>
                    <a:cubicBezTo>
                      <a:pt x="2393" y="7602"/>
                      <a:pt x="2410" y="7593"/>
                      <a:pt x="2418" y="7593"/>
                    </a:cubicBezTo>
                    <a:cubicBezTo>
                      <a:pt x="2491" y="7569"/>
                      <a:pt x="2523" y="7504"/>
                      <a:pt x="2507" y="7439"/>
                    </a:cubicBezTo>
                    <a:lnTo>
                      <a:pt x="261" y="89"/>
                    </a:lnTo>
                    <a:cubicBezTo>
                      <a:pt x="241" y="37"/>
                      <a:pt x="196" y="1"/>
                      <a:pt x="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9"/>
              <p:cNvSpPr/>
              <p:nvPr/>
            </p:nvSpPr>
            <p:spPr>
              <a:xfrm>
                <a:off x="5664100" y="2949650"/>
                <a:ext cx="65550" cy="191450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7658" extrusionOk="0">
                    <a:moveTo>
                      <a:pt x="145" y="0"/>
                    </a:moveTo>
                    <a:cubicBezTo>
                      <a:pt x="132" y="0"/>
                      <a:pt x="119" y="2"/>
                      <a:pt x="106" y="7"/>
                    </a:cubicBezTo>
                    <a:cubicBezTo>
                      <a:pt x="33" y="32"/>
                      <a:pt x="1" y="97"/>
                      <a:pt x="17" y="170"/>
                    </a:cubicBezTo>
                    <a:lnTo>
                      <a:pt x="2361" y="7568"/>
                    </a:lnTo>
                    <a:cubicBezTo>
                      <a:pt x="2377" y="7617"/>
                      <a:pt x="2426" y="7658"/>
                      <a:pt x="2483" y="7658"/>
                    </a:cubicBezTo>
                    <a:cubicBezTo>
                      <a:pt x="2491" y="7658"/>
                      <a:pt x="2507" y="7650"/>
                      <a:pt x="2524" y="7650"/>
                    </a:cubicBezTo>
                    <a:cubicBezTo>
                      <a:pt x="2589" y="7625"/>
                      <a:pt x="2621" y="7560"/>
                      <a:pt x="2605" y="7487"/>
                    </a:cubicBezTo>
                    <a:lnTo>
                      <a:pt x="261" y="89"/>
                    </a:lnTo>
                    <a:cubicBezTo>
                      <a:pt x="241" y="36"/>
                      <a:pt x="196" y="0"/>
                      <a:pt x="1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9"/>
              <p:cNvSpPr/>
              <p:nvPr/>
            </p:nvSpPr>
            <p:spPr>
              <a:xfrm>
                <a:off x="5630325" y="2786800"/>
                <a:ext cx="84250" cy="633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2534" extrusionOk="0">
                    <a:moveTo>
                      <a:pt x="1272" y="0"/>
                    </a:moveTo>
                    <a:cubicBezTo>
                      <a:pt x="888" y="0"/>
                      <a:pt x="511" y="236"/>
                      <a:pt x="424" y="637"/>
                    </a:cubicBezTo>
                    <a:lnTo>
                      <a:pt x="0" y="2533"/>
                    </a:lnTo>
                    <a:lnTo>
                      <a:pt x="3370" y="1703"/>
                    </a:lnTo>
                    <a:lnTo>
                      <a:pt x="1897" y="254"/>
                    </a:lnTo>
                    <a:cubicBezTo>
                      <a:pt x="1723" y="80"/>
                      <a:pt x="1496" y="0"/>
                      <a:pt x="12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9" name="Google Shape;519;p9"/>
            <p:cNvSpPr/>
            <p:nvPr/>
          </p:nvSpPr>
          <p:spPr>
            <a:xfrm>
              <a:off x="5633375" y="3082125"/>
              <a:ext cx="385200" cy="42700"/>
            </a:xfrm>
            <a:custGeom>
              <a:avLst/>
              <a:gdLst/>
              <a:ahLst/>
              <a:cxnLst/>
              <a:rect l="l" t="t" r="r" b="b"/>
              <a:pathLst>
                <a:path w="15408" h="1708" extrusionOk="0">
                  <a:moveTo>
                    <a:pt x="15267" y="0"/>
                  </a:moveTo>
                  <a:cubicBezTo>
                    <a:pt x="15242" y="0"/>
                    <a:pt x="15217" y="7"/>
                    <a:pt x="15196" y="23"/>
                  </a:cubicBezTo>
                  <a:cubicBezTo>
                    <a:pt x="13828" y="894"/>
                    <a:pt x="10833" y="1455"/>
                    <a:pt x="7561" y="1455"/>
                  </a:cubicBezTo>
                  <a:cubicBezTo>
                    <a:pt x="4509" y="1455"/>
                    <a:pt x="1685" y="967"/>
                    <a:pt x="204" y="177"/>
                  </a:cubicBezTo>
                  <a:cubicBezTo>
                    <a:pt x="185" y="168"/>
                    <a:pt x="164" y="163"/>
                    <a:pt x="145" y="163"/>
                  </a:cubicBezTo>
                  <a:cubicBezTo>
                    <a:pt x="99" y="163"/>
                    <a:pt x="56" y="189"/>
                    <a:pt x="33" y="234"/>
                  </a:cubicBezTo>
                  <a:cubicBezTo>
                    <a:pt x="1" y="300"/>
                    <a:pt x="25" y="373"/>
                    <a:pt x="82" y="405"/>
                  </a:cubicBezTo>
                  <a:cubicBezTo>
                    <a:pt x="1604" y="1211"/>
                    <a:pt x="4469" y="1708"/>
                    <a:pt x="7561" y="1708"/>
                  </a:cubicBezTo>
                  <a:cubicBezTo>
                    <a:pt x="10874" y="1708"/>
                    <a:pt x="13926" y="1130"/>
                    <a:pt x="15334" y="234"/>
                  </a:cubicBezTo>
                  <a:cubicBezTo>
                    <a:pt x="15391" y="194"/>
                    <a:pt x="15407" y="120"/>
                    <a:pt x="15375" y="55"/>
                  </a:cubicBezTo>
                  <a:cubicBezTo>
                    <a:pt x="15349" y="20"/>
                    <a:pt x="15308" y="0"/>
                    <a:pt x="15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0" name="Google Shape;520;p9"/>
            <p:cNvGrpSpPr/>
            <p:nvPr/>
          </p:nvGrpSpPr>
          <p:grpSpPr>
            <a:xfrm>
              <a:off x="5786342" y="2822185"/>
              <a:ext cx="170753" cy="292451"/>
              <a:chOff x="5803675" y="2822150"/>
              <a:chExt cx="207375" cy="355175"/>
            </a:xfrm>
          </p:grpSpPr>
          <p:sp>
            <p:nvSpPr>
              <p:cNvPr id="521" name="Google Shape;521;p9"/>
              <p:cNvSpPr/>
              <p:nvPr/>
            </p:nvSpPr>
            <p:spPr>
              <a:xfrm>
                <a:off x="5803675" y="2911150"/>
                <a:ext cx="207375" cy="266175"/>
              </a:xfrm>
              <a:custGeom>
                <a:avLst/>
                <a:gdLst/>
                <a:ahLst/>
                <a:cxnLst/>
                <a:rect l="l" t="t" r="r" b="b"/>
                <a:pathLst>
                  <a:path w="8295" h="10647" extrusionOk="0">
                    <a:moveTo>
                      <a:pt x="2556" y="1"/>
                    </a:moveTo>
                    <a:lnTo>
                      <a:pt x="1" y="9198"/>
                    </a:lnTo>
                    <a:lnTo>
                      <a:pt x="5454" y="10646"/>
                    </a:lnTo>
                    <a:lnTo>
                      <a:pt x="8221" y="1799"/>
                    </a:lnTo>
                    <a:lnTo>
                      <a:pt x="8294" y="1580"/>
                    </a:lnTo>
                    <a:lnTo>
                      <a:pt x="25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9"/>
              <p:cNvSpPr/>
              <p:nvPr/>
            </p:nvSpPr>
            <p:spPr>
              <a:xfrm>
                <a:off x="5867775" y="2822150"/>
                <a:ext cx="143275" cy="158000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6320" extrusionOk="0">
                    <a:moveTo>
                      <a:pt x="3870" y="0"/>
                    </a:moveTo>
                    <a:cubicBezTo>
                      <a:pt x="3659" y="0"/>
                      <a:pt x="3445" y="76"/>
                      <a:pt x="3280" y="240"/>
                    </a:cubicBezTo>
                    <a:lnTo>
                      <a:pt x="0" y="3561"/>
                    </a:lnTo>
                    <a:lnTo>
                      <a:pt x="985" y="5547"/>
                    </a:lnTo>
                    <a:lnTo>
                      <a:pt x="2312" y="4814"/>
                    </a:lnTo>
                    <a:lnTo>
                      <a:pt x="3728" y="6320"/>
                    </a:lnTo>
                    <a:lnTo>
                      <a:pt x="5730" y="5140"/>
                    </a:lnTo>
                    <a:lnTo>
                      <a:pt x="4656" y="574"/>
                    </a:lnTo>
                    <a:cubicBezTo>
                      <a:pt x="4569" y="212"/>
                      <a:pt x="4224" y="0"/>
                      <a:pt x="38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9"/>
              <p:cNvSpPr/>
              <p:nvPr/>
            </p:nvSpPr>
            <p:spPr>
              <a:xfrm>
                <a:off x="5916200" y="2822275"/>
                <a:ext cx="78575" cy="59600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2384" extrusionOk="0">
                    <a:moveTo>
                      <a:pt x="1925" y="0"/>
                    </a:moveTo>
                    <a:cubicBezTo>
                      <a:pt x="1713" y="0"/>
                      <a:pt x="1499" y="77"/>
                      <a:pt x="1335" y="243"/>
                    </a:cubicBezTo>
                    <a:lnTo>
                      <a:pt x="0" y="1586"/>
                    </a:lnTo>
                    <a:lnTo>
                      <a:pt x="3142" y="2384"/>
                    </a:lnTo>
                    <a:lnTo>
                      <a:pt x="2719" y="585"/>
                    </a:lnTo>
                    <a:cubicBezTo>
                      <a:pt x="2632" y="217"/>
                      <a:pt x="2282" y="0"/>
                      <a:pt x="19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9"/>
              <p:cNvSpPr/>
              <p:nvPr/>
            </p:nvSpPr>
            <p:spPr>
              <a:xfrm>
                <a:off x="5909275" y="2976900"/>
                <a:ext cx="55175" cy="180075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7203" extrusionOk="0">
                    <a:moveTo>
                      <a:pt x="2062" y="1"/>
                    </a:moveTo>
                    <a:cubicBezTo>
                      <a:pt x="2009" y="1"/>
                      <a:pt x="1959" y="38"/>
                      <a:pt x="1946" y="97"/>
                    </a:cubicBezTo>
                    <a:lnTo>
                      <a:pt x="25" y="7040"/>
                    </a:lnTo>
                    <a:cubicBezTo>
                      <a:pt x="1" y="7113"/>
                      <a:pt x="41" y="7178"/>
                      <a:pt x="107" y="7202"/>
                    </a:cubicBezTo>
                    <a:lnTo>
                      <a:pt x="147" y="7202"/>
                    </a:lnTo>
                    <a:cubicBezTo>
                      <a:pt x="196" y="7202"/>
                      <a:pt x="253" y="7170"/>
                      <a:pt x="269" y="7113"/>
                    </a:cubicBezTo>
                    <a:lnTo>
                      <a:pt x="2190" y="162"/>
                    </a:lnTo>
                    <a:cubicBezTo>
                      <a:pt x="2206" y="97"/>
                      <a:pt x="2174" y="24"/>
                      <a:pt x="2101" y="8"/>
                    </a:cubicBezTo>
                    <a:cubicBezTo>
                      <a:pt x="2088" y="3"/>
                      <a:pt x="2075" y="1"/>
                      <a:pt x="2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9"/>
              <p:cNvSpPr/>
              <p:nvPr/>
            </p:nvSpPr>
            <p:spPr>
              <a:xfrm>
                <a:off x="5834800" y="2957650"/>
                <a:ext cx="61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2451" h="7192" extrusionOk="0">
                    <a:moveTo>
                      <a:pt x="2311" y="0"/>
                    </a:moveTo>
                    <a:cubicBezTo>
                      <a:pt x="2256" y="0"/>
                      <a:pt x="2202" y="32"/>
                      <a:pt x="2182" y="86"/>
                    </a:cubicBezTo>
                    <a:lnTo>
                      <a:pt x="17" y="7028"/>
                    </a:lnTo>
                    <a:cubicBezTo>
                      <a:pt x="1" y="7093"/>
                      <a:pt x="34" y="7167"/>
                      <a:pt x="99" y="7183"/>
                    </a:cubicBezTo>
                    <a:cubicBezTo>
                      <a:pt x="115" y="7191"/>
                      <a:pt x="123" y="7191"/>
                      <a:pt x="139" y="7191"/>
                    </a:cubicBezTo>
                    <a:cubicBezTo>
                      <a:pt x="196" y="7191"/>
                      <a:pt x="245" y="7159"/>
                      <a:pt x="261" y="7102"/>
                    </a:cubicBezTo>
                    <a:lnTo>
                      <a:pt x="2426" y="167"/>
                    </a:lnTo>
                    <a:cubicBezTo>
                      <a:pt x="2451" y="102"/>
                      <a:pt x="2410" y="29"/>
                      <a:pt x="2345" y="5"/>
                    </a:cubicBezTo>
                    <a:cubicBezTo>
                      <a:pt x="2334" y="2"/>
                      <a:pt x="2322" y="0"/>
                      <a:pt x="2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6" name="Google Shape;526;p9"/>
          <p:cNvSpPr txBox="1">
            <a:spLocks noGrp="1"/>
          </p:cNvSpPr>
          <p:nvPr>
            <p:ph type="subTitle" idx="1"/>
          </p:nvPr>
        </p:nvSpPr>
        <p:spPr>
          <a:xfrm>
            <a:off x="4298746" y="2194831"/>
            <a:ext cx="3948000" cy="14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7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7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7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7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7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7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7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700"/>
            </a:lvl9pPr>
          </a:lstStyle>
          <a:p>
            <a:endParaRPr/>
          </a:p>
        </p:txBody>
      </p:sp>
      <p:sp>
        <p:nvSpPr>
          <p:cNvPr id="527" name="Google Shape;527;p9"/>
          <p:cNvSpPr txBox="1">
            <a:spLocks noGrp="1"/>
          </p:cNvSpPr>
          <p:nvPr>
            <p:ph type="title"/>
          </p:nvPr>
        </p:nvSpPr>
        <p:spPr>
          <a:xfrm>
            <a:off x="4298871" y="1503074"/>
            <a:ext cx="3948000" cy="59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528" name="Google Shape;528;p9"/>
          <p:cNvSpPr/>
          <p:nvPr/>
        </p:nvSpPr>
        <p:spPr>
          <a:xfrm>
            <a:off x="4598355" y="-193700"/>
            <a:ext cx="905375" cy="449900"/>
          </a:xfrm>
          <a:custGeom>
            <a:avLst/>
            <a:gdLst/>
            <a:ahLst/>
            <a:cxnLst/>
            <a:rect l="l" t="t" r="r" b="b"/>
            <a:pathLst>
              <a:path w="36215" h="17996" extrusionOk="0">
                <a:moveTo>
                  <a:pt x="20343" y="1"/>
                </a:moveTo>
                <a:cubicBezTo>
                  <a:pt x="15140" y="1"/>
                  <a:pt x="15320" y="7544"/>
                  <a:pt x="15320" y="7544"/>
                </a:cubicBezTo>
                <a:cubicBezTo>
                  <a:pt x="15320" y="7544"/>
                  <a:pt x="11904" y="86"/>
                  <a:pt x="8144" y="86"/>
                </a:cubicBezTo>
                <a:cubicBezTo>
                  <a:pt x="7625" y="86"/>
                  <a:pt x="7099" y="229"/>
                  <a:pt x="6574" y="553"/>
                </a:cubicBezTo>
                <a:cubicBezTo>
                  <a:pt x="2227" y="3250"/>
                  <a:pt x="5501" y="8408"/>
                  <a:pt x="5501" y="8408"/>
                </a:cubicBezTo>
                <a:cubicBezTo>
                  <a:pt x="5286" y="8210"/>
                  <a:pt x="4914" y="8107"/>
                  <a:pt x="4481" y="8107"/>
                </a:cubicBezTo>
                <a:cubicBezTo>
                  <a:pt x="2740" y="8107"/>
                  <a:pt x="1" y="9757"/>
                  <a:pt x="2411" y="13488"/>
                </a:cubicBezTo>
                <a:cubicBezTo>
                  <a:pt x="4427" y="16630"/>
                  <a:pt x="10954" y="17996"/>
                  <a:pt x="16913" y="17996"/>
                </a:cubicBezTo>
                <a:cubicBezTo>
                  <a:pt x="19545" y="17996"/>
                  <a:pt x="22066" y="17730"/>
                  <a:pt x="24039" y="17232"/>
                </a:cubicBezTo>
                <a:cubicBezTo>
                  <a:pt x="30926" y="15504"/>
                  <a:pt x="36215" y="8565"/>
                  <a:pt x="31711" y="5030"/>
                </a:cubicBezTo>
                <a:cubicBezTo>
                  <a:pt x="30721" y="4251"/>
                  <a:pt x="29768" y="3956"/>
                  <a:pt x="28893" y="3956"/>
                </a:cubicBezTo>
                <a:cubicBezTo>
                  <a:pt x="26183" y="3956"/>
                  <a:pt x="24222" y="6785"/>
                  <a:pt x="24222" y="6785"/>
                </a:cubicBezTo>
                <a:cubicBezTo>
                  <a:pt x="24222" y="6785"/>
                  <a:pt x="25898" y="160"/>
                  <a:pt x="20504" y="3"/>
                </a:cubicBezTo>
                <a:cubicBezTo>
                  <a:pt x="20450" y="1"/>
                  <a:pt x="20396" y="1"/>
                  <a:pt x="2034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9"/>
          <p:cNvSpPr/>
          <p:nvPr/>
        </p:nvSpPr>
        <p:spPr>
          <a:xfrm>
            <a:off x="8580049" y="557438"/>
            <a:ext cx="904975" cy="449275"/>
          </a:xfrm>
          <a:custGeom>
            <a:avLst/>
            <a:gdLst/>
            <a:ahLst/>
            <a:cxnLst/>
            <a:rect l="l" t="t" r="r" b="b"/>
            <a:pathLst>
              <a:path w="36199" h="17971" extrusionOk="0">
                <a:moveTo>
                  <a:pt x="20352" y="1"/>
                </a:moveTo>
                <a:cubicBezTo>
                  <a:pt x="15124" y="1"/>
                  <a:pt x="15329" y="7544"/>
                  <a:pt x="15329" y="7544"/>
                </a:cubicBezTo>
                <a:cubicBezTo>
                  <a:pt x="15329" y="7544"/>
                  <a:pt x="11899" y="79"/>
                  <a:pt x="8139" y="79"/>
                </a:cubicBezTo>
                <a:cubicBezTo>
                  <a:pt x="7615" y="79"/>
                  <a:pt x="7086" y="223"/>
                  <a:pt x="6558" y="553"/>
                </a:cubicBezTo>
                <a:cubicBezTo>
                  <a:pt x="2211" y="3224"/>
                  <a:pt x="5484" y="8382"/>
                  <a:pt x="5484" y="8382"/>
                </a:cubicBezTo>
                <a:cubicBezTo>
                  <a:pt x="5272" y="8185"/>
                  <a:pt x="4905" y="8084"/>
                  <a:pt x="4477" y="8084"/>
                </a:cubicBezTo>
                <a:cubicBezTo>
                  <a:pt x="2743" y="8084"/>
                  <a:pt x="0" y="9750"/>
                  <a:pt x="2394" y="13488"/>
                </a:cubicBezTo>
                <a:cubicBezTo>
                  <a:pt x="4427" y="16610"/>
                  <a:pt x="10940" y="17971"/>
                  <a:pt x="16891" y="17971"/>
                </a:cubicBezTo>
                <a:cubicBezTo>
                  <a:pt x="19524" y="17971"/>
                  <a:pt x="22047" y="17704"/>
                  <a:pt x="24023" y="17206"/>
                </a:cubicBezTo>
                <a:cubicBezTo>
                  <a:pt x="30909" y="15478"/>
                  <a:pt x="36198" y="8539"/>
                  <a:pt x="31721" y="5030"/>
                </a:cubicBezTo>
                <a:cubicBezTo>
                  <a:pt x="30724" y="4251"/>
                  <a:pt x="29767" y="3956"/>
                  <a:pt x="28888" y="3956"/>
                </a:cubicBezTo>
                <a:cubicBezTo>
                  <a:pt x="26166" y="3956"/>
                  <a:pt x="24206" y="6785"/>
                  <a:pt x="24206" y="6785"/>
                </a:cubicBezTo>
                <a:cubicBezTo>
                  <a:pt x="24206" y="6785"/>
                  <a:pt x="25882" y="160"/>
                  <a:pt x="20514" y="3"/>
                </a:cubicBezTo>
                <a:cubicBezTo>
                  <a:pt x="20460" y="2"/>
                  <a:pt x="20406" y="1"/>
                  <a:pt x="203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0" name="Google Shape;530;p9"/>
          <p:cNvGrpSpPr/>
          <p:nvPr/>
        </p:nvGrpSpPr>
        <p:grpSpPr>
          <a:xfrm>
            <a:off x="8692700" y="1739900"/>
            <a:ext cx="176125" cy="1791525"/>
            <a:chOff x="8692700" y="1739900"/>
            <a:chExt cx="176125" cy="1791525"/>
          </a:xfrm>
        </p:grpSpPr>
        <p:sp>
          <p:nvSpPr>
            <p:cNvPr id="531" name="Google Shape;531;p9"/>
            <p:cNvSpPr/>
            <p:nvPr/>
          </p:nvSpPr>
          <p:spPr>
            <a:xfrm>
              <a:off x="8782588" y="3478375"/>
              <a:ext cx="53050" cy="53050"/>
            </a:xfrm>
            <a:custGeom>
              <a:avLst/>
              <a:gdLst/>
              <a:ahLst/>
              <a:cxnLst/>
              <a:rect l="l" t="t" r="r" b="b"/>
              <a:pathLst>
                <a:path w="2122" h="2122" extrusionOk="0">
                  <a:moveTo>
                    <a:pt x="1048" y="1"/>
                  </a:moveTo>
                  <a:cubicBezTo>
                    <a:pt x="472" y="1"/>
                    <a:pt x="0" y="472"/>
                    <a:pt x="0" y="1075"/>
                  </a:cubicBezTo>
                  <a:cubicBezTo>
                    <a:pt x="0" y="1651"/>
                    <a:pt x="472" y="2122"/>
                    <a:pt x="1048" y="2122"/>
                  </a:cubicBezTo>
                  <a:cubicBezTo>
                    <a:pt x="1650" y="2122"/>
                    <a:pt x="2121" y="1651"/>
                    <a:pt x="2121" y="1075"/>
                  </a:cubicBezTo>
                  <a:cubicBezTo>
                    <a:pt x="2121" y="472"/>
                    <a:pt x="1650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8752813" y="1739900"/>
              <a:ext cx="112600" cy="111950"/>
            </a:xfrm>
            <a:custGeom>
              <a:avLst/>
              <a:gdLst/>
              <a:ahLst/>
              <a:cxnLst/>
              <a:rect l="l" t="t" r="r" b="b"/>
              <a:pathLst>
                <a:path w="4504" h="4478" extrusionOk="0">
                  <a:moveTo>
                    <a:pt x="2252" y="0"/>
                  </a:moveTo>
                  <a:cubicBezTo>
                    <a:pt x="1021" y="0"/>
                    <a:pt x="0" y="995"/>
                    <a:pt x="0" y="2252"/>
                  </a:cubicBezTo>
                  <a:cubicBezTo>
                    <a:pt x="0" y="3483"/>
                    <a:pt x="1021" y="4478"/>
                    <a:pt x="2252" y="4478"/>
                  </a:cubicBezTo>
                  <a:cubicBezTo>
                    <a:pt x="3509" y="4478"/>
                    <a:pt x="4504" y="3483"/>
                    <a:pt x="4504" y="2252"/>
                  </a:cubicBezTo>
                  <a:cubicBezTo>
                    <a:pt x="4504" y="995"/>
                    <a:pt x="3509" y="0"/>
                    <a:pt x="2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8692700" y="2585038"/>
              <a:ext cx="176125" cy="160150"/>
            </a:xfrm>
            <a:custGeom>
              <a:avLst/>
              <a:gdLst/>
              <a:ahLst/>
              <a:cxnLst/>
              <a:rect l="l" t="t" r="r" b="b"/>
              <a:pathLst>
                <a:path w="7045" h="6406" extrusionOk="0">
                  <a:moveTo>
                    <a:pt x="3514" y="0"/>
                  </a:moveTo>
                  <a:cubicBezTo>
                    <a:pt x="2063" y="0"/>
                    <a:pt x="755" y="998"/>
                    <a:pt x="420" y="2474"/>
                  </a:cubicBezTo>
                  <a:cubicBezTo>
                    <a:pt x="1" y="4176"/>
                    <a:pt x="1074" y="5904"/>
                    <a:pt x="2802" y="6323"/>
                  </a:cubicBezTo>
                  <a:cubicBezTo>
                    <a:pt x="3043" y="6378"/>
                    <a:pt x="3285" y="6405"/>
                    <a:pt x="3523" y="6405"/>
                  </a:cubicBezTo>
                  <a:cubicBezTo>
                    <a:pt x="4968" y="6405"/>
                    <a:pt x="6292" y="5423"/>
                    <a:pt x="6651" y="3940"/>
                  </a:cubicBezTo>
                  <a:cubicBezTo>
                    <a:pt x="7044" y="2212"/>
                    <a:pt x="5997" y="510"/>
                    <a:pt x="4269" y="91"/>
                  </a:cubicBezTo>
                  <a:cubicBezTo>
                    <a:pt x="4016" y="30"/>
                    <a:pt x="3763" y="0"/>
                    <a:pt x="3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" name="Google Shape;534;p9"/>
          <p:cNvGrpSpPr/>
          <p:nvPr/>
        </p:nvGrpSpPr>
        <p:grpSpPr>
          <a:xfrm>
            <a:off x="343652" y="1248210"/>
            <a:ext cx="352635" cy="3498665"/>
            <a:chOff x="343653" y="1348198"/>
            <a:chExt cx="352635" cy="3498665"/>
          </a:xfrm>
        </p:grpSpPr>
        <p:sp>
          <p:nvSpPr>
            <p:cNvPr id="535" name="Google Shape;535;p9"/>
            <p:cNvSpPr/>
            <p:nvPr/>
          </p:nvSpPr>
          <p:spPr>
            <a:xfrm>
              <a:off x="643238" y="1348198"/>
              <a:ext cx="53050" cy="52400"/>
            </a:xfrm>
            <a:custGeom>
              <a:avLst/>
              <a:gdLst/>
              <a:ahLst/>
              <a:cxnLst/>
              <a:rect l="l" t="t" r="r" b="b"/>
              <a:pathLst>
                <a:path w="2122" h="2096" extrusionOk="0">
                  <a:moveTo>
                    <a:pt x="1074" y="1"/>
                  </a:moveTo>
                  <a:cubicBezTo>
                    <a:pt x="498" y="1"/>
                    <a:pt x="0" y="472"/>
                    <a:pt x="0" y="1048"/>
                  </a:cubicBezTo>
                  <a:cubicBezTo>
                    <a:pt x="0" y="1624"/>
                    <a:pt x="498" y="2095"/>
                    <a:pt x="1074" y="2095"/>
                  </a:cubicBezTo>
                  <a:cubicBezTo>
                    <a:pt x="1650" y="2095"/>
                    <a:pt x="2121" y="1624"/>
                    <a:pt x="2121" y="1048"/>
                  </a:cubicBezTo>
                  <a:cubicBezTo>
                    <a:pt x="2121" y="472"/>
                    <a:pt x="1650" y="1"/>
                    <a:pt x="10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378618" y="3915403"/>
              <a:ext cx="85775" cy="85775"/>
            </a:xfrm>
            <a:custGeom>
              <a:avLst/>
              <a:gdLst/>
              <a:ahLst/>
              <a:cxnLst/>
              <a:rect l="l" t="t" r="r" b="b"/>
              <a:pathLst>
                <a:path w="3431" h="3431" extrusionOk="0">
                  <a:moveTo>
                    <a:pt x="1728" y="1"/>
                  </a:moveTo>
                  <a:cubicBezTo>
                    <a:pt x="760" y="1"/>
                    <a:pt x="0" y="760"/>
                    <a:pt x="0" y="1703"/>
                  </a:cubicBezTo>
                  <a:cubicBezTo>
                    <a:pt x="0" y="2672"/>
                    <a:pt x="760" y="3431"/>
                    <a:pt x="1728" y="3431"/>
                  </a:cubicBezTo>
                  <a:cubicBezTo>
                    <a:pt x="2671" y="3431"/>
                    <a:pt x="3430" y="2672"/>
                    <a:pt x="3430" y="1703"/>
                  </a:cubicBezTo>
                  <a:cubicBezTo>
                    <a:pt x="3430" y="760"/>
                    <a:pt x="2671" y="1"/>
                    <a:pt x="1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584048" y="4766988"/>
              <a:ext cx="79900" cy="79875"/>
            </a:xfrm>
            <a:custGeom>
              <a:avLst/>
              <a:gdLst/>
              <a:ahLst/>
              <a:cxnLst/>
              <a:rect l="l" t="t" r="r" b="b"/>
              <a:pathLst>
                <a:path w="3196" h="3195" extrusionOk="0">
                  <a:moveTo>
                    <a:pt x="1598" y="0"/>
                  </a:moveTo>
                  <a:cubicBezTo>
                    <a:pt x="707" y="0"/>
                    <a:pt x="1" y="707"/>
                    <a:pt x="1" y="1598"/>
                  </a:cubicBezTo>
                  <a:cubicBezTo>
                    <a:pt x="1" y="2488"/>
                    <a:pt x="707" y="3195"/>
                    <a:pt x="1598" y="3195"/>
                  </a:cubicBezTo>
                  <a:cubicBezTo>
                    <a:pt x="2488" y="3195"/>
                    <a:pt x="3195" y="2488"/>
                    <a:pt x="3195" y="1598"/>
                  </a:cubicBezTo>
                  <a:cubicBezTo>
                    <a:pt x="3195" y="707"/>
                    <a:pt x="2488" y="0"/>
                    <a:pt x="15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343653" y="2166408"/>
              <a:ext cx="55675" cy="55650"/>
            </a:xfrm>
            <a:custGeom>
              <a:avLst/>
              <a:gdLst/>
              <a:ahLst/>
              <a:cxnLst/>
              <a:rect l="l" t="t" r="r" b="b"/>
              <a:pathLst>
                <a:path w="2227" h="2226" extrusionOk="0">
                  <a:moveTo>
                    <a:pt x="1100" y="0"/>
                  </a:moveTo>
                  <a:cubicBezTo>
                    <a:pt x="498" y="0"/>
                    <a:pt x="0" y="498"/>
                    <a:pt x="0" y="1126"/>
                  </a:cubicBezTo>
                  <a:cubicBezTo>
                    <a:pt x="0" y="1728"/>
                    <a:pt x="498" y="2226"/>
                    <a:pt x="1100" y="2226"/>
                  </a:cubicBezTo>
                  <a:cubicBezTo>
                    <a:pt x="1729" y="2226"/>
                    <a:pt x="2226" y="1728"/>
                    <a:pt x="2226" y="1126"/>
                  </a:cubicBezTo>
                  <a:cubicBezTo>
                    <a:pt x="2226" y="498"/>
                    <a:pt x="1729" y="0"/>
                    <a:pt x="11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443683" y="2987868"/>
              <a:ext cx="161075" cy="161725"/>
            </a:xfrm>
            <a:custGeom>
              <a:avLst/>
              <a:gdLst/>
              <a:ahLst/>
              <a:cxnLst/>
              <a:rect l="l" t="t" r="r" b="b"/>
              <a:pathLst>
                <a:path w="6443" h="6469" extrusionOk="0">
                  <a:moveTo>
                    <a:pt x="3221" y="1"/>
                  </a:moveTo>
                  <a:cubicBezTo>
                    <a:pt x="1441" y="1"/>
                    <a:pt x="1" y="1441"/>
                    <a:pt x="1" y="3248"/>
                  </a:cubicBezTo>
                  <a:cubicBezTo>
                    <a:pt x="1" y="5028"/>
                    <a:pt x="1441" y="6468"/>
                    <a:pt x="3221" y="6468"/>
                  </a:cubicBezTo>
                  <a:cubicBezTo>
                    <a:pt x="5002" y="6468"/>
                    <a:pt x="6442" y="5028"/>
                    <a:pt x="6442" y="3248"/>
                  </a:cubicBezTo>
                  <a:cubicBezTo>
                    <a:pt x="6442" y="1441"/>
                    <a:pt x="5002" y="1"/>
                    <a:pt x="3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0" name="Google Shape;540;p9"/>
          <p:cNvGrpSpPr/>
          <p:nvPr/>
        </p:nvGrpSpPr>
        <p:grpSpPr>
          <a:xfrm>
            <a:off x="2149735" y="256200"/>
            <a:ext cx="6440365" cy="390475"/>
            <a:chOff x="2149735" y="256200"/>
            <a:chExt cx="6440365" cy="390475"/>
          </a:xfrm>
        </p:grpSpPr>
        <p:sp>
          <p:nvSpPr>
            <p:cNvPr id="541" name="Google Shape;541;p9"/>
            <p:cNvSpPr/>
            <p:nvPr/>
          </p:nvSpPr>
          <p:spPr>
            <a:xfrm>
              <a:off x="2149735" y="317750"/>
              <a:ext cx="111300" cy="111950"/>
            </a:xfrm>
            <a:custGeom>
              <a:avLst/>
              <a:gdLst/>
              <a:ahLst/>
              <a:cxnLst/>
              <a:rect l="l" t="t" r="r" b="b"/>
              <a:pathLst>
                <a:path w="4452" h="4478" extrusionOk="0">
                  <a:moveTo>
                    <a:pt x="2226" y="0"/>
                  </a:moveTo>
                  <a:cubicBezTo>
                    <a:pt x="995" y="0"/>
                    <a:pt x="0" y="1021"/>
                    <a:pt x="0" y="2252"/>
                  </a:cubicBezTo>
                  <a:cubicBezTo>
                    <a:pt x="0" y="3483"/>
                    <a:pt x="995" y="4478"/>
                    <a:pt x="2226" y="4478"/>
                  </a:cubicBezTo>
                  <a:cubicBezTo>
                    <a:pt x="3456" y="4478"/>
                    <a:pt x="4451" y="3483"/>
                    <a:pt x="4451" y="2252"/>
                  </a:cubicBezTo>
                  <a:cubicBezTo>
                    <a:pt x="4451" y="1021"/>
                    <a:pt x="3456" y="0"/>
                    <a:pt x="2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3714482" y="445238"/>
              <a:ext cx="188550" cy="188550"/>
            </a:xfrm>
            <a:custGeom>
              <a:avLst/>
              <a:gdLst/>
              <a:ahLst/>
              <a:cxnLst/>
              <a:rect l="l" t="t" r="r" b="b"/>
              <a:pathLst>
                <a:path w="7542" h="7542" extrusionOk="0">
                  <a:moveTo>
                    <a:pt x="3771" y="0"/>
                  </a:moveTo>
                  <a:cubicBezTo>
                    <a:pt x="1703" y="0"/>
                    <a:pt x="1" y="1702"/>
                    <a:pt x="1" y="3771"/>
                  </a:cubicBezTo>
                  <a:cubicBezTo>
                    <a:pt x="1" y="5866"/>
                    <a:pt x="1703" y="7541"/>
                    <a:pt x="3771" y="7541"/>
                  </a:cubicBezTo>
                  <a:cubicBezTo>
                    <a:pt x="5866" y="7541"/>
                    <a:pt x="7542" y="5866"/>
                    <a:pt x="7542" y="3771"/>
                  </a:cubicBezTo>
                  <a:cubicBezTo>
                    <a:pt x="7542" y="1702"/>
                    <a:pt x="5866" y="0"/>
                    <a:pt x="37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8415950" y="256200"/>
              <a:ext cx="174150" cy="173500"/>
            </a:xfrm>
            <a:custGeom>
              <a:avLst/>
              <a:gdLst/>
              <a:ahLst/>
              <a:cxnLst/>
              <a:rect l="l" t="t" r="r" b="b"/>
              <a:pathLst>
                <a:path w="6966" h="6940" extrusionOk="0">
                  <a:moveTo>
                    <a:pt x="3483" y="0"/>
                  </a:moveTo>
                  <a:cubicBezTo>
                    <a:pt x="1572" y="0"/>
                    <a:pt x="1" y="1545"/>
                    <a:pt x="1" y="3483"/>
                  </a:cubicBezTo>
                  <a:cubicBezTo>
                    <a:pt x="1" y="5394"/>
                    <a:pt x="1572" y="6939"/>
                    <a:pt x="3483" y="6939"/>
                  </a:cubicBezTo>
                  <a:cubicBezTo>
                    <a:pt x="5395" y="6939"/>
                    <a:pt x="6966" y="5394"/>
                    <a:pt x="6966" y="3483"/>
                  </a:cubicBezTo>
                  <a:cubicBezTo>
                    <a:pt x="6966" y="1545"/>
                    <a:pt x="5395" y="0"/>
                    <a:pt x="34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5356480" y="466850"/>
              <a:ext cx="58950" cy="58950"/>
            </a:xfrm>
            <a:custGeom>
              <a:avLst/>
              <a:gdLst/>
              <a:ahLst/>
              <a:cxnLst/>
              <a:rect l="l" t="t" r="r" b="b"/>
              <a:pathLst>
                <a:path w="2358" h="2358" extrusionOk="0">
                  <a:moveTo>
                    <a:pt x="1179" y="1"/>
                  </a:moveTo>
                  <a:cubicBezTo>
                    <a:pt x="525" y="1"/>
                    <a:pt x="1" y="524"/>
                    <a:pt x="1" y="1179"/>
                  </a:cubicBezTo>
                  <a:cubicBezTo>
                    <a:pt x="1" y="1833"/>
                    <a:pt x="525" y="2357"/>
                    <a:pt x="1179" y="2357"/>
                  </a:cubicBezTo>
                  <a:cubicBezTo>
                    <a:pt x="1834" y="2357"/>
                    <a:pt x="2357" y="1833"/>
                    <a:pt x="2357" y="1179"/>
                  </a:cubicBezTo>
                  <a:cubicBezTo>
                    <a:pt x="2357" y="524"/>
                    <a:pt x="183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6868877" y="553050"/>
              <a:ext cx="93625" cy="93625"/>
            </a:xfrm>
            <a:custGeom>
              <a:avLst/>
              <a:gdLst/>
              <a:ahLst/>
              <a:cxnLst/>
              <a:rect l="l" t="t" r="r" b="b"/>
              <a:pathLst>
                <a:path w="3745" h="3745" extrusionOk="0">
                  <a:moveTo>
                    <a:pt x="1886" y="0"/>
                  </a:moveTo>
                  <a:cubicBezTo>
                    <a:pt x="838" y="0"/>
                    <a:pt x="0" y="838"/>
                    <a:pt x="0" y="1860"/>
                  </a:cubicBezTo>
                  <a:cubicBezTo>
                    <a:pt x="0" y="2907"/>
                    <a:pt x="838" y="3745"/>
                    <a:pt x="1886" y="3745"/>
                  </a:cubicBezTo>
                  <a:cubicBezTo>
                    <a:pt x="2907" y="3745"/>
                    <a:pt x="3745" y="2907"/>
                    <a:pt x="3745" y="1860"/>
                  </a:cubicBezTo>
                  <a:cubicBezTo>
                    <a:pt x="3745" y="838"/>
                    <a:pt x="2907" y="0"/>
                    <a:pt x="18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6" name="Google Shape;546;p9"/>
          <p:cNvSpPr/>
          <p:nvPr/>
        </p:nvSpPr>
        <p:spPr>
          <a:xfrm>
            <a:off x="7557438" y="4711000"/>
            <a:ext cx="2019647" cy="479971"/>
          </a:xfrm>
          <a:custGeom>
            <a:avLst/>
            <a:gdLst/>
            <a:ahLst/>
            <a:cxnLst/>
            <a:rect l="l" t="t" r="r" b="b"/>
            <a:pathLst>
              <a:path w="55329" h="13149" extrusionOk="0">
                <a:moveTo>
                  <a:pt x="30917" y="1"/>
                </a:moveTo>
                <a:cubicBezTo>
                  <a:pt x="30832" y="1"/>
                  <a:pt x="30747" y="2"/>
                  <a:pt x="30662" y="4"/>
                </a:cubicBezTo>
                <a:cubicBezTo>
                  <a:pt x="27075" y="82"/>
                  <a:pt x="23540" y="1810"/>
                  <a:pt x="21262" y="4612"/>
                </a:cubicBezTo>
                <a:cubicBezTo>
                  <a:pt x="19796" y="6419"/>
                  <a:pt x="18670" y="8749"/>
                  <a:pt x="16497" y="9482"/>
                </a:cubicBezTo>
                <a:cubicBezTo>
                  <a:pt x="15987" y="9657"/>
                  <a:pt x="15473" y="9729"/>
                  <a:pt x="14956" y="9729"/>
                </a:cubicBezTo>
                <a:cubicBezTo>
                  <a:pt x="12922" y="9729"/>
                  <a:pt x="10834" y="8617"/>
                  <a:pt x="8746" y="8304"/>
                </a:cubicBezTo>
                <a:cubicBezTo>
                  <a:pt x="8374" y="8246"/>
                  <a:pt x="8000" y="8218"/>
                  <a:pt x="7626" y="8218"/>
                </a:cubicBezTo>
                <a:cubicBezTo>
                  <a:pt x="4453" y="8218"/>
                  <a:pt x="1336" y="10240"/>
                  <a:pt x="1" y="13122"/>
                </a:cubicBezTo>
                <a:lnTo>
                  <a:pt x="1" y="13148"/>
                </a:lnTo>
                <a:lnTo>
                  <a:pt x="55328" y="13148"/>
                </a:lnTo>
                <a:cubicBezTo>
                  <a:pt x="54935" y="11368"/>
                  <a:pt x="52867" y="10058"/>
                  <a:pt x="50929" y="9718"/>
                </a:cubicBezTo>
                <a:cubicBezTo>
                  <a:pt x="48625" y="9299"/>
                  <a:pt x="46111" y="9561"/>
                  <a:pt x="44121" y="8356"/>
                </a:cubicBezTo>
                <a:cubicBezTo>
                  <a:pt x="42498" y="7388"/>
                  <a:pt x="41529" y="5633"/>
                  <a:pt x="40272" y="4219"/>
                </a:cubicBezTo>
                <a:cubicBezTo>
                  <a:pt x="37945" y="1586"/>
                  <a:pt x="34445" y="1"/>
                  <a:pt x="309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9"/>
          <p:cNvSpPr/>
          <p:nvPr/>
        </p:nvSpPr>
        <p:spPr>
          <a:xfrm>
            <a:off x="5572878" y="4456325"/>
            <a:ext cx="3096021" cy="734650"/>
          </a:xfrm>
          <a:custGeom>
            <a:avLst/>
            <a:gdLst/>
            <a:ahLst/>
            <a:cxnLst/>
            <a:rect l="l" t="t" r="r" b="b"/>
            <a:pathLst>
              <a:path w="80910" h="19199" extrusionOk="0">
                <a:moveTo>
                  <a:pt x="35634" y="0"/>
                </a:moveTo>
                <a:cubicBezTo>
                  <a:pt x="30513" y="0"/>
                  <a:pt x="25436" y="2310"/>
                  <a:pt x="22021" y="6159"/>
                </a:cubicBezTo>
                <a:cubicBezTo>
                  <a:pt x="20188" y="8227"/>
                  <a:pt x="18774" y="10793"/>
                  <a:pt x="16391" y="12207"/>
                </a:cubicBezTo>
                <a:cubicBezTo>
                  <a:pt x="13459" y="13962"/>
                  <a:pt x="9793" y="13595"/>
                  <a:pt x="6441" y="14197"/>
                </a:cubicBezTo>
                <a:cubicBezTo>
                  <a:pt x="3613" y="14695"/>
                  <a:pt x="550" y="16606"/>
                  <a:pt x="0" y="19198"/>
                </a:cubicBezTo>
                <a:lnTo>
                  <a:pt x="80910" y="19198"/>
                </a:lnTo>
                <a:cubicBezTo>
                  <a:pt x="78937" y="14972"/>
                  <a:pt x="74374" y="12008"/>
                  <a:pt x="69714" y="12008"/>
                </a:cubicBezTo>
                <a:cubicBezTo>
                  <a:pt x="69178" y="12008"/>
                  <a:pt x="68641" y="12048"/>
                  <a:pt x="68106" y="12129"/>
                </a:cubicBezTo>
                <a:cubicBezTo>
                  <a:pt x="65055" y="12588"/>
                  <a:pt x="62005" y="14215"/>
                  <a:pt x="59034" y="14215"/>
                </a:cubicBezTo>
                <a:cubicBezTo>
                  <a:pt x="58282" y="14215"/>
                  <a:pt x="57535" y="14111"/>
                  <a:pt x="56794" y="13857"/>
                </a:cubicBezTo>
                <a:cubicBezTo>
                  <a:pt x="53599" y="12757"/>
                  <a:pt x="51950" y="9353"/>
                  <a:pt x="49829" y="6735"/>
                </a:cubicBezTo>
                <a:cubicBezTo>
                  <a:pt x="46503" y="2624"/>
                  <a:pt x="41345" y="110"/>
                  <a:pt x="36056" y="5"/>
                </a:cubicBezTo>
                <a:cubicBezTo>
                  <a:pt x="35915" y="2"/>
                  <a:pt x="35775" y="0"/>
                  <a:pt x="3563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9"/>
          <p:cNvSpPr/>
          <p:nvPr/>
        </p:nvSpPr>
        <p:spPr>
          <a:xfrm>
            <a:off x="170736" y="224375"/>
            <a:ext cx="698500" cy="454125"/>
          </a:xfrm>
          <a:custGeom>
            <a:avLst/>
            <a:gdLst/>
            <a:ahLst/>
            <a:cxnLst/>
            <a:rect l="l" t="t" r="r" b="b"/>
            <a:pathLst>
              <a:path w="27940" h="18165" extrusionOk="0">
                <a:moveTo>
                  <a:pt x="15932" y="1"/>
                </a:moveTo>
                <a:cubicBezTo>
                  <a:pt x="11765" y="1"/>
                  <a:pt x="12098" y="6654"/>
                  <a:pt x="12098" y="6654"/>
                </a:cubicBezTo>
                <a:cubicBezTo>
                  <a:pt x="12098" y="6654"/>
                  <a:pt x="11448" y="2531"/>
                  <a:pt x="8824" y="2531"/>
                </a:cubicBezTo>
                <a:cubicBezTo>
                  <a:pt x="8469" y="2531"/>
                  <a:pt x="8077" y="2607"/>
                  <a:pt x="7646" y="2779"/>
                </a:cubicBezTo>
                <a:cubicBezTo>
                  <a:pt x="4033" y="4219"/>
                  <a:pt x="6939" y="9377"/>
                  <a:pt x="6939" y="9377"/>
                </a:cubicBezTo>
                <a:cubicBezTo>
                  <a:pt x="6233" y="8699"/>
                  <a:pt x="5170" y="8328"/>
                  <a:pt x="4087" y="8328"/>
                </a:cubicBezTo>
                <a:cubicBezTo>
                  <a:pt x="2078" y="8328"/>
                  <a:pt x="0" y="9602"/>
                  <a:pt x="0" y="12546"/>
                </a:cubicBezTo>
                <a:cubicBezTo>
                  <a:pt x="27" y="17730"/>
                  <a:pt x="10238" y="17966"/>
                  <a:pt x="10238" y="17966"/>
                </a:cubicBezTo>
                <a:cubicBezTo>
                  <a:pt x="11474" y="18099"/>
                  <a:pt x="12781" y="18165"/>
                  <a:pt x="14103" y="18165"/>
                </a:cubicBezTo>
                <a:cubicBezTo>
                  <a:pt x="20820" y="18165"/>
                  <a:pt x="27917" y="16473"/>
                  <a:pt x="27939" y="13410"/>
                </a:cubicBezTo>
                <a:cubicBezTo>
                  <a:pt x="27939" y="10821"/>
                  <a:pt x="25621" y="10567"/>
                  <a:pt x="24711" y="10567"/>
                </a:cubicBezTo>
                <a:cubicBezTo>
                  <a:pt x="24490" y="10567"/>
                  <a:pt x="24352" y="10582"/>
                  <a:pt x="24352" y="10582"/>
                </a:cubicBezTo>
                <a:cubicBezTo>
                  <a:pt x="24352" y="10582"/>
                  <a:pt x="26525" y="6549"/>
                  <a:pt x="23907" y="5319"/>
                </a:cubicBezTo>
                <a:cubicBezTo>
                  <a:pt x="23569" y="5162"/>
                  <a:pt x="23243" y="5095"/>
                  <a:pt x="22932" y="5095"/>
                </a:cubicBezTo>
                <a:cubicBezTo>
                  <a:pt x="20955" y="5095"/>
                  <a:pt x="19586" y="7832"/>
                  <a:pt x="19586" y="7832"/>
                </a:cubicBezTo>
                <a:cubicBezTo>
                  <a:pt x="19586" y="7832"/>
                  <a:pt x="20398" y="160"/>
                  <a:pt x="16078" y="3"/>
                </a:cubicBezTo>
                <a:cubicBezTo>
                  <a:pt x="16028" y="2"/>
                  <a:pt x="15980" y="1"/>
                  <a:pt x="159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025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2647200" y="2193825"/>
            <a:ext cx="3849600" cy="151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idx="2" hasCustomPrompt="1"/>
          </p:nvPr>
        </p:nvSpPr>
        <p:spPr>
          <a:xfrm>
            <a:off x="3915450" y="732705"/>
            <a:ext cx="1313100" cy="9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885250" y="3845250"/>
            <a:ext cx="3373500" cy="69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/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8017325" y="2189707"/>
            <a:ext cx="808608" cy="2351285"/>
            <a:chOff x="335550" y="1493284"/>
            <a:chExt cx="831302" cy="2417277"/>
          </a:xfrm>
        </p:grpSpPr>
        <p:sp>
          <p:nvSpPr>
            <p:cNvPr id="104" name="Google Shape;104;p3"/>
            <p:cNvSpPr/>
            <p:nvPr/>
          </p:nvSpPr>
          <p:spPr>
            <a:xfrm>
              <a:off x="391227" y="2039578"/>
              <a:ext cx="395686" cy="1870983"/>
            </a:xfrm>
            <a:custGeom>
              <a:avLst/>
              <a:gdLst/>
              <a:ahLst/>
              <a:cxnLst/>
              <a:rect l="l" t="t" r="r" b="b"/>
              <a:pathLst>
                <a:path w="7590" h="35889" extrusionOk="0">
                  <a:moveTo>
                    <a:pt x="7289" y="1"/>
                  </a:moveTo>
                  <a:cubicBezTo>
                    <a:pt x="7191" y="1"/>
                    <a:pt x="7094" y="64"/>
                    <a:pt x="7059" y="208"/>
                  </a:cubicBezTo>
                  <a:cubicBezTo>
                    <a:pt x="6508" y="2426"/>
                    <a:pt x="5998" y="4660"/>
                    <a:pt x="5513" y="6894"/>
                  </a:cubicBezTo>
                  <a:cubicBezTo>
                    <a:pt x="5027" y="9136"/>
                    <a:pt x="4582" y="11386"/>
                    <a:pt x="4161" y="13645"/>
                  </a:cubicBezTo>
                  <a:cubicBezTo>
                    <a:pt x="3926" y="14915"/>
                    <a:pt x="243" y="34236"/>
                    <a:pt x="25" y="35515"/>
                  </a:cubicBezTo>
                  <a:cubicBezTo>
                    <a:pt x="1" y="35669"/>
                    <a:pt x="65" y="35839"/>
                    <a:pt x="203" y="35879"/>
                  </a:cubicBezTo>
                  <a:cubicBezTo>
                    <a:pt x="223" y="35886"/>
                    <a:pt x="243" y="35889"/>
                    <a:pt x="264" y="35889"/>
                  </a:cubicBezTo>
                  <a:cubicBezTo>
                    <a:pt x="371" y="35889"/>
                    <a:pt x="483" y="35806"/>
                    <a:pt x="511" y="35677"/>
                  </a:cubicBezTo>
                  <a:cubicBezTo>
                    <a:pt x="891" y="33410"/>
                    <a:pt x="4760" y="13094"/>
                    <a:pt x="5205" y="10844"/>
                  </a:cubicBezTo>
                  <a:cubicBezTo>
                    <a:pt x="5658" y="8594"/>
                    <a:pt x="6136" y="6360"/>
                    <a:pt x="6646" y="4126"/>
                  </a:cubicBezTo>
                  <a:cubicBezTo>
                    <a:pt x="6929" y="2871"/>
                    <a:pt x="7229" y="1617"/>
                    <a:pt x="7536" y="370"/>
                  </a:cubicBezTo>
                  <a:cubicBezTo>
                    <a:pt x="7590" y="146"/>
                    <a:pt x="7438" y="1"/>
                    <a:pt x="7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570562" y="1955019"/>
              <a:ext cx="242260" cy="396051"/>
            </a:xfrm>
            <a:custGeom>
              <a:avLst/>
              <a:gdLst/>
              <a:ahLst/>
              <a:cxnLst/>
              <a:rect l="l" t="t" r="r" b="b"/>
              <a:pathLst>
                <a:path w="4647" h="7597" extrusionOk="0">
                  <a:moveTo>
                    <a:pt x="3894" y="1"/>
                  </a:moveTo>
                  <a:cubicBezTo>
                    <a:pt x="3562" y="470"/>
                    <a:pt x="3084" y="810"/>
                    <a:pt x="2591" y="1094"/>
                  </a:cubicBezTo>
                  <a:cubicBezTo>
                    <a:pt x="2081" y="1393"/>
                    <a:pt x="1539" y="1652"/>
                    <a:pt x="1069" y="2008"/>
                  </a:cubicBezTo>
                  <a:cubicBezTo>
                    <a:pt x="851" y="2178"/>
                    <a:pt x="640" y="2364"/>
                    <a:pt x="494" y="2607"/>
                  </a:cubicBezTo>
                  <a:cubicBezTo>
                    <a:pt x="389" y="2801"/>
                    <a:pt x="324" y="3012"/>
                    <a:pt x="284" y="3239"/>
                  </a:cubicBezTo>
                  <a:cubicBezTo>
                    <a:pt x="243" y="3522"/>
                    <a:pt x="252" y="3813"/>
                    <a:pt x="308" y="4097"/>
                  </a:cubicBezTo>
                  <a:cubicBezTo>
                    <a:pt x="373" y="4412"/>
                    <a:pt x="494" y="4712"/>
                    <a:pt x="535" y="5035"/>
                  </a:cubicBezTo>
                  <a:cubicBezTo>
                    <a:pt x="559" y="5286"/>
                    <a:pt x="527" y="5537"/>
                    <a:pt x="446" y="5772"/>
                  </a:cubicBezTo>
                  <a:cubicBezTo>
                    <a:pt x="357" y="6031"/>
                    <a:pt x="203" y="6266"/>
                    <a:pt x="106" y="6525"/>
                  </a:cubicBezTo>
                  <a:cubicBezTo>
                    <a:pt x="17" y="6784"/>
                    <a:pt x="1" y="7091"/>
                    <a:pt x="171" y="7310"/>
                  </a:cubicBezTo>
                  <a:cubicBezTo>
                    <a:pt x="308" y="7480"/>
                    <a:pt x="535" y="7561"/>
                    <a:pt x="753" y="7585"/>
                  </a:cubicBezTo>
                  <a:cubicBezTo>
                    <a:pt x="820" y="7593"/>
                    <a:pt x="886" y="7596"/>
                    <a:pt x="951" y="7596"/>
                  </a:cubicBezTo>
                  <a:cubicBezTo>
                    <a:pt x="1655" y="7596"/>
                    <a:pt x="2315" y="7176"/>
                    <a:pt x="2834" y="6695"/>
                  </a:cubicBezTo>
                  <a:cubicBezTo>
                    <a:pt x="3805" y="5772"/>
                    <a:pt x="4493" y="4517"/>
                    <a:pt x="4574" y="3182"/>
                  </a:cubicBezTo>
                  <a:lnTo>
                    <a:pt x="4582" y="3182"/>
                  </a:lnTo>
                  <a:cubicBezTo>
                    <a:pt x="4647" y="2089"/>
                    <a:pt x="4315" y="1013"/>
                    <a:pt x="38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381114" y="1941882"/>
              <a:ext cx="391619" cy="248046"/>
            </a:xfrm>
            <a:custGeom>
              <a:avLst/>
              <a:gdLst/>
              <a:ahLst/>
              <a:cxnLst/>
              <a:rect l="l" t="t" r="r" b="b"/>
              <a:pathLst>
                <a:path w="7512" h="4758" extrusionOk="0">
                  <a:moveTo>
                    <a:pt x="3934" y="0"/>
                  </a:moveTo>
                  <a:cubicBezTo>
                    <a:pt x="3692" y="0"/>
                    <a:pt x="3452" y="24"/>
                    <a:pt x="3230" y="107"/>
                  </a:cubicBezTo>
                  <a:cubicBezTo>
                    <a:pt x="3019" y="180"/>
                    <a:pt x="2833" y="310"/>
                    <a:pt x="2671" y="455"/>
                  </a:cubicBezTo>
                  <a:cubicBezTo>
                    <a:pt x="2461" y="650"/>
                    <a:pt x="2275" y="884"/>
                    <a:pt x="2145" y="1135"/>
                  </a:cubicBezTo>
                  <a:cubicBezTo>
                    <a:pt x="1991" y="1427"/>
                    <a:pt x="1902" y="1742"/>
                    <a:pt x="1724" y="2009"/>
                  </a:cubicBezTo>
                  <a:cubicBezTo>
                    <a:pt x="1587" y="2220"/>
                    <a:pt x="1401" y="2398"/>
                    <a:pt x="1190" y="2527"/>
                  </a:cubicBezTo>
                  <a:cubicBezTo>
                    <a:pt x="955" y="2673"/>
                    <a:pt x="688" y="2754"/>
                    <a:pt x="454" y="2892"/>
                  </a:cubicBezTo>
                  <a:cubicBezTo>
                    <a:pt x="227" y="3037"/>
                    <a:pt x="17" y="3272"/>
                    <a:pt x="8" y="3547"/>
                  </a:cubicBezTo>
                  <a:cubicBezTo>
                    <a:pt x="0" y="3766"/>
                    <a:pt x="130" y="3968"/>
                    <a:pt x="284" y="4130"/>
                  </a:cubicBezTo>
                  <a:cubicBezTo>
                    <a:pt x="755" y="4601"/>
                    <a:pt x="1445" y="4758"/>
                    <a:pt x="2121" y="4758"/>
                  </a:cubicBezTo>
                  <a:cubicBezTo>
                    <a:pt x="2235" y="4758"/>
                    <a:pt x="2349" y="4753"/>
                    <a:pt x="2461" y="4745"/>
                  </a:cubicBezTo>
                  <a:cubicBezTo>
                    <a:pt x="3796" y="4656"/>
                    <a:pt x="5124" y="4114"/>
                    <a:pt x="6030" y="3126"/>
                  </a:cubicBezTo>
                  <a:cubicBezTo>
                    <a:pt x="6775" y="2325"/>
                    <a:pt x="7204" y="1281"/>
                    <a:pt x="7512" y="237"/>
                  </a:cubicBezTo>
                  <a:lnTo>
                    <a:pt x="7512" y="229"/>
                  </a:lnTo>
                  <a:cubicBezTo>
                    <a:pt x="7246" y="303"/>
                    <a:pt x="6970" y="332"/>
                    <a:pt x="6692" y="332"/>
                  </a:cubicBezTo>
                  <a:cubicBezTo>
                    <a:pt x="6396" y="332"/>
                    <a:pt x="6096" y="299"/>
                    <a:pt x="5804" y="253"/>
                  </a:cubicBezTo>
                  <a:cubicBezTo>
                    <a:pt x="5221" y="164"/>
                    <a:pt x="4646" y="26"/>
                    <a:pt x="4056" y="2"/>
                  </a:cubicBezTo>
                  <a:cubicBezTo>
                    <a:pt x="4015" y="1"/>
                    <a:pt x="3975" y="0"/>
                    <a:pt x="39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373085" y="1746021"/>
              <a:ext cx="397145" cy="241686"/>
            </a:xfrm>
            <a:custGeom>
              <a:avLst/>
              <a:gdLst/>
              <a:ahLst/>
              <a:cxnLst/>
              <a:rect l="l" t="t" r="r" b="b"/>
              <a:pathLst>
                <a:path w="7618" h="4636" extrusionOk="0">
                  <a:moveTo>
                    <a:pt x="793" y="0"/>
                  </a:moveTo>
                  <a:cubicBezTo>
                    <a:pt x="650" y="0"/>
                    <a:pt x="511" y="36"/>
                    <a:pt x="397" y="125"/>
                  </a:cubicBezTo>
                  <a:cubicBezTo>
                    <a:pt x="211" y="254"/>
                    <a:pt x="138" y="481"/>
                    <a:pt x="106" y="699"/>
                  </a:cubicBezTo>
                  <a:cubicBezTo>
                    <a:pt x="1" y="1468"/>
                    <a:pt x="430" y="2213"/>
                    <a:pt x="948" y="2796"/>
                  </a:cubicBezTo>
                  <a:cubicBezTo>
                    <a:pt x="1846" y="3791"/>
                    <a:pt x="3084" y="4504"/>
                    <a:pt x="4420" y="4617"/>
                  </a:cubicBezTo>
                  <a:cubicBezTo>
                    <a:pt x="4558" y="4629"/>
                    <a:pt x="4696" y="4635"/>
                    <a:pt x="4833" y="4635"/>
                  </a:cubicBezTo>
                  <a:cubicBezTo>
                    <a:pt x="5785" y="4635"/>
                    <a:pt x="6726" y="4356"/>
                    <a:pt x="7617" y="4010"/>
                  </a:cubicBezTo>
                  <a:lnTo>
                    <a:pt x="7617" y="4002"/>
                  </a:lnTo>
                  <a:cubicBezTo>
                    <a:pt x="7156" y="3670"/>
                    <a:pt x="6832" y="3176"/>
                    <a:pt x="6549" y="2674"/>
                  </a:cubicBezTo>
                  <a:cubicBezTo>
                    <a:pt x="6265" y="2156"/>
                    <a:pt x="6023" y="1614"/>
                    <a:pt x="5675" y="1136"/>
                  </a:cubicBezTo>
                  <a:cubicBezTo>
                    <a:pt x="5513" y="910"/>
                    <a:pt x="5327" y="699"/>
                    <a:pt x="5084" y="554"/>
                  </a:cubicBezTo>
                  <a:cubicBezTo>
                    <a:pt x="4898" y="432"/>
                    <a:pt x="4679" y="368"/>
                    <a:pt x="4460" y="327"/>
                  </a:cubicBezTo>
                  <a:cubicBezTo>
                    <a:pt x="4319" y="303"/>
                    <a:pt x="4175" y="291"/>
                    <a:pt x="4031" y="291"/>
                  </a:cubicBezTo>
                  <a:cubicBezTo>
                    <a:pt x="3888" y="291"/>
                    <a:pt x="3744" y="303"/>
                    <a:pt x="3602" y="327"/>
                  </a:cubicBezTo>
                  <a:cubicBezTo>
                    <a:pt x="3287" y="384"/>
                    <a:pt x="2979" y="505"/>
                    <a:pt x="2655" y="529"/>
                  </a:cubicBezTo>
                  <a:cubicBezTo>
                    <a:pt x="2602" y="535"/>
                    <a:pt x="2548" y="537"/>
                    <a:pt x="2494" y="537"/>
                  </a:cubicBezTo>
                  <a:cubicBezTo>
                    <a:pt x="2298" y="537"/>
                    <a:pt x="2103" y="502"/>
                    <a:pt x="1919" y="432"/>
                  </a:cubicBezTo>
                  <a:cubicBezTo>
                    <a:pt x="1668" y="335"/>
                    <a:pt x="1441" y="173"/>
                    <a:pt x="1182" y="76"/>
                  </a:cubicBezTo>
                  <a:cubicBezTo>
                    <a:pt x="1059" y="30"/>
                    <a:pt x="924" y="0"/>
                    <a:pt x="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551586" y="1558189"/>
              <a:ext cx="241426" cy="372435"/>
            </a:xfrm>
            <a:custGeom>
              <a:avLst/>
              <a:gdLst/>
              <a:ahLst/>
              <a:cxnLst/>
              <a:rect l="l" t="t" r="r" b="b"/>
              <a:pathLst>
                <a:path w="4631" h="7144" extrusionOk="0">
                  <a:moveTo>
                    <a:pt x="1020" y="1"/>
                  </a:moveTo>
                  <a:cubicBezTo>
                    <a:pt x="836" y="1"/>
                    <a:pt x="674" y="91"/>
                    <a:pt x="551" y="207"/>
                  </a:cubicBezTo>
                  <a:cubicBezTo>
                    <a:pt x="65" y="644"/>
                    <a:pt x="0" y="1413"/>
                    <a:pt x="89" y="2117"/>
                  </a:cubicBezTo>
                  <a:cubicBezTo>
                    <a:pt x="251" y="3347"/>
                    <a:pt x="826" y="4602"/>
                    <a:pt x="1797" y="5525"/>
                  </a:cubicBezTo>
                  <a:cubicBezTo>
                    <a:pt x="2591" y="6277"/>
                    <a:pt x="3594" y="6763"/>
                    <a:pt x="4590" y="7143"/>
                  </a:cubicBezTo>
                  <a:lnTo>
                    <a:pt x="4598" y="7143"/>
                  </a:lnTo>
                  <a:cubicBezTo>
                    <a:pt x="4420" y="6634"/>
                    <a:pt x="4428" y="6099"/>
                    <a:pt x="4476" y="5589"/>
                  </a:cubicBezTo>
                  <a:cubicBezTo>
                    <a:pt x="4533" y="5071"/>
                    <a:pt x="4630" y="4561"/>
                    <a:pt x="4622" y="4027"/>
                  </a:cubicBezTo>
                  <a:cubicBezTo>
                    <a:pt x="4614" y="3776"/>
                    <a:pt x="4582" y="3509"/>
                    <a:pt x="4476" y="3266"/>
                  </a:cubicBezTo>
                  <a:cubicBezTo>
                    <a:pt x="4396" y="3072"/>
                    <a:pt x="4266" y="2886"/>
                    <a:pt x="4120" y="2724"/>
                  </a:cubicBezTo>
                  <a:cubicBezTo>
                    <a:pt x="3926" y="2514"/>
                    <a:pt x="3699" y="2327"/>
                    <a:pt x="3457" y="2182"/>
                  </a:cubicBezTo>
                  <a:cubicBezTo>
                    <a:pt x="3173" y="2012"/>
                    <a:pt x="2874" y="1898"/>
                    <a:pt x="2615" y="1712"/>
                  </a:cubicBezTo>
                  <a:cubicBezTo>
                    <a:pt x="2404" y="1567"/>
                    <a:pt x="2234" y="1388"/>
                    <a:pt x="2097" y="1178"/>
                  </a:cubicBezTo>
                  <a:cubicBezTo>
                    <a:pt x="1951" y="951"/>
                    <a:pt x="1862" y="700"/>
                    <a:pt x="1716" y="474"/>
                  </a:cubicBezTo>
                  <a:cubicBezTo>
                    <a:pt x="1571" y="247"/>
                    <a:pt x="1344" y="37"/>
                    <a:pt x="1085" y="4"/>
                  </a:cubicBezTo>
                  <a:cubicBezTo>
                    <a:pt x="1063" y="2"/>
                    <a:pt x="1041" y="1"/>
                    <a:pt x="10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727115" y="1559075"/>
              <a:ext cx="242260" cy="395998"/>
            </a:xfrm>
            <a:custGeom>
              <a:avLst/>
              <a:gdLst/>
              <a:ahLst/>
              <a:cxnLst/>
              <a:rect l="l" t="t" r="r" b="b"/>
              <a:pathLst>
                <a:path w="4647" h="7596" extrusionOk="0">
                  <a:moveTo>
                    <a:pt x="3698" y="0"/>
                  </a:moveTo>
                  <a:cubicBezTo>
                    <a:pt x="2999" y="0"/>
                    <a:pt x="2332" y="421"/>
                    <a:pt x="1814" y="902"/>
                  </a:cubicBezTo>
                  <a:cubicBezTo>
                    <a:pt x="842" y="1825"/>
                    <a:pt x="154" y="3079"/>
                    <a:pt x="73" y="4415"/>
                  </a:cubicBezTo>
                  <a:cubicBezTo>
                    <a:pt x="1" y="5508"/>
                    <a:pt x="332" y="6584"/>
                    <a:pt x="753" y="7596"/>
                  </a:cubicBezTo>
                  <a:lnTo>
                    <a:pt x="761" y="7596"/>
                  </a:lnTo>
                  <a:cubicBezTo>
                    <a:pt x="1085" y="7126"/>
                    <a:pt x="1571" y="6786"/>
                    <a:pt x="2065" y="6503"/>
                  </a:cubicBezTo>
                  <a:cubicBezTo>
                    <a:pt x="2574" y="6204"/>
                    <a:pt x="3109" y="5945"/>
                    <a:pt x="3578" y="5589"/>
                  </a:cubicBezTo>
                  <a:cubicBezTo>
                    <a:pt x="3805" y="5419"/>
                    <a:pt x="4007" y="5232"/>
                    <a:pt x="4153" y="4990"/>
                  </a:cubicBezTo>
                  <a:cubicBezTo>
                    <a:pt x="4266" y="4795"/>
                    <a:pt x="4331" y="4585"/>
                    <a:pt x="4363" y="4366"/>
                  </a:cubicBezTo>
                  <a:cubicBezTo>
                    <a:pt x="4404" y="4075"/>
                    <a:pt x="4396" y="3784"/>
                    <a:pt x="4339" y="3508"/>
                  </a:cubicBezTo>
                  <a:cubicBezTo>
                    <a:pt x="4282" y="3185"/>
                    <a:pt x="4153" y="2885"/>
                    <a:pt x="4112" y="2561"/>
                  </a:cubicBezTo>
                  <a:cubicBezTo>
                    <a:pt x="4088" y="2310"/>
                    <a:pt x="4120" y="2059"/>
                    <a:pt x="4201" y="1825"/>
                  </a:cubicBezTo>
                  <a:cubicBezTo>
                    <a:pt x="4290" y="1566"/>
                    <a:pt x="4444" y="1331"/>
                    <a:pt x="4541" y="1072"/>
                  </a:cubicBezTo>
                  <a:cubicBezTo>
                    <a:pt x="4630" y="813"/>
                    <a:pt x="4647" y="505"/>
                    <a:pt x="4477" y="287"/>
                  </a:cubicBezTo>
                  <a:cubicBezTo>
                    <a:pt x="4339" y="117"/>
                    <a:pt x="4112" y="36"/>
                    <a:pt x="3894" y="12"/>
                  </a:cubicBezTo>
                  <a:cubicBezTo>
                    <a:pt x="3828" y="4"/>
                    <a:pt x="3763" y="0"/>
                    <a:pt x="36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767205" y="1720216"/>
              <a:ext cx="391619" cy="248046"/>
            </a:xfrm>
            <a:custGeom>
              <a:avLst/>
              <a:gdLst/>
              <a:ahLst/>
              <a:cxnLst/>
              <a:rect l="l" t="t" r="r" b="b"/>
              <a:pathLst>
                <a:path w="7512" h="4758" extrusionOk="0">
                  <a:moveTo>
                    <a:pt x="5390" y="0"/>
                  </a:moveTo>
                  <a:cubicBezTo>
                    <a:pt x="5277" y="0"/>
                    <a:pt x="5163" y="4"/>
                    <a:pt x="5051" y="13"/>
                  </a:cubicBezTo>
                  <a:cubicBezTo>
                    <a:pt x="3716" y="102"/>
                    <a:pt x="2388" y="644"/>
                    <a:pt x="1482" y="1631"/>
                  </a:cubicBezTo>
                  <a:cubicBezTo>
                    <a:pt x="737" y="2433"/>
                    <a:pt x="308" y="3477"/>
                    <a:pt x="0" y="4521"/>
                  </a:cubicBezTo>
                  <a:lnTo>
                    <a:pt x="0" y="4529"/>
                  </a:lnTo>
                  <a:cubicBezTo>
                    <a:pt x="267" y="4455"/>
                    <a:pt x="542" y="4426"/>
                    <a:pt x="820" y="4426"/>
                  </a:cubicBezTo>
                  <a:cubicBezTo>
                    <a:pt x="1117" y="4426"/>
                    <a:pt x="1416" y="4459"/>
                    <a:pt x="1708" y="4505"/>
                  </a:cubicBezTo>
                  <a:cubicBezTo>
                    <a:pt x="2291" y="4594"/>
                    <a:pt x="2866" y="4732"/>
                    <a:pt x="3457" y="4756"/>
                  </a:cubicBezTo>
                  <a:cubicBezTo>
                    <a:pt x="3497" y="4757"/>
                    <a:pt x="3538" y="4758"/>
                    <a:pt x="3578" y="4758"/>
                  </a:cubicBezTo>
                  <a:cubicBezTo>
                    <a:pt x="3820" y="4758"/>
                    <a:pt x="4060" y="4734"/>
                    <a:pt x="4282" y="4651"/>
                  </a:cubicBezTo>
                  <a:cubicBezTo>
                    <a:pt x="4493" y="4578"/>
                    <a:pt x="4679" y="4448"/>
                    <a:pt x="4841" y="4303"/>
                  </a:cubicBezTo>
                  <a:cubicBezTo>
                    <a:pt x="5051" y="4108"/>
                    <a:pt x="5237" y="3874"/>
                    <a:pt x="5367" y="3623"/>
                  </a:cubicBezTo>
                  <a:cubicBezTo>
                    <a:pt x="5521" y="3331"/>
                    <a:pt x="5610" y="3016"/>
                    <a:pt x="5788" y="2748"/>
                  </a:cubicBezTo>
                  <a:cubicBezTo>
                    <a:pt x="5925" y="2538"/>
                    <a:pt x="6112" y="2360"/>
                    <a:pt x="6322" y="2230"/>
                  </a:cubicBezTo>
                  <a:cubicBezTo>
                    <a:pt x="6557" y="2085"/>
                    <a:pt x="6824" y="2004"/>
                    <a:pt x="7059" y="1866"/>
                  </a:cubicBezTo>
                  <a:cubicBezTo>
                    <a:pt x="7285" y="1721"/>
                    <a:pt x="7496" y="1486"/>
                    <a:pt x="7504" y="1211"/>
                  </a:cubicBezTo>
                  <a:cubicBezTo>
                    <a:pt x="7512" y="992"/>
                    <a:pt x="7382" y="790"/>
                    <a:pt x="7229" y="636"/>
                  </a:cubicBezTo>
                  <a:cubicBezTo>
                    <a:pt x="6757" y="158"/>
                    <a:pt x="6067" y="0"/>
                    <a:pt x="53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769759" y="1922437"/>
              <a:ext cx="397093" cy="241686"/>
            </a:xfrm>
            <a:custGeom>
              <a:avLst/>
              <a:gdLst/>
              <a:ahLst/>
              <a:cxnLst/>
              <a:rect l="l" t="t" r="r" b="b"/>
              <a:pathLst>
                <a:path w="7617" h="4636" extrusionOk="0">
                  <a:moveTo>
                    <a:pt x="2784" y="1"/>
                  </a:moveTo>
                  <a:cubicBezTo>
                    <a:pt x="1832" y="1"/>
                    <a:pt x="891" y="279"/>
                    <a:pt x="0" y="626"/>
                  </a:cubicBezTo>
                  <a:lnTo>
                    <a:pt x="0" y="634"/>
                  </a:lnTo>
                  <a:cubicBezTo>
                    <a:pt x="461" y="974"/>
                    <a:pt x="793" y="1460"/>
                    <a:pt x="1068" y="1961"/>
                  </a:cubicBezTo>
                  <a:cubicBezTo>
                    <a:pt x="1352" y="2479"/>
                    <a:pt x="1603" y="3022"/>
                    <a:pt x="1943" y="3499"/>
                  </a:cubicBezTo>
                  <a:cubicBezTo>
                    <a:pt x="2105" y="3726"/>
                    <a:pt x="2299" y="3936"/>
                    <a:pt x="2534" y="4082"/>
                  </a:cubicBezTo>
                  <a:cubicBezTo>
                    <a:pt x="2720" y="4204"/>
                    <a:pt x="2938" y="4268"/>
                    <a:pt x="3157" y="4309"/>
                  </a:cubicBezTo>
                  <a:cubicBezTo>
                    <a:pt x="3298" y="4333"/>
                    <a:pt x="3442" y="4345"/>
                    <a:pt x="3586" y="4345"/>
                  </a:cubicBezTo>
                  <a:cubicBezTo>
                    <a:pt x="3729" y="4345"/>
                    <a:pt x="3873" y="4333"/>
                    <a:pt x="4015" y="4309"/>
                  </a:cubicBezTo>
                  <a:cubicBezTo>
                    <a:pt x="4330" y="4252"/>
                    <a:pt x="4638" y="4131"/>
                    <a:pt x="4962" y="4106"/>
                  </a:cubicBezTo>
                  <a:cubicBezTo>
                    <a:pt x="5016" y="4101"/>
                    <a:pt x="5069" y="4099"/>
                    <a:pt x="5123" y="4099"/>
                  </a:cubicBezTo>
                  <a:cubicBezTo>
                    <a:pt x="5319" y="4099"/>
                    <a:pt x="5514" y="4134"/>
                    <a:pt x="5698" y="4204"/>
                  </a:cubicBezTo>
                  <a:cubicBezTo>
                    <a:pt x="5949" y="4301"/>
                    <a:pt x="6184" y="4463"/>
                    <a:pt x="6435" y="4560"/>
                  </a:cubicBezTo>
                  <a:cubicBezTo>
                    <a:pt x="6558" y="4606"/>
                    <a:pt x="6693" y="4636"/>
                    <a:pt x="6825" y="4636"/>
                  </a:cubicBezTo>
                  <a:cubicBezTo>
                    <a:pt x="6969" y="4636"/>
                    <a:pt x="7110" y="4600"/>
                    <a:pt x="7228" y="4511"/>
                  </a:cubicBezTo>
                  <a:cubicBezTo>
                    <a:pt x="7398" y="4382"/>
                    <a:pt x="7487" y="4155"/>
                    <a:pt x="7511" y="3936"/>
                  </a:cubicBezTo>
                  <a:cubicBezTo>
                    <a:pt x="7617" y="3167"/>
                    <a:pt x="7188" y="2423"/>
                    <a:pt x="6670" y="1840"/>
                  </a:cubicBezTo>
                  <a:cubicBezTo>
                    <a:pt x="5771" y="844"/>
                    <a:pt x="4533" y="132"/>
                    <a:pt x="3197" y="19"/>
                  </a:cubicBezTo>
                  <a:cubicBezTo>
                    <a:pt x="3059" y="7"/>
                    <a:pt x="2922" y="1"/>
                    <a:pt x="27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752034" y="1955905"/>
              <a:ext cx="248151" cy="395008"/>
            </a:xfrm>
            <a:custGeom>
              <a:avLst/>
              <a:gdLst/>
              <a:ahLst/>
              <a:cxnLst/>
              <a:rect l="l" t="t" r="r" b="b"/>
              <a:pathLst>
                <a:path w="4760" h="7577" extrusionOk="0">
                  <a:moveTo>
                    <a:pt x="316" y="0"/>
                  </a:moveTo>
                  <a:cubicBezTo>
                    <a:pt x="461" y="559"/>
                    <a:pt x="405" y="1141"/>
                    <a:pt x="308" y="1708"/>
                  </a:cubicBezTo>
                  <a:cubicBezTo>
                    <a:pt x="202" y="2291"/>
                    <a:pt x="49" y="2865"/>
                    <a:pt x="16" y="3456"/>
                  </a:cubicBezTo>
                  <a:cubicBezTo>
                    <a:pt x="0" y="3731"/>
                    <a:pt x="8" y="4015"/>
                    <a:pt x="97" y="4282"/>
                  </a:cubicBezTo>
                  <a:cubicBezTo>
                    <a:pt x="170" y="4492"/>
                    <a:pt x="291" y="4679"/>
                    <a:pt x="437" y="4848"/>
                  </a:cubicBezTo>
                  <a:cubicBezTo>
                    <a:pt x="623" y="5067"/>
                    <a:pt x="850" y="5245"/>
                    <a:pt x="1101" y="5391"/>
                  </a:cubicBezTo>
                  <a:cubicBezTo>
                    <a:pt x="1384" y="5545"/>
                    <a:pt x="1700" y="5650"/>
                    <a:pt x="1967" y="5828"/>
                  </a:cubicBezTo>
                  <a:cubicBezTo>
                    <a:pt x="2177" y="5974"/>
                    <a:pt x="2347" y="6160"/>
                    <a:pt x="2469" y="6370"/>
                  </a:cubicBezTo>
                  <a:cubicBezTo>
                    <a:pt x="2606" y="6613"/>
                    <a:pt x="2687" y="6880"/>
                    <a:pt x="2825" y="7115"/>
                  </a:cubicBezTo>
                  <a:cubicBezTo>
                    <a:pt x="2963" y="7350"/>
                    <a:pt x="3189" y="7568"/>
                    <a:pt x="3464" y="7576"/>
                  </a:cubicBezTo>
                  <a:cubicBezTo>
                    <a:pt x="3471" y="7576"/>
                    <a:pt x="3478" y="7577"/>
                    <a:pt x="3485" y="7577"/>
                  </a:cubicBezTo>
                  <a:cubicBezTo>
                    <a:pt x="3696" y="7577"/>
                    <a:pt x="3890" y="7458"/>
                    <a:pt x="4047" y="7309"/>
                  </a:cubicBezTo>
                  <a:cubicBezTo>
                    <a:pt x="4622" y="6783"/>
                    <a:pt x="4759" y="5933"/>
                    <a:pt x="4719" y="5156"/>
                  </a:cubicBezTo>
                  <a:cubicBezTo>
                    <a:pt x="4654" y="3821"/>
                    <a:pt x="4144" y="2477"/>
                    <a:pt x="3189" y="1546"/>
                  </a:cubicBezTo>
                  <a:lnTo>
                    <a:pt x="3181" y="1546"/>
                  </a:lnTo>
                  <a:cubicBezTo>
                    <a:pt x="2396" y="785"/>
                    <a:pt x="1368" y="340"/>
                    <a:pt x="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714864" y="1903565"/>
              <a:ext cx="104734" cy="104682"/>
            </a:xfrm>
            <a:custGeom>
              <a:avLst/>
              <a:gdLst/>
              <a:ahLst/>
              <a:cxnLst/>
              <a:rect l="l" t="t" r="r" b="b"/>
              <a:pathLst>
                <a:path w="2009" h="2008" extrusionOk="0">
                  <a:moveTo>
                    <a:pt x="1004" y="0"/>
                  </a:moveTo>
                  <a:cubicBezTo>
                    <a:pt x="454" y="0"/>
                    <a:pt x="1" y="454"/>
                    <a:pt x="1" y="1004"/>
                  </a:cubicBezTo>
                  <a:cubicBezTo>
                    <a:pt x="1" y="1563"/>
                    <a:pt x="454" y="2008"/>
                    <a:pt x="1004" y="2008"/>
                  </a:cubicBezTo>
                  <a:cubicBezTo>
                    <a:pt x="1555" y="2008"/>
                    <a:pt x="2008" y="1563"/>
                    <a:pt x="2008" y="1004"/>
                  </a:cubicBezTo>
                  <a:cubicBezTo>
                    <a:pt x="2008" y="454"/>
                    <a:pt x="1563" y="0"/>
                    <a:pt x="1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811934" y="1984213"/>
              <a:ext cx="182359" cy="360340"/>
            </a:xfrm>
            <a:custGeom>
              <a:avLst/>
              <a:gdLst/>
              <a:ahLst/>
              <a:cxnLst/>
              <a:rect l="l" t="t" r="r" b="b"/>
              <a:pathLst>
                <a:path w="3498" h="6912" extrusionOk="0">
                  <a:moveTo>
                    <a:pt x="90" y="1"/>
                  </a:moveTo>
                  <a:cubicBezTo>
                    <a:pt x="64" y="1"/>
                    <a:pt x="42" y="14"/>
                    <a:pt x="25" y="32"/>
                  </a:cubicBezTo>
                  <a:cubicBezTo>
                    <a:pt x="0" y="72"/>
                    <a:pt x="9" y="121"/>
                    <a:pt x="33" y="145"/>
                  </a:cubicBezTo>
                  <a:cubicBezTo>
                    <a:pt x="41" y="153"/>
                    <a:pt x="57" y="161"/>
                    <a:pt x="65" y="169"/>
                  </a:cubicBezTo>
                  <a:cubicBezTo>
                    <a:pt x="729" y="404"/>
                    <a:pt x="1344" y="801"/>
                    <a:pt x="1846" y="1319"/>
                  </a:cubicBezTo>
                  <a:cubicBezTo>
                    <a:pt x="2040" y="1513"/>
                    <a:pt x="2218" y="1732"/>
                    <a:pt x="2372" y="1958"/>
                  </a:cubicBezTo>
                  <a:cubicBezTo>
                    <a:pt x="2971" y="2832"/>
                    <a:pt x="3254" y="3909"/>
                    <a:pt x="3173" y="4985"/>
                  </a:cubicBezTo>
                  <a:cubicBezTo>
                    <a:pt x="3125" y="5609"/>
                    <a:pt x="2947" y="6232"/>
                    <a:pt x="2663" y="6782"/>
                  </a:cubicBezTo>
                  <a:cubicBezTo>
                    <a:pt x="2647" y="6815"/>
                    <a:pt x="2647" y="6855"/>
                    <a:pt x="2680" y="6888"/>
                  </a:cubicBezTo>
                  <a:cubicBezTo>
                    <a:pt x="2696" y="6904"/>
                    <a:pt x="2728" y="6912"/>
                    <a:pt x="2752" y="6912"/>
                  </a:cubicBezTo>
                  <a:cubicBezTo>
                    <a:pt x="2777" y="6904"/>
                    <a:pt x="2801" y="6896"/>
                    <a:pt x="2809" y="6871"/>
                  </a:cubicBezTo>
                  <a:cubicBezTo>
                    <a:pt x="3343" y="5835"/>
                    <a:pt x="3497" y="4645"/>
                    <a:pt x="3238" y="3504"/>
                  </a:cubicBezTo>
                  <a:cubicBezTo>
                    <a:pt x="3044" y="2646"/>
                    <a:pt x="2599" y="1845"/>
                    <a:pt x="1967" y="1197"/>
                  </a:cubicBezTo>
                  <a:cubicBezTo>
                    <a:pt x="1854" y="1084"/>
                    <a:pt x="1733" y="971"/>
                    <a:pt x="1611" y="865"/>
                  </a:cubicBezTo>
                  <a:cubicBezTo>
                    <a:pt x="1158" y="493"/>
                    <a:pt x="656" y="202"/>
                    <a:pt x="122" y="7"/>
                  </a:cubicBezTo>
                  <a:cubicBezTo>
                    <a:pt x="111" y="3"/>
                    <a:pt x="100" y="1"/>
                    <a:pt x="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598401" y="2215837"/>
              <a:ext cx="178554" cy="116673"/>
            </a:xfrm>
            <a:custGeom>
              <a:avLst/>
              <a:gdLst/>
              <a:ahLst/>
              <a:cxnLst/>
              <a:rect l="l" t="t" r="r" b="b"/>
              <a:pathLst>
                <a:path w="3425" h="2238" extrusionOk="0">
                  <a:moveTo>
                    <a:pt x="3319" y="0"/>
                  </a:moveTo>
                  <a:cubicBezTo>
                    <a:pt x="3287" y="0"/>
                    <a:pt x="3271" y="16"/>
                    <a:pt x="3255" y="41"/>
                  </a:cubicBezTo>
                  <a:cubicBezTo>
                    <a:pt x="2672" y="858"/>
                    <a:pt x="1838" y="1498"/>
                    <a:pt x="891" y="1846"/>
                  </a:cubicBezTo>
                  <a:cubicBezTo>
                    <a:pt x="624" y="1943"/>
                    <a:pt x="349" y="2016"/>
                    <a:pt x="74" y="2072"/>
                  </a:cubicBezTo>
                  <a:cubicBezTo>
                    <a:pt x="41" y="2072"/>
                    <a:pt x="17" y="2096"/>
                    <a:pt x="9" y="2121"/>
                  </a:cubicBezTo>
                  <a:cubicBezTo>
                    <a:pt x="1" y="2153"/>
                    <a:pt x="9" y="2186"/>
                    <a:pt x="33" y="2210"/>
                  </a:cubicBezTo>
                  <a:cubicBezTo>
                    <a:pt x="51" y="2228"/>
                    <a:pt x="74" y="2237"/>
                    <a:pt x="95" y="2237"/>
                  </a:cubicBezTo>
                  <a:cubicBezTo>
                    <a:pt x="101" y="2237"/>
                    <a:pt x="108" y="2236"/>
                    <a:pt x="114" y="2234"/>
                  </a:cubicBezTo>
                  <a:cubicBezTo>
                    <a:pt x="1126" y="2048"/>
                    <a:pt x="2097" y="1538"/>
                    <a:pt x="2834" y="801"/>
                  </a:cubicBezTo>
                  <a:cubicBezTo>
                    <a:pt x="3036" y="599"/>
                    <a:pt x="3230" y="372"/>
                    <a:pt x="3400" y="130"/>
                  </a:cubicBezTo>
                  <a:cubicBezTo>
                    <a:pt x="3425" y="97"/>
                    <a:pt x="3417" y="57"/>
                    <a:pt x="3392" y="32"/>
                  </a:cubicBezTo>
                  <a:cubicBezTo>
                    <a:pt x="3368" y="8"/>
                    <a:pt x="3344" y="0"/>
                    <a:pt x="3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37625" y="2007673"/>
              <a:ext cx="300075" cy="174644"/>
            </a:xfrm>
            <a:custGeom>
              <a:avLst/>
              <a:gdLst/>
              <a:ahLst/>
              <a:cxnLst/>
              <a:rect l="l" t="t" r="r" b="b"/>
              <a:pathLst>
                <a:path w="5756" h="3350" extrusionOk="0">
                  <a:moveTo>
                    <a:pt x="5665" y="1"/>
                  </a:moveTo>
                  <a:cubicBezTo>
                    <a:pt x="5660" y="1"/>
                    <a:pt x="5655" y="1"/>
                    <a:pt x="5651" y="3"/>
                  </a:cubicBezTo>
                  <a:cubicBezTo>
                    <a:pt x="5626" y="3"/>
                    <a:pt x="5602" y="19"/>
                    <a:pt x="5594" y="51"/>
                  </a:cubicBezTo>
                  <a:cubicBezTo>
                    <a:pt x="5254" y="812"/>
                    <a:pt x="4736" y="1492"/>
                    <a:pt x="4080" y="2026"/>
                  </a:cubicBezTo>
                  <a:cubicBezTo>
                    <a:pt x="3392" y="2585"/>
                    <a:pt x="2559" y="2957"/>
                    <a:pt x="1668" y="3111"/>
                  </a:cubicBezTo>
                  <a:cubicBezTo>
                    <a:pt x="1389" y="3154"/>
                    <a:pt x="1107" y="3177"/>
                    <a:pt x="824" y="3177"/>
                  </a:cubicBezTo>
                  <a:cubicBezTo>
                    <a:pt x="583" y="3177"/>
                    <a:pt x="340" y="3161"/>
                    <a:pt x="98" y="3127"/>
                  </a:cubicBezTo>
                  <a:cubicBezTo>
                    <a:pt x="66" y="3127"/>
                    <a:pt x="33" y="3143"/>
                    <a:pt x="17" y="3167"/>
                  </a:cubicBezTo>
                  <a:cubicBezTo>
                    <a:pt x="1" y="3200"/>
                    <a:pt x="9" y="3248"/>
                    <a:pt x="41" y="3273"/>
                  </a:cubicBezTo>
                  <a:lnTo>
                    <a:pt x="33" y="3273"/>
                  </a:lnTo>
                  <a:cubicBezTo>
                    <a:pt x="50" y="3289"/>
                    <a:pt x="66" y="3297"/>
                    <a:pt x="90" y="3305"/>
                  </a:cubicBezTo>
                  <a:cubicBezTo>
                    <a:pt x="321" y="3335"/>
                    <a:pt x="553" y="3349"/>
                    <a:pt x="785" y="3349"/>
                  </a:cubicBezTo>
                  <a:cubicBezTo>
                    <a:pt x="1505" y="3349"/>
                    <a:pt x="2223" y="3208"/>
                    <a:pt x="2891" y="2933"/>
                  </a:cubicBezTo>
                  <a:cubicBezTo>
                    <a:pt x="3700" y="2593"/>
                    <a:pt x="4428" y="2050"/>
                    <a:pt x="4987" y="1362"/>
                  </a:cubicBezTo>
                  <a:cubicBezTo>
                    <a:pt x="5295" y="982"/>
                    <a:pt x="5554" y="569"/>
                    <a:pt x="5748" y="132"/>
                  </a:cubicBezTo>
                  <a:cubicBezTo>
                    <a:pt x="5756" y="92"/>
                    <a:pt x="5756" y="59"/>
                    <a:pt x="5724" y="27"/>
                  </a:cubicBezTo>
                  <a:cubicBezTo>
                    <a:pt x="5710" y="14"/>
                    <a:pt x="5686" y="1"/>
                    <a:pt x="5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04729" y="1841319"/>
              <a:ext cx="313160" cy="139090"/>
            </a:xfrm>
            <a:custGeom>
              <a:avLst/>
              <a:gdLst/>
              <a:ahLst/>
              <a:cxnLst/>
              <a:rect l="l" t="t" r="r" b="b"/>
              <a:pathLst>
                <a:path w="6007" h="2668" extrusionOk="0">
                  <a:moveTo>
                    <a:pt x="98" y="1"/>
                  </a:moveTo>
                  <a:cubicBezTo>
                    <a:pt x="78" y="1"/>
                    <a:pt x="57" y="9"/>
                    <a:pt x="41" y="21"/>
                  </a:cubicBezTo>
                  <a:cubicBezTo>
                    <a:pt x="9" y="45"/>
                    <a:pt x="1" y="94"/>
                    <a:pt x="17" y="126"/>
                  </a:cubicBezTo>
                  <a:cubicBezTo>
                    <a:pt x="227" y="498"/>
                    <a:pt x="486" y="838"/>
                    <a:pt x="786" y="1146"/>
                  </a:cubicBezTo>
                  <a:lnTo>
                    <a:pt x="794" y="1146"/>
                  </a:lnTo>
                  <a:cubicBezTo>
                    <a:pt x="1077" y="1437"/>
                    <a:pt x="1401" y="1696"/>
                    <a:pt x="1749" y="1915"/>
                  </a:cubicBezTo>
                  <a:cubicBezTo>
                    <a:pt x="2526" y="2392"/>
                    <a:pt x="3424" y="2651"/>
                    <a:pt x="4347" y="2668"/>
                  </a:cubicBezTo>
                  <a:cubicBezTo>
                    <a:pt x="4889" y="2668"/>
                    <a:pt x="5424" y="2587"/>
                    <a:pt x="5942" y="2425"/>
                  </a:cubicBezTo>
                  <a:cubicBezTo>
                    <a:pt x="5974" y="2417"/>
                    <a:pt x="5990" y="2392"/>
                    <a:pt x="5998" y="2368"/>
                  </a:cubicBezTo>
                  <a:cubicBezTo>
                    <a:pt x="6006" y="2336"/>
                    <a:pt x="5998" y="2303"/>
                    <a:pt x="5974" y="2279"/>
                  </a:cubicBezTo>
                  <a:cubicBezTo>
                    <a:pt x="5964" y="2264"/>
                    <a:pt x="5947" y="2258"/>
                    <a:pt x="5928" y="2258"/>
                  </a:cubicBezTo>
                  <a:cubicBezTo>
                    <a:pt x="5917" y="2258"/>
                    <a:pt x="5905" y="2260"/>
                    <a:pt x="5893" y="2263"/>
                  </a:cubicBezTo>
                  <a:cubicBezTo>
                    <a:pt x="5406" y="2418"/>
                    <a:pt x="4905" y="2495"/>
                    <a:pt x="4402" y="2495"/>
                  </a:cubicBezTo>
                  <a:cubicBezTo>
                    <a:pt x="3986" y="2495"/>
                    <a:pt x="3568" y="2442"/>
                    <a:pt x="3157" y="2336"/>
                  </a:cubicBezTo>
                  <a:cubicBezTo>
                    <a:pt x="2364" y="2125"/>
                    <a:pt x="1619" y="1704"/>
                    <a:pt x="1012" y="1122"/>
                  </a:cubicBezTo>
                  <a:cubicBezTo>
                    <a:pt x="980" y="1089"/>
                    <a:pt x="948" y="1057"/>
                    <a:pt x="907" y="1024"/>
                  </a:cubicBezTo>
                  <a:cubicBezTo>
                    <a:pt x="624" y="725"/>
                    <a:pt x="373" y="401"/>
                    <a:pt x="171" y="45"/>
                  </a:cubicBezTo>
                  <a:lnTo>
                    <a:pt x="154" y="29"/>
                  </a:lnTo>
                  <a:cubicBezTo>
                    <a:pt x="138" y="9"/>
                    <a:pt x="118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51169" y="1667249"/>
              <a:ext cx="163748" cy="254719"/>
            </a:xfrm>
            <a:custGeom>
              <a:avLst/>
              <a:gdLst/>
              <a:ahLst/>
              <a:cxnLst/>
              <a:rect l="l" t="t" r="r" b="b"/>
              <a:pathLst>
                <a:path w="3141" h="4886" extrusionOk="0">
                  <a:moveTo>
                    <a:pt x="85" y="0"/>
                  </a:moveTo>
                  <a:cubicBezTo>
                    <a:pt x="73" y="0"/>
                    <a:pt x="60" y="3"/>
                    <a:pt x="49" y="9"/>
                  </a:cubicBezTo>
                  <a:cubicBezTo>
                    <a:pt x="16" y="17"/>
                    <a:pt x="0" y="49"/>
                    <a:pt x="0" y="82"/>
                  </a:cubicBezTo>
                  <a:cubicBezTo>
                    <a:pt x="49" y="1474"/>
                    <a:pt x="632" y="2842"/>
                    <a:pt x="1603" y="3837"/>
                  </a:cubicBezTo>
                  <a:cubicBezTo>
                    <a:pt x="1716" y="3959"/>
                    <a:pt x="1838" y="4072"/>
                    <a:pt x="1967" y="4177"/>
                  </a:cubicBezTo>
                  <a:cubicBezTo>
                    <a:pt x="2283" y="4444"/>
                    <a:pt x="2631" y="4687"/>
                    <a:pt x="3003" y="4873"/>
                  </a:cubicBezTo>
                  <a:cubicBezTo>
                    <a:pt x="3017" y="4881"/>
                    <a:pt x="3030" y="4885"/>
                    <a:pt x="3043" y="4885"/>
                  </a:cubicBezTo>
                  <a:cubicBezTo>
                    <a:pt x="3069" y="4885"/>
                    <a:pt x="3092" y="4871"/>
                    <a:pt x="3108" y="4849"/>
                  </a:cubicBezTo>
                  <a:cubicBezTo>
                    <a:pt x="3141" y="4817"/>
                    <a:pt x="3133" y="4776"/>
                    <a:pt x="3108" y="4744"/>
                  </a:cubicBezTo>
                  <a:cubicBezTo>
                    <a:pt x="3100" y="4736"/>
                    <a:pt x="3092" y="4736"/>
                    <a:pt x="3084" y="4728"/>
                  </a:cubicBezTo>
                  <a:cubicBezTo>
                    <a:pt x="2582" y="4461"/>
                    <a:pt x="2129" y="4121"/>
                    <a:pt x="1724" y="3716"/>
                  </a:cubicBezTo>
                  <a:cubicBezTo>
                    <a:pt x="1085" y="3060"/>
                    <a:pt x="615" y="2251"/>
                    <a:pt x="373" y="1385"/>
                  </a:cubicBezTo>
                  <a:cubicBezTo>
                    <a:pt x="251" y="964"/>
                    <a:pt x="186" y="519"/>
                    <a:pt x="170" y="82"/>
                  </a:cubicBezTo>
                  <a:cubicBezTo>
                    <a:pt x="170" y="57"/>
                    <a:pt x="162" y="41"/>
                    <a:pt x="146" y="25"/>
                  </a:cubicBezTo>
                  <a:cubicBezTo>
                    <a:pt x="130" y="9"/>
                    <a:pt x="108" y="0"/>
                    <a:pt x="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731338" y="1641079"/>
              <a:ext cx="73455" cy="256283"/>
            </a:xfrm>
            <a:custGeom>
              <a:avLst/>
              <a:gdLst/>
              <a:ahLst/>
              <a:cxnLst/>
              <a:rect l="l" t="t" r="r" b="b"/>
              <a:pathLst>
                <a:path w="1409" h="4916" extrusionOk="0">
                  <a:moveTo>
                    <a:pt x="1312" y="1"/>
                  </a:moveTo>
                  <a:cubicBezTo>
                    <a:pt x="1296" y="9"/>
                    <a:pt x="1271" y="9"/>
                    <a:pt x="1255" y="33"/>
                  </a:cubicBezTo>
                  <a:cubicBezTo>
                    <a:pt x="397" y="1053"/>
                    <a:pt x="0" y="2413"/>
                    <a:pt x="146" y="3757"/>
                  </a:cubicBezTo>
                  <a:cubicBezTo>
                    <a:pt x="195" y="4137"/>
                    <a:pt x="276" y="4509"/>
                    <a:pt x="405" y="4857"/>
                  </a:cubicBezTo>
                  <a:cubicBezTo>
                    <a:pt x="413" y="4874"/>
                    <a:pt x="413" y="4882"/>
                    <a:pt x="429" y="4890"/>
                  </a:cubicBezTo>
                  <a:lnTo>
                    <a:pt x="421" y="4890"/>
                  </a:lnTo>
                  <a:cubicBezTo>
                    <a:pt x="439" y="4907"/>
                    <a:pt x="461" y="4915"/>
                    <a:pt x="482" y="4915"/>
                  </a:cubicBezTo>
                  <a:cubicBezTo>
                    <a:pt x="501" y="4915"/>
                    <a:pt x="520" y="4909"/>
                    <a:pt x="535" y="4898"/>
                  </a:cubicBezTo>
                  <a:cubicBezTo>
                    <a:pt x="567" y="4882"/>
                    <a:pt x="583" y="4849"/>
                    <a:pt x="567" y="4809"/>
                  </a:cubicBezTo>
                  <a:cubicBezTo>
                    <a:pt x="130" y="3603"/>
                    <a:pt x="211" y="2235"/>
                    <a:pt x="786" y="1061"/>
                  </a:cubicBezTo>
                  <a:cubicBezTo>
                    <a:pt x="948" y="729"/>
                    <a:pt x="1150" y="422"/>
                    <a:pt x="1376" y="155"/>
                  </a:cubicBezTo>
                  <a:cubicBezTo>
                    <a:pt x="1409" y="114"/>
                    <a:pt x="1401" y="57"/>
                    <a:pt x="1368" y="33"/>
                  </a:cubicBezTo>
                  <a:cubicBezTo>
                    <a:pt x="1352" y="17"/>
                    <a:pt x="1328" y="1"/>
                    <a:pt x="1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800100" y="1732780"/>
              <a:ext cx="269681" cy="170838"/>
            </a:xfrm>
            <a:custGeom>
              <a:avLst/>
              <a:gdLst/>
              <a:ahLst/>
              <a:cxnLst/>
              <a:rect l="l" t="t" r="r" b="b"/>
              <a:pathLst>
                <a:path w="5173" h="3277" extrusionOk="0">
                  <a:moveTo>
                    <a:pt x="4835" y="0"/>
                  </a:moveTo>
                  <a:cubicBezTo>
                    <a:pt x="3225" y="0"/>
                    <a:pt x="1690" y="743"/>
                    <a:pt x="697" y="2006"/>
                  </a:cubicBezTo>
                  <a:cubicBezTo>
                    <a:pt x="422" y="2362"/>
                    <a:pt x="187" y="2742"/>
                    <a:pt x="17" y="3147"/>
                  </a:cubicBezTo>
                  <a:cubicBezTo>
                    <a:pt x="1" y="3179"/>
                    <a:pt x="9" y="3220"/>
                    <a:pt x="33" y="3244"/>
                  </a:cubicBezTo>
                  <a:cubicBezTo>
                    <a:pt x="49" y="3268"/>
                    <a:pt x="82" y="3276"/>
                    <a:pt x="106" y="3276"/>
                  </a:cubicBezTo>
                  <a:cubicBezTo>
                    <a:pt x="130" y="3268"/>
                    <a:pt x="155" y="3252"/>
                    <a:pt x="163" y="3228"/>
                  </a:cubicBezTo>
                  <a:cubicBezTo>
                    <a:pt x="810" y="1763"/>
                    <a:pt x="2130" y="662"/>
                    <a:pt x="3684" y="306"/>
                  </a:cubicBezTo>
                  <a:cubicBezTo>
                    <a:pt x="4053" y="214"/>
                    <a:pt x="4433" y="170"/>
                    <a:pt x="4819" y="170"/>
                  </a:cubicBezTo>
                  <a:cubicBezTo>
                    <a:pt x="4907" y="170"/>
                    <a:pt x="4995" y="172"/>
                    <a:pt x="5084" y="176"/>
                  </a:cubicBezTo>
                  <a:cubicBezTo>
                    <a:pt x="5116" y="176"/>
                    <a:pt x="5141" y="160"/>
                    <a:pt x="5157" y="128"/>
                  </a:cubicBezTo>
                  <a:cubicBezTo>
                    <a:pt x="5173" y="95"/>
                    <a:pt x="5165" y="55"/>
                    <a:pt x="5141" y="31"/>
                  </a:cubicBezTo>
                  <a:cubicBezTo>
                    <a:pt x="5124" y="14"/>
                    <a:pt x="5108" y="6"/>
                    <a:pt x="5084" y="6"/>
                  </a:cubicBezTo>
                  <a:cubicBezTo>
                    <a:pt x="5001" y="2"/>
                    <a:pt x="4918" y="0"/>
                    <a:pt x="4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823351" y="1929944"/>
              <a:ext cx="319468" cy="181317"/>
            </a:xfrm>
            <a:custGeom>
              <a:avLst/>
              <a:gdLst/>
              <a:ahLst/>
              <a:cxnLst/>
              <a:rect l="l" t="t" r="r" b="b"/>
              <a:pathLst>
                <a:path w="6128" h="3478" extrusionOk="0">
                  <a:moveTo>
                    <a:pt x="1457" y="1"/>
                  </a:moveTo>
                  <a:cubicBezTo>
                    <a:pt x="983" y="1"/>
                    <a:pt x="516" y="69"/>
                    <a:pt x="65" y="207"/>
                  </a:cubicBezTo>
                  <a:cubicBezTo>
                    <a:pt x="32" y="215"/>
                    <a:pt x="16" y="239"/>
                    <a:pt x="8" y="271"/>
                  </a:cubicBezTo>
                  <a:cubicBezTo>
                    <a:pt x="0" y="296"/>
                    <a:pt x="8" y="336"/>
                    <a:pt x="32" y="352"/>
                  </a:cubicBezTo>
                  <a:cubicBezTo>
                    <a:pt x="45" y="371"/>
                    <a:pt x="66" y="380"/>
                    <a:pt x="89" y="380"/>
                  </a:cubicBezTo>
                  <a:cubicBezTo>
                    <a:pt x="97" y="380"/>
                    <a:pt x="105" y="379"/>
                    <a:pt x="113" y="377"/>
                  </a:cubicBezTo>
                  <a:cubicBezTo>
                    <a:pt x="554" y="242"/>
                    <a:pt x="1014" y="175"/>
                    <a:pt x="1475" y="175"/>
                  </a:cubicBezTo>
                  <a:cubicBezTo>
                    <a:pt x="2013" y="175"/>
                    <a:pt x="2553" y="266"/>
                    <a:pt x="3068" y="450"/>
                  </a:cubicBezTo>
                  <a:cubicBezTo>
                    <a:pt x="3723" y="676"/>
                    <a:pt x="4338" y="1073"/>
                    <a:pt x="4832" y="1583"/>
                  </a:cubicBezTo>
                  <a:cubicBezTo>
                    <a:pt x="4986" y="1736"/>
                    <a:pt x="5132" y="1906"/>
                    <a:pt x="5261" y="2076"/>
                  </a:cubicBezTo>
                  <a:cubicBezTo>
                    <a:pt x="5561" y="2489"/>
                    <a:pt x="5795" y="2943"/>
                    <a:pt x="5949" y="3420"/>
                  </a:cubicBezTo>
                  <a:cubicBezTo>
                    <a:pt x="5957" y="3428"/>
                    <a:pt x="5965" y="3444"/>
                    <a:pt x="5974" y="3452"/>
                  </a:cubicBezTo>
                  <a:cubicBezTo>
                    <a:pt x="5987" y="3470"/>
                    <a:pt x="6007" y="3478"/>
                    <a:pt x="6028" y="3478"/>
                  </a:cubicBezTo>
                  <a:cubicBezTo>
                    <a:pt x="6048" y="3478"/>
                    <a:pt x="6068" y="3472"/>
                    <a:pt x="6087" y="3461"/>
                  </a:cubicBezTo>
                  <a:cubicBezTo>
                    <a:pt x="6119" y="3444"/>
                    <a:pt x="6127" y="3404"/>
                    <a:pt x="6119" y="3372"/>
                  </a:cubicBezTo>
                  <a:cubicBezTo>
                    <a:pt x="5884" y="2659"/>
                    <a:pt x="5480" y="2004"/>
                    <a:pt x="4954" y="1461"/>
                  </a:cubicBezTo>
                  <a:cubicBezTo>
                    <a:pt x="4824" y="1332"/>
                    <a:pt x="4687" y="1210"/>
                    <a:pt x="4549" y="1089"/>
                  </a:cubicBezTo>
                  <a:cubicBezTo>
                    <a:pt x="3780" y="466"/>
                    <a:pt x="2801" y="85"/>
                    <a:pt x="1797" y="12"/>
                  </a:cubicBezTo>
                  <a:cubicBezTo>
                    <a:pt x="1683" y="5"/>
                    <a:pt x="1570" y="1"/>
                    <a:pt x="1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341024" y="2052506"/>
              <a:ext cx="61673" cy="198208"/>
            </a:xfrm>
            <a:custGeom>
              <a:avLst/>
              <a:gdLst/>
              <a:ahLst/>
              <a:cxnLst/>
              <a:rect l="l" t="t" r="r" b="b"/>
              <a:pathLst>
                <a:path w="1183" h="3802" extrusionOk="0">
                  <a:moveTo>
                    <a:pt x="269" y="0"/>
                  </a:moveTo>
                  <a:cubicBezTo>
                    <a:pt x="258" y="0"/>
                    <a:pt x="247" y="3"/>
                    <a:pt x="235" y="9"/>
                  </a:cubicBezTo>
                  <a:cubicBezTo>
                    <a:pt x="195" y="17"/>
                    <a:pt x="178" y="49"/>
                    <a:pt x="170" y="82"/>
                  </a:cubicBezTo>
                  <a:cubicBezTo>
                    <a:pt x="0" y="1352"/>
                    <a:pt x="308" y="2688"/>
                    <a:pt x="1004" y="3764"/>
                  </a:cubicBezTo>
                  <a:lnTo>
                    <a:pt x="1020" y="3781"/>
                  </a:lnTo>
                  <a:cubicBezTo>
                    <a:pt x="1035" y="3796"/>
                    <a:pt x="1054" y="3802"/>
                    <a:pt x="1073" y="3802"/>
                  </a:cubicBezTo>
                  <a:cubicBezTo>
                    <a:pt x="1094" y="3802"/>
                    <a:pt x="1116" y="3794"/>
                    <a:pt x="1134" y="3781"/>
                  </a:cubicBezTo>
                  <a:cubicBezTo>
                    <a:pt x="1158" y="3764"/>
                    <a:pt x="1182" y="3724"/>
                    <a:pt x="1150" y="3675"/>
                  </a:cubicBezTo>
                  <a:cubicBezTo>
                    <a:pt x="462" y="2615"/>
                    <a:pt x="170" y="1344"/>
                    <a:pt x="340" y="82"/>
                  </a:cubicBezTo>
                  <a:cubicBezTo>
                    <a:pt x="340" y="57"/>
                    <a:pt x="332" y="33"/>
                    <a:pt x="324" y="25"/>
                  </a:cubicBezTo>
                  <a:cubicBezTo>
                    <a:pt x="308" y="9"/>
                    <a:pt x="28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35550" y="2160941"/>
              <a:ext cx="43896" cy="88938"/>
            </a:xfrm>
            <a:custGeom>
              <a:avLst/>
              <a:gdLst/>
              <a:ahLst/>
              <a:cxnLst/>
              <a:rect l="l" t="t" r="r" b="b"/>
              <a:pathLst>
                <a:path w="842" h="1706" extrusionOk="0">
                  <a:moveTo>
                    <a:pt x="91" y="1"/>
                  </a:moveTo>
                  <a:cubicBezTo>
                    <a:pt x="77" y="1"/>
                    <a:pt x="63" y="3"/>
                    <a:pt x="49" y="9"/>
                  </a:cubicBezTo>
                  <a:cubicBezTo>
                    <a:pt x="24" y="25"/>
                    <a:pt x="0" y="58"/>
                    <a:pt x="8" y="106"/>
                  </a:cubicBezTo>
                  <a:cubicBezTo>
                    <a:pt x="130" y="665"/>
                    <a:pt x="348" y="1191"/>
                    <a:pt x="664" y="1668"/>
                  </a:cubicBezTo>
                  <a:lnTo>
                    <a:pt x="680" y="1684"/>
                  </a:lnTo>
                  <a:cubicBezTo>
                    <a:pt x="695" y="1699"/>
                    <a:pt x="715" y="1706"/>
                    <a:pt x="736" y="1706"/>
                  </a:cubicBezTo>
                  <a:cubicBezTo>
                    <a:pt x="760" y="1706"/>
                    <a:pt x="784" y="1697"/>
                    <a:pt x="801" y="1684"/>
                  </a:cubicBezTo>
                  <a:cubicBezTo>
                    <a:pt x="834" y="1660"/>
                    <a:pt x="842" y="1620"/>
                    <a:pt x="818" y="1579"/>
                  </a:cubicBezTo>
                  <a:cubicBezTo>
                    <a:pt x="502" y="1118"/>
                    <a:pt x="292" y="608"/>
                    <a:pt x="170" y="66"/>
                  </a:cubicBezTo>
                  <a:cubicBezTo>
                    <a:pt x="170" y="49"/>
                    <a:pt x="162" y="33"/>
                    <a:pt x="154" y="25"/>
                  </a:cubicBezTo>
                  <a:cubicBezTo>
                    <a:pt x="138" y="9"/>
                    <a:pt x="116" y="1"/>
                    <a:pt x="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879028" y="2358262"/>
              <a:ext cx="133407" cy="49787"/>
            </a:xfrm>
            <a:custGeom>
              <a:avLst/>
              <a:gdLst/>
              <a:ahLst/>
              <a:cxnLst/>
              <a:rect l="l" t="t" r="r" b="b"/>
              <a:pathLst>
                <a:path w="2559" h="955" extrusionOk="0">
                  <a:moveTo>
                    <a:pt x="2470" y="0"/>
                  </a:moveTo>
                  <a:cubicBezTo>
                    <a:pt x="2457" y="0"/>
                    <a:pt x="2443" y="4"/>
                    <a:pt x="2429" y="12"/>
                  </a:cubicBezTo>
                  <a:cubicBezTo>
                    <a:pt x="1724" y="449"/>
                    <a:pt x="915" y="716"/>
                    <a:pt x="89" y="781"/>
                  </a:cubicBezTo>
                  <a:cubicBezTo>
                    <a:pt x="57" y="789"/>
                    <a:pt x="25" y="805"/>
                    <a:pt x="17" y="838"/>
                  </a:cubicBezTo>
                  <a:cubicBezTo>
                    <a:pt x="0" y="878"/>
                    <a:pt x="9" y="910"/>
                    <a:pt x="33" y="935"/>
                  </a:cubicBezTo>
                  <a:cubicBezTo>
                    <a:pt x="39" y="947"/>
                    <a:pt x="53" y="954"/>
                    <a:pt x="70" y="954"/>
                  </a:cubicBezTo>
                  <a:cubicBezTo>
                    <a:pt x="76" y="954"/>
                    <a:pt x="83" y="953"/>
                    <a:pt x="89" y="951"/>
                  </a:cubicBezTo>
                  <a:cubicBezTo>
                    <a:pt x="947" y="886"/>
                    <a:pt x="1789" y="611"/>
                    <a:pt x="2518" y="158"/>
                  </a:cubicBezTo>
                  <a:cubicBezTo>
                    <a:pt x="2542" y="142"/>
                    <a:pt x="2558" y="117"/>
                    <a:pt x="2558" y="101"/>
                  </a:cubicBezTo>
                  <a:cubicBezTo>
                    <a:pt x="2558" y="77"/>
                    <a:pt x="2550" y="44"/>
                    <a:pt x="2534" y="28"/>
                  </a:cubicBezTo>
                  <a:cubicBezTo>
                    <a:pt x="2518" y="12"/>
                    <a:pt x="2495" y="0"/>
                    <a:pt x="2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907284" y="2404294"/>
              <a:ext cx="78981" cy="24659"/>
            </a:xfrm>
            <a:custGeom>
              <a:avLst/>
              <a:gdLst/>
              <a:ahLst/>
              <a:cxnLst/>
              <a:rect l="l" t="t" r="r" b="b"/>
              <a:pathLst>
                <a:path w="1515" h="473" extrusionOk="0">
                  <a:moveTo>
                    <a:pt x="1426" y="1"/>
                  </a:moveTo>
                  <a:cubicBezTo>
                    <a:pt x="1410" y="1"/>
                    <a:pt x="1394" y="5"/>
                    <a:pt x="1377" y="11"/>
                  </a:cubicBezTo>
                  <a:cubicBezTo>
                    <a:pt x="972" y="197"/>
                    <a:pt x="543" y="295"/>
                    <a:pt x="90" y="303"/>
                  </a:cubicBezTo>
                  <a:cubicBezTo>
                    <a:pt x="49" y="303"/>
                    <a:pt x="25" y="327"/>
                    <a:pt x="9" y="359"/>
                  </a:cubicBezTo>
                  <a:cubicBezTo>
                    <a:pt x="1" y="392"/>
                    <a:pt x="1" y="432"/>
                    <a:pt x="25" y="456"/>
                  </a:cubicBezTo>
                  <a:cubicBezTo>
                    <a:pt x="41" y="465"/>
                    <a:pt x="66" y="473"/>
                    <a:pt x="90" y="473"/>
                  </a:cubicBezTo>
                  <a:cubicBezTo>
                    <a:pt x="567" y="465"/>
                    <a:pt x="1029" y="359"/>
                    <a:pt x="1466" y="157"/>
                  </a:cubicBezTo>
                  <a:cubicBezTo>
                    <a:pt x="1498" y="141"/>
                    <a:pt x="1506" y="117"/>
                    <a:pt x="1506" y="100"/>
                  </a:cubicBezTo>
                  <a:cubicBezTo>
                    <a:pt x="1514" y="76"/>
                    <a:pt x="1506" y="52"/>
                    <a:pt x="1482" y="27"/>
                  </a:cubicBezTo>
                  <a:cubicBezTo>
                    <a:pt x="1468" y="9"/>
                    <a:pt x="1448" y="1"/>
                    <a:pt x="14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814488" y="1503554"/>
              <a:ext cx="112710" cy="37066"/>
            </a:xfrm>
            <a:custGeom>
              <a:avLst/>
              <a:gdLst/>
              <a:ahLst/>
              <a:cxnLst/>
              <a:rect l="l" t="t" r="r" b="b"/>
              <a:pathLst>
                <a:path w="2162" h="711" extrusionOk="0">
                  <a:moveTo>
                    <a:pt x="485" y="0"/>
                  </a:moveTo>
                  <a:cubicBezTo>
                    <a:pt x="345" y="0"/>
                    <a:pt x="205" y="11"/>
                    <a:pt x="65" y="33"/>
                  </a:cubicBezTo>
                  <a:cubicBezTo>
                    <a:pt x="32" y="33"/>
                    <a:pt x="16" y="49"/>
                    <a:pt x="8" y="73"/>
                  </a:cubicBezTo>
                  <a:cubicBezTo>
                    <a:pt x="0" y="105"/>
                    <a:pt x="8" y="146"/>
                    <a:pt x="32" y="170"/>
                  </a:cubicBezTo>
                  <a:cubicBezTo>
                    <a:pt x="32" y="170"/>
                    <a:pt x="71" y="196"/>
                    <a:pt x="96" y="196"/>
                  </a:cubicBezTo>
                  <a:cubicBezTo>
                    <a:pt x="100" y="196"/>
                    <a:pt x="103" y="195"/>
                    <a:pt x="105" y="194"/>
                  </a:cubicBezTo>
                  <a:cubicBezTo>
                    <a:pt x="229" y="175"/>
                    <a:pt x="353" y="166"/>
                    <a:pt x="478" y="166"/>
                  </a:cubicBezTo>
                  <a:cubicBezTo>
                    <a:pt x="1031" y="166"/>
                    <a:pt x="1581" y="353"/>
                    <a:pt x="2024" y="696"/>
                  </a:cubicBezTo>
                  <a:cubicBezTo>
                    <a:pt x="2040" y="706"/>
                    <a:pt x="2054" y="710"/>
                    <a:pt x="2068" y="710"/>
                  </a:cubicBezTo>
                  <a:cubicBezTo>
                    <a:pt x="2090" y="710"/>
                    <a:pt x="2109" y="700"/>
                    <a:pt x="2129" y="680"/>
                  </a:cubicBezTo>
                  <a:cubicBezTo>
                    <a:pt x="2153" y="648"/>
                    <a:pt x="2161" y="599"/>
                    <a:pt x="2121" y="551"/>
                  </a:cubicBezTo>
                  <a:lnTo>
                    <a:pt x="2113" y="542"/>
                  </a:lnTo>
                  <a:cubicBezTo>
                    <a:pt x="1648" y="189"/>
                    <a:pt x="1073" y="0"/>
                    <a:pt x="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878194" y="1493284"/>
              <a:ext cx="64592" cy="36128"/>
            </a:xfrm>
            <a:custGeom>
              <a:avLst/>
              <a:gdLst/>
              <a:ahLst/>
              <a:cxnLst/>
              <a:rect l="l" t="t" r="r" b="b"/>
              <a:pathLst>
                <a:path w="1239" h="693" extrusionOk="0">
                  <a:moveTo>
                    <a:pt x="101" y="1"/>
                  </a:moveTo>
                  <a:cubicBezTo>
                    <a:pt x="68" y="1"/>
                    <a:pt x="38" y="17"/>
                    <a:pt x="25" y="43"/>
                  </a:cubicBezTo>
                  <a:cubicBezTo>
                    <a:pt x="0" y="76"/>
                    <a:pt x="8" y="124"/>
                    <a:pt x="33" y="149"/>
                  </a:cubicBezTo>
                  <a:cubicBezTo>
                    <a:pt x="33" y="149"/>
                    <a:pt x="57" y="165"/>
                    <a:pt x="73" y="165"/>
                  </a:cubicBezTo>
                  <a:cubicBezTo>
                    <a:pt x="445" y="262"/>
                    <a:pt x="793" y="432"/>
                    <a:pt x="1077" y="675"/>
                  </a:cubicBezTo>
                  <a:cubicBezTo>
                    <a:pt x="1095" y="687"/>
                    <a:pt x="1114" y="692"/>
                    <a:pt x="1132" y="692"/>
                  </a:cubicBezTo>
                  <a:cubicBezTo>
                    <a:pt x="1160" y="692"/>
                    <a:pt x="1186" y="679"/>
                    <a:pt x="1206" y="658"/>
                  </a:cubicBezTo>
                  <a:cubicBezTo>
                    <a:pt x="1231" y="634"/>
                    <a:pt x="1239" y="594"/>
                    <a:pt x="1198" y="553"/>
                  </a:cubicBezTo>
                  <a:cubicBezTo>
                    <a:pt x="883" y="286"/>
                    <a:pt x="510" y="100"/>
                    <a:pt x="122" y="3"/>
                  </a:cubicBezTo>
                  <a:cubicBezTo>
                    <a:pt x="115" y="1"/>
                    <a:pt x="108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28;p3"/>
          <p:cNvGrpSpPr/>
          <p:nvPr/>
        </p:nvGrpSpPr>
        <p:grpSpPr>
          <a:xfrm>
            <a:off x="8534459" y="3845247"/>
            <a:ext cx="466028" cy="941118"/>
            <a:chOff x="5768250" y="3827525"/>
            <a:chExt cx="389525" cy="786625"/>
          </a:xfrm>
        </p:grpSpPr>
        <p:sp>
          <p:nvSpPr>
            <p:cNvPr id="129" name="Google Shape;129;p3"/>
            <p:cNvSpPr/>
            <p:nvPr/>
          </p:nvSpPr>
          <p:spPr>
            <a:xfrm>
              <a:off x="5824550" y="4172275"/>
              <a:ext cx="125700" cy="441875"/>
            </a:xfrm>
            <a:custGeom>
              <a:avLst/>
              <a:gdLst/>
              <a:ahLst/>
              <a:cxnLst/>
              <a:rect l="l" t="t" r="r" b="b"/>
              <a:pathLst>
                <a:path w="5028" h="17675" extrusionOk="0">
                  <a:moveTo>
                    <a:pt x="4897" y="0"/>
                  </a:moveTo>
                  <a:cubicBezTo>
                    <a:pt x="3902" y="2435"/>
                    <a:pt x="3012" y="4949"/>
                    <a:pt x="2278" y="7463"/>
                  </a:cubicBezTo>
                  <a:cubicBezTo>
                    <a:pt x="1388" y="10448"/>
                    <a:pt x="524" y="14585"/>
                    <a:pt x="0" y="17648"/>
                  </a:cubicBezTo>
                  <a:lnTo>
                    <a:pt x="158" y="17674"/>
                  </a:lnTo>
                  <a:cubicBezTo>
                    <a:pt x="681" y="14611"/>
                    <a:pt x="1545" y="10474"/>
                    <a:pt x="2436" y="7515"/>
                  </a:cubicBezTo>
                  <a:cubicBezTo>
                    <a:pt x="3169" y="5001"/>
                    <a:pt x="4033" y="2488"/>
                    <a:pt x="5028" y="52"/>
                  </a:cubicBezTo>
                  <a:lnTo>
                    <a:pt x="489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68250" y="4216125"/>
              <a:ext cx="125700" cy="105700"/>
            </a:xfrm>
            <a:custGeom>
              <a:avLst/>
              <a:gdLst/>
              <a:ahLst/>
              <a:cxnLst/>
              <a:rect l="l" t="t" r="r" b="b"/>
              <a:pathLst>
                <a:path w="5028" h="4228" extrusionOk="0">
                  <a:moveTo>
                    <a:pt x="1" y="0"/>
                  </a:moveTo>
                  <a:lnTo>
                    <a:pt x="1" y="0"/>
                  </a:lnTo>
                  <a:cubicBezTo>
                    <a:pt x="184" y="210"/>
                    <a:pt x="341" y="419"/>
                    <a:pt x="498" y="655"/>
                  </a:cubicBezTo>
                  <a:cubicBezTo>
                    <a:pt x="838" y="1179"/>
                    <a:pt x="1074" y="1729"/>
                    <a:pt x="1362" y="2278"/>
                  </a:cubicBezTo>
                  <a:cubicBezTo>
                    <a:pt x="1572" y="2671"/>
                    <a:pt x="1912" y="3038"/>
                    <a:pt x="2252" y="3326"/>
                  </a:cubicBezTo>
                  <a:cubicBezTo>
                    <a:pt x="2619" y="3614"/>
                    <a:pt x="3038" y="3850"/>
                    <a:pt x="3483" y="3980"/>
                  </a:cubicBezTo>
                  <a:cubicBezTo>
                    <a:pt x="3882" y="4114"/>
                    <a:pt x="4319" y="4228"/>
                    <a:pt x="4746" y="4228"/>
                  </a:cubicBezTo>
                  <a:cubicBezTo>
                    <a:pt x="4823" y="4228"/>
                    <a:pt x="4900" y="4224"/>
                    <a:pt x="4976" y="4216"/>
                  </a:cubicBezTo>
                  <a:cubicBezTo>
                    <a:pt x="5028" y="4216"/>
                    <a:pt x="5002" y="3640"/>
                    <a:pt x="5002" y="3561"/>
                  </a:cubicBezTo>
                  <a:cubicBezTo>
                    <a:pt x="4976" y="3116"/>
                    <a:pt x="4871" y="2671"/>
                    <a:pt x="4661" y="2252"/>
                  </a:cubicBezTo>
                  <a:cubicBezTo>
                    <a:pt x="4452" y="1886"/>
                    <a:pt x="4216" y="1571"/>
                    <a:pt x="3902" y="1310"/>
                  </a:cubicBezTo>
                  <a:cubicBezTo>
                    <a:pt x="3614" y="1048"/>
                    <a:pt x="3300" y="838"/>
                    <a:pt x="2959" y="681"/>
                  </a:cubicBezTo>
                  <a:cubicBezTo>
                    <a:pt x="2671" y="524"/>
                    <a:pt x="2357" y="393"/>
                    <a:pt x="2043" y="288"/>
                  </a:cubicBezTo>
                  <a:cubicBezTo>
                    <a:pt x="1703" y="184"/>
                    <a:pt x="1336" y="79"/>
                    <a:pt x="969" y="53"/>
                  </a:cubicBezTo>
                  <a:lnTo>
                    <a:pt x="996" y="53"/>
                  </a:lnTo>
                  <a:cubicBezTo>
                    <a:pt x="943" y="27"/>
                    <a:pt x="917" y="27"/>
                    <a:pt x="865" y="27"/>
                  </a:cubicBezTo>
                  <a:cubicBezTo>
                    <a:pt x="577" y="27"/>
                    <a:pt x="289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802300" y="3827525"/>
              <a:ext cx="355475" cy="368325"/>
            </a:xfrm>
            <a:custGeom>
              <a:avLst/>
              <a:gdLst/>
              <a:ahLst/>
              <a:cxnLst/>
              <a:rect l="l" t="t" r="r" b="b"/>
              <a:pathLst>
                <a:path w="14219" h="14733" extrusionOk="0">
                  <a:moveTo>
                    <a:pt x="7968" y="0"/>
                  </a:moveTo>
                  <a:cubicBezTo>
                    <a:pt x="6948" y="0"/>
                    <a:pt x="5944" y="267"/>
                    <a:pt x="5028" y="672"/>
                  </a:cubicBezTo>
                  <a:cubicBezTo>
                    <a:pt x="5028" y="672"/>
                    <a:pt x="5001" y="672"/>
                    <a:pt x="5001" y="698"/>
                  </a:cubicBezTo>
                  <a:cubicBezTo>
                    <a:pt x="4975" y="698"/>
                    <a:pt x="4923" y="724"/>
                    <a:pt x="4897" y="750"/>
                  </a:cubicBezTo>
                  <a:lnTo>
                    <a:pt x="4870" y="750"/>
                  </a:lnTo>
                  <a:cubicBezTo>
                    <a:pt x="4006" y="1143"/>
                    <a:pt x="3247" y="1667"/>
                    <a:pt x="2671" y="2217"/>
                  </a:cubicBezTo>
                  <a:cubicBezTo>
                    <a:pt x="2461" y="2400"/>
                    <a:pt x="2278" y="2609"/>
                    <a:pt x="2095" y="2793"/>
                  </a:cubicBezTo>
                  <a:cubicBezTo>
                    <a:pt x="2095" y="2793"/>
                    <a:pt x="2095" y="2819"/>
                    <a:pt x="2095" y="2819"/>
                  </a:cubicBezTo>
                  <a:cubicBezTo>
                    <a:pt x="2069" y="2845"/>
                    <a:pt x="2043" y="2871"/>
                    <a:pt x="2016" y="2897"/>
                  </a:cubicBezTo>
                  <a:cubicBezTo>
                    <a:pt x="2016" y="2924"/>
                    <a:pt x="1990" y="2924"/>
                    <a:pt x="1990" y="2924"/>
                  </a:cubicBezTo>
                  <a:cubicBezTo>
                    <a:pt x="1126" y="3971"/>
                    <a:pt x="681" y="5071"/>
                    <a:pt x="445" y="5909"/>
                  </a:cubicBezTo>
                  <a:cubicBezTo>
                    <a:pt x="445" y="5909"/>
                    <a:pt x="445" y="5909"/>
                    <a:pt x="445" y="5935"/>
                  </a:cubicBezTo>
                  <a:cubicBezTo>
                    <a:pt x="419" y="5961"/>
                    <a:pt x="419" y="6013"/>
                    <a:pt x="419" y="6040"/>
                  </a:cubicBezTo>
                  <a:cubicBezTo>
                    <a:pt x="419" y="6066"/>
                    <a:pt x="393" y="6066"/>
                    <a:pt x="393" y="6066"/>
                  </a:cubicBezTo>
                  <a:cubicBezTo>
                    <a:pt x="288" y="6563"/>
                    <a:pt x="210" y="6930"/>
                    <a:pt x="183" y="7165"/>
                  </a:cubicBezTo>
                  <a:cubicBezTo>
                    <a:pt x="105" y="7715"/>
                    <a:pt x="0" y="8553"/>
                    <a:pt x="105" y="9496"/>
                  </a:cubicBezTo>
                  <a:lnTo>
                    <a:pt x="105" y="9522"/>
                  </a:lnTo>
                  <a:lnTo>
                    <a:pt x="131" y="9653"/>
                  </a:lnTo>
                  <a:lnTo>
                    <a:pt x="131" y="9679"/>
                  </a:lnTo>
                  <a:cubicBezTo>
                    <a:pt x="236" y="10308"/>
                    <a:pt x="445" y="10988"/>
                    <a:pt x="838" y="11669"/>
                  </a:cubicBezTo>
                  <a:cubicBezTo>
                    <a:pt x="1126" y="12167"/>
                    <a:pt x="1466" y="12586"/>
                    <a:pt x="1833" y="12926"/>
                  </a:cubicBezTo>
                  <a:cubicBezTo>
                    <a:pt x="1859" y="12952"/>
                    <a:pt x="1859" y="12952"/>
                    <a:pt x="1859" y="12952"/>
                  </a:cubicBezTo>
                  <a:cubicBezTo>
                    <a:pt x="1885" y="12978"/>
                    <a:pt x="1912" y="13005"/>
                    <a:pt x="1938" y="13031"/>
                  </a:cubicBezTo>
                  <a:cubicBezTo>
                    <a:pt x="1964" y="13031"/>
                    <a:pt x="1964" y="13031"/>
                    <a:pt x="1964" y="13057"/>
                  </a:cubicBezTo>
                  <a:cubicBezTo>
                    <a:pt x="2959" y="13921"/>
                    <a:pt x="4216" y="14445"/>
                    <a:pt x="5420" y="14628"/>
                  </a:cubicBezTo>
                  <a:lnTo>
                    <a:pt x="5604" y="14654"/>
                  </a:lnTo>
                  <a:cubicBezTo>
                    <a:pt x="5944" y="14707"/>
                    <a:pt x="6258" y="14733"/>
                    <a:pt x="6599" y="14733"/>
                  </a:cubicBezTo>
                  <a:cubicBezTo>
                    <a:pt x="7620" y="14733"/>
                    <a:pt x="8510" y="14497"/>
                    <a:pt x="9269" y="14157"/>
                  </a:cubicBezTo>
                  <a:cubicBezTo>
                    <a:pt x="9269" y="14157"/>
                    <a:pt x="9269" y="14130"/>
                    <a:pt x="9269" y="14130"/>
                  </a:cubicBezTo>
                  <a:cubicBezTo>
                    <a:pt x="9322" y="14130"/>
                    <a:pt x="9348" y="14104"/>
                    <a:pt x="9400" y="14078"/>
                  </a:cubicBezTo>
                  <a:lnTo>
                    <a:pt x="9427" y="14078"/>
                  </a:lnTo>
                  <a:cubicBezTo>
                    <a:pt x="10788" y="13424"/>
                    <a:pt x="11705" y="12429"/>
                    <a:pt x="12150" y="11905"/>
                  </a:cubicBezTo>
                  <a:cubicBezTo>
                    <a:pt x="12176" y="11905"/>
                    <a:pt x="12176" y="11879"/>
                    <a:pt x="12176" y="11879"/>
                  </a:cubicBezTo>
                  <a:cubicBezTo>
                    <a:pt x="12202" y="11852"/>
                    <a:pt x="12228" y="11826"/>
                    <a:pt x="12254" y="11800"/>
                  </a:cubicBezTo>
                  <a:cubicBezTo>
                    <a:pt x="12254" y="11774"/>
                    <a:pt x="12254" y="11774"/>
                    <a:pt x="12281" y="11774"/>
                  </a:cubicBezTo>
                  <a:cubicBezTo>
                    <a:pt x="12307" y="11748"/>
                    <a:pt x="12307" y="11722"/>
                    <a:pt x="12333" y="11695"/>
                  </a:cubicBezTo>
                  <a:cubicBezTo>
                    <a:pt x="12673" y="11276"/>
                    <a:pt x="13380" y="10412"/>
                    <a:pt x="13773" y="9051"/>
                  </a:cubicBezTo>
                  <a:cubicBezTo>
                    <a:pt x="13799" y="8972"/>
                    <a:pt x="13825" y="8894"/>
                    <a:pt x="13852" y="8815"/>
                  </a:cubicBezTo>
                  <a:cubicBezTo>
                    <a:pt x="13852" y="8815"/>
                    <a:pt x="13852" y="8789"/>
                    <a:pt x="13852" y="8789"/>
                  </a:cubicBezTo>
                  <a:cubicBezTo>
                    <a:pt x="13852" y="8737"/>
                    <a:pt x="13878" y="8710"/>
                    <a:pt x="13878" y="8658"/>
                  </a:cubicBezTo>
                  <a:lnTo>
                    <a:pt x="13878" y="8632"/>
                  </a:lnTo>
                  <a:cubicBezTo>
                    <a:pt x="14218" y="7192"/>
                    <a:pt x="13983" y="5935"/>
                    <a:pt x="13799" y="5228"/>
                  </a:cubicBezTo>
                  <a:cubicBezTo>
                    <a:pt x="13799" y="5228"/>
                    <a:pt x="13799" y="5228"/>
                    <a:pt x="13799" y="5202"/>
                  </a:cubicBezTo>
                  <a:cubicBezTo>
                    <a:pt x="13799" y="5175"/>
                    <a:pt x="13773" y="5123"/>
                    <a:pt x="13773" y="5097"/>
                  </a:cubicBezTo>
                  <a:lnTo>
                    <a:pt x="13773" y="5071"/>
                  </a:lnTo>
                  <a:cubicBezTo>
                    <a:pt x="13747" y="4966"/>
                    <a:pt x="13721" y="4887"/>
                    <a:pt x="13695" y="4809"/>
                  </a:cubicBezTo>
                  <a:cubicBezTo>
                    <a:pt x="13537" y="4364"/>
                    <a:pt x="13145" y="3081"/>
                    <a:pt x="12176" y="1955"/>
                  </a:cubicBezTo>
                  <a:cubicBezTo>
                    <a:pt x="12176" y="1955"/>
                    <a:pt x="12176" y="1929"/>
                    <a:pt x="12176" y="1929"/>
                  </a:cubicBezTo>
                  <a:cubicBezTo>
                    <a:pt x="12150" y="1902"/>
                    <a:pt x="12123" y="1876"/>
                    <a:pt x="12071" y="1850"/>
                  </a:cubicBezTo>
                  <a:cubicBezTo>
                    <a:pt x="12071" y="1824"/>
                    <a:pt x="12071" y="1824"/>
                    <a:pt x="12071" y="1824"/>
                  </a:cubicBezTo>
                  <a:cubicBezTo>
                    <a:pt x="11600" y="1300"/>
                    <a:pt x="11024" y="829"/>
                    <a:pt x="10291" y="488"/>
                  </a:cubicBezTo>
                  <a:cubicBezTo>
                    <a:pt x="9819" y="279"/>
                    <a:pt x="9348" y="122"/>
                    <a:pt x="8850" y="70"/>
                  </a:cubicBezTo>
                  <a:lnTo>
                    <a:pt x="8824" y="70"/>
                  </a:lnTo>
                  <a:cubicBezTo>
                    <a:pt x="8772" y="43"/>
                    <a:pt x="8746" y="43"/>
                    <a:pt x="8693" y="43"/>
                  </a:cubicBezTo>
                  <a:lnTo>
                    <a:pt x="8667" y="43"/>
                  </a:lnTo>
                  <a:cubicBezTo>
                    <a:pt x="8434" y="14"/>
                    <a:pt x="8201" y="0"/>
                    <a:pt x="79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33225" y="3962125"/>
              <a:ext cx="94275" cy="98875"/>
            </a:xfrm>
            <a:custGeom>
              <a:avLst/>
              <a:gdLst/>
              <a:ahLst/>
              <a:cxnLst/>
              <a:rect l="l" t="t" r="r" b="b"/>
              <a:pathLst>
                <a:path w="3771" h="3955" extrusionOk="0">
                  <a:moveTo>
                    <a:pt x="2096" y="1"/>
                  </a:moveTo>
                  <a:cubicBezTo>
                    <a:pt x="1906" y="1"/>
                    <a:pt x="1719" y="36"/>
                    <a:pt x="1545" y="106"/>
                  </a:cubicBezTo>
                  <a:cubicBezTo>
                    <a:pt x="1493" y="106"/>
                    <a:pt x="1466" y="132"/>
                    <a:pt x="1414" y="132"/>
                  </a:cubicBezTo>
                  <a:cubicBezTo>
                    <a:pt x="1152" y="263"/>
                    <a:pt x="916" y="420"/>
                    <a:pt x="733" y="577"/>
                  </a:cubicBezTo>
                  <a:cubicBezTo>
                    <a:pt x="707" y="577"/>
                    <a:pt x="707" y="577"/>
                    <a:pt x="707" y="603"/>
                  </a:cubicBezTo>
                  <a:cubicBezTo>
                    <a:pt x="681" y="629"/>
                    <a:pt x="655" y="629"/>
                    <a:pt x="628" y="656"/>
                  </a:cubicBezTo>
                  <a:cubicBezTo>
                    <a:pt x="419" y="865"/>
                    <a:pt x="288" y="1127"/>
                    <a:pt x="183" y="1336"/>
                  </a:cubicBezTo>
                  <a:cubicBezTo>
                    <a:pt x="183" y="1389"/>
                    <a:pt x="157" y="1415"/>
                    <a:pt x="131" y="1467"/>
                  </a:cubicBezTo>
                  <a:cubicBezTo>
                    <a:pt x="79" y="1677"/>
                    <a:pt x="52" y="1834"/>
                    <a:pt x="26" y="1912"/>
                  </a:cubicBezTo>
                  <a:cubicBezTo>
                    <a:pt x="26" y="2017"/>
                    <a:pt x="0" y="2174"/>
                    <a:pt x="0" y="2331"/>
                  </a:cubicBezTo>
                  <a:cubicBezTo>
                    <a:pt x="0" y="2384"/>
                    <a:pt x="0" y="2436"/>
                    <a:pt x="0" y="2488"/>
                  </a:cubicBezTo>
                  <a:cubicBezTo>
                    <a:pt x="26" y="2672"/>
                    <a:pt x="79" y="2907"/>
                    <a:pt x="209" y="3117"/>
                  </a:cubicBezTo>
                  <a:cubicBezTo>
                    <a:pt x="262" y="3222"/>
                    <a:pt x="314" y="3300"/>
                    <a:pt x="393" y="3353"/>
                  </a:cubicBezTo>
                  <a:cubicBezTo>
                    <a:pt x="419" y="3405"/>
                    <a:pt x="445" y="3431"/>
                    <a:pt x="471" y="3457"/>
                  </a:cubicBezTo>
                  <a:cubicBezTo>
                    <a:pt x="707" y="3667"/>
                    <a:pt x="995" y="3824"/>
                    <a:pt x="1283" y="3876"/>
                  </a:cubicBezTo>
                  <a:cubicBezTo>
                    <a:pt x="1309" y="3902"/>
                    <a:pt x="1362" y="3902"/>
                    <a:pt x="1388" y="3902"/>
                  </a:cubicBezTo>
                  <a:cubicBezTo>
                    <a:pt x="1519" y="3929"/>
                    <a:pt x="1623" y="3955"/>
                    <a:pt x="1754" y="3955"/>
                  </a:cubicBezTo>
                  <a:cubicBezTo>
                    <a:pt x="1938" y="3955"/>
                    <a:pt x="2121" y="3902"/>
                    <a:pt x="2252" y="3850"/>
                  </a:cubicBezTo>
                  <a:cubicBezTo>
                    <a:pt x="2304" y="3850"/>
                    <a:pt x="2357" y="3850"/>
                    <a:pt x="2383" y="3824"/>
                  </a:cubicBezTo>
                  <a:cubicBezTo>
                    <a:pt x="2671" y="3719"/>
                    <a:pt x="2906" y="3536"/>
                    <a:pt x="3064" y="3379"/>
                  </a:cubicBezTo>
                  <a:cubicBezTo>
                    <a:pt x="3090" y="3353"/>
                    <a:pt x="3116" y="3300"/>
                    <a:pt x="3142" y="3274"/>
                  </a:cubicBezTo>
                  <a:cubicBezTo>
                    <a:pt x="3221" y="3222"/>
                    <a:pt x="3273" y="3169"/>
                    <a:pt x="3299" y="3117"/>
                  </a:cubicBezTo>
                  <a:cubicBezTo>
                    <a:pt x="3378" y="3038"/>
                    <a:pt x="3509" y="2855"/>
                    <a:pt x="3613" y="2593"/>
                  </a:cubicBezTo>
                  <a:cubicBezTo>
                    <a:pt x="3640" y="2567"/>
                    <a:pt x="3640" y="2515"/>
                    <a:pt x="3666" y="2488"/>
                  </a:cubicBezTo>
                  <a:cubicBezTo>
                    <a:pt x="3666" y="2462"/>
                    <a:pt x="3666" y="2436"/>
                    <a:pt x="3666" y="2410"/>
                  </a:cubicBezTo>
                  <a:cubicBezTo>
                    <a:pt x="3771" y="2122"/>
                    <a:pt x="3771" y="1834"/>
                    <a:pt x="3718" y="1651"/>
                  </a:cubicBezTo>
                  <a:cubicBezTo>
                    <a:pt x="3718" y="1598"/>
                    <a:pt x="3718" y="1546"/>
                    <a:pt x="3718" y="1520"/>
                  </a:cubicBezTo>
                  <a:cubicBezTo>
                    <a:pt x="3692" y="1415"/>
                    <a:pt x="3666" y="1336"/>
                    <a:pt x="3640" y="1284"/>
                  </a:cubicBezTo>
                  <a:cubicBezTo>
                    <a:pt x="3613" y="1205"/>
                    <a:pt x="3535" y="944"/>
                    <a:pt x="3352" y="682"/>
                  </a:cubicBezTo>
                  <a:cubicBezTo>
                    <a:pt x="3325" y="629"/>
                    <a:pt x="3299" y="603"/>
                    <a:pt x="3273" y="577"/>
                  </a:cubicBezTo>
                  <a:cubicBezTo>
                    <a:pt x="3142" y="394"/>
                    <a:pt x="2985" y="237"/>
                    <a:pt x="2749" y="132"/>
                  </a:cubicBezTo>
                  <a:cubicBezTo>
                    <a:pt x="2671" y="106"/>
                    <a:pt x="2592" y="80"/>
                    <a:pt x="2514" y="53"/>
                  </a:cubicBezTo>
                  <a:cubicBezTo>
                    <a:pt x="2488" y="53"/>
                    <a:pt x="2435" y="27"/>
                    <a:pt x="2383" y="27"/>
                  </a:cubicBezTo>
                  <a:cubicBezTo>
                    <a:pt x="2287" y="10"/>
                    <a:pt x="2191" y="1"/>
                    <a:pt x="20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991475" y="3828600"/>
              <a:ext cx="32100" cy="135525"/>
            </a:xfrm>
            <a:custGeom>
              <a:avLst/>
              <a:gdLst/>
              <a:ahLst/>
              <a:cxnLst/>
              <a:rect l="l" t="t" r="r" b="b"/>
              <a:pathLst>
                <a:path w="1284" h="5421" extrusionOk="0">
                  <a:moveTo>
                    <a:pt x="1100" y="0"/>
                  </a:moveTo>
                  <a:cubicBezTo>
                    <a:pt x="760" y="734"/>
                    <a:pt x="498" y="1493"/>
                    <a:pt x="341" y="2278"/>
                  </a:cubicBezTo>
                  <a:cubicBezTo>
                    <a:pt x="105" y="3300"/>
                    <a:pt x="0" y="4321"/>
                    <a:pt x="53" y="5368"/>
                  </a:cubicBezTo>
                  <a:lnTo>
                    <a:pt x="53" y="5394"/>
                  </a:lnTo>
                  <a:lnTo>
                    <a:pt x="79" y="5394"/>
                  </a:lnTo>
                  <a:cubicBezTo>
                    <a:pt x="105" y="5394"/>
                    <a:pt x="158" y="5394"/>
                    <a:pt x="184" y="5421"/>
                  </a:cubicBezTo>
                  <a:lnTo>
                    <a:pt x="210" y="5421"/>
                  </a:lnTo>
                  <a:lnTo>
                    <a:pt x="210" y="5394"/>
                  </a:lnTo>
                  <a:cubicBezTo>
                    <a:pt x="158" y="4347"/>
                    <a:pt x="262" y="3326"/>
                    <a:pt x="498" y="2331"/>
                  </a:cubicBezTo>
                  <a:lnTo>
                    <a:pt x="498" y="2305"/>
                  </a:lnTo>
                  <a:cubicBezTo>
                    <a:pt x="655" y="1545"/>
                    <a:pt x="943" y="760"/>
                    <a:pt x="1283" y="27"/>
                  </a:cubicBezTo>
                  <a:lnTo>
                    <a:pt x="1257" y="27"/>
                  </a:lnTo>
                  <a:cubicBezTo>
                    <a:pt x="1205" y="0"/>
                    <a:pt x="1179" y="0"/>
                    <a:pt x="1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924050" y="3844300"/>
              <a:ext cx="48475" cy="121800"/>
            </a:xfrm>
            <a:custGeom>
              <a:avLst/>
              <a:gdLst/>
              <a:ahLst/>
              <a:cxnLst/>
              <a:rect l="l" t="t" r="r" b="b"/>
              <a:pathLst>
                <a:path w="1939" h="4872" extrusionOk="0">
                  <a:moveTo>
                    <a:pt x="158" y="1"/>
                  </a:moveTo>
                  <a:cubicBezTo>
                    <a:pt x="131" y="27"/>
                    <a:pt x="131" y="27"/>
                    <a:pt x="131" y="27"/>
                  </a:cubicBezTo>
                  <a:cubicBezTo>
                    <a:pt x="79" y="27"/>
                    <a:pt x="53" y="53"/>
                    <a:pt x="27" y="79"/>
                  </a:cubicBezTo>
                  <a:lnTo>
                    <a:pt x="0" y="79"/>
                  </a:lnTo>
                  <a:cubicBezTo>
                    <a:pt x="79" y="708"/>
                    <a:pt x="210" y="1336"/>
                    <a:pt x="419" y="1965"/>
                  </a:cubicBezTo>
                  <a:cubicBezTo>
                    <a:pt x="734" y="2986"/>
                    <a:pt x="1179" y="3981"/>
                    <a:pt x="1781" y="4871"/>
                  </a:cubicBezTo>
                  <a:lnTo>
                    <a:pt x="1807" y="4871"/>
                  </a:lnTo>
                  <a:cubicBezTo>
                    <a:pt x="1833" y="4871"/>
                    <a:pt x="1886" y="4845"/>
                    <a:pt x="1912" y="4845"/>
                  </a:cubicBezTo>
                  <a:lnTo>
                    <a:pt x="1938" y="4819"/>
                  </a:lnTo>
                  <a:lnTo>
                    <a:pt x="1938" y="4793"/>
                  </a:lnTo>
                  <a:cubicBezTo>
                    <a:pt x="1336" y="3902"/>
                    <a:pt x="891" y="2933"/>
                    <a:pt x="550" y="1912"/>
                  </a:cubicBezTo>
                  <a:cubicBezTo>
                    <a:pt x="367" y="1310"/>
                    <a:pt x="236" y="655"/>
                    <a:pt x="158" y="27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52050" y="3897325"/>
              <a:ext cx="100175" cy="81850"/>
            </a:xfrm>
            <a:custGeom>
              <a:avLst/>
              <a:gdLst/>
              <a:ahLst/>
              <a:cxnLst/>
              <a:rect l="l" t="t" r="r" b="b"/>
              <a:pathLst>
                <a:path w="4007" h="3274" extrusionOk="0">
                  <a:moveTo>
                    <a:pt x="105" y="1"/>
                  </a:moveTo>
                  <a:cubicBezTo>
                    <a:pt x="105" y="1"/>
                    <a:pt x="105" y="27"/>
                    <a:pt x="105" y="27"/>
                  </a:cubicBezTo>
                  <a:cubicBezTo>
                    <a:pt x="79" y="53"/>
                    <a:pt x="53" y="79"/>
                    <a:pt x="26" y="132"/>
                  </a:cubicBezTo>
                  <a:lnTo>
                    <a:pt x="0" y="132"/>
                  </a:lnTo>
                  <a:cubicBezTo>
                    <a:pt x="367" y="577"/>
                    <a:pt x="759" y="1022"/>
                    <a:pt x="1178" y="1388"/>
                  </a:cubicBezTo>
                  <a:cubicBezTo>
                    <a:pt x="1990" y="2148"/>
                    <a:pt x="2880" y="2776"/>
                    <a:pt x="3875" y="3274"/>
                  </a:cubicBezTo>
                  <a:lnTo>
                    <a:pt x="3902" y="3274"/>
                  </a:lnTo>
                  <a:cubicBezTo>
                    <a:pt x="3928" y="3248"/>
                    <a:pt x="3954" y="3221"/>
                    <a:pt x="3954" y="3221"/>
                  </a:cubicBezTo>
                  <a:lnTo>
                    <a:pt x="3954" y="3195"/>
                  </a:lnTo>
                  <a:cubicBezTo>
                    <a:pt x="3980" y="3195"/>
                    <a:pt x="4006" y="3169"/>
                    <a:pt x="4006" y="3169"/>
                  </a:cubicBezTo>
                  <a:lnTo>
                    <a:pt x="3980" y="3143"/>
                  </a:lnTo>
                  <a:cubicBezTo>
                    <a:pt x="3011" y="2645"/>
                    <a:pt x="2095" y="2017"/>
                    <a:pt x="1283" y="1284"/>
                  </a:cubicBezTo>
                  <a:cubicBezTo>
                    <a:pt x="864" y="891"/>
                    <a:pt x="471" y="472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812100" y="3975225"/>
              <a:ext cx="127025" cy="24375"/>
            </a:xfrm>
            <a:custGeom>
              <a:avLst/>
              <a:gdLst/>
              <a:ahLst/>
              <a:cxnLst/>
              <a:rect l="l" t="t" r="r" b="b"/>
              <a:pathLst>
                <a:path w="5081" h="975" extrusionOk="0">
                  <a:moveTo>
                    <a:pt x="53" y="1"/>
                  </a:moveTo>
                  <a:cubicBezTo>
                    <a:pt x="53" y="1"/>
                    <a:pt x="53" y="1"/>
                    <a:pt x="53" y="27"/>
                  </a:cubicBezTo>
                  <a:cubicBezTo>
                    <a:pt x="27" y="53"/>
                    <a:pt x="27" y="105"/>
                    <a:pt x="27" y="132"/>
                  </a:cubicBezTo>
                  <a:cubicBezTo>
                    <a:pt x="1" y="132"/>
                    <a:pt x="1" y="158"/>
                    <a:pt x="1" y="158"/>
                  </a:cubicBezTo>
                  <a:cubicBezTo>
                    <a:pt x="577" y="367"/>
                    <a:pt x="1153" y="551"/>
                    <a:pt x="1729" y="681"/>
                  </a:cubicBezTo>
                  <a:cubicBezTo>
                    <a:pt x="1886" y="734"/>
                    <a:pt x="2017" y="760"/>
                    <a:pt x="2174" y="786"/>
                  </a:cubicBezTo>
                  <a:cubicBezTo>
                    <a:pt x="2864" y="901"/>
                    <a:pt x="3554" y="974"/>
                    <a:pt x="4244" y="974"/>
                  </a:cubicBezTo>
                  <a:cubicBezTo>
                    <a:pt x="4497" y="974"/>
                    <a:pt x="4750" y="964"/>
                    <a:pt x="5002" y="943"/>
                  </a:cubicBezTo>
                  <a:cubicBezTo>
                    <a:pt x="5028" y="917"/>
                    <a:pt x="5054" y="865"/>
                    <a:pt x="5054" y="812"/>
                  </a:cubicBezTo>
                  <a:lnTo>
                    <a:pt x="5081" y="786"/>
                  </a:lnTo>
                  <a:lnTo>
                    <a:pt x="5028" y="786"/>
                  </a:lnTo>
                  <a:cubicBezTo>
                    <a:pt x="4793" y="799"/>
                    <a:pt x="4557" y="806"/>
                    <a:pt x="4321" y="806"/>
                  </a:cubicBezTo>
                  <a:cubicBezTo>
                    <a:pt x="3614" y="806"/>
                    <a:pt x="2907" y="747"/>
                    <a:pt x="2200" y="629"/>
                  </a:cubicBezTo>
                  <a:cubicBezTo>
                    <a:pt x="2069" y="603"/>
                    <a:pt x="1912" y="577"/>
                    <a:pt x="1755" y="524"/>
                  </a:cubicBezTo>
                  <a:cubicBezTo>
                    <a:pt x="1179" y="393"/>
                    <a:pt x="603" y="210"/>
                    <a:pt x="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805575" y="4019750"/>
              <a:ext cx="128325" cy="49775"/>
            </a:xfrm>
            <a:custGeom>
              <a:avLst/>
              <a:gdLst/>
              <a:ahLst/>
              <a:cxnLst/>
              <a:rect l="l" t="t" r="r" b="b"/>
              <a:pathLst>
                <a:path w="5133" h="1991" extrusionOk="0">
                  <a:moveTo>
                    <a:pt x="5132" y="0"/>
                  </a:moveTo>
                  <a:lnTo>
                    <a:pt x="5106" y="26"/>
                  </a:lnTo>
                  <a:cubicBezTo>
                    <a:pt x="4216" y="602"/>
                    <a:pt x="3247" y="1048"/>
                    <a:pt x="2226" y="1362"/>
                  </a:cubicBezTo>
                  <a:cubicBezTo>
                    <a:pt x="1493" y="1597"/>
                    <a:pt x="759" y="1728"/>
                    <a:pt x="0" y="1807"/>
                  </a:cubicBezTo>
                  <a:lnTo>
                    <a:pt x="0" y="1833"/>
                  </a:lnTo>
                  <a:lnTo>
                    <a:pt x="0" y="1964"/>
                  </a:lnTo>
                  <a:lnTo>
                    <a:pt x="0" y="1990"/>
                  </a:lnTo>
                  <a:cubicBezTo>
                    <a:pt x="786" y="1912"/>
                    <a:pt x="1545" y="1755"/>
                    <a:pt x="2278" y="1519"/>
                  </a:cubicBezTo>
                  <a:cubicBezTo>
                    <a:pt x="3299" y="1205"/>
                    <a:pt x="4242" y="760"/>
                    <a:pt x="5132" y="183"/>
                  </a:cubicBezTo>
                  <a:lnTo>
                    <a:pt x="5132" y="157"/>
                  </a:lnTo>
                  <a:lnTo>
                    <a:pt x="5132" y="26"/>
                  </a:lnTo>
                  <a:lnTo>
                    <a:pt x="51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848775" y="4045275"/>
              <a:ext cx="96900" cy="108675"/>
            </a:xfrm>
            <a:custGeom>
              <a:avLst/>
              <a:gdLst/>
              <a:ahLst/>
              <a:cxnLst/>
              <a:rect l="l" t="t" r="r" b="b"/>
              <a:pathLst>
                <a:path w="3876" h="4347" extrusionOk="0">
                  <a:moveTo>
                    <a:pt x="3745" y="0"/>
                  </a:moveTo>
                  <a:lnTo>
                    <a:pt x="3745" y="27"/>
                  </a:lnTo>
                  <a:cubicBezTo>
                    <a:pt x="3273" y="943"/>
                    <a:pt x="2671" y="1781"/>
                    <a:pt x="1990" y="2514"/>
                  </a:cubicBezTo>
                  <a:cubicBezTo>
                    <a:pt x="1493" y="3038"/>
                    <a:pt x="707" y="3719"/>
                    <a:pt x="0" y="4242"/>
                  </a:cubicBezTo>
                  <a:cubicBezTo>
                    <a:pt x="26" y="4268"/>
                    <a:pt x="53" y="4295"/>
                    <a:pt x="105" y="4321"/>
                  </a:cubicBezTo>
                  <a:cubicBezTo>
                    <a:pt x="105" y="4321"/>
                    <a:pt x="105" y="4321"/>
                    <a:pt x="105" y="4347"/>
                  </a:cubicBezTo>
                  <a:cubicBezTo>
                    <a:pt x="838" y="3823"/>
                    <a:pt x="1624" y="3142"/>
                    <a:pt x="2121" y="2619"/>
                  </a:cubicBezTo>
                  <a:cubicBezTo>
                    <a:pt x="2802" y="1886"/>
                    <a:pt x="3404" y="1048"/>
                    <a:pt x="3876" y="131"/>
                  </a:cubicBezTo>
                  <a:lnTo>
                    <a:pt x="3876" y="105"/>
                  </a:lnTo>
                  <a:cubicBezTo>
                    <a:pt x="3823" y="79"/>
                    <a:pt x="3797" y="53"/>
                    <a:pt x="3771" y="27"/>
                  </a:cubicBezTo>
                  <a:lnTo>
                    <a:pt x="37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37800" y="4058375"/>
              <a:ext cx="32100" cy="135525"/>
            </a:xfrm>
            <a:custGeom>
              <a:avLst/>
              <a:gdLst/>
              <a:ahLst/>
              <a:cxnLst/>
              <a:rect l="l" t="t" r="r" b="b"/>
              <a:pathLst>
                <a:path w="1284" h="5421" extrusionOk="0">
                  <a:moveTo>
                    <a:pt x="1074" y="0"/>
                  </a:moveTo>
                  <a:lnTo>
                    <a:pt x="1074" y="26"/>
                  </a:lnTo>
                  <a:cubicBezTo>
                    <a:pt x="1126" y="1074"/>
                    <a:pt x="1021" y="2095"/>
                    <a:pt x="812" y="3116"/>
                  </a:cubicBezTo>
                  <a:cubicBezTo>
                    <a:pt x="629" y="3849"/>
                    <a:pt x="341" y="4661"/>
                    <a:pt x="0" y="5394"/>
                  </a:cubicBezTo>
                  <a:lnTo>
                    <a:pt x="184" y="5420"/>
                  </a:lnTo>
                  <a:cubicBezTo>
                    <a:pt x="524" y="4713"/>
                    <a:pt x="786" y="3928"/>
                    <a:pt x="969" y="3142"/>
                  </a:cubicBezTo>
                  <a:cubicBezTo>
                    <a:pt x="1205" y="2121"/>
                    <a:pt x="1283" y="1100"/>
                    <a:pt x="1231" y="52"/>
                  </a:cubicBezTo>
                  <a:cubicBezTo>
                    <a:pt x="1179" y="26"/>
                    <a:pt x="1152" y="26"/>
                    <a:pt x="1100" y="26"/>
                  </a:cubicBezTo>
                  <a:lnTo>
                    <a:pt x="10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88850" y="4057050"/>
              <a:ext cx="49125" cy="124400"/>
            </a:xfrm>
            <a:custGeom>
              <a:avLst/>
              <a:gdLst/>
              <a:ahLst/>
              <a:cxnLst/>
              <a:rect l="l" t="t" r="r" b="b"/>
              <a:pathLst>
                <a:path w="1965" h="4976" extrusionOk="0">
                  <a:moveTo>
                    <a:pt x="158" y="1"/>
                  </a:moveTo>
                  <a:cubicBezTo>
                    <a:pt x="132" y="27"/>
                    <a:pt x="79" y="27"/>
                    <a:pt x="53" y="53"/>
                  </a:cubicBezTo>
                  <a:lnTo>
                    <a:pt x="1" y="53"/>
                  </a:lnTo>
                  <a:lnTo>
                    <a:pt x="27" y="79"/>
                  </a:lnTo>
                  <a:cubicBezTo>
                    <a:pt x="603" y="969"/>
                    <a:pt x="1074" y="1938"/>
                    <a:pt x="1388" y="2959"/>
                  </a:cubicBezTo>
                  <a:cubicBezTo>
                    <a:pt x="1572" y="3588"/>
                    <a:pt x="1729" y="4269"/>
                    <a:pt x="1807" y="4949"/>
                  </a:cubicBezTo>
                  <a:lnTo>
                    <a:pt x="1807" y="4976"/>
                  </a:lnTo>
                  <a:cubicBezTo>
                    <a:pt x="1807" y="4976"/>
                    <a:pt x="1807" y="4949"/>
                    <a:pt x="1834" y="4949"/>
                  </a:cubicBezTo>
                  <a:cubicBezTo>
                    <a:pt x="1860" y="4949"/>
                    <a:pt x="1912" y="4923"/>
                    <a:pt x="1938" y="4897"/>
                  </a:cubicBezTo>
                  <a:lnTo>
                    <a:pt x="1965" y="4897"/>
                  </a:lnTo>
                  <a:cubicBezTo>
                    <a:pt x="1886" y="4216"/>
                    <a:pt x="1729" y="3562"/>
                    <a:pt x="1546" y="2907"/>
                  </a:cubicBezTo>
                  <a:cubicBezTo>
                    <a:pt x="1231" y="1886"/>
                    <a:pt x="760" y="917"/>
                    <a:pt x="1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6009150" y="4043300"/>
              <a:ext cx="100175" cy="81850"/>
            </a:xfrm>
            <a:custGeom>
              <a:avLst/>
              <a:gdLst/>
              <a:ahLst/>
              <a:cxnLst/>
              <a:rect l="l" t="t" r="r" b="b"/>
              <a:pathLst>
                <a:path w="4007" h="3274" extrusionOk="0">
                  <a:moveTo>
                    <a:pt x="105" y="1"/>
                  </a:moveTo>
                  <a:lnTo>
                    <a:pt x="105" y="27"/>
                  </a:lnTo>
                  <a:lnTo>
                    <a:pt x="27" y="106"/>
                  </a:lnTo>
                  <a:lnTo>
                    <a:pt x="0" y="132"/>
                  </a:lnTo>
                  <a:lnTo>
                    <a:pt x="27" y="132"/>
                  </a:lnTo>
                  <a:cubicBezTo>
                    <a:pt x="1022" y="629"/>
                    <a:pt x="1912" y="1258"/>
                    <a:pt x="2724" y="2017"/>
                  </a:cubicBezTo>
                  <a:cubicBezTo>
                    <a:pt x="3143" y="2384"/>
                    <a:pt x="3535" y="2803"/>
                    <a:pt x="3902" y="3274"/>
                  </a:cubicBezTo>
                  <a:cubicBezTo>
                    <a:pt x="3902" y="3248"/>
                    <a:pt x="3902" y="3248"/>
                    <a:pt x="3902" y="3248"/>
                  </a:cubicBezTo>
                  <a:cubicBezTo>
                    <a:pt x="3928" y="3221"/>
                    <a:pt x="3954" y="3195"/>
                    <a:pt x="3980" y="3143"/>
                  </a:cubicBezTo>
                  <a:lnTo>
                    <a:pt x="4007" y="3143"/>
                  </a:lnTo>
                  <a:cubicBezTo>
                    <a:pt x="3640" y="2698"/>
                    <a:pt x="3247" y="2279"/>
                    <a:pt x="2828" y="1886"/>
                  </a:cubicBezTo>
                  <a:cubicBezTo>
                    <a:pt x="2043" y="1127"/>
                    <a:pt x="1126" y="498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022900" y="4023175"/>
              <a:ext cx="126350" cy="24750"/>
            </a:xfrm>
            <a:custGeom>
              <a:avLst/>
              <a:gdLst/>
              <a:ahLst/>
              <a:cxnLst/>
              <a:rect l="l" t="t" r="r" b="b"/>
              <a:pathLst>
                <a:path w="5054" h="990" extrusionOk="0">
                  <a:moveTo>
                    <a:pt x="785" y="1"/>
                  </a:moveTo>
                  <a:cubicBezTo>
                    <a:pt x="550" y="1"/>
                    <a:pt x="314" y="7"/>
                    <a:pt x="79" y="20"/>
                  </a:cubicBezTo>
                  <a:lnTo>
                    <a:pt x="53" y="20"/>
                  </a:lnTo>
                  <a:cubicBezTo>
                    <a:pt x="53" y="73"/>
                    <a:pt x="26" y="125"/>
                    <a:pt x="0" y="151"/>
                  </a:cubicBezTo>
                  <a:lnTo>
                    <a:pt x="0" y="177"/>
                  </a:lnTo>
                  <a:lnTo>
                    <a:pt x="26" y="177"/>
                  </a:lnTo>
                  <a:cubicBezTo>
                    <a:pt x="255" y="165"/>
                    <a:pt x="485" y="158"/>
                    <a:pt x="716" y="158"/>
                  </a:cubicBezTo>
                  <a:cubicBezTo>
                    <a:pt x="1436" y="158"/>
                    <a:pt x="2160" y="222"/>
                    <a:pt x="2854" y="361"/>
                  </a:cubicBezTo>
                  <a:cubicBezTo>
                    <a:pt x="2985" y="387"/>
                    <a:pt x="3142" y="413"/>
                    <a:pt x="3299" y="439"/>
                  </a:cubicBezTo>
                  <a:cubicBezTo>
                    <a:pt x="3876" y="570"/>
                    <a:pt x="4452" y="753"/>
                    <a:pt x="5028" y="989"/>
                  </a:cubicBezTo>
                  <a:cubicBezTo>
                    <a:pt x="5028" y="989"/>
                    <a:pt x="5028" y="963"/>
                    <a:pt x="5028" y="963"/>
                  </a:cubicBezTo>
                  <a:cubicBezTo>
                    <a:pt x="5028" y="911"/>
                    <a:pt x="5054" y="884"/>
                    <a:pt x="5054" y="832"/>
                  </a:cubicBezTo>
                  <a:cubicBezTo>
                    <a:pt x="4504" y="596"/>
                    <a:pt x="3928" y="413"/>
                    <a:pt x="3326" y="282"/>
                  </a:cubicBezTo>
                  <a:cubicBezTo>
                    <a:pt x="3195" y="256"/>
                    <a:pt x="3038" y="230"/>
                    <a:pt x="2881" y="177"/>
                  </a:cubicBezTo>
                  <a:cubicBezTo>
                    <a:pt x="2193" y="60"/>
                    <a:pt x="1491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6025500" y="3954925"/>
              <a:ext cx="121800" cy="49125"/>
            </a:xfrm>
            <a:custGeom>
              <a:avLst/>
              <a:gdLst/>
              <a:ahLst/>
              <a:cxnLst/>
              <a:rect l="l" t="t" r="r" b="b"/>
              <a:pathLst>
                <a:path w="4872" h="1965" extrusionOk="0">
                  <a:moveTo>
                    <a:pt x="4819" y="1"/>
                  </a:moveTo>
                  <a:cubicBezTo>
                    <a:pt x="4190" y="79"/>
                    <a:pt x="3536" y="210"/>
                    <a:pt x="2934" y="394"/>
                  </a:cubicBezTo>
                  <a:cubicBezTo>
                    <a:pt x="1912" y="734"/>
                    <a:pt x="917" y="1179"/>
                    <a:pt x="1" y="1781"/>
                  </a:cubicBezTo>
                  <a:lnTo>
                    <a:pt x="1" y="1808"/>
                  </a:lnTo>
                  <a:cubicBezTo>
                    <a:pt x="1" y="1834"/>
                    <a:pt x="1" y="1886"/>
                    <a:pt x="27" y="1939"/>
                  </a:cubicBezTo>
                  <a:lnTo>
                    <a:pt x="27" y="1965"/>
                  </a:lnTo>
                  <a:lnTo>
                    <a:pt x="53" y="1939"/>
                  </a:lnTo>
                  <a:cubicBezTo>
                    <a:pt x="970" y="1336"/>
                    <a:pt x="1939" y="865"/>
                    <a:pt x="2986" y="551"/>
                  </a:cubicBezTo>
                  <a:cubicBezTo>
                    <a:pt x="3614" y="368"/>
                    <a:pt x="4243" y="237"/>
                    <a:pt x="4871" y="158"/>
                  </a:cubicBezTo>
                  <a:lnTo>
                    <a:pt x="48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6014375" y="3873100"/>
              <a:ext cx="92325" cy="107400"/>
            </a:xfrm>
            <a:custGeom>
              <a:avLst/>
              <a:gdLst/>
              <a:ahLst/>
              <a:cxnLst/>
              <a:rect l="l" t="t" r="r" b="b"/>
              <a:pathLst>
                <a:path w="3693" h="4296" extrusionOk="0">
                  <a:moveTo>
                    <a:pt x="3588" y="1"/>
                  </a:moveTo>
                  <a:cubicBezTo>
                    <a:pt x="2934" y="472"/>
                    <a:pt x="2357" y="970"/>
                    <a:pt x="1808" y="1546"/>
                  </a:cubicBezTo>
                  <a:cubicBezTo>
                    <a:pt x="1101" y="2331"/>
                    <a:pt x="498" y="3195"/>
                    <a:pt x="27" y="4112"/>
                  </a:cubicBezTo>
                  <a:lnTo>
                    <a:pt x="1" y="4138"/>
                  </a:lnTo>
                  <a:lnTo>
                    <a:pt x="27" y="4138"/>
                  </a:lnTo>
                  <a:cubicBezTo>
                    <a:pt x="53" y="4190"/>
                    <a:pt x="79" y="4217"/>
                    <a:pt x="106" y="4243"/>
                  </a:cubicBezTo>
                  <a:lnTo>
                    <a:pt x="132" y="4295"/>
                  </a:lnTo>
                  <a:lnTo>
                    <a:pt x="132" y="4243"/>
                  </a:lnTo>
                  <a:cubicBezTo>
                    <a:pt x="629" y="3300"/>
                    <a:pt x="1232" y="2436"/>
                    <a:pt x="1939" y="1677"/>
                  </a:cubicBezTo>
                  <a:cubicBezTo>
                    <a:pt x="2462" y="1101"/>
                    <a:pt x="3064" y="577"/>
                    <a:pt x="3693" y="132"/>
                  </a:cubicBezTo>
                  <a:cubicBezTo>
                    <a:pt x="3693" y="132"/>
                    <a:pt x="3667" y="132"/>
                    <a:pt x="3667" y="106"/>
                  </a:cubicBezTo>
                  <a:cubicBezTo>
                    <a:pt x="3640" y="79"/>
                    <a:pt x="3614" y="53"/>
                    <a:pt x="3588" y="27"/>
                  </a:cubicBezTo>
                  <a:cubicBezTo>
                    <a:pt x="3588" y="27"/>
                    <a:pt x="3588" y="27"/>
                    <a:pt x="35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" name="Google Shape;145;p3"/>
          <p:cNvGrpSpPr/>
          <p:nvPr/>
        </p:nvGrpSpPr>
        <p:grpSpPr>
          <a:xfrm>
            <a:off x="-456708" y="4358322"/>
            <a:ext cx="2626087" cy="786634"/>
            <a:chOff x="238125" y="4189250"/>
            <a:chExt cx="2032575" cy="608850"/>
          </a:xfrm>
        </p:grpSpPr>
        <p:sp>
          <p:nvSpPr>
            <p:cNvPr id="146" name="Google Shape;146;p3"/>
            <p:cNvSpPr/>
            <p:nvPr/>
          </p:nvSpPr>
          <p:spPr>
            <a:xfrm>
              <a:off x="238125" y="4189250"/>
              <a:ext cx="2032575" cy="608850"/>
            </a:xfrm>
            <a:custGeom>
              <a:avLst/>
              <a:gdLst/>
              <a:ahLst/>
              <a:cxnLst/>
              <a:rect l="l" t="t" r="r" b="b"/>
              <a:pathLst>
                <a:path w="81303" h="24354" extrusionOk="0">
                  <a:moveTo>
                    <a:pt x="40982" y="0"/>
                  </a:moveTo>
                  <a:cubicBezTo>
                    <a:pt x="40115" y="0"/>
                    <a:pt x="39246" y="60"/>
                    <a:pt x="38386" y="185"/>
                  </a:cubicBezTo>
                  <a:cubicBezTo>
                    <a:pt x="37967" y="238"/>
                    <a:pt x="37575" y="316"/>
                    <a:pt x="37156" y="421"/>
                  </a:cubicBezTo>
                  <a:cubicBezTo>
                    <a:pt x="37129" y="421"/>
                    <a:pt x="37103" y="421"/>
                    <a:pt x="37077" y="447"/>
                  </a:cubicBezTo>
                  <a:cubicBezTo>
                    <a:pt x="36632" y="552"/>
                    <a:pt x="36187" y="656"/>
                    <a:pt x="35742" y="814"/>
                  </a:cubicBezTo>
                  <a:cubicBezTo>
                    <a:pt x="35637" y="840"/>
                    <a:pt x="35532" y="866"/>
                    <a:pt x="35427" y="892"/>
                  </a:cubicBezTo>
                  <a:cubicBezTo>
                    <a:pt x="32547" y="1861"/>
                    <a:pt x="29876" y="3511"/>
                    <a:pt x="27651" y="5658"/>
                  </a:cubicBezTo>
                  <a:cubicBezTo>
                    <a:pt x="27625" y="5684"/>
                    <a:pt x="27598" y="5710"/>
                    <a:pt x="27572" y="5736"/>
                  </a:cubicBezTo>
                  <a:cubicBezTo>
                    <a:pt x="26918" y="6338"/>
                    <a:pt x="26315" y="7019"/>
                    <a:pt x="25739" y="7700"/>
                  </a:cubicBezTo>
                  <a:cubicBezTo>
                    <a:pt x="25608" y="7883"/>
                    <a:pt x="25477" y="8040"/>
                    <a:pt x="25373" y="8198"/>
                  </a:cubicBezTo>
                  <a:cubicBezTo>
                    <a:pt x="24509" y="9297"/>
                    <a:pt x="23749" y="10476"/>
                    <a:pt x="23095" y="11706"/>
                  </a:cubicBezTo>
                  <a:cubicBezTo>
                    <a:pt x="22021" y="13749"/>
                    <a:pt x="21078" y="16105"/>
                    <a:pt x="19246" y="17388"/>
                  </a:cubicBezTo>
                  <a:cubicBezTo>
                    <a:pt x="19219" y="17388"/>
                    <a:pt x="19193" y="17414"/>
                    <a:pt x="19167" y="17441"/>
                  </a:cubicBezTo>
                  <a:cubicBezTo>
                    <a:pt x="18957" y="17572"/>
                    <a:pt x="18722" y="17702"/>
                    <a:pt x="18460" y="17833"/>
                  </a:cubicBezTo>
                  <a:cubicBezTo>
                    <a:pt x="17629" y="18215"/>
                    <a:pt x="16750" y="18340"/>
                    <a:pt x="15846" y="18340"/>
                  </a:cubicBezTo>
                  <a:cubicBezTo>
                    <a:pt x="14271" y="18340"/>
                    <a:pt x="12621" y="17962"/>
                    <a:pt x="11024" y="17912"/>
                  </a:cubicBezTo>
                  <a:cubicBezTo>
                    <a:pt x="10867" y="17905"/>
                    <a:pt x="10710" y="17901"/>
                    <a:pt x="10554" y="17901"/>
                  </a:cubicBezTo>
                  <a:cubicBezTo>
                    <a:pt x="8961" y="17901"/>
                    <a:pt x="7398" y="18261"/>
                    <a:pt x="5944" y="18881"/>
                  </a:cubicBezTo>
                  <a:cubicBezTo>
                    <a:pt x="5891" y="18907"/>
                    <a:pt x="5865" y="18933"/>
                    <a:pt x="5839" y="18933"/>
                  </a:cubicBezTo>
                  <a:cubicBezTo>
                    <a:pt x="3352" y="20059"/>
                    <a:pt x="1257" y="21970"/>
                    <a:pt x="0" y="24353"/>
                  </a:cubicBezTo>
                  <a:lnTo>
                    <a:pt x="81302" y="24353"/>
                  </a:lnTo>
                  <a:cubicBezTo>
                    <a:pt x="81276" y="22154"/>
                    <a:pt x="80569" y="19954"/>
                    <a:pt x="79286" y="18148"/>
                  </a:cubicBezTo>
                  <a:cubicBezTo>
                    <a:pt x="79260" y="18121"/>
                    <a:pt x="79234" y="18095"/>
                    <a:pt x="79234" y="18069"/>
                  </a:cubicBezTo>
                  <a:cubicBezTo>
                    <a:pt x="78946" y="17702"/>
                    <a:pt x="78632" y="17310"/>
                    <a:pt x="78317" y="16969"/>
                  </a:cubicBezTo>
                  <a:cubicBezTo>
                    <a:pt x="76825" y="15424"/>
                    <a:pt x="74835" y="14377"/>
                    <a:pt x="72740" y="13958"/>
                  </a:cubicBezTo>
                  <a:cubicBezTo>
                    <a:pt x="72714" y="13958"/>
                    <a:pt x="72662" y="13932"/>
                    <a:pt x="72635" y="13932"/>
                  </a:cubicBezTo>
                  <a:cubicBezTo>
                    <a:pt x="72086" y="13827"/>
                    <a:pt x="71536" y="13749"/>
                    <a:pt x="70986" y="13749"/>
                  </a:cubicBezTo>
                  <a:cubicBezTo>
                    <a:pt x="70907" y="13722"/>
                    <a:pt x="70829" y="13722"/>
                    <a:pt x="70776" y="13722"/>
                  </a:cubicBezTo>
                  <a:cubicBezTo>
                    <a:pt x="70069" y="13722"/>
                    <a:pt x="69336" y="13775"/>
                    <a:pt x="68655" y="13906"/>
                  </a:cubicBezTo>
                  <a:cubicBezTo>
                    <a:pt x="67058" y="14220"/>
                    <a:pt x="65409" y="14875"/>
                    <a:pt x="63837" y="15189"/>
                  </a:cubicBezTo>
                  <a:cubicBezTo>
                    <a:pt x="63759" y="15189"/>
                    <a:pt x="63680" y="15215"/>
                    <a:pt x="63602" y="15215"/>
                  </a:cubicBezTo>
                  <a:cubicBezTo>
                    <a:pt x="63209" y="15293"/>
                    <a:pt x="62816" y="15346"/>
                    <a:pt x="62397" y="15346"/>
                  </a:cubicBezTo>
                  <a:lnTo>
                    <a:pt x="62319" y="15346"/>
                  </a:lnTo>
                  <a:cubicBezTo>
                    <a:pt x="62251" y="15348"/>
                    <a:pt x="62184" y="15350"/>
                    <a:pt x="62117" y="15350"/>
                  </a:cubicBezTo>
                  <a:cubicBezTo>
                    <a:pt x="61508" y="15350"/>
                    <a:pt x="60919" y="15241"/>
                    <a:pt x="60329" y="15005"/>
                  </a:cubicBezTo>
                  <a:cubicBezTo>
                    <a:pt x="59229" y="14560"/>
                    <a:pt x="58417" y="13775"/>
                    <a:pt x="57763" y="12806"/>
                  </a:cubicBezTo>
                  <a:lnTo>
                    <a:pt x="57632" y="12597"/>
                  </a:lnTo>
                  <a:cubicBezTo>
                    <a:pt x="56742" y="11209"/>
                    <a:pt x="56113" y="9507"/>
                    <a:pt x="55301" y="8067"/>
                  </a:cubicBezTo>
                  <a:cubicBezTo>
                    <a:pt x="55223" y="7883"/>
                    <a:pt x="55118" y="7700"/>
                    <a:pt x="55013" y="7543"/>
                  </a:cubicBezTo>
                  <a:cubicBezTo>
                    <a:pt x="54987" y="7491"/>
                    <a:pt x="54961" y="7464"/>
                    <a:pt x="54935" y="7438"/>
                  </a:cubicBezTo>
                  <a:cubicBezTo>
                    <a:pt x="54542" y="6757"/>
                    <a:pt x="54071" y="6129"/>
                    <a:pt x="53547" y="5553"/>
                  </a:cubicBezTo>
                  <a:cubicBezTo>
                    <a:pt x="53521" y="5474"/>
                    <a:pt x="53468" y="5422"/>
                    <a:pt x="53416" y="5370"/>
                  </a:cubicBezTo>
                  <a:cubicBezTo>
                    <a:pt x="52081" y="3877"/>
                    <a:pt x="50431" y="2673"/>
                    <a:pt x="48598" y="1782"/>
                  </a:cubicBezTo>
                  <a:cubicBezTo>
                    <a:pt x="48546" y="1756"/>
                    <a:pt x="48493" y="1730"/>
                    <a:pt x="48441" y="1704"/>
                  </a:cubicBezTo>
                  <a:cubicBezTo>
                    <a:pt x="48127" y="1547"/>
                    <a:pt x="47839" y="1416"/>
                    <a:pt x="47525" y="1285"/>
                  </a:cubicBezTo>
                  <a:cubicBezTo>
                    <a:pt x="47498" y="1285"/>
                    <a:pt x="47472" y="1285"/>
                    <a:pt x="47446" y="1259"/>
                  </a:cubicBezTo>
                  <a:cubicBezTo>
                    <a:pt x="46006" y="683"/>
                    <a:pt x="44513" y="290"/>
                    <a:pt x="42969" y="107"/>
                  </a:cubicBezTo>
                  <a:cubicBezTo>
                    <a:pt x="42890" y="107"/>
                    <a:pt x="42811" y="107"/>
                    <a:pt x="42733" y="80"/>
                  </a:cubicBezTo>
                  <a:cubicBezTo>
                    <a:pt x="42152" y="28"/>
                    <a:pt x="41568" y="0"/>
                    <a:pt x="409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760500" y="4381750"/>
              <a:ext cx="121125" cy="416350"/>
            </a:xfrm>
            <a:custGeom>
              <a:avLst/>
              <a:gdLst/>
              <a:ahLst/>
              <a:cxnLst/>
              <a:rect l="l" t="t" r="r" b="b"/>
              <a:pathLst>
                <a:path w="4845" h="16654" extrusionOk="0">
                  <a:moveTo>
                    <a:pt x="4844" y="0"/>
                  </a:moveTo>
                  <a:lnTo>
                    <a:pt x="4844" y="0"/>
                  </a:lnTo>
                  <a:cubicBezTo>
                    <a:pt x="4713" y="157"/>
                    <a:pt x="4582" y="314"/>
                    <a:pt x="4451" y="498"/>
                  </a:cubicBezTo>
                  <a:cubicBezTo>
                    <a:pt x="2304" y="6546"/>
                    <a:pt x="655" y="13668"/>
                    <a:pt x="0" y="16653"/>
                  </a:cubicBezTo>
                  <a:lnTo>
                    <a:pt x="210" y="16653"/>
                  </a:lnTo>
                  <a:cubicBezTo>
                    <a:pt x="890" y="13537"/>
                    <a:pt x="2619" y="6127"/>
                    <a:pt x="48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928725" y="4208925"/>
              <a:ext cx="202950" cy="589175"/>
            </a:xfrm>
            <a:custGeom>
              <a:avLst/>
              <a:gdLst/>
              <a:ahLst/>
              <a:cxnLst/>
              <a:rect l="l" t="t" r="r" b="b"/>
              <a:pathLst>
                <a:path w="8118" h="23567" extrusionOk="0">
                  <a:moveTo>
                    <a:pt x="8118" y="0"/>
                  </a:moveTo>
                  <a:lnTo>
                    <a:pt x="8118" y="0"/>
                  </a:lnTo>
                  <a:cubicBezTo>
                    <a:pt x="8013" y="27"/>
                    <a:pt x="7908" y="79"/>
                    <a:pt x="7803" y="105"/>
                  </a:cubicBezTo>
                  <a:cubicBezTo>
                    <a:pt x="4059" y="5918"/>
                    <a:pt x="969" y="19167"/>
                    <a:pt x="1" y="23566"/>
                  </a:cubicBezTo>
                  <a:lnTo>
                    <a:pt x="210" y="23566"/>
                  </a:lnTo>
                  <a:cubicBezTo>
                    <a:pt x="1205" y="19063"/>
                    <a:pt x="4347" y="5630"/>
                    <a:pt x="8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1097625" y="4191250"/>
              <a:ext cx="214725" cy="606850"/>
            </a:xfrm>
            <a:custGeom>
              <a:avLst/>
              <a:gdLst/>
              <a:ahLst/>
              <a:cxnLst/>
              <a:rect l="l" t="t" r="r" b="b"/>
              <a:pathLst>
                <a:path w="8589" h="24274" extrusionOk="0">
                  <a:moveTo>
                    <a:pt x="8353" y="0"/>
                  </a:moveTo>
                  <a:cubicBezTo>
                    <a:pt x="4373" y="5290"/>
                    <a:pt x="995" y="19639"/>
                    <a:pt x="0" y="24273"/>
                  </a:cubicBezTo>
                  <a:lnTo>
                    <a:pt x="210" y="24273"/>
                  </a:lnTo>
                  <a:cubicBezTo>
                    <a:pt x="1231" y="19560"/>
                    <a:pt x="4609" y="5159"/>
                    <a:pt x="8589" y="27"/>
                  </a:cubicBezTo>
                  <a:cubicBezTo>
                    <a:pt x="8510" y="27"/>
                    <a:pt x="8431" y="0"/>
                    <a:pt x="83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1265850" y="4231825"/>
              <a:ext cx="187250" cy="566275"/>
            </a:xfrm>
            <a:custGeom>
              <a:avLst/>
              <a:gdLst/>
              <a:ahLst/>
              <a:cxnLst/>
              <a:rect l="l" t="t" r="r" b="b"/>
              <a:pathLst>
                <a:path w="7490" h="22651" extrusionOk="0">
                  <a:moveTo>
                    <a:pt x="7332" y="1"/>
                  </a:moveTo>
                  <a:cubicBezTo>
                    <a:pt x="3797" y="6128"/>
                    <a:pt x="917" y="18435"/>
                    <a:pt x="0" y="22650"/>
                  </a:cubicBezTo>
                  <a:lnTo>
                    <a:pt x="210" y="22650"/>
                  </a:lnTo>
                  <a:cubicBezTo>
                    <a:pt x="1126" y="18382"/>
                    <a:pt x="4007" y="6154"/>
                    <a:pt x="7489" y="79"/>
                  </a:cubicBezTo>
                  <a:cubicBezTo>
                    <a:pt x="7437" y="53"/>
                    <a:pt x="7384" y="27"/>
                    <a:pt x="7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1434750" y="4323475"/>
              <a:ext cx="142075" cy="474625"/>
            </a:xfrm>
            <a:custGeom>
              <a:avLst/>
              <a:gdLst/>
              <a:ahLst/>
              <a:cxnLst/>
              <a:rect l="l" t="t" r="r" b="b"/>
              <a:pathLst>
                <a:path w="5683" h="18985" extrusionOk="0">
                  <a:moveTo>
                    <a:pt x="5551" y="1"/>
                  </a:moveTo>
                  <a:cubicBezTo>
                    <a:pt x="2854" y="6494"/>
                    <a:pt x="759" y="15502"/>
                    <a:pt x="0" y="18984"/>
                  </a:cubicBezTo>
                  <a:lnTo>
                    <a:pt x="183" y="18984"/>
                  </a:lnTo>
                  <a:cubicBezTo>
                    <a:pt x="969" y="15476"/>
                    <a:pt x="3037" y="6599"/>
                    <a:pt x="5682" y="158"/>
                  </a:cubicBezTo>
                  <a:cubicBezTo>
                    <a:pt x="5656" y="105"/>
                    <a:pt x="5603" y="53"/>
                    <a:pt x="55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1602975" y="4504150"/>
              <a:ext cx="79225" cy="293950"/>
            </a:xfrm>
            <a:custGeom>
              <a:avLst/>
              <a:gdLst/>
              <a:ahLst/>
              <a:cxnLst/>
              <a:rect l="l" t="t" r="r" b="b"/>
              <a:pathLst>
                <a:path w="3169" h="11758" extrusionOk="0">
                  <a:moveTo>
                    <a:pt x="3038" y="1"/>
                  </a:moveTo>
                  <a:cubicBezTo>
                    <a:pt x="1598" y="4792"/>
                    <a:pt x="498" y="9479"/>
                    <a:pt x="0" y="11757"/>
                  </a:cubicBezTo>
                  <a:lnTo>
                    <a:pt x="210" y="11757"/>
                  </a:lnTo>
                  <a:cubicBezTo>
                    <a:pt x="707" y="9479"/>
                    <a:pt x="1755" y="4897"/>
                    <a:pt x="3169" y="210"/>
                  </a:cubicBezTo>
                  <a:lnTo>
                    <a:pt x="30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1771200" y="4568950"/>
              <a:ext cx="62225" cy="229150"/>
            </a:xfrm>
            <a:custGeom>
              <a:avLst/>
              <a:gdLst/>
              <a:ahLst/>
              <a:cxnLst/>
              <a:rect l="l" t="t" r="r" b="b"/>
              <a:pathLst>
                <a:path w="2489" h="9166" extrusionOk="0">
                  <a:moveTo>
                    <a:pt x="2488" y="1"/>
                  </a:moveTo>
                  <a:cubicBezTo>
                    <a:pt x="2436" y="1"/>
                    <a:pt x="2357" y="27"/>
                    <a:pt x="2279" y="27"/>
                  </a:cubicBezTo>
                  <a:cubicBezTo>
                    <a:pt x="1205" y="3850"/>
                    <a:pt x="420" y="7306"/>
                    <a:pt x="1" y="9165"/>
                  </a:cubicBezTo>
                  <a:lnTo>
                    <a:pt x="210" y="9165"/>
                  </a:lnTo>
                  <a:cubicBezTo>
                    <a:pt x="629" y="7280"/>
                    <a:pt x="1441" y="3797"/>
                    <a:pt x="24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1940100" y="4532300"/>
              <a:ext cx="72675" cy="265800"/>
            </a:xfrm>
            <a:custGeom>
              <a:avLst/>
              <a:gdLst/>
              <a:ahLst/>
              <a:cxnLst/>
              <a:rect l="l" t="t" r="r" b="b"/>
              <a:pathLst>
                <a:path w="2907" h="10632" extrusionOk="0">
                  <a:moveTo>
                    <a:pt x="2697" y="0"/>
                  </a:moveTo>
                  <a:cubicBezTo>
                    <a:pt x="1414" y="4399"/>
                    <a:pt x="445" y="8537"/>
                    <a:pt x="0" y="10631"/>
                  </a:cubicBezTo>
                  <a:lnTo>
                    <a:pt x="210" y="10631"/>
                  </a:lnTo>
                  <a:cubicBezTo>
                    <a:pt x="681" y="8510"/>
                    <a:pt x="1624" y="4373"/>
                    <a:pt x="2907" y="27"/>
                  </a:cubicBezTo>
                  <a:cubicBezTo>
                    <a:pt x="2828" y="0"/>
                    <a:pt x="2750" y="0"/>
                    <a:pt x="26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3"/>
          <p:cNvSpPr/>
          <p:nvPr/>
        </p:nvSpPr>
        <p:spPr>
          <a:xfrm>
            <a:off x="6650320" y="4445079"/>
            <a:ext cx="2950388" cy="699877"/>
          </a:xfrm>
          <a:custGeom>
            <a:avLst/>
            <a:gdLst/>
            <a:ahLst/>
            <a:cxnLst/>
            <a:rect l="l" t="t" r="r" b="b"/>
            <a:pathLst>
              <a:path w="89657" h="21268" extrusionOk="0">
                <a:moveTo>
                  <a:pt x="50100" y="1"/>
                </a:moveTo>
                <a:cubicBezTo>
                  <a:pt x="49957" y="1"/>
                  <a:pt x="49815" y="3"/>
                  <a:pt x="49673" y="6"/>
                </a:cubicBezTo>
                <a:cubicBezTo>
                  <a:pt x="43834" y="137"/>
                  <a:pt x="38099" y="2938"/>
                  <a:pt x="34433" y="7468"/>
                </a:cubicBezTo>
                <a:cubicBezTo>
                  <a:pt x="32077" y="10375"/>
                  <a:pt x="30244" y="14145"/>
                  <a:pt x="26709" y="15376"/>
                </a:cubicBezTo>
                <a:cubicBezTo>
                  <a:pt x="25903" y="15646"/>
                  <a:pt x="25090" y="15758"/>
                  <a:pt x="24272" y="15758"/>
                </a:cubicBezTo>
                <a:cubicBezTo>
                  <a:pt x="20966" y="15758"/>
                  <a:pt x="17566" y="13942"/>
                  <a:pt x="14167" y="13438"/>
                </a:cubicBezTo>
                <a:cubicBezTo>
                  <a:pt x="13578" y="13350"/>
                  <a:pt x="12987" y="13307"/>
                  <a:pt x="12397" y="13307"/>
                </a:cubicBezTo>
                <a:cubicBezTo>
                  <a:pt x="7235" y="13307"/>
                  <a:pt x="2163" y="16591"/>
                  <a:pt x="1" y="21267"/>
                </a:cubicBezTo>
                <a:lnTo>
                  <a:pt x="89656" y="21267"/>
                </a:lnTo>
                <a:cubicBezTo>
                  <a:pt x="89028" y="18387"/>
                  <a:pt x="85624" y="16292"/>
                  <a:pt x="82482" y="15742"/>
                </a:cubicBezTo>
                <a:cubicBezTo>
                  <a:pt x="78790" y="15062"/>
                  <a:pt x="74731" y="15481"/>
                  <a:pt x="71484" y="13543"/>
                </a:cubicBezTo>
                <a:cubicBezTo>
                  <a:pt x="68840" y="11946"/>
                  <a:pt x="67269" y="9118"/>
                  <a:pt x="65226" y="6814"/>
                </a:cubicBezTo>
                <a:cubicBezTo>
                  <a:pt x="61445" y="2547"/>
                  <a:pt x="55795" y="1"/>
                  <a:pt x="5010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"/>
          <p:cNvSpPr/>
          <p:nvPr/>
        </p:nvSpPr>
        <p:spPr>
          <a:xfrm>
            <a:off x="1562770" y="4664985"/>
            <a:ext cx="2019647" cy="479971"/>
          </a:xfrm>
          <a:custGeom>
            <a:avLst/>
            <a:gdLst/>
            <a:ahLst/>
            <a:cxnLst/>
            <a:rect l="l" t="t" r="r" b="b"/>
            <a:pathLst>
              <a:path w="55329" h="13149" extrusionOk="0">
                <a:moveTo>
                  <a:pt x="30917" y="1"/>
                </a:moveTo>
                <a:cubicBezTo>
                  <a:pt x="30832" y="1"/>
                  <a:pt x="30747" y="2"/>
                  <a:pt x="30662" y="4"/>
                </a:cubicBezTo>
                <a:cubicBezTo>
                  <a:pt x="27075" y="82"/>
                  <a:pt x="23540" y="1810"/>
                  <a:pt x="21262" y="4612"/>
                </a:cubicBezTo>
                <a:cubicBezTo>
                  <a:pt x="19796" y="6419"/>
                  <a:pt x="18670" y="8749"/>
                  <a:pt x="16497" y="9482"/>
                </a:cubicBezTo>
                <a:cubicBezTo>
                  <a:pt x="15987" y="9657"/>
                  <a:pt x="15473" y="9729"/>
                  <a:pt x="14956" y="9729"/>
                </a:cubicBezTo>
                <a:cubicBezTo>
                  <a:pt x="12922" y="9729"/>
                  <a:pt x="10834" y="8617"/>
                  <a:pt x="8746" y="8304"/>
                </a:cubicBezTo>
                <a:cubicBezTo>
                  <a:pt x="8374" y="8246"/>
                  <a:pt x="8000" y="8218"/>
                  <a:pt x="7626" y="8218"/>
                </a:cubicBezTo>
                <a:cubicBezTo>
                  <a:pt x="4453" y="8218"/>
                  <a:pt x="1336" y="10240"/>
                  <a:pt x="1" y="13122"/>
                </a:cubicBezTo>
                <a:lnTo>
                  <a:pt x="1" y="13148"/>
                </a:lnTo>
                <a:lnTo>
                  <a:pt x="55328" y="13148"/>
                </a:lnTo>
                <a:cubicBezTo>
                  <a:pt x="54935" y="11368"/>
                  <a:pt x="52867" y="10058"/>
                  <a:pt x="50929" y="9718"/>
                </a:cubicBezTo>
                <a:cubicBezTo>
                  <a:pt x="48625" y="9299"/>
                  <a:pt x="46111" y="9561"/>
                  <a:pt x="44121" y="8356"/>
                </a:cubicBezTo>
                <a:cubicBezTo>
                  <a:pt x="42498" y="7388"/>
                  <a:pt x="41529" y="5633"/>
                  <a:pt x="40272" y="4219"/>
                </a:cubicBezTo>
                <a:cubicBezTo>
                  <a:pt x="37945" y="1586"/>
                  <a:pt x="34445" y="1"/>
                  <a:pt x="3091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" name="Google Shape;157;p3"/>
          <p:cNvGrpSpPr/>
          <p:nvPr/>
        </p:nvGrpSpPr>
        <p:grpSpPr>
          <a:xfrm flipH="1">
            <a:off x="7171150" y="3943931"/>
            <a:ext cx="527104" cy="1024806"/>
            <a:chOff x="6023550" y="4234775"/>
            <a:chExt cx="440575" cy="856575"/>
          </a:xfrm>
        </p:grpSpPr>
        <p:sp>
          <p:nvSpPr>
            <p:cNvPr id="158" name="Google Shape;158;p3"/>
            <p:cNvSpPr/>
            <p:nvPr/>
          </p:nvSpPr>
          <p:spPr>
            <a:xfrm>
              <a:off x="6064800" y="4611500"/>
              <a:ext cx="162350" cy="479850"/>
            </a:xfrm>
            <a:custGeom>
              <a:avLst/>
              <a:gdLst/>
              <a:ahLst/>
              <a:cxnLst/>
              <a:rect l="l" t="t" r="r" b="b"/>
              <a:pathLst>
                <a:path w="6494" h="19194" extrusionOk="0">
                  <a:moveTo>
                    <a:pt x="6337" y="1"/>
                  </a:moveTo>
                  <a:cubicBezTo>
                    <a:pt x="5106" y="2619"/>
                    <a:pt x="3980" y="5342"/>
                    <a:pt x="3037" y="8092"/>
                  </a:cubicBezTo>
                  <a:cubicBezTo>
                    <a:pt x="1912" y="11312"/>
                    <a:pt x="707" y="15816"/>
                    <a:pt x="0" y="19168"/>
                  </a:cubicBezTo>
                  <a:lnTo>
                    <a:pt x="183" y="19194"/>
                  </a:lnTo>
                  <a:cubicBezTo>
                    <a:pt x="890" y="15868"/>
                    <a:pt x="2095" y="11365"/>
                    <a:pt x="3221" y="8144"/>
                  </a:cubicBezTo>
                  <a:cubicBezTo>
                    <a:pt x="4163" y="5421"/>
                    <a:pt x="5263" y="2698"/>
                    <a:pt x="6494" y="79"/>
                  </a:cubicBezTo>
                  <a:lnTo>
                    <a:pt x="633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6023550" y="4650775"/>
              <a:ext cx="133575" cy="122525"/>
            </a:xfrm>
            <a:custGeom>
              <a:avLst/>
              <a:gdLst/>
              <a:ahLst/>
              <a:cxnLst/>
              <a:rect l="l" t="t" r="r" b="b"/>
              <a:pathLst>
                <a:path w="5343" h="4901" extrusionOk="0">
                  <a:moveTo>
                    <a:pt x="0" y="1"/>
                  </a:moveTo>
                  <a:lnTo>
                    <a:pt x="0" y="1"/>
                  </a:lnTo>
                  <a:cubicBezTo>
                    <a:pt x="210" y="210"/>
                    <a:pt x="367" y="472"/>
                    <a:pt x="524" y="734"/>
                  </a:cubicBezTo>
                  <a:cubicBezTo>
                    <a:pt x="865" y="1310"/>
                    <a:pt x="1126" y="1938"/>
                    <a:pt x="1388" y="2567"/>
                  </a:cubicBezTo>
                  <a:cubicBezTo>
                    <a:pt x="1598" y="3012"/>
                    <a:pt x="1964" y="3431"/>
                    <a:pt x="2331" y="3745"/>
                  </a:cubicBezTo>
                  <a:cubicBezTo>
                    <a:pt x="2697" y="4112"/>
                    <a:pt x="3143" y="4374"/>
                    <a:pt x="3640" y="4557"/>
                  </a:cubicBezTo>
                  <a:cubicBezTo>
                    <a:pt x="4101" y="4751"/>
                    <a:pt x="4630" y="4900"/>
                    <a:pt x="5142" y="4900"/>
                  </a:cubicBezTo>
                  <a:cubicBezTo>
                    <a:pt x="5183" y="4900"/>
                    <a:pt x="5223" y="4899"/>
                    <a:pt x="5264" y="4897"/>
                  </a:cubicBezTo>
                  <a:cubicBezTo>
                    <a:pt x="5316" y="4897"/>
                    <a:pt x="5342" y="4243"/>
                    <a:pt x="5342" y="4190"/>
                  </a:cubicBezTo>
                  <a:cubicBezTo>
                    <a:pt x="5316" y="3667"/>
                    <a:pt x="5237" y="3169"/>
                    <a:pt x="5028" y="2724"/>
                  </a:cubicBezTo>
                  <a:cubicBezTo>
                    <a:pt x="4845" y="2305"/>
                    <a:pt x="4583" y="1938"/>
                    <a:pt x="4242" y="1624"/>
                  </a:cubicBezTo>
                  <a:cubicBezTo>
                    <a:pt x="3954" y="1336"/>
                    <a:pt x="3614" y="1101"/>
                    <a:pt x="3247" y="891"/>
                  </a:cubicBezTo>
                  <a:cubicBezTo>
                    <a:pt x="2933" y="682"/>
                    <a:pt x="2593" y="551"/>
                    <a:pt x="2252" y="420"/>
                  </a:cubicBezTo>
                  <a:cubicBezTo>
                    <a:pt x="1886" y="263"/>
                    <a:pt x="1493" y="132"/>
                    <a:pt x="1100" y="79"/>
                  </a:cubicBezTo>
                  <a:lnTo>
                    <a:pt x="969" y="79"/>
                  </a:lnTo>
                  <a:cubicBezTo>
                    <a:pt x="655" y="27"/>
                    <a:pt x="315" y="27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6070675" y="4234775"/>
              <a:ext cx="393450" cy="404300"/>
            </a:xfrm>
            <a:custGeom>
              <a:avLst/>
              <a:gdLst/>
              <a:ahLst/>
              <a:cxnLst/>
              <a:rect l="l" t="t" r="r" b="b"/>
              <a:pathLst>
                <a:path w="15738" h="16172" extrusionOk="0">
                  <a:moveTo>
                    <a:pt x="8921" y="0"/>
                  </a:moveTo>
                  <a:cubicBezTo>
                    <a:pt x="7901" y="0"/>
                    <a:pt x="6894" y="225"/>
                    <a:pt x="5971" y="590"/>
                  </a:cubicBezTo>
                  <a:cubicBezTo>
                    <a:pt x="5971" y="590"/>
                    <a:pt x="5971" y="590"/>
                    <a:pt x="5945" y="616"/>
                  </a:cubicBezTo>
                  <a:cubicBezTo>
                    <a:pt x="5892" y="616"/>
                    <a:pt x="5866" y="642"/>
                    <a:pt x="5814" y="668"/>
                  </a:cubicBezTo>
                  <a:lnTo>
                    <a:pt x="5787" y="668"/>
                  </a:lnTo>
                  <a:cubicBezTo>
                    <a:pt x="4819" y="1061"/>
                    <a:pt x="3955" y="1611"/>
                    <a:pt x="3300" y="2161"/>
                  </a:cubicBezTo>
                  <a:cubicBezTo>
                    <a:pt x="3064" y="2370"/>
                    <a:pt x="2829" y="2554"/>
                    <a:pt x="2645" y="2763"/>
                  </a:cubicBezTo>
                  <a:cubicBezTo>
                    <a:pt x="2645" y="2789"/>
                    <a:pt x="2619" y="2789"/>
                    <a:pt x="2619" y="2789"/>
                  </a:cubicBezTo>
                  <a:cubicBezTo>
                    <a:pt x="2593" y="2815"/>
                    <a:pt x="2567" y="2868"/>
                    <a:pt x="2541" y="2894"/>
                  </a:cubicBezTo>
                  <a:lnTo>
                    <a:pt x="2514" y="2894"/>
                  </a:lnTo>
                  <a:cubicBezTo>
                    <a:pt x="1519" y="3994"/>
                    <a:pt x="943" y="5172"/>
                    <a:pt x="655" y="6115"/>
                  </a:cubicBezTo>
                  <a:lnTo>
                    <a:pt x="629" y="6115"/>
                  </a:lnTo>
                  <a:cubicBezTo>
                    <a:pt x="629" y="6167"/>
                    <a:pt x="603" y="6219"/>
                    <a:pt x="603" y="6246"/>
                  </a:cubicBezTo>
                  <a:cubicBezTo>
                    <a:pt x="603" y="6272"/>
                    <a:pt x="603" y="6272"/>
                    <a:pt x="603" y="6272"/>
                  </a:cubicBezTo>
                  <a:cubicBezTo>
                    <a:pt x="420" y="6796"/>
                    <a:pt x="341" y="7214"/>
                    <a:pt x="289" y="7476"/>
                  </a:cubicBezTo>
                  <a:cubicBezTo>
                    <a:pt x="184" y="8079"/>
                    <a:pt x="1" y="8995"/>
                    <a:pt x="79" y="10042"/>
                  </a:cubicBezTo>
                  <a:lnTo>
                    <a:pt x="79" y="10069"/>
                  </a:lnTo>
                  <a:lnTo>
                    <a:pt x="105" y="10199"/>
                  </a:lnTo>
                  <a:lnTo>
                    <a:pt x="105" y="10226"/>
                  </a:lnTo>
                  <a:cubicBezTo>
                    <a:pt x="158" y="10933"/>
                    <a:pt x="367" y="11718"/>
                    <a:pt x="760" y="12477"/>
                  </a:cubicBezTo>
                  <a:cubicBezTo>
                    <a:pt x="1048" y="13027"/>
                    <a:pt x="1388" y="13499"/>
                    <a:pt x="1807" y="13918"/>
                  </a:cubicBezTo>
                  <a:cubicBezTo>
                    <a:pt x="1807" y="13918"/>
                    <a:pt x="1807" y="13918"/>
                    <a:pt x="1807" y="13944"/>
                  </a:cubicBezTo>
                  <a:cubicBezTo>
                    <a:pt x="1860" y="13970"/>
                    <a:pt x="1886" y="13996"/>
                    <a:pt x="1912" y="14022"/>
                  </a:cubicBezTo>
                  <a:cubicBezTo>
                    <a:pt x="1912" y="14049"/>
                    <a:pt x="1938" y="14049"/>
                    <a:pt x="1938" y="14049"/>
                  </a:cubicBezTo>
                  <a:cubicBezTo>
                    <a:pt x="2960" y="15070"/>
                    <a:pt x="4321" y="15698"/>
                    <a:pt x="5657" y="15986"/>
                  </a:cubicBezTo>
                  <a:lnTo>
                    <a:pt x="5840" y="16039"/>
                  </a:lnTo>
                  <a:cubicBezTo>
                    <a:pt x="6206" y="16091"/>
                    <a:pt x="6573" y="16143"/>
                    <a:pt x="6940" y="16169"/>
                  </a:cubicBezTo>
                  <a:cubicBezTo>
                    <a:pt x="7003" y="16171"/>
                    <a:pt x="7066" y="16172"/>
                    <a:pt x="7128" y="16172"/>
                  </a:cubicBezTo>
                  <a:cubicBezTo>
                    <a:pt x="8177" y="16172"/>
                    <a:pt x="9108" y="15967"/>
                    <a:pt x="9898" y="15646"/>
                  </a:cubicBezTo>
                  <a:lnTo>
                    <a:pt x="9925" y="15646"/>
                  </a:lnTo>
                  <a:cubicBezTo>
                    <a:pt x="9977" y="15646"/>
                    <a:pt x="10029" y="15620"/>
                    <a:pt x="10056" y="15593"/>
                  </a:cubicBezTo>
                  <a:lnTo>
                    <a:pt x="10082" y="15593"/>
                  </a:lnTo>
                  <a:cubicBezTo>
                    <a:pt x="11627" y="14939"/>
                    <a:pt x="12700" y="13918"/>
                    <a:pt x="13224" y="13342"/>
                  </a:cubicBezTo>
                  <a:lnTo>
                    <a:pt x="13250" y="13315"/>
                  </a:lnTo>
                  <a:cubicBezTo>
                    <a:pt x="13276" y="13289"/>
                    <a:pt x="13302" y="13263"/>
                    <a:pt x="13329" y="13211"/>
                  </a:cubicBezTo>
                  <a:lnTo>
                    <a:pt x="13355" y="13211"/>
                  </a:lnTo>
                  <a:cubicBezTo>
                    <a:pt x="13381" y="13184"/>
                    <a:pt x="13407" y="13132"/>
                    <a:pt x="13433" y="13106"/>
                  </a:cubicBezTo>
                  <a:cubicBezTo>
                    <a:pt x="13826" y="12687"/>
                    <a:pt x="14664" y="11771"/>
                    <a:pt x="15161" y="10278"/>
                  </a:cubicBezTo>
                  <a:cubicBezTo>
                    <a:pt x="15188" y="10199"/>
                    <a:pt x="15214" y="10121"/>
                    <a:pt x="15240" y="10016"/>
                  </a:cubicBezTo>
                  <a:lnTo>
                    <a:pt x="15266" y="10016"/>
                  </a:lnTo>
                  <a:cubicBezTo>
                    <a:pt x="15266" y="9964"/>
                    <a:pt x="15292" y="9911"/>
                    <a:pt x="15292" y="9885"/>
                  </a:cubicBezTo>
                  <a:lnTo>
                    <a:pt x="15292" y="9859"/>
                  </a:lnTo>
                  <a:cubicBezTo>
                    <a:pt x="15738" y="8262"/>
                    <a:pt x="15554" y="6874"/>
                    <a:pt x="15397" y="6089"/>
                  </a:cubicBezTo>
                  <a:cubicBezTo>
                    <a:pt x="15371" y="6036"/>
                    <a:pt x="15371" y="5984"/>
                    <a:pt x="15371" y="5931"/>
                  </a:cubicBezTo>
                  <a:lnTo>
                    <a:pt x="15345" y="5931"/>
                  </a:lnTo>
                  <a:cubicBezTo>
                    <a:pt x="15319" y="5801"/>
                    <a:pt x="15319" y="5722"/>
                    <a:pt x="15292" y="5643"/>
                  </a:cubicBezTo>
                  <a:cubicBezTo>
                    <a:pt x="15161" y="5120"/>
                    <a:pt x="14769" y="3680"/>
                    <a:pt x="13774" y="2397"/>
                  </a:cubicBezTo>
                  <a:cubicBezTo>
                    <a:pt x="13774" y="2397"/>
                    <a:pt x="13774" y="2370"/>
                    <a:pt x="13774" y="2370"/>
                  </a:cubicBezTo>
                  <a:cubicBezTo>
                    <a:pt x="13748" y="2344"/>
                    <a:pt x="13695" y="2292"/>
                    <a:pt x="13669" y="2266"/>
                  </a:cubicBezTo>
                  <a:cubicBezTo>
                    <a:pt x="13669" y="2266"/>
                    <a:pt x="13669" y="2266"/>
                    <a:pt x="13669" y="2239"/>
                  </a:cubicBezTo>
                  <a:cubicBezTo>
                    <a:pt x="13198" y="1663"/>
                    <a:pt x="12569" y="1114"/>
                    <a:pt x="11784" y="695"/>
                  </a:cubicBezTo>
                  <a:cubicBezTo>
                    <a:pt x="11286" y="433"/>
                    <a:pt x="10736" y="249"/>
                    <a:pt x="10213" y="119"/>
                  </a:cubicBezTo>
                  <a:lnTo>
                    <a:pt x="10186" y="119"/>
                  </a:lnTo>
                  <a:cubicBezTo>
                    <a:pt x="10134" y="119"/>
                    <a:pt x="10082" y="92"/>
                    <a:pt x="10056" y="92"/>
                  </a:cubicBezTo>
                  <a:lnTo>
                    <a:pt x="10029" y="92"/>
                  </a:lnTo>
                  <a:cubicBezTo>
                    <a:pt x="9661" y="30"/>
                    <a:pt x="929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6216650" y="4382525"/>
              <a:ext cx="103450" cy="108150"/>
            </a:xfrm>
            <a:custGeom>
              <a:avLst/>
              <a:gdLst/>
              <a:ahLst/>
              <a:cxnLst/>
              <a:rect l="l" t="t" r="r" b="b"/>
              <a:pathLst>
                <a:path w="4138" h="4326" extrusionOk="0">
                  <a:moveTo>
                    <a:pt x="2347" y="0"/>
                  </a:moveTo>
                  <a:cubicBezTo>
                    <a:pt x="2160" y="0"/>
                    <a:pt x="1975" y="28"/>
                    <a:pt x="1808" y="74"/>
                  </a:cubicBezTo>
                  <a:cubicBezTo>
                    <a:pt x="1755" y="100"/>
                    <a:pt x="1703" y="100"/>
                    <a:pt x="1677" y="126"/>
                  </a:cubicBezTo>
                  <a:cubicBezTo>
                    <a:pt x="1362" y="205"/>
                    <a:pt x="1101" y="388"/>
                    <a:pt x="891" y="545"/>
                  </a:cubicBezTo>
                  <a:cubicBezTo>
                    <a:pt x="865" y="545"/>
                    <a:pt x="865" y="571"/>
                    <a:pt x="839" y="571"/>
                  </a:cubicBezTo>
                  <a:cubicBezTo>
                    <a:pt x="813" y="597"/>
                    <a:pt x="813" y="624"/>
                    <a:pt x="786" y="650"/>
                  </a:cubicBezTo>
                  <a:cubicBezTo>
                    <a:pt x="525" y="859"/>
                    <a:pt x="367" y="1121"/>
                    <a:pt x="236" y="1357"/>
                  </a:cubicBezTo>
                  <a:cubicBezTo>
                    <a:pt x="236" y="1409"/>
                    <a:pt x="210" y="1462"/>
                    <a:pt x="184" y="1488"/>
                  </a:cubicBezTo>
                  <a:cubicBezTo>
                    <a:pt x="106" y="1723"/>
                    <a:pt x="53" y="1907"/>
                    <a:pt x="53" y="1985"/>
                  </a:cubicBezTo>
                  <a:cubicBezTo>
                    <a:pt x="27" y="2116"/>
                    <a:pt x="1" y="2273"/>
                    <a:pt x="1" y="2457"/>
                  </a:cubicBezTo>
                  <a:lnTo>
                    <a:pt x="1" y="2614"/>
                  </a:lnTo>
                  <a:cubicBezTo>
                    <a:pt x="1" y="2849"/>
                    <a:pt x="53" y="3085"/>
                    <a:pt x="184" y="3347"/>
                  </a:cubicBezTo>
                  <a:cubicBezTo>
                    <a:pt x="236" y="3425"/>
                    <a:pt x="289" y="3530"/>
                    <a:pt x="341" y="3609"/>
                  </a:cubicBezTo>
                  <a:cubicBezTo>
                    <a:pt x="394" y="3635"/>
                    <a:pt x="420" y="3661"/>
                    <a:pt x="446" y="3713"/>
                  </a:cubicBezTo>
                  <a:cubicBezTo>
                    <a:pt x="682" y="3975"/>
                    <a:pt x="996" y="4132"/>
                    <a:pt x="1310" y="4237"/>
                  </a:cubicBezTo>
                  <a:cubicBezTo>
                    <a:pt x="1362" y="4237"/>
                    <a:pt x="1389" y="4263"/>
                    <a:pt x="1441" y="4263"/>
                  </a:cubicBezTo>
                  <a:cubicBezTo>
                    <a:pt x="1572" y="4289"/>
                    <a:pt x="1703" y="4316"/>
                    <a:pt x="1834" y="4316"/>
                  </a:cubicBezTo>
                  <a:cubicBezTo>
                    <a:pt x="1890" y="4323"/>
                    <a:pt x="1944" y="4326"/>
                    <a:pt x="1997" y="4326"/>
                  </a:cubicBezTo>
                  <a:cubicBezTo>
                    <a:pt x="2141" y="4326"/>
                    <a:pt x="2276" y="4302"/>
                    <a:pt x="2410" y="4263"/>
                  </a:cubicBezTo>
                  <a:cubicBezTo>
                    <a:pt x="2436" y="4237"/>
                    <a:pt x="2488" y="4237"/>
                    <a:pt x="2541" y="4211"/>
                  </a:cubicBezTo>
                  <a:cubicBezTo>
                    <a:pt x="2855" y="4106"/>
                    <a:pt x="3117" y="3923"/>
                    <a:pt x="3300" y="3766"/>
                  </a:cubicBezTo>
                  <a:cubicBezTo>
                    <a:pt x="3352" y="3740"/>
                    <a:pt x="3379" y="3687"/>
                    <a:pt x="3405" y="3661"/>
                  </a:cubicBezTo>
                  <a:cubicBezTo>
                    <a:pt x="3483" y="3609"/>
                    <a:pt x="3536" y="3556"/>
                    <a:pt x="3562" y="3504"/>
                  </a:cubicBezTo>
                  <a:cubicBezTo>
                    <a:pt x="3667" y="3399"/>
                    <a:pt x="3824" y="3216"/>
                    <a:pt x="3955" y="2954"/>
                  </a:cubicBezTo>
                  <a:cubicBezTo>
                    <a:pt x="3981" y="2902"/>
                    <a:pt x="4007" y="2849"/>
                    <a:pt x="4007" y="2797"/>
                  </a:cubicBezTo>
                  <a:cubicBezTo>
                    <a:pt x="4033" y="2797"/>
                    <a:pt x="4033" y="2771"/>
                    <a:pt x="4033" y="2745"/>
                  </a:cubicBezTo>
                  <a:cubicBezTo>
                    <a:pt x="4138" y="2430"/>
                    <a:pt x="4138" y="2116"/>
                    <a:pt x="4112" y="1881"/>
                  </a:cubicBezTo>
                  <a:cubicBezTo>
                    <a:pt x="4112" y="1828"/>
                    <a:pt x="4112" y="1776"/>
                    <a:pt x="4112" y="1750"/>
                  </a:cubicBezTo>
                  <a:cubicBezTo>
                    <a:pt x="4086" y="1645"/>
                    <a:pt x="4059" y="1566"/>
                    <a:pt x="4059" y="1514"/>
                  </a:cubicBezTo>
                  <a:cubicBezTo>
                    <a:pt x="4033" y="1383"/>
                    <a:pt x="3955" y="1095"/>
                    <a:pt x="3771" y="807"/>
                  </a:cubicBezTo>
                  <a:cubicBezTo>
                    <a:pt x="3745" y="781"/>
                    <a:pt x="3719" y="728"/>
                    <a:pt x="3693" y="676"/>
                  </a:cubicBezTo>
                  <a:cubicBezTo>
                    <a:pt x="3562" y="493"/>
                    <a:pt x="3379" y="309"/>
                    <a:pt x="3117" y="179"/>
                  </a:cubicBezTo>
                  <a:cubicBezTo>
                    <a:pt x="3038" y="126"/>
                    <a:pt x="2960" y="100"/>
                    <a:pt x="2881" y="74"/>
                  </a:cubicBezTo>
                  <a:cubicBezTo>
                    <a:pt x="2829" y="74"/>
                    <a:pt x="2803" y="48"/>
                    <a:pt x="2750" y="48"/>
                  </a:cubicBezTo>
                  <a:cubicBezTo>
                    <a:pt x="2619" y="15"/>
                    <a:pt x="2482" y="0"/>
                    <a:pt x="23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6284750" y="4237075"/>
              <a:ext cx="41250" cy="148625"/>
            </a:xfrm>
            <a:custGeom>
              <a:avLst/>
              <a:gdLst/>
              <a:ahLst/>
              <a:cxnLst/>
              <a:rect l="l" t="t" r="r" b="b"/>
              <a:pathLst>
                <a:path w="1650" h="5945" extrusionOk="0">
                  <a:moveTo>
                    <a:pt x="1466" y="0"/>
                  </a:moveTo>
                  <a:cubicBezTo>
                    <a:pt x="1047" y="812"/>
                    <a:pt x="733" y="1624"/>
                    <a:pt x="471" y="2488"/>
                  </a:cubicBezTo>
                  <a:cubicBezTo>
                    <a:pt x="183" y="3588"/>
                    <a:pt x="26" y="4714"/>
                    <a:pt x="0" y="5866"/>
                  </a:cubicBezTo>
                  <a:lnTo>
                    <a:pt x="0" y="5892"/>
                  </a:lnTo>
                  <a:lnTo>
                    <a:pt x="26" y="5892"/>
                  </a:lnTo>
                  <a:cubicBezTo>
                    <a:pt x="79" y="5892"/>
                    <a:pt x="105" y="5918"/>
                    <a:pt x="157" y="5918"/>
                  </a:cubicBezTo>
                  <a:lnTo>
                    <a:pt x="183" y="5944"/>
                  </a:lnTo>
                  <a:lnTo>
                    <a:pt x="183" y="5892"/>
                  </a:lnTo>
                  <a:cubicBezTo>
                    <a:pt x="183" y="4766"/>
                    <a:pt x="340" y="3614"/>
                    <a:pt x="655" y="2540"/>
                  </a:cubicBezTo>
                  <a:cubicBezTo>
                    <a:pt x="890" y="1702"/>
                    <a:pt x="1231" y="838"/>
                    <a:pt x="1650" y="53"/>
                  </a:cubicBezTo>
                  <a:lnTo>
                    <a:pt x="1623" y="53"/>
                  </a:lnTo>
                  <a:cubicBezTo>
                    <a:pt x="1571" y="27"/>
                    <a:pt x="1545" y="27"/>
                    <a:pt x="1493" y="27"/>
                  </a:cubicBezTo>
                  <a:cubicBezTo>
                    <a:pt x="1493" y="0"/>
                    <a:pt x="1466" y="0"/>
                    <a:pt x="14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6216000" y="4249500"/>
              <a:ext cx="47150" cy="136850"/>
            </a:xfrm>
            <a:custGeom>
              <a:avLst/>
              <a:gdLst/>
              <a:ahLst/>
              <a:cxnLst/>
              <a:rect l="l" t="t" r="r" b="b"/>
              <a:pathLst>
                <a:path w="1886" h="5474" extrusionOk="0">
                  <a:moveTo>
                    <a:pt x="158" y="1"/>
                  </a:moveTo>
                  <a:cubicBezTo>
                    <a:pt x="158" y="27"/>
                    <a:pt x="158" y="27"/>
                    <a:pt x="132" y="27"/>
                  </a:cubicBezTo>
                  <a:cubicBezTo>
                    <a:pt x="105" y="27"/>
                    <a:pt x="53" y="53"/>
                    <a:pt x="1" y="79"/>
                  </a:cubicBezTo>
                  <a:cubicBezTo>
                    <a:pt x="53" y="786"/>
                    <a:pt x="158" y="1493"/>
                    <a:pt x="341" y="2174"/>
                  </a:cubicBezTo>
                  <a:cubicBezTo>
                    <a:pt x="629" y="3326"/>
                    <a:pt x="1074" y="4426"/>
                    <a:pt x="1676" y="5447"/>
                  </a:cubicBezTo>
                  <a:lnTo>
                    <a:pt x="1703" y="5473"/>
                  </a:lnTo>
                  <a:cubicBezTo>
                    <a:pt x="1755" y="5447"/>
                    <a:pt x="1807" y="5447"/>
                    <a:pt x="1834" y="5421"/>
                  </a:cubicBezTo>
                  <a:lnTo>
                    <a:pt x="1886" y="5421"/>
                  </a:lnTo>
                  <a:lnTo>
                    <a:pt x="1860" y="5395"/>
                  </a:lnTo>
                  <a:cubicBezTo>
                    <a:pt x="1257" y="4374"/>
                    <a:pt x="812" y="3274"/>
                    <a:pt x="524" y="2122"/>
                  </a:cubicBezTo>
                  <a:cubicBezTo>
                    <a:pt x="341" y="1441"/>
                    <a:pt x="210" y="734"/>
                    <a:pt x="158" y="27"/>
                  </a:cubicBezTo>
                  <a:lnTo>
                    <a:pt x="15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133525" y="4303850"/>
              <a:ext cx="106725" cy="95600"/>
            </a:xfrm>
            <a:custGeom>
              <a:avLst/>
              <a:gdLst/>
              <a:ahLst/>
              <a:cxnLst/>
              <a:rect l="l" t="t" r="r" b="b"/>
              <a:pathLst>
                <a:path w="4269" h="3824" extrusionOk="0">
                  <a:moveTo>
                    <a:pt x="131" y="0"/>
                  </a:moveTo>
                  <a:cubicBezTo>
                    <a:pt x="131" y="26"/>
                    <a:pt x="105" y="26"/>
                    <a:pt x="105" y="26"/>
                  </a:cubicBezTo>
                  <a:cubicBezTo>
                    <a:pt x="79" y="52"/>
                    <a:pt x="53" y="105"/>
                    <a:pt x="27" y="131"/>
                  </a:cubicBezTo>
                  <a:lnTo>
                    <a:pt x="0" y="157"/>
                  </a:lnTo>
                  <a:cubicBezTo>
                    <a:pt x="367" y="655"/>
                    <a:pt x="786" y="1152"/>
                    <a:pt x="1231" y="1597"/>
                  </a:cubicBezTo>
                  <a:cubicBezTo>
                    <a:pt x="2069" y="2461"/>
                    <a:pt x="3038" y="3221"/>
                    <a:pt x="4111" y="3797"/>
                  </a:cubicBezTo>
                  <a:lnTo>
                    <a:pt x="4111" y="3823"/>
                  </a:lnTo>
                  <a:lnTo>
                    <a:pt x="4138" y="3797"/>
                  </a:lnTo>
                  <a:cubicBezTo>
                    <a:pt x="4138" y="3797"/>
                    <a:pt x="4164" y="3771"/>
                    <a:pt x="4190" y="3744"/>
                  </a:cubicBezTo>
                  <a:cubicBezTo>
                    <a:pt x="4216" y="3744"/>
                    <a:pt x="4242" y="3718"/>
                    <a:pt x="4242" y="3718"/>
                  </a:cubicBezTo>
                  <a:lnTo>
                    <a:pt x="4268" y="3692"/>
                  </a:lnTo>
                  <a:lnTo>
                    <a:pt x="4242" y="3666"/>
                  </a:lnTo>
                  <a:cubicBezTo>
                    <a:pt x="3169" y="3090"/>
                    <a:pt x="2200" y="2331"/>
                    <a:pt x="1362" y="1466"/>
                  </a:cubicBezTo>
                  <a:cubicBezTo>
                    <a:pt x="917" y="1021"/>
                    <a:pt x="498" y="524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6085725" y="4387625"/>
              <a:ext cx="138150" cy="32850"/>
            </a:xfrm>
            <a:custGeom>
              <a:avLst/>
              <a:gdLst/>
              <a:ahLst/>
              <a:cxnLst/>
              <a:rect l="l" t="t" r="r" b="b"/>
              <a:pathLst>
                <a:path w="5526" h="1314" extrusionOk="0">
                  <a:moveTo>
                    <a:pt x="53" y="1"/>
                  </a:moveTo>
                  <a:cubicBezTo>
                    <a:pt x="53" y="1"/>
                    <a:pt x="27" y="1"/>
                    <a:pt x="27" y="27"/>
                  </a:cubicBezTo>
                  <a:cubicBezTo>
                    <a:pt x="27" y="53"/>
                    <a:pt x="1" y="105"/>
                    <a:pt x="1" y="158"/>
                  </a:cubicBezTo>
                  <a:cubicBezTo>
                    <a:pt x="603" y="446"/>
                    <a:pt x="1205" y="682"/>
                    <a:pt x="1834" y="839"/>
                  </a:cubicBezTo>
                  <a:cubicBezTo>
                    <a:pt x="2017" y="891"/>
                    <a:pt x="2174" y="943"/>
                    <a:pt x="2358" y="970"/>
                  </a:cubicBezTo>
                  <a:cubicBezTo>
                    <a:pt x="3268" y="1185"/>
                    <a:pt x="4223" y="1313"/>
                    <a:pt x="5182" y="1313"/>
                  </a:cubicBezTo>
                  <a:cubicBezTo>
                    <a:pt x="5270" y="1313"/>
                    <a:pt x="5359" y="1312"/>
                    <a:pt x="5447" y="1310"/>
                  </a:cubicBezTo>
                  <a:cubicBezTo>
                    <a:pt x="5473" y="1258"/>
                    <a:pt x="5500" y="1205"/>
                    <a:pt x="5526" y="1179"/>
                  </a:cubicBezTo>
                  <a:lnTo>
                    <a:pt x="5526" y="1127"/>
                  </a:lnTo>
                  <a:lnTo>
                    <a:pt x="5500" y="1127"/>
                  </a:lnTo>
                  <a:cubicBezTo>
                    <a:pt x="5395" y="1129"/>
                    <a:pt x="5290" y="1131"/>
                    <a:pt x="5185" y="1131"/>
                  </a:cubicBezTo>
                  <a:cubicBezTo>
                    <a:pt x="4243" y="1131"/>
                    <a:pt x="3303" y="1025"/>
                    <a:pt x="2384" y="812"/>
                  </a:cubicBezTo>
                  <a:cubicBezTo>
                    <a:pt x="2227" y="760"/>
                    <a:pt x="2043" y="708"/>
                    <a:pt x="1886" y="682"/>
                  </a:cubicBezTo>
                  <a:cubicBezTo>
                    <a:pt x="1258" y="498"/>
                    <a:pt x="656" y="263"/>
                    <a:pt x="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6073300" y="4443275"/>
              <a:ext cx="144050" cy="47150"/>
            </a:xfrm>
            <a:custGeom>
              <a:avLst/>
              <a:gdLst/>
              <a:ahLst/>
              <a:cxnLst/>
              <a:rect l="l" t="t" r="r" b="b"/>
              <a:pathLst>
                <a:path w="5762" h="1886" extrusionOk="0">
                  <a:moveTo>
                    <a:pt x="5735" y="0"/>
                  </a:moveTo>
                  <a:cubicBezTo>
                    <a:pt x="4714" y="603"/>
                    <a:pt x="3614" y="1048"/>
                    <a:pt x="2488" y="1336"/>
                  </a:cubicBezTo>
                  <a:cubicBezTo>
                    <a:pt x="1676" y="1545"/>
                    <a:pt x="838" y="1676"/>
                    <a:pt x="0" y="1702"/>
                  </a:cubicBezTo>
                  <a:lnTo>
                    <a:pt x="0" y="1729"/>
                  </a:lnTo>
                  <a:lnTo>
                    <a:pt x="0" y="1859"/>
                  </a:lnTo>
                  <a:lnTo>
                    <a:pt x="0" y="1886"/>
                  </a:lnTo>
                  <a:cubicBezTo>
                    <a:pt x="865" y="1859"/>
                    <a:pt x="1702" y="1729"/>
                    <a:pt x="2540" y="1519"/>
                  </a:cubicBezTo>
                  <a:cubicBezTo>
                    <a:pt x="3666" y="1231"/>
                    <a:pt x="4740" y="786"/>
                    <a:pt x="5735" y="210"/>
                  </a:cubicBezTo>
                  <a:lnTo>
                    <a:pt x="5761" y="210"/>
                  </a:lnTo>
                  <a:lnTo>
                    <a:pt x="5761" y="157"/>
                  </a:lnTo>
                  <a:cubicBezTo>
                    <a:pt x="5761" y="105"/>
                    <a:pt x="5761" y="79"/>
                    <a:pt x="5761" y="27"/>
                  </a:cubicBezTo>
                  <a:lnTo>
                    <a:pt x="57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6115850" y="4471425"/>
              <a:ext cx="112625" cy="114575"/>
            </a:xfrm>
            <a:custGeom>
              <a:avLst/>
              <a:gdLst/>
              <a:ahLst/>
              <a:cxnLst/>
              <a:rect l="l" t="t" r="r" b="b"/>
              <a:pathLst>
                <a:path w="4505" h="4583" extrusionOk="0">
                  <a:moveTo>
                    <a:pt x="4373" y="0"/>
                  </a:moveTo>
                  <a:lnTo>
                    <a:pt x="4373" y="26"/>
                  </a:lnTo>
                  <a:cubicBezTo>
                    <a:pt x="3797" y="995"/>
                    <a:pt x="3090" y="1886"/>
                    <a:pt x="2305" y="2671"/>
                  </a:cubicBezTo>
                  <a:cubicBezTo>
                    <a:pt x="1729" y="3221"/>
                    <a:pt x="812" y="3928"/>
                    <a:pt x="0" y="4452"/>
                  </a:cubicBezTo>
                  <a:cubicBezTo>
                    <a:pt x="0" y="4452"/>
                    <a:pt x="0" y="4478"/>
                    <a:pt x="27" y="4478"/>
                  </a:cubicBezTo>
                  <a:cubicBezTo>
                    <a:pt x="53" y="4504"/>
                    <a:pt x="79" y="4530"/>
                    <a:pt x="105" y="4583"/>
                  </a:cubicBezTo>
                  <a:lnTo>
                    <a:pt x="131" y="4583"/>
                  </a:lnTo>
                  <a:cubicBezTo>
                    <a:pt x="943" y="4059"/>
                    <a:pt x="1860" y="3352"/>
                    <a:pt x="2436" y="2802"/>
                  </a:cubicBezTo>
                  <a:cubicBezTo>
                    <a:pt x="3221" y="2016"/>
                    <a:pt x="3928" y="1126"/>
                    <a:pt x="4504" y="157"/>
                  </a:cubicBezTo>
                  <a:lnTo>
                    <a:pt x="4504" y="131"/>
                  </a:lnTo>
                  <a:cubicBezTo>
                    <a:pt x="4452" y="105"/>
                    <a:pt x="4426" y="79"/>
                    <a:pt x="4399" y="26"/>
                  </a:cubicBezTo>
                  <a:lnTo>
                    <a:pt x="43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6212075" y="4487775"/>
              <a:ext cx="41275" cy="147975"/>
            </a:xfrm>
            <a:custGeom>
              <a:avLst/>
              <a:gdLst/>
              <a:ahLst/>
              <a:cxnLst/>
              <a:rect l="l" t="t" r="r" b="b"/>
              <a:pathLst>
                <a:path w="1651" h="5919" extrusionOk="0">
                  <a:moveTo>
                    <a:pt x="1467" y="1"/>
                  </a:moveTo>
                  <a:lnTo>
                    <a:pt x="1467" y="27"/>
                  </a:lnTo>
                  <a:cubicBezTo>
                    <a:pt x="1467" y="1153"/>
                    <a:pt x="1310" y="2305"/>
                    <a:pt x="996" y="3379"/>
                  </a:cubicBezTo>
                  <a:cubicBezTo>
                    <a:pt x="786" y="4190"/>
                    <a:pt x="419" y="5081"/>
                    <a:pt x="1" y="5866"/>
                  </a:cubicBezTo>
                  <a:lnTo>
                    <a:pt x="184" y="5919"/>
                  </a:lnTo>
                  <a:cubicBezTo>
                    <a:pt x="603" y="5133"/>
                    <a:pt x="943" y="4295"/>
                    <a:pt x="1179" y="3431"/>
                  </a:cubicBezTo>
                  <a:cubicBezTo>
                    <a:pt x="1493" y="2331"/>
                    <a:pt x="1650" y="1205"/>
                    <a:pt x="1650" y="53"/>
                  </a:cubicBezTo>
                  <a:lnTo>
                    <a:pt x="1650" y="27"/>
                  </a:lnTo>
                  <a:lnTo>
                    <a:pt x="1624" y="27"/>
                  </a:lnTo>
                  <a:cubicBezTo>
                    <a:pt x="1598" y="27"/>
                    <a:pt x="1545" y="1"/>
                    <a:pt x="1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6275575" y="4487125"/>
              <a:ext cx="47150" cy="138800"/>
            </a:xfrm>
            <a:custGeom>
              <a:avLst/>
              <a:gdLst/>
              <a:ahLst/>
              <a:cxnLst/>
              <a:rect l="l" t="t" r="r" b="b"/>
              <a:pathLst>
                <a:path w="1886" h="5552" extrusionOk="0">
                  <a:moveTo>
                    <a:pt x="184" y="1"/>
                  </a:moveTo>
                  <a:cubicBezTo>
                    <a:pt x="131" y="27"/>
                    <a:pt x="79" y="27"/>
                    <a:pt x="53" y="53"/>
                  </a:cubicBezTo>
                  <a:lnTo>
                    <a:pt x="0" y="53"/>
                  </a:lnTo>
                  <a:lnTo>
                    <a:pt x="27" y="79"/>
                  </a:lnTo>
                  <a:cubicBezTo>
                    <a:pt x="629" y="1100"/>
                    <a:pt x="1074" y="2174"/>
                    <a:pt x="1362" y="3326"/>
                  </a:cubicBezTo>
                  <a:cubicBezTo>
                    <a:pt x="1545" y="4059"/>
                    <a:pt x="1676" y="4792"/>
                    <a:pt x="1729" y="5552"/>
                  </a:cubicBezTo>
                  <a:cubicBezTo>
                    <a:pt x="1781" y="5552"/>
                    <a:pt x="1833" y="5526"/>
                    <a:pt x="1860" y="5499"/>
                  </a:cubicBezTo>
                  <a:lnTo>
                    <a:pt x="1886" y="5499"/>
                  </a:lnTo>
                  <a:cubicBezTo>
                    <a:pt x="1833" y="4740"/>
                    <a:pt x="1729" y="4007"/>
                    <a:pt x="1545" y="3274"/>
                  </a:cubicBezTo>
                  <a:cubicBezTo>
                    <a:pt x="1231" y="2122"/>
                    <a:pt x="786" y="1048"/>
                    <a:pt x="210" y="27"/>
                  </a:cubicBezTo>
                  <a:lnTo>
                    <a:pt x="18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6298475" y="4473375"/>
              <a:ext cx="106075" cy="94950"/>
            </a:xfrm>
            <a:custGeom>
              <a:avLst/>
              <a:gdLst/>
              <a:ahLst/>
              <a:cxnLst/>
              <a:rect l="l" t="t" r="r" b="b"/>
              <a:pathLst>
                <a:path w="4243" h="3798" extrusionOk="0">
                  <a:moveTo>
                    <a:pt x="132" y="1"/>
                  </a:moveTo>
                  <a:cubicBezTo>
                    <a:pt x="106" y="53"/>
                    <a:pt x="53" y="79"/>
                    <a:pt x="27" y="106"/>
                  </a:cubicBezTo>
                  <a:lnTo>
                    <a:pt x="1" y="132"/>
                  </a:lnTo>
                  <a:lnTo>
                    <a:pt x="27" y="158"/>
                  </a:lnTo>
                  <a:cubicBezTo>
                    <a:pt x="1101" y="734"/>
                    <a:pt x="2069" y="1493"/>
                    <a:pt x="2907" y="2357"/>
                  </a:cubicBezTo>
                  <a:cubicBezTo>
                    <a:pt x="3326" y="2803"/>
                    <a:pt x="3745" y="3274"/>
                    <a:pt x="4112" y="3798"/>
                  </a:cubicBezTo>
                  <a:lnTo>
                    <a:pt x="4138" y="3771"/>
                  </a:lnTo>
                  <a:cubicBezTo>
                    <a:pt x="4164" y="3745"/>
                    <a:pt x="4190" y="3719"/>
                    <a:pt x="4217" y="3693"/>
                  </a:cubicBezTo>
                  <a:cubicBezTo>
                    <a:pt x="4243" y="3667"/>
                    <a:pt x="4243" y="3667"/>
                    <a:pt x="4243" y="3667"/>
                  </a:cubicBezTo>
                  <a:cubicBezTo>
                    <a:pt x="3876" y="3143"/>
                    <a:pt x="3483" y="2672"/>
                    <a:pt x="3038" y="2227"/>
                  </a:cubicBezTo>
                  <a:cubicBezTo>
                    <a:pt x="2200" y="1336"/>
                    <a:pt x="1232" y="603"/>
                    <a:pt x="1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6314850" y="4451775"/>
              <a:ext cx="138150" cy="33425"/>
            </a:xfrm>
            <a:custGeom>
              <a:avLst/>
              <a:gdLst/>
              <a:ahLst/>
              <a:cxnLst/>
              <a:rect l="l" t="t" r="r" b="b"/>
              <a:pathLst>
                <a:path w="5526" h="1337" extrusionOk="0">
                  <a:moveTo>
                    <a:pt x="79" y="1"/>
                  </a:moveTo>
                  <a:lnTo>
                    <a:pt x="53" y="27"/>
                  </a:lnTo>
                  <a:cubicBezTo>
                    <a:pt x="53" y="79"/>
                    <a:pt x="27" y="132"/>
                    <a:pt x="0" y="158"/>
                  </a:cubicBezTo>
                  <a:lnTo>
                    <a:pt x="0" y="210"/>
                  </a:lnTo>
                  <a:lnTo>
                    <a:pt x="27" y="210"/>
                  </a:lnTo>
                  <a:cubicBezTo>
                    <a:pt x="131" y="208"/>
                    <a:pt x="236" y="206"/>
                    <a:pt x="341" y="206"/>
                  </a:cubicBezTo>
                  <a:cubicBezTo>
                    <a:pt x="1283" y="206"/>
                    <a:pt x="2221" y="312"/>
                    <a:pt x="3116" y="524"/>
                  </a:cubicBezTo>
                  <a:cubicBezTo>
                    <a:pt x="3274" y="577"/>
                    <a:pt x="3457" y="603"/>
                    <a:pt x="3614" y="655"/>
                  </a:cubicBezTo>
                  <a:cubicBezTo>
                    <a:pt x="4242" y="839"/>
                    <a:pt x="4871" y="1074"/>
                    <a:pt x="5473" y="1336"/>
                  </a:cubicBezTo>
                  <a:lnTo>
                    <a:pt x="5499" y="1336"/>
                  </a:lnTo>
                  <a:cubicBezTo>
                    <a:pt x="5499" y="1284"/>
                    <a:pt x="5525" y="1231"/>
                    <a:pt x="5525" y="1205"/>
                  </a:cubicBezTo>
                  <a:lnTo>
                    <a:pt x="5525" y="1179"/>
                  </a:lnTo>
                  <a:cubicBezTo>
                    <a:pt x="4923" y="891"/>
                    <a:pt x="4295" y="655"/>
                    <a:pt x="3666" y="498"/>
                  </a:cubicBezTo>
                  <a:cubicBezTo>
                    <a:pt x="3483" y="446"/>
                    <a:pt x="3326" y="394"/>
                    <a:pt x="3143" y="367"/>
                  </a:cubicBezTo>
                  <a:cubicBezTo>
                    <a:pt x="2148" y="106"/>
                    <a:pt x="1126" y="1"/>
                    <a:pt x="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6318775" y="4383050"/>
              <a:ext cx="136850" cy="47800"/>
            </a:xfrm>
            <a:custGeom>
              <a:avLst/>
              <a:gdLst/>
              <a:ahLst/>
              <a:cxnLst/>
              <a:rect l="l" t="t" r="r" b="b"/>
              <a:pathLst>
                <a:path w="5474" h="1912" extrusionOk="0">
                  <a:moveTo>
                    <a:pt x="5447" y="0"/>
                  </a:moveTo>
                  <a:cubicBezTo>
                    <a:pt x="4714" y="53"/>
                    <a:pt x="4007" y="158"/>
                    <a:pt x="3326" y="341"/>
                  </a:cubicBezTo>
                  <a:cubicBezTo>
                    <a:pt x="2174" y="629"/>
                    <a:pt x="1048" y="1100"/>
                    <a:pt x="27" y="1702"/>
                  </a:cubicBezTo>
                  <a:lnTo>
                    <a:pt x="1" y="1702"/>
                  </a:lnTo>
                  <a:lnTo>
                    <a:pt x="1" y="1729"/>
                  </a:lnTo>
                  <a:cubicBezTo>
                    <a:pt x="27" y="1781"/>
                    <a:pt x="27" y="1833"/>
                    <a:pt x="27" y="1886"/>
                  </a:cubicBezTo>
                  <a:lnTo>
                    <a:pt x="27" y="1912"/>
                  </a:lnTo>
                  <a:lnTo>
                    <a:pt x="53" y="1886"/>
                  </a:lnTo>
                  <a:cubicBezTo>
                    <a:pt x="1100" y="1283"/>
                    <a:pt x="2200" y="812"/>
                    <a:pt x="3378" y="524"/>
                  </a:cubicBezTo>
                  <a:cubicBezTo>
                    <a:pt x="4059" y="341"/>
                    <a:pt x="4766" y="236"/>
                    <a:pt x="5473" y="184"/>
                  </a:cubicBezTo>
                  <a:lnTo>
                    <a:pt x="54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6308300" y="4290750"/>
              <a:ext cx="106725" cy="113275"/>
            </a:xfrm>
            <a:custGeom>
              <a:avLst/>
              <a:gdLst/>
              <a:ahLst/>
              <a:cxnLst/>
              <a:rect l="l" t="t" r="r" b="b"/>
              <a:pathLst>
                <a:path w="4269" h="4531" extrusionOk="0">
                  <a:moveTo>
                    <a:pt x="4164" y="0"/>
                  </a:moveTo>
                  <a:cubicBezTo>
                    <a:pt x="3431" y="472"/>
                    <a:pt x="2750" y="1022"/>
                    <a:pt x="2148" y="1624"/>
                  </a:cubicBezTo>
                  <a:cubicBezTo>
                    <a:pt x="1310" y="2436"/>
                    <a:pt x="603" y="3352"/>
                    <a:pt x="27" y="4347"/>
                  </a:cubicBezTo>
                  <a:lnTo>
                    <a:pt x="1" y="4347"/>
                  </a:lnTo>
                  <a:lnTo>
                    <a:pt x="27" y="4373"/>
                  </a:lnTo>
                  <a:cubicBezTo>
                    <a:pt x="53" y="4426"/>
                    <a:pt x="79" y="4452"/>
                    <a:pt x="105" y="4504"/>
                  </a:cubicBezTo>
                  <a:lnTo>
                    <a:pt x="132" y="4530"/>
                  </a:lnTo>
                  <a:lnTo>
                    <a:pt x="158" y="4504"/>
                  </a:lnTo>
                  <a:cubicBezTo>
                    <a:pt x="734" y="3483"/>
                    <a:pt x="1441" y="2567"/>
                    <a:pt x="2279" y="1755"/>
                  </a:cubicBezTo>
                  <a:cubicBezTo>
                    <a:pt x="2881" y="1153"/>
                    <a:pt x="3562" y="629"/>
                    <a:pt x="4269" y="158"/>
                  </a:cubicBezTo>
                  <a:cubicBezTo>
                    <a:pt x="4269" y="158"/>
                    <a:pt x="4269" y="131"/>
                    <a:pt x="4269" y="131"/>
                  </a:cubicBezTo>
                  <a:cubicBezTo>
                    <a:pt x="4243" y="105"/>
                    <a:pt x="4216" y="53"/>
                    <a:pt x="4190" y="27"/>
                  </a:cubicBezTo>
                  <a:cubicBezTo>
                    <a:pt x="4190" y="27"/>
                    <a:pt x="4164" y="27"/>
                    <a:pt x="41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3"/>
          <p:cNvSpPr/>
          <p:nvPr/>
        </p:nvSpPr>
        <p:spPr>
          <a:xfrm>
            <a:off x="8825925" y="1270275"/>
            <a:ext cx="733200" cy="389125"/>
          </a:xfrm>
          <a:custGeom>
            <a:avLst/>
            <a:gdLst/>
            <a:ahLst/>
            <a:cxnLst/>
            <a:rect l="l" t="t" r="r" b="b"/>
            <a:pathLst>
              <a:path w="29328" h="15565" extrusionOk="0">
                <a:moveTo>
                  <a:pt x="12794" y="1"/>
                </a:moveTo>
                <a:cubicBezTo>
                  <a:pt x="12502" y="1"/>
                  <a:pt x="12191" y="32"/>
                  <a:pt x="11862" y="99"/>
                </a:cubicBezTo>
                <a:cubicBezTo>
                  <a:pt x="7254" y="1016"/>
                  <a:pt x="8563" y="8452"/>
                  <a:pt x="8563" y="8452"/>
                </a:cubicBezTo>
                <a:cubicBezTo>
                  <a:pt x="7850" y="7334"/>
                  <a:pt x="6053" y="6175"/>
                  <a:pt x="4384" y="6175"/>
                </a:cubicBezTo>
                <a:cubicBezTo>
                  <a:pt x="3356" y="6175"/>
                  <a:pt x="2377" y="6614"/>
                  <a:pt x="1729" y="7771"/>
                </a:cubicBezTo>
                <a:cubicBezTo>
                  <a:pt x="1" y="10835"/>
                  <a:pt x="4295" y="14815"/>
                  <a:pt x="4295" y="14815"/>
                </a:cubicBezTo>
                <a:cubicBezTo>
                  <a:pt x="4885" y="15351"/>
                  <a:pt x="10046" y="15565"/>
                  <a:pt x="15055" y="15565"/>
                </a:cubicBezTo>
                <a:cubicBezTo>
                  <a:pt x="19830" y="15565"/>
                  <a:pt x="24467" y="15371"/>
                  <a:pt x="24876" y="15077"/>
                </a:cubicBezTo>
                <a:cubicBezTo>
                  <a:pt x="25687" y="14501"/>
                  <a:pt x="29327" y="8636"/>
                  <a:pt x="26892" y="6619"/>
                </a:cubicBezTo>
                <a:cubicBezTo>
                  <a:pt x="26294" y="6135"/>
                  <a:pt x="25728" y="5959"/>
                  <a:pt x="25222" y="5959"/>
                </a:cubicBezTo>
                <a:cubicBezTo>
                  <a:pt x="23868" y="5959"/>
                  <a:pt x="22938" y="7222"/>
                  <a:pt x="22938" y="7222"/>
                </a:cubicBezTo>
                <a:cubicBezTo>
                  <a:pt x="22938" y="7222"/>
                  <a:pt x="24352" y="3294"/>
                  <a:pt x="21446" y="2430"/>
                </a:cubicBezTo>
                <a:cubicBezTo>
                  <a:pt x="21137" y="2335"/>
                  <a:pt x="20848" y="2293"/>
                  <a:pt x="20578" y="2293"/>
                </a:cubicBezTo>
                <a:cubicBezTo>
                  <a:pt x="18307" y="2293"/>
                  <a:pt x="17387" y="5284"/>
                  <a:pt x="17387" y="5284"/>
                </a:cubicBezTo>
                <a:cubicBezTo>
                  <a:pt x="17387" y="5284"/>
                  <a:pt x="16597" y="1"/>
                  <a:pt x="127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"/>
          <p:cNvSpPr/>
          <p:nvPr/>
        </p:nvSpPr>
        <p:spPr>
          <a:xfrm flipH="1">
            <a:off x="3479967" y="-218037"/>
            <a:ext cx="698250" cy="454100"/>
          </a:xfrm>
          <a:custGeom>
            <a:avLst/>
            <a:gdLst/>
            <a:ahLst/>
            <a:cxnLst/>
            <a:rect l="l" t="t" r="r" b="b"/>
            <a:pathLst>
              <a:path w="27930" h="18164" extrusionOk="0">
                <a:moveTo>
                  <a:pt x="15898" y="0"/>
                </a:moveTo>
                <a:cubicBezTo>
                  <a:pt x="11757" y="0"/>
                  <a:pt x="12088" y="6629"/>
                  <a:pt x="12088" y="6629"/>
                </a:cubicBezTo>
                <a:cubicBezTo>
                  <a:pt x="12088" y="6629"/>
                  <a:pt x="11441" y="2524"/>
                  <a:pt x="8832" y="2524"/>
                </a:cubicBezTo>
                <a:cubicBezTo>
                  <a:pt x="8472" y="2524"/>
                  <a:pt x="8075" y="2602"/>
                  <a:pt x="7637" y="2779"/>
                </a:cubicBezTo>
                <a:cubicBezTo>
                  <a:pt x="4023" y="4220"/>
                  <a:pt x="6930" y="9378"/>
                  <a:pt x="6930" y="9378"/>
                </a:cubicBezTo>
                <a:cubicBezTo>
                  <a:pt x="6233" y="8699"/>
                  <a:pt x="5173" y="8329"/>
                  <a:pt x="4091" y="8329"/>
                </a:cubicBezTo>
                <a:cubicBezTo>
                  <a:pt x="2083" y="8329"/>
                  <a:pt x="0" y="9603"/>
                  <a:pt x="17" y="12546"/>
                </a:cubicBezTo>
                <a:cubicBezTo>
                  <a:pt x="17" y="17731"/>
                  <a:pt x="10255" y="17966"/>
                  <a:pt x="10255" y="17966"/>
                </a:cubicBezTo>
                <a:cubicBezTo>
                  <a:pt x="11475" y="18099"/>
                  <a:pt x="12767" y="18163"/>
                  <a:pt x="14073" y="18163"/>
                </a:cubicBezTo>
                <a:cubicBezTo>
                  <a:pt x="20786" y="18163"/>
                  <a:pt x="27908" y="16453"/>
                  <a:pt x="27930" y="13384"/>
                </a:cubicBezTo>
                <a:cubicBezTo>
                  <a:pt x="27930" y="10786"/>
                  <a:pt x="25557" y="10543"/>
                  <a:pt x="24671" y="10543"/>
                </a:cubicBezTo>
                <a:cubicBezTo>
                  <a:pt x="24467" y="10543"/>
                  <a:pt x="24342" y="10556"/>
                  <a:pt x="24342" y="10556"/>
                </a:cubicBezTo>
                <a:cubicBezTo>
                  <a:pt x="24342" y="10556"/>
                  <a:pt x="26516" y="6550"/>
                  <a:pt x="23897" y="5319"/>
                </a:cubicBezTo>
                <a:cubicBezTo>
                  <a:pt x="23559" y="5163"/>
                  <a:pt x="23234" y="5095"/>
                  <a:pt x="22924" y="5095"/>
                </a:cubicBezTo>
                <a:cubicBezTo>
                  <a:pt x="20952" y="5095"/>
                  <a:pt x="19603" y="7833"/>
                  <a:pt x="19603" y="7833"/>
                </a:cubicBezTo>
                <a:cubicBezTo>
                  <a:pt x="19603" y="7833"/>
                  <a:pt x="20389" y="161"/>
                  <a:pt x="16068" y="4"/>
                </a:cubicBezTo>
                <a:cubicBezTo>
                  <a:pt x="16011" y="1"/>
                  <a:pt x="15954" y="0"/>
                  <a:pt x="158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3"/>
          <p:cNvSpPr/>
          <p:nvPr/>
        </p:nvSpPr>
        <p:spPr>
          <a:xfrm>
            <a:off x="6152821" y="-218050"/>
            <a:ext cx="698500" cy="454125"/>
          </a:xfrm>
          <a:custGeom>
            <a:avLst/>
            <a:gdLst/>
            <a:ahLst/>
            <a:cxnLst/>
            <a:rect l="l" t="t" r="r" b="b"/>
            <a:pathLst>
              <a:path w="27940" h="18165" extrusionOk="0">
                <a:moveTo>
                  <a:pt x="15932" y="1"/>
                </a:moveTo>
                <a:cubicBezTo>
                  <a:pt x="11765" y="1"/>
                  <a:pt x="12098" y="6654"/>
                  <a:pt x="12098" y="6654"/>
                </a:cubicBezTo>
                <a:cubicBezTo>
                  <a:pt x="12098" y="6654"/>
                  <a:pt x="11448" y="2531"/>
                  <a:pt x="8824" y="2531"/>
                </a:cubicBezTo>
                <a:cubicBezTo>
                  <a:pt x="8469" y="2531"/>
                  <a:pt x="8077" y="2607"/>
                  <a:pt x="7646" y="2779"/>
                </a:cubicBezTo>
                <a:cubicBezTo>
                  <a:pt x="4033" y="4219"/>
                  <a:pt x="6939" y="9377"/>
                  <a:pt x="6939" y="9377"/>
                </a:cubicBezTo>
                <a:cubicBezTo>
                  <a:pt x="6233" y="8699"/>
                  <a:pt x="5170" y="8328"/>
                  <a:pt x="4087" y="8328"/>
                </a:cubicBezTo>
                <a:cubicBezTo>
                  <a:pt x="2078" y="8328"/>
                  <a:pt x="0" y="9602"/>
                  <a:pt x="0" y="12546"/>
                </a:cubicBezTo>
                <a:cubicBezTo>
                  <a:pt x="27" y="17730"/>
                  <a:pt x="10238" y="17966"/>
                  <a:pt x="10238" y="17966"/>
                </a:cubicBezTo>
                <a:cubicBezTo>
                  <a:pt x="11474" y="18099"/>
                  <a:pt x="12781" y="18165"/>
                  <a:pt x="14103" y="18165"/>
                </a:cubicBezTo>
                <a:cubicBezTo>
                  <a:pt x="20820" y="18165"/>
                  <a:pt x="27917" y="16473"/>
                  <a:pt x="27939" y="13410"/>
                </a:cubicBezTo>
                <a:cubicBezTo>
                  <a:pt x="27939" y="10821"/>
                  <a:pt x="25621" y="10567"/>
                  <a:pt x="24711" y="10567"/>
                </a:cubicBezTo>
                <a:cubicBezTo>
                  <a:pt x="24490" y="10567"/>
                  <a:pt x="24352" y="10582"/>
                  <a:pt x="24352" y="10582"/>
                </a:cubicBezTo>
                <a:cubicBezTo>
                  <a:pt x="24352" y="10582"/>
                  <a:pt x="26525" y="6549"/>
                  <a:pt x="23907" y="5319"/>
                </a:cubicBezTo>
                <a:cubicBezTo>
                  <a:pt x="23569" y="5162"/>
                  <a:pt x="23243" y="5095"/>
                  <a:pt x="22932" y="5095"/>
                </a:cubicBezTo>
                <a:cubicBezTo>
                  <a:pt x="20955" y="5095"/>
                  <a:pt x="19586" y="7832"/>
                  <a:pt x="19586" y="7832"/>
                </a:cubicBezTo>
                <a:cubicBezTo>
                  <a:pt x="19586" y="7832"/>
                  <a:pt x="20398" y="160"/>
                  <a:pt x="16078" y="3"/>
                </a:cubicBezTo>
                <a:cubicBezTo>
                  <a:pt x="16028" y="2"/>
                  <a:pt x="15980" y="1"/>
                  <a:pt x="159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7" name="Google Shape;177;p3"/>
          <p:cNvGrpSpPr/>
          <p:nvPr/>
        </p:nvGrpSpPr>
        <p:grpSpPr>
          <a:xfrm>
            <a:off x="483894" y="296150"/>
            <a:ext cx="8176213" cy="3236325"/>
            <a:chOff x="-793225" y="296150"/>
            <a:chExt cx="8176213" cy="3236325"/>
          </a:xfrm>
        </p:grpSpPr>
        <p:sp>
          <p:nvSpPr>
            <p:cNvPr id="178" name="Google Shape;178;p3"/>
            <p:cNvSpPr/>
            <p:nvPr/>
          </p:nvSpPr>
          <p:spPr>
            <a:xfrm>
              <a:off x="6588675" y="1370150"/>
              <a:ext cx="58950" cy="58950"/>
            </a:xfrm>
            <a:custGeom>
              <a:avLst/>
              <a:gdLst/>
              <a:ahLst/>
              <a:cxnLst/>
              <a:rect l="l" t="t" r="r" b="b"/>
              <a:pathLst>
                <a:path w="2358" h="2358" extrusionOk="0">
                  <a:moveTo>
                    <a:pt x="1179" y="1"/>
                  </a:moveTo>
                  <a:cubicBezTo>
                    <a:pt x="525" y="1"/>
                    <a:pt x="1" y="524"/>
                    <a:pt x="1" y="1179"/>
                  </a:cubicBezTo>
                  <a:cubicBezTo>
                    <a:pt x="1" y="1833"/>
                    <a:pt x="525" y="2357"/>
                    <a:pt x="1179" y="2357"/>
                  </a:cubicBezTo>
                  <a:cubicBezTo>
                    <a:pt x="1834" y="2357"/>
                    <a:pt x="2357" y="1833"/>
                    <a:pt x="2357" y="1179"/>
                  </a:cubicBezTo>
                  <a:cubicBezTo>
                    <a:pt x="2357" y="524"/>
                    <a:pt x="1834" y="1"/>
                    <a:pt x="1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6153250" y="3476800"/>
              <a:ext cx="55650" cy="55675"/>
            </a:xfrm>
            <a:custGeom>
              <a:avLst/>
              <a:gdLst/>
              <a:ahLst/>
              <a:cxnLst/>
              <a:rect l="l" t="t" r="r" b="b"/>
              <a:pathLst>
                <a:path w="2226" h="2227" extrusionOk="0">
                  <a:moveTo>
                    <a:pt x="1126" y="1"/>
                  </a:moveTo>
                  <a:cubicBezTo>
                    <a:pt x="498" y="1"/>
                    <a:pt x="0" y="498"/>
                    <a:pt x="0" y="1101"/>
                  </a:cubicBezTo>
                  <a:cubicBezTo>
                    <a:pt x="0" y="1729"/>
                    <a:pt x="498" y="2227"/>
                    <a:pt x="1126" y="2227"/>
                  </a:cubicBezTo>
                  <a:cubicBezTo>
                    <a:pt x="1728" y="2227"/>
                    <a:pt x="2226" y="1729"/>
                    <a:pt x="2226" y="1101"/>
                  </a:cubicBezTo>
                  <a:cubicBezTo>
                    <a:pt x="2226" y="498"/>
                    <a:pt x="1728" y="1"/>
                    <a:pt x="11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247150" y="1913238"/>
              <a:ext cx="55675" cy="55650"/>
            </a:xfrm>
            <a:custGeom>
              <a:avLst/>
              <a:gdLst/>
              <a:ahLst/>
              <a:cxnLst/>
              <a:rect l="l" t="t" r="r" b="b"/>
              <a:pathLst>
                <a:path w="2227" h="2226" extrusionOk="0">
                  <a:moveTo>
                    <a:pt x="1100" y="0"/>
                  </a:moveTo>
                  <a:cubicBezTo>
                    <a:pt x="498" y="0"/>
                    <a:pt x="0" y="498"/>
                    <a:pt x="0" y="1126"/>
                  </a:cubicBezTo>
                  <a:cubicBezTo>
                    <a:pt x="0" y="1728"/>
                    <a:pt x="498" y="2226"/>
                    <a:pt x="1100" y="2226"/>
                  </a:cubicBezTo>
                  <a:cubicBezTo>
                    <a:pt x="1729" y="2226"/>
                    <a:pt x="2226" y="1728"/>
                    <a:pt x="2226" y="1126"/>
                  </a:cubicBezTo>
                  <a:cubicBezTo>
                    <a:pt x="2226" y="498"/>
                    <a:pt x="1729" y="0"/>
                    <a:pt x="11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206863" y="459425"/>
              <a:ext cx="176125" cy="160150"/>
            </a:xfrm>
            <a:custGeom>
              <a:avLst/>
              <a:gdLst/>
              <a:ahLst/>
              <a:cxnLst/>
              <a:rect l="l" t="t" r="r" b="b"/>
              <a:pathLst>
                <a:path w="7045" h="6406" extrusionOk="0">
                  <a:moveTo>
                    <a:pt x="3514" y="0"/>
                  </a:moveTo>
                  <a:cubicBezTo>
                    <a:pt x="2063" y="0"/>
                    <a:pt x="755" y="998"/>
                    <a:pt x="420" y="2474"/>
                  </a:cubicBezTo>
                  <a:cubicBezTo>
                    <a:pt x="1" y="4176"/>
                    <a:pt x="1074" y="5904"/>
                    <a:pt x="2802" y="6323"/>
                  </a:cubicBezTo>
                  <a:cubicBezTo>
                    <a:pt x="3043" y="6378"/>
                    <a:pt x="3285" y="6405"/>
                    <a:pt x="3523" y="6405"/>
                  </a:cubicBezTo>
                  <a:cubicBezTo>
                    <a:pt x="4968" y="6405"/>
                    <a:pt x="6292" y="5423"/>
                    <a:pt x="6651" y="3940"/>
                  </a:cubicBezTo>
                  <a:cubicBezTo>
                    <a:pt x="7044" y="2212"/>
                    <a:pt x="5997" y="510"/>
                    <a:pt x="4269" y="91"/>
                  </a:cubicBezTo>
                  <a:cubicBezTo>
                    <a:pt x="4016" y="30"/>
                    <a:pt x="3763" y="0"/>
                    <a:pt x="35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-793225" y="1860188"/>
              <a:ext cx="161075" cy="161725"/>
            </a:xfrm>
            <a:custGeom>
              <a:avLst/>
              <a:gdLst/>
              <a:ahLst/>
              <a:cxnLst/>
              <a:rect l="l" t="t" r="r" b="b"/>
              <a:pathLst>
                <a:path w="6443" h="6469" extrusionOk="0">
                  <a:moveTo>
                    <a:pt x="3221" y="1"/>
                  </a:moveTo>
                  <a:cubicBezTo>
                    <a:pt x="1441" y="1"/>
                    <a:pt x="1" y="1441"/>
                    <a:pt x="1" y="3248"/>
                  </a:cubicBezTo>
                  <a:cubicBezTo>
                    <a:pt x="1" y="5028"/>
                    <a:pt x="1441" y="6468"/>
                    <a:pt x="3221" y="6468"/>
                  </a:cubicBezTo>
                  <a:cubicBezTo>
                    <a:pt x="5002" y="6468"/>
                    <a:pt x="6442" y="5028"/>
                    <a:pt x="6442" y="3248"/>
                  </a:cubicBezTo>
                  <a:cubicBezTo>
                    <a:pt x="6442" y="1441"/>
                    <a:pt x="5002" y="1"/>
                    <a:pt x="3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5386850" y="732700"/>
              <a:ext cx="60925" cy="61550"/>
            </a:xfrm>
            <a:custGeom>
              <a:avLst/>
              <a:gdLst/>
              <a:ahLst/>
              <a:cxnLst/>
              <a:rect l="l" t="t" r="r" b="b"/>
              <a:pathLst>
                <a:path w="2437" h="2462" extrusionOk="0">
                  <a:moveTo>
                    <a:pt x="1205" y="0"/>
                  </a:moveTo>
                  <a:cubicBezTo>
                    <a:pt x="525" y="0"/>
                    <a:pt x="1" y="550"/>
                    <a:pt x="1" y="1231"/>
                  </a:cubicBezTo>
                  <a:cubicBezTo>
                    <a:pt x="1" y="1911"/>
                    <a:pt x="525" y="2461"/>
                    <a:pt x="1205" y="2461"/>
                  </a:cubicBezTo>
                  <a:cubicBezTo>
                    <a:pt x="1886" y="2461"/>
                    <a:pt x="2436" y="1911"/>
                    <a:pt x="2436" y="1231"/>
                  </a:cubicBezTo>
                  <a:cubicBezTo>
                    <a:pt x="2436" y="550"/>
                    <a:pt x="1886" y="0"/>
                    <a:pt x="12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867175" y="296150"/>
              <a:ext cx="49125" cy="49100"/>
            </a:xfrm>
            <a:custGeom>
              <a:avLst/>
              <a:gdLst/>
              <a:ahLst/>
              <a:cxnLst/>
              <a:rect l="l" t="t" r="r" b="b"/>
              <a:pathLst>
                <a:path w="1965" h="1964" extrusionOk="0">
                  <a:moveTo>
                    <a:pt x="996" y="0"/>
                  </a:moveTo>
                  <a:cubicBezTo>
                    <a:pt x="446" y="0"/>
                    <a:pt x="1" y="445"/>
                    <a:pt x="1" y="995"/>
                  </a:cubicBezTo>
                  <a:cubicBezTo>
                    <a:pt x="1" y="1519"/>
                    <a:pt x="446" y="1964"/>
                    <a:pt x="996" y="1964"/>
                  </a:cubicBezTo>
                  <a:cubicBezTo>
                    <a:pt x="1519" y="1964"/>
                    <a:pt x="1964" y="1519"/>
                    <a:pt x="1964" y="995"/>
                  </a:cubicBezTo>
                  <a:cubicBezTo>
                    <a:pt x="1964" y="445"/>
                    <a:pt x="1519" y="0"/>
                    <a:pt x="9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4895500" y="1454038"/>
              <a:ext cx="93625" cy="93625"/>
            </a:xfrm>
            <a:custGeom>
              <a:avLst/>
              <a:gdLst/>
              <a:ahLst/>
              <a:cxnLst/>
              <a:rect l="l" t="t" r="r" b="b"/>
              <a:pathLst>
                <a:path w="3745" h="3745" extrusionOk="0">
                  <a:moveTo>
                    <a:pt x="1886" y="0"/>
                  </a:moveTo>
                  <a:cubicBezTo>
                    <a:pt x="838" y="0"/>
                    <a:pt x="0" y="838"/>
                    <a:pt x="0" y="1860"/>
                  </a:cubicBezTo>
                  <a:cubicBezTo>
                    <a:pt x="0" y="2907"/>
                    <a:pt x="838" y="3745"/>
                    <a:pt x="1886" y="3745"/>
                  </a:cubicBezTo>
                  <a:cubicBezTo>
                    <a:pt x="2907" y="3745"/>
                    <a:pt x="3745" y="2907"/>
                    <a:pt x="3745" y="1860"/>
                  </a:cubicBezTo>
                  <a:cubicBezTo>
                    <a:pt x="3745" y="838"/>
                    <a:pt x="2907" y="0"/>
                    <a:pt x="18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" name="Google Shape;186;p3"/>
          <p:cNvGrpSpPr/>
          <p:nvPr/>
        </p:nvGrpSpPr>
        <p:grpSpPr>
          <a:xfrm>
            <a:off x="495813" y="193075"/>
            <a:ext cx="7771375" cy="2653625"/>
            <a:chOff x="245950" y="193075"/>
            <a:chExt cx="7771375" cy="2653625"/>
          </a:xfrm>
        </p:grpSpPr>
        <p:sp>
          <p:nvSpPr>
            <p:cNvPr id="187" name="Google Shape;187;p3"/>
            <p:cNvSpPr/>
            <p:nvPr/>
          </p:nvSpPr>
          <p:spPr>
            <a:xfrm>
              <a:off x="7079925" y="1169525"/>
              <a:ext cx="53050" cy="53050"/>
            </a:xfrm>
            <a:custGeom>
              <a:avLst/>
              <a:gdLst/>
              <a:ahLst/>
              <a:cxnLst/>
              <a:rect l="l" t="t" r="r" b="b"/>
              <a:pathLst>
                <a:path w="2122" h="2122" extrusionOk="0">
                  <a:moveTo>
                    <a:pt x="1048" y="1"/>
                  </a:moveTo>
                  <a:cubicBezTo>
                    <a:pt x="472" y="1"/>
                    <a:pt x="0" y="472"/>
                    <a:pt x="0" y="1075"/>
                  </a:cubicBezTo>
                  <a:cubicBezTo>
                    <a:pt x="0" y="1651"/>
                    <a:pt x="472" y="2122"/>
                    <a:pt x="1048" y="2122"/>
                  </a:cubicBezTo>
                  <a:cubicBezTo>
                    <a:pt x="1650" y="2122"/>
                    <a:pt x="2121" y="1651"/>
                    <a:pt x="2121" y="1075"/>
                  </a:cubicBezTo>
                  <a:cubicBezTo>
                    <a:pt x="2121" y="472"/>
                    <a:pt x="1650" y="1"/>
                    <a:pt x="10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2586325" y="762100"/>
              <a:ext cx="112600" cy="111950"/>
            </a:xfrm>
            <a:custGeom>
              <a:avLst/>
              <a:gdLst/>
              <a:ahLst/>
              <a:cxnLst/>
              <a:rect l="l" t="t" r="r" b="b"/>
              <a:pathLst>
                <a:path w="4504" h="4478" extrusionOk="0">
                  <a:moveTo>
                    <a:pt x="2252" y="0"/>
                  </a:moveTo>
                  <a:cubicBezTo>
                    <a:pt x="1021" y="0"/>
                    <a:pt x="0" y="995"/>
                    <a:pt x="0" y="2252"/>
                  </a:cubicBezTo>
                  <a:cubicBezTo>
                    <a:pt x="0" y="3483"/>
                    <a:pt x="1021" y="4478"/>
                    <a:pt x="2252" y="4478"/>
                  </a:cubicBezTo>
                  <a:cubicBezTo>
                    <a:pt x="3509" y="4478"/>
                    <a:pt x="4504" y="3483"/>
                    <a:pt x="4504" y="2252"/>
                  </a:cubicBezTo>
                  <a:cubicBezTo>
                    <a:pt x="4504" y="995"/>
                    <a:pt x="3509" y="0"/>
                    <a:pt x="2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7391813" y="2345800"/>
              <a:ext cx="85775" cy="85775"/>
            </a:xfrm>
            <a:custGeom>
              <a:avLst/>
              <a:gdLst/>
              <a:ahLst/>
              <a:cxnLst/>
              <a:rect l="l" t="t" r="r" b="b"/>
              <a:pathLst>
                <a:path w="3431" h="3431" extrusionOk="0">
                  <a:moveTo>
                    <a:pt x="1702" y="1"/>
                  </a:moveTo>
                  <a:cubicBezTo>
                    <a:pt x="760" y="1"/>
                    <a:pt x="0" y="760"/>
                    <a:pt x="0" y="1702"/>
                  </a:cubicBezTo>
                  <a:cubicBezTo>
                    <a:pt x="0" y="2645"/>
                    <a:pt x="760" y="3431"/>
                    <a:pt x="1702" y="3431"/>
                  </a:cubicBezTo>
                  <a:cubicBezTo>
                    <a:pt x="2671" y="3431"/>
                    <a:pt x="3430" y="2645"/>
                    <a:pt x="3430" y="1702"/>
                  </a:cubicBezTo>
                  <a:cubicBezTo>
                    <a:pt x="3430" y="760"/>
                    <a:pt x="2671" y="1"/>
                    <a:pt x="17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2123075" y="1608125"/>
              <a:ext cx="85775" cy="85775"/>
            </a:xfrm>
            <a:custGeom>
              <a:avLst/>
              <a:gdLst/>
              <a:ahLst/>
              <a:cxnLst/>
              <a:rect l="l" t="t" r="r" b="b"/>
              <a:pathLst>
                <a:path w="3431" h="3431" extrusionOk="0">
                  <a:moveTo>
                    <a:pt x="1728" y="1"/>
                  </a:moveTo>
                  <a:cubicBezTo>
                    <a:pt x="760" y="1"/>
                    <a:pt x="0" y="760"/>
                    <a:pt x="0" y="1703"/>
                  </a:cubicBezTo>
                  <a:cubicBezTo>
                    <a:pt x="0" y="2672"/>
                    <a:pt x="760" y="3431"/>
                    <a:pt x="1728" y="3431"/>
                  </a:cubicBezTo>
                  <a:cubicBezTo>
                    <a:pt x="2671" y="3431"/>
                    <a:pt x="3430" y="2672"/>
                    <a:pt x="3430" y="1703"/>
                  </a:cubicBezTo>
                  <a:cubicBezTo>
                    <a:pt x="3430" y="760"/>
                    <a:pt x="2671" y="1"/>
                    <a:pt x="1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245950" y="2766825"/>
              <a:ext cx="79900" cy="79875"/>
            </a:xfrm>
            <a:custGeom>
              <a:avLst/>
              <a:gdLst/>
              <a:ahLst/>
              <a:cxnLst/>
              <a:rect l="l" t="t" r="r" b="b"/>
              <a:pathLst>
                <a:path w="3196" h="3195" extrusionOk="0">
                  <a:moveTo>
                    <a:pt x="1598" y="0"/>
                  </a:moveTo>
                  <a:cubicBezTo>
                    <a:pt x="707" y="0"/>
                    <a:pt x="1" y="707"/>
                    <a:pt x="1" y="1598"/>
                  </a:cubicBezTo>
                  <a:cubicBezTo>
                    <a:pt x="1" y="2488"/>
                    <a:pt x="707" y="3195"/>
                    <a:pt x="1598" y="3195"/>
                  </a:cubicBezTo>
                  <a:cubicBezTo>
                    <a:pt x="2488" y="3195"/>
                    <a:pt x="3195" y="2488"/>
                    <a:pt x="3195" y="1598"/>
                  </a:cubicBezTo>
                  <a:cubicBezTo>
                    <a:pt x="3195" y="707"/>
                    <a:pt x="2488" y="0"/>
                    <a:pt x="15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843175" y="193075"/>
              <a:ext cx="174150" cy="173500"/>
            </a:xfrm>
            <a:custGeom>
              <a:avLst/>
              <a:gdLst/>
              <a:ahLst/>
              <a:cxnLst/>
              <a:rect l="l" t="t" r="r" b="b"/>
              <a:pathLst>
                <a:path w="6966" h="6940" extrusionOk="0">
                  <a:moveTo>
                    <a:pt x="3483" y="0"/>
                  </a:moveTo>
                  <a:cubicBezTo>
                    <a:pt x="1572" y="0"/>
                    <a:pt x="1" y="1545"/>
                    <a:pt x="1" y="3483"/>
                  </a:cubicBezTo>
                  <a:cubicBezTo>
                    <a:pt x="1" y="5394"/>
                    <a:pt x="1572" y="6939"/>
                    <a:pt x="3483" y="6939"/>
                  </a:cubicBezTo>
                  <a:cubicBezTo>
                    <a:pt x="5395" y="6939"/>
                    <a:pt x="6966" y="5394"/>
                    <a:pt x="6966" y="3483"/>
                  </a:cubicBezTo>
                  <a:cubicBezTo>
                    <a:pt x="6966" y="1545"/>
                    <a:pt x="5395" y="0"/>
                    <a:pt x="34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2316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8" r:id="rId3"/>
    <p:sldLayoutId id="2147483681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10.gi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12" Type="http://schemas.openxmlformats.org/officeDocument/2006/relationships/image" Target="../media/image9.gif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3.png"/><Relationship Id="rId1" Type="http://schemas.openxmlformats.org/officeDocument/2006/relationships/audio" Target="file:///D:\tai%20lieu\ntan-C\GIAO%20AN%20DIEN%20TU\HOP%20PHHS\12-13\1734344282.mp3" TargetMode="External"/><Relationship Id="rId6" Type="http://schemas.openxmlformats.org/officeDocument/2006/relationships/image" Target="../media/image3.gif"/><Relationship Id="rId11" Type="http://schemas.openxmlformats.org/officeDocument/2006/relationships/image" Target="../media/image8.gif"/><Relationship Id="rId5" Type="http://schemas.openxmlformats.org/officeDocument/2006/relationships/image" Target="../media/image2.gif"/><Relationship Id="rId15" Type="http://schemas.openxmlformats.org/officeDocument/2006/relationships/image" Target="../media/image12.png"/><Relationship Id="rId10" Type="http://schemas.openxmlformats.org/officeDocument/2006/relationships/image" Target="../media/image7.gif"/><Relationship Id="rId4" Type="http://schemas.openxmlformats.org/officeDocument/2006/relationships/image" Target="../media/image1.png"/><Relationship Id="rId9" Type="http://schemas.openxmlformats.org/officeDocument/2006/relationships/image" Target="../media/image6.gif"/><Relationship Id="rId14" Type="http://schemas.openxmlformats.org/officeDocument/2006/relationships/image" Target="../media/image1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gif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gif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10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gif"/><Relationship Id="rId12" Type="http://schemas.openxmlformats.org/officeDocument/2006/relationships/image" Target="../media/image9.gi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png"/><Relationship Id="rId1" Type="http://schemas.openxmlformats.org/officeDocument/2006/relationships/audio" Target="file:///D:\tai%20lieu\ntan-C\GIAO%20AN%20DIEN%20TU\HOP%20PHHS\12-13\1734344282.mp3" TargetMode="External"/><Relationship Id="rId6" Type="http://schemas.openxmlformats.org/officeDocument/2006/relationships/image" Target="../media/image3.gif"/><Relationship Id="rId11" Type="http://schemas.openxmlformats.org/officeDocument/2006/relationships/image" Target="../media/image8.gif"/><Relationship Id="rId5" Type="http://schemas.openxmlformats.org/officeDocument/2006/relationships/image" Target="../media/image2.gif"/><Relationship Id="rId15" Type="http://schemas.openxmlformats.org/officeDocument/2006/relationships/image" Target="../media/image12.png"/><Relationship Id="rId10" Type="http://schemas.openxmlformats.org/officeDocument/2006/relationships/image" Target="../media/image7.gif"/><Relationship Id="rId4" Type="http://schemas.openxmlformats.org/officeDocument/2006/relationships/image" Target="../media/image1.png"/><Relationship Id="rId9" Type="http://schemas.openxmlformats.org/officeDocument/2006/relationships/image" Target="../media/image6.gif"/><Relationship Id="rId1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1379" name="Picture 29" descr="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914650"/>
            <a:ext cx="472679" cy="47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4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222" y="2566393"/>
            <a:ext cx="404813" cy="45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5" descr="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272" y="1492449"/>
            <a:ext cx="472679" cy="47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12" descr="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825948"/>
            <a:ext cx="466725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14" descr="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387" y="3524521"/>
            <a:ext cx="445294" cy="45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5" name="Picture 16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37" y="2814638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6" name="Picture 17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415" y="785216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7" name="Picture 18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893" y="1498448"/>
            <a:ext cx="48696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8" name="Picture 19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525" y="1954696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9" name="Picture 20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88" y="2564327"/>
            <a:ext cx="48696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0" name="Picture 21" descr="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561" y="3036691"/>
            <a:ext cx="466725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1" name="Picture 22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478" y="2611154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2" name="Picture 23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728" y="4035028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3" name="Picture 24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373" y="1409471"/>
            <a:ext cx="404813" cy="45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4" name="Picture 25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32" y="3479603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5" name="Picture 26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31" y="2344936"/>
            <a:ext cx="404813" cy="45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6" name="Picture 27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203" y="3460553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7" name="Picture 28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467" y="3303389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8" name="Picture 6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116" y="2627114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9" name="Picture 7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922987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0" name="Picture 8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809" y="2831515"/>
            <a:ext cx="48696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1" name="Picture 9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89" y="2810472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2" name="Picture 10" descr="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767" y="2415468"/>
            <a:ext cx="445294" cy="4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3" name="Picture 11" descr="8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778920"/>
            <a:ext cx="514350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4" name="Picture 13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5" y="2105620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5" name="Picture 15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921" y="2741494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6" name="Picture 31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1" y="2447926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7" name="Picture 32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833" y="2012752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8" name="Picture 33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533" y="2548537"/>
            <a:ext cx="48696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9" name="Picture 34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2428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0" name="Picture 35" descr="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4" y="2810472"/>
            <a:ext cx="445294" cy="4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1" name="Picture 36" descr="8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775" y="3025081"/>
            <a:ext cx="514350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2" name="Picture 37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10" y="2695495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3" name="Picture 38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48" y="1773070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4" name="Picture 3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34" y="3431307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5" name="Picture 40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62" y="222234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6" name="Picture 41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018" y="286341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7" name="Picture 42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38" y="2079241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8" name="Picture 43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91" y="2160389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9" name="Picture 44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71" y="3127772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0" name="Picture 45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67" y="97637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1" name="Picture 46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31" y="2627113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2" name="Picture 47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69" y="301026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3" name="Picture 48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50" y="3161896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4" name="Picture 4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8" y="3019521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5" name="Picture 50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385" y="330759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6" name="Picture 51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272" y="141278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7" name="Picture 52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636" y="2786662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8" name="Picture 53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50" y="242798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9" name="Picture 54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28787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0" name="Picture 55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307" y="1929041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1" name="Picture 56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154" y="25169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2" name="Picture 57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54" y="2641403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3" name="Picture 58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933" y="293786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4" name="Picture 5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111" y="28384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5" name="Picture 60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30" y="283309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6" name="Picture 61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037" y="348278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7" name="Picture 62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51" y="240482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8" name="Picture 63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967" y="229886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9" name="Picture 64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614" y="1478353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0" name="Picture 65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043237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1" name="Picture 66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9324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2" name="Picture 67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040" y="341177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3" name="Picture 68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24" y="3232249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4" name="Picture 6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001" y="3545682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79" name="173434428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050" y="51435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89" descr="C:\Users\Administrator\Downloads\logo1 (1)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6" y="0"/>
            <a:ext cx="949956" cy="108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标题 1"/>
          <p:cNvSpPr txBox="1">
            <a:spLocks noChangeArrowheads="1"/>
          </p:cNvSpPr>
          <p:nvPr/>
        </p:nvSpPr>
        <p:spPr bwMode="auto">
          <a:xfrm>
            <a:off x="2003893" y="438981"/>
            <a:ext cx="7698921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b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450"/>
              </a:spcAft>
            </a:pPr>
            <a:r>
              <a:rPr lang="en-SG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小鹿犬拼音体"/>
                <a:cs typeface="Times New Roman" panose="02020603050405020304" pitchFamily="18" charset="0"/>
              </a:rPr>
              <a:t>CHÀO MỪNG QUÝ THẦY CÔ </a:t>
            </a:r>
          </a:p>
          <a:p>
            <a:pPr algn="ctr" eaLnBrk="1" hangingPunct="1">
              <a:spcAft>
                <a:spcPts val="450"/>
              </a:spcAft>
            </a:pPr>
            <a:r>
              <a:rPr lang="en-SG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小鹿犬拼音体"/>
                <a:cs typeface="Times New Roman" panose="02020603050405020304" pitchFamily="18" charset="0"/>
              </a:rPr>
              <a:t>VỀ DỰ GIỜ, THĂM LỚP 6A3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小鹿犬拼音体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05505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385" fill="hold"/>
                                        <p:tgtEl>
                                          <p:spTgt spid="1198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87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718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339923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6291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10" y="497919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4005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8862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3457575" y="31877"/>
            <a:ext cx="21340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8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BÀI TẬP 2</a:t>
            </a:r>
            <a:endParaRPr lang="en-US" altLang="vi-VN" sz="2800" u="sng" dirty="0">
              <a:solidFill>
                <a:srgbClr val="FF0000"/>
              </a:solidFill>
              <a:latin typeface=".VnTimeH" panose="020B7200000000000000" pitchFamily="34" charset="0"/>
            </a:endParaRPr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54011" y="601555"/>
            <a:ext cx="9016180" cy="216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6cm.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AM =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2cm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MB?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Tx/>
              <a:buSzTx/>
              <a:buFontTx/>
              <a:buNone/>
            </a:pPr>
            <a:endParaRPr lang="en-US" altLang="vi-VN" sz="2800" dirty="0">
              <a:solidFill>
                <a:srgbClr val="000000"/>
              </a:solidFill>
              <a:latin typeface=".VnTimeH" panose="020B7200000000000000" pitchFamily="34" charset="0"/>
            </a:endParaRPr>
          </a:p>
        </p:txBody>
      </p:sp>
      <p:pic>
        <p:nvPicPr>
          <p:cNvPr id="107" name="Picture 8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2825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8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95844" y="70147"/>
            <a:ext cx="610379" cy="57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6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05703" y="4531442"/>
            <a:ext cx="656427" cy="53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5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93345" y="4575493"/>
            <a:ext cx="492843" cy="60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2303860" y="2407543"/>
            <a:ext cx="4568701" cy="609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23531" y="2971800"/>
            <a:ext cx="9104312" cy="56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BN = 2cm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2908461" y="3553639"/>
            <a:ext cx="3207929" cy="564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MN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2944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9" grpId="0"/>
      <p:bldP spid="107531" grpId="0"/>
      <p:bldP spid="112" grpId="0"/>
      <p:bldP spid="112" grpId="1"/>
      <p:bldP spid="113" grpId="0"/>
      <p:bldP spid="113" grpId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9"/>
          <p:cNvSpPr>
            <a:spLocks noChangeArrowheads="1" noChangeShapeType="1" noTextEdit="1"/>
          </p:cNvSpPr>
          <p:nvPr/>
        </p:nvSpPr>
        <p:spPr bwMode="auto">
          <a:xfrm>
            <a:off x="1478280" y="1371600"/>
            <a:ext cx="6598920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b="1" kern="10" dirty="0" smtClean="0">
                <a:gradFill rotWithShape="1">
                  <a:gsLst>
                    <a:gs pos="0">
                      <a:srgbClr val="336699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III. BÀI TẬP VẬN DỤNG THỰC TẾ</a:t>
            </a:r>
            <a:endParaRPr lang="en-US" sz="5400" b="1" kern="10" dirty="0">
              <a:gradFill rotWithShape="1">
                <a:gsLst>
                  <a:gs pos="0">
                    <a:srgbClr val="336699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" name="WordArt 5"/>
          <p:cNvSpPr>
            <a:spLocks noChangeArrowheads="1" noChangeShapeType="1" noTextEdit="1"/>
          </p:cNvSpPr>
          <p:nvPr/>
        </p:nvSpPr>
        <p:spPr bwMode="auto">
          <a:xfrm>
            <a:off x="2875280" y="3058160"/>
            <a:ext cx="3911600" cy="183896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461119"/>
              </a:avLst>
            </a:prstTxWarp>
          </a:bodyPr>
          <a:lstStyle/>
          <a:p>
            <a:pPr algn="ctr"/>
            <a:r>
              <a:rPr lang="en-US" sz="44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CCCC"/>
                </a:solidFill>
              </a:rPr>
              <a:t>Ý TƯỞNG SÁNG TẠO, LÀM VIỆC HIỆU QUẢ</a:t>
            </a:r>
            <a:endParaRPr lang="en-US" sz="44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33CCCC"/>
              </a:solidFill>
            </a:endParaRPr>
          </a:p>
        </p:txBody>
      </p:sp>
      <p:pic>
        <p:nvPicPr>
          <p:cNvPr id="5" name="图片 27">
            <a:extLst>
              <a:ext uri="{FF2B5EF4-FFF2-40B4-BE49-F238E27FC236}">
                <a16:creationId xmlns:a16="http://schemas.microsoft.com/office/drawing/2014/main" id="{9E2556F2-6CD7-D942-B0BF-DB1F3D65BA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6"/>
          <a:stretch/>
        </p:blipFill>
        <p:spPr>
          <a:xfrm>
            <a:off x="3868872" y="3499331"/>
            <a:ext cx="1817735" cy="124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0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0" y="4591903"/>
            <a:ext cx="9144000" cy="551597"/>
          </a:xfrm>
          <a:prstGeom prst="rect">
            <a:avLst/>
          </a:prstGeom>
        </p:spPr>
      </p:pic>
      <p:sp>
        <p:nvSpPr>
          <p:cNvPr id="20" name="矩形: 圆角 13">
            <a:extLst>
              <a:ext uri="{FF2B5EF4-FFF2-40B4-BE49-F238E27FC236}">
                <a16:creationId xmlns:a16="http://schemas.microsoft.com/office/drawing/2014/main" id="{5FF62CA1-0A00-0B4D-9222-DBF50764B5E8}"/>
              </a:ext>
            </a:extLst>
          </p:cNvPr>
          <p:cNvSpPr/>
          <p:nvPr/>
        </p:nvSpPr>
        <p:spPr>
          <a:xfrm>
            <a:off x="959288" y="1427010"/>
            <a:ext cx="8155274" cy="2707245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D0BA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sp>
        <p:nvSpPr>
          <p:cNvPr id="34" name="矩形: 圆角 16">
            <a:extLst>
              <a:ext uri="{FF2B5EF4-FFF2-40B4-BE49-F238E27FC236}">
                <a16:creationId xmlns:a16="http://schemas.microsoft.com/office/drawing/2014/main" id="{5AAD5094-83C4-4C4F-A785-EC1727F5AAC9}"/>
              </a:ext>
            </a:extLst>
          </p:cNvPr>
          <p:cNvSpPr/>
          <p:nvPr/>
        </p:nvSpPr>
        <p:spPr>
          <a:xfrm>
            <a:off x="1007891" y="4258125"/>
            <a:ext cx="5898323" cy="61606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D0BA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grpSp>
        <p:nvGrpSpPr>
          <p:cNvPr id="36" name="组合 22">
            <a:extLst>
              <a:ext uri="{FF2B5EF4-FFF2-40B4-BE49-F238E27FC236}">
                <a16:creationId xmlns:a16="http://schemas.microsoft.com/office/drawing/2014/main" id="{16D13040-6D29-F74D-A8CB-1DF1807F80F1}"/>
              </a:ext>
            </a:extLst>
          </p:cNvPr>
          <p:cNvGrpSpPr/>
          <p:nvPr/>
        </p:nvGrpSpPr>
        <p:grpSpPr>
          <a:xfrm>
            <a:off x="-46903" y="1929254"/>
            <a:ext cx="1159591" cy="1165122"/>
            <a:chOff x="5508970" y="3147460"/>
            <a:chExt cx="1546121" cy="1553496"/>
          </a:xfrm>
        </p:grpSpPr>
        <p:pic>
          <p:nvPicPr>
            <p:cNvPr id="37" name="图片 18">
              <a:extLst>
                <a:ext uri="{FF2B5EF4-FFF2-40B4-BE49-F238E27FC236}">
                  <a16:creationId xmlns:a16="http://schemas.microsoft.com/office/drawing/2014/main" id="{09CC9206-2A74-1947-AE91-106AE62877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1" t="23265" b="28528"/>
            <a:stretch>
              <a:fillRect/>
            </a:stretch>
          </p:blipFill>
          <p:spPr>
            <a:xfrm>
              <a:off x="5508970" y="3147460"/>
              <a:ext cx="1546121" cy="1553496"/>
            </a:xfrm>
            <a:prstGeom prst="rect">
              <a:avLst/>
            </a:prstGeom>
          </p:spPr>
        </p:pic>
        <p:sp>
          <p:nvSpPr>
            <p:cNvPr id="38" name="文本框 20">
              <a:extLst>
                <a:ext uri="{FF2B5EF4-FFF2-40B4-BE49-F238E27FC236}">
                  <a16:creationId xmlns:a16="http://schemas.microsoft.com/office/drawing/2014/main" id="{FF717ED3-978B-9C40-8002-FD016C27C8CF}"/>
                </a:ext>
              </a:extLst>
            </p:cNvPr>
            <p:cNvSpPr txBox="1"/>
            <p:nvPr/>
          </p:nvSpPr>
          <p:spPr>
            <a:xfrm>
              <a:off x="5904223" y="3669065"/>
              <a:ext cx="110367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b="1" dirty="0"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02</a:t>
              </a:r>
              <a:endParaRPr lang="zh-CN" altLang="en-US" sz="2700" b="1" dirty="0"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9" name="组合 23">
            <a:extLst>
              <a:ext uri="{FF2B5EF4-FFF2-40B4-BE49-F238E27FC236}">
                <a16:creationId xmlns:a16="http://schemas.microsoft.com/office/drawing/2014/main" id="{CE248815-8A67-294D-AFFA-77764A0FDE8D}"/>
              </a:ext>
            </a:extLst>
          </p:cNvPr>
          <p:cNvGrpSpPr/>
          <p:nvPr/>
        </p:nvGrpSpPr>
        <p:grpSpPr>
          <a:xfrm>
            <a:off x="39638" y="4144085"/>
            <a:ext cx="1109446" cy="850699"/>
            <a:chOff x="5546560" y="4771279"/>
            <a:chExt cx="1546121" cy="1134266"/>
          </a:xfrm>
        </p:grpSpPr>
        <p:pic>
          <p:nvPicPr>
            <p:cNvPr id="40" name="图片 19">
              <a:extLst>
                <a:ext uri="{FF2B5EF4-FFF2-40B4-BE49-F238E27FC236}">
                  <a16:creationId xmlns:a16="http://schemas.microsoft.com/office/drawing/2014/main" id="{BB2D41FC-91BD-9642-BA89-F5945ECED5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1" t="23265" b="28528"/>
            <a:stretch>
              <a:fillRect/>
            </a:stretch>
          </p:blipFill>
          <p:spPr>
            <a:xfrm>
              <a:off x="5546560" y="4771279"/>
              <a:ext cx="1546121" cy="1134266"/>
            </a:xfrm>
            <a:prstGeom prst="rect">
              <a:avLst/>
            </a:prstGeom>
          </p:spPr>
        </p:pic>
        <p:sp>
          <p:nvSpPr>
            <p:cNvPr id="41" name="文本框 21">
              <a:extLst>
                <a:ext uri="{FF2B5EF4-FFF2-40B4-BE49-F238E27FC236}">
                  <a16:creationId xmlns:a16="http://schemas.microsoft.com/office/drawing/2014/main" id="{39A8BB9E-1D53-E04F-9F47-9116A8B0E0A6}"/>
                </a:ext>
              </a:extLst>
            </p:cNvPr>
            <p:cNvSpPr txBox="1"/>
            <p:nvPr/>
          </p:nvSpPr>
          <p:spPr>
            <a:xfrm>
              <a:off x="5935259" y="5058989"/>
              <a:ext cx="110367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b="1" dirty="0"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03</a:t>
              </a:r>
              <a:endParaRPr lang="zh-CN" altLang="en-US" sz="2700" b="1" dirty="0"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49" name="矩形: 圆角 13">
            <a:extLst>
              <a:ext uri="{FF2B5EF4-FFF2-40B4-BE49-F238E27FC236}">
                <a16:creationId xmlns:a16="http://schemas.microsoft.com/office/drawing/2014/main" id="{CE82F964-0A66-344B-8990-4A5090233BBF}"/>
              </a:ext>
            </a:extLst>
          </p:cNvPr>
          <p:cNvSpPr/>
          <p:nvPr/>
        </p:nvSpPr>
        <p:spPr>
          <a:xfrm>
            <a:off x="980378" y="708508"/>
            <a:ext cx="5973012" cy="580231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D0BA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grpSp>
        <p:nvGrpSpPr>
          <p:cNvPr id="51" name="组合 22">
            <a:extLst>
              <a:ext uri="{FF2B5EF4-FFF2-40B4-BE49-F238E27FC236}">
                <a16:creationId xmlns:a16="http://schemas.microsoft.com/office/drawing/2014/main" id="{CB2F5564-1427-6B47-AC4F-4D642A4E200C}"/>
              </a:ext>
            </a:extLst>
          </p:cNvPr>
          <p:cNvGrpSpPr/>
          <p:nvPr/>
        </p:nvGrpSpPr>
        <p:grpSpPr>
          <a:xfrm>
            <a:off x="-10508" y="427313"/>
            <a:ext cx="1159591" cy="1009529"/>
            <a:chOff x="5601542" y="2483063"/>
            <a:chExt cx="1546121" cy="1553496"/>
          </a:xfrm>
        </p:grpSpPr>
        <p:pic>
          <p:nvPicPr>
            <p:cNvPr id="52" name="图片 18">
              <a:extLst>
                <a:ext uri="{FF2B5EF4-FFF2-40B4-BE49-F238E27FC236}">
                  <a16:creationId xmlns:a16="http://schemas.microsoft.com/office/drawing/2014/main" id="{FE289414-6EF4-6046-A171-BC173F73C4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21" t="23265" b="28528"/>
            <a:stretch>
              <a:fillRect/>
            </a:stretch>
          </p:blipFill>
          <p:spPr>
            <a:xfrm>
              <a:off x="5601542" y="2483063"/>
              <a:ext cx="1546121" cy="1553496"/>
            </a:xfrm>
            <a:prstGeom prst="rect">
              <a:avLst/>
            </a:prstGeom>
          </p:spPr>
        </p:pic>
        <p:sp>
          <p:nvSpPr>
            <p:cNvPr id="53" name="文本框 20">
              <a:extLst>
                <a:ext uri="{FF2B5EF4-FFF2-40B4-BE49-F238E27FC236}">
                  <a16:creationId xmlns:a16="http://schemas.microsoft.com/office/drawing/2014/main" id="{5DB254CB-EDED-C74E-9894-F5EF3C16696D}"/>
                </a:ext>
              </a:extLst>
            </p:cNvPr>
            <p:cNvSpPr txBox="1"/>
            <p:nvPr/>
          </p:nvSpPr>
          <p:spPr>
            <a:xfrm>
              <a:off x="6011795" y="2971007"/>
              <a:ext cx="110367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b="1" dirty="0">
                  <a:latin typeface="Times New Roman" panose="02020603050405020304" pitchFamily="18" charset="0"/>
                  <a:ea typeface="方正黑体简体" panose="03000509000000000000" pitchFamily="65" charset="-122"/>
                  <a:cs typeface="Times New Roman" panose="02020603050405020304" pitchFamily="18" charset="0"/>
                  <a:sym typeface="+mn-lt"/>
                </a:rPr>
                <a:t>01</a:t>
              </a:r>
              <a:endParaRPr lang="zh-CN" altLang="en-US" sz="2700" b="1" dirty="0">
                <a:latin typeface="Times New Roman" panose="02020603050405020304" pitchFamily="18" charset="0"/>
                <a:ea typeface="方正黑体简体" panose="03000509000000000000" pitchFamily="65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54" name="图片 27">
            <a:extLst>
              <a:ext uri="{FF2B5EF4-FFF2-40B4-BE49-F238E27FC236}">
                <a16:creationId xmlns:a16="http://schemas.microsoft.com/office/drawing/2014/main" id="{9E2556F2-6CD7-D942-B0BF-DB1F3D65BA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6"/>
          <a:stretch/>
        </p:blipFill>
        <p:spPr>
          <a:xfrm>
            <a:off x="7266040" y="-26189"/>
            <a:ext cx="1817735" cy="124559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32892" y="2381712"/>
            <a:ext cx="24786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VỤ:</a:t>
            </a:r>
            <a:endParaRPr lang="vi-VN" sz="21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23709" y="748945"/>
            <a:ext cx="248475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CHỨC:</a:t>
            </a:r>
            <a:endParaRPr lang="vi-VN" sz="21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14528" y="4326368"/>
            <a:ext cx="303964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lang="en-US" sz="21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GIAN: </a:t>
            </a:r>
            <a:endParaRPr lang="vi-VN" sz="21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3414" y="758777"/>
            <a:ext cx="6378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44880" y="432235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2437423" y="28575"/>
            <a:ext cx="4153877" cy="5680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en-US" sz="3200" b="1" kern="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DỰ ÁN HỌC TẬP</a:t>
            </a:r>
            <a:endParaRPr lang="en-US" sz="3200" b="1" kern="0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26792" y="1524052"/>
            <a:ext cx="6489076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120000"/>
              </a:lnSpc>
              <a:buFontTx/>
              <a:buChar char="-"/>
              <a:defRPr/>
            </a:pP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 eaLnBrk="1" hangingPunct="1">
              <a:lnSpc>
                <a:spcPct val="120000"/>
              </a:lnSpc>
              <a:buFontTx/>
              <a:buChar char="-"/>
              <a:defRPr/>
            </a:pPr>
            <a:r>
              <a:rPr lang="en-US" sz="22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1" hangingPunct="1">
              <a:lnSpc>
                <a:spcPct val="120000"/>
              </a:lnSpc>
              <a:buFontTx/>
              <a:buChar char="-"/>
              <a:defRPr/>
            </a:pPr>
            <a:r>
              <a:rPr lang="en-US" sz="22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 eaLnBrk="1" hangingPunct="1">
              <a:lnSpc>
                <a:spcPct val="120000"/>
              </a:lnSpc>
              <a:buFontTx/>
              <a:buChar char="-"/>
              <a:defRPr/>
            </a:pPr>
            <a:r>
              <a:rPr lang="en-US" sz="2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 eaLnBrk="1" hangingPunct="1">
              <a:lnSpc>
                <a:spcPct val="120000"/>
              </a:lnSpc>
              <a:defRPr/>
            </a:pP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480859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941720"/>
              </p:ext>
            </p:extLst>
          </p:nvPr>
        </p:nvGraphicFramePr>
        <p:xfrm>
          <a:off x="466723" y="658502"/>
          <a:ext cx="8267701" cy="41532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13988">
                  <a:extLst>
                    <a:ext uri="{9D8B030D-6E8A-4147-A177-3AD203B41FA5}">
                      <a16:colId xmlns:a16="http://schemas.microsoft.com/office/drawing/2014/main" val="1068492260"/>
                    </a:ext>
                  </a:extLst>
                </a:gridCol>
                <a:gridCol w="1238320">
                  <a:extLst>
                    <a:ext uri="{9D8B030D-6E8A-4147-A177-3AD203B41FA5}">
                      <a16:colId xmlns:a16="http://schemas.microsoft.com/office/drawing/2014/main" val="2501515416"/>
                    </a:ext>
                  </a:extLst>
                </a:gridCol>
                <a:gridCol w="1188913">
                  <a:extLst>
                    <a:ext uri="{9D8B030D-6E8A-4147-A177-3AD203B41FA5}">
                      <a16:colId xmlns:a16="http://schemas.microsoft.com/office/drawing/2014/main" val="4128263683"/>
                    </a:ext>
                  </a:extLst>
                </a:gridCol>
                <a:gridCol w="1026480">
                  <a:extLst>
                    <a:ext uri="{9D8B030D-6E8A-4147-A177-3AD203B41FA5}">
                      <a16:colId xmlns:a16="http://schemas.microsoft.com/office/drawing/2014/main" val="347161098"/>
                    </a:ext>
                  </a:extLst>
                </a:gridCol>
              </a:tblGrid>
              <a:tr h="30419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</a:t>
                      </a:r>
                      <a:r>
                        <a:rPr lang="vi-VN" sz="3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3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 ĐÁNH GIÁ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834976"/>
                  </a:ext>
                </a:extLst>
              </a:tr>
              <a:tr h="8111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endParaRPr lang="en-US" sz="1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 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 gắng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987939"/>
                  </a:ext>
                </a:extLst>
              </a:tr>
              <a:tr h="4223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643024"/>
                  </a:ext>
                </a:extLst>
              </a:tr>
              <a:tr h="1046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vi-VN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cặp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cặp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674037"/>
                  </a:ext>
                </a:extLst>
              </a:tr>
              <a:tr h="45130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vi-VN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739031"/>
                  </a:ext>
                </a:extLst>
              </a:tr>
              <a:tr h="51398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142675"/>
                  </a:ext>
                </a:extLst>
              </a:tr>
              <a:tr h="5436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8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775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75553" y="58337"/>
            <a:ext cx="378340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ĐÁNH </a:t>
            </a:r>
            <a:r>
              <a:rPr lang="en-US" sz="33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</a:p>
        </p:txBody>
      </p:sp>
      <p:pic>
        <p:nvPicPr>
          <p:cNvPr id="5" name="Picture 8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2825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59788" y="-11513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2497">
            <a:off x="102691" y="4525256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INSE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34413" y="4471702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67528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42514800"/>
              </p:ext>
            </p:extLst>
          </p:nvPr>
        </p:nvGraphicFramePr>
        <p:xfrm>
          <a:off x="0" y="1366359"/>
          <a:ext cx="9275953" cy="3337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536" y="1783374"/>
            <a:ext cx="1327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992" y="3764978"/>
            <a:ext cx="1327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BƯỚC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7573" y="357459"/>
            <a:ext cx="634340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THỰC HIỆN ĐÁNH GIÁ </a:t>
            </a:r>
          </a:p>
        </p:txBody>
      </p:sp>
      <p:pic>
        <p:nvPicPr>
          <p:cNvPr id="7" name="Picture 8" descr="POINSET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2825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INSET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69325" y="-25788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POINSET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337" y="4525962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POINSET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569324" y="4465636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30806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553392"/>
              </p:ext>
            </p:extLst>
          </p:nvPr>
        </p:nvGraphicFramePr>
        <p:xfrm>
          <a:off x="466723" y="658502"/>
          <a:ext cx="8267701" cy="41532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13988">
                  <a:extLst>
                    <a:ext uri="{9D8B030D-6E8A-4147-A177-3AD203B41FA5}">
                      <a16:colId xmlns:a16="http://schemas.microsoft.com/office/drawing/2014/main" val="1068492260"/>
                    </a:ext>
                  </a:extLst>
                </a:gridCol>
                <a:gridCol w="1238320">
                  <a:extLst>
                    <a:ext uri="{9D8B030D-6E8A-4147-A177-3AD203B41FA5}">
                      <a16:colId xmlns:a16="http://schemas.microsoft.com/office/drawing/2014/main" val="2501515416"/>
                    </a:ext>
                  </a:extLst>
                </a:gridCol>
                <a:gridCol w="1188913">
                  <a:extLst>
                    <a:ext uri="{9D8B030D-6E8A-4147-A177-3AD203B41FA5}">
                      <a16:colId xmlns:a16="http://schemas.microsoft.com/office/drawing/2014/main" val="4128263683"/>
                    </a:ext>
                  </a:extLst>
                </a:gridCol>
                <a:gridCol w="1026480">
                  <a:extLst>
                    <a:ext uri="{9D8B030D-6E8A-4147-A177-3AD203B41FA5}">
                      <a16:colId xmlns:a16="http://schemas.microsoft.com/office/drawing/2014/main" val="347161098"/>
                    </a:ext>
                  </a:extLst>
                </a:gridCol>
              </a:tblGrid>
              <a:tr h="30419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</a:t>
                      </a:r>
                      <a:r>
                        <a:rPr lang="vi-VN" sz="3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3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 ĐÁNH GIÁ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834976"/>
                  </a:ext>
                </a:extLst>
              </a:tr>
              <a:tr h="8111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endParaRPr lang="en-US" sz="1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 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 gắng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987939"/>
                  </a:ext>
                </a:extLst>
              </a:tr>
              <a:tr h="4223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643024"/>
                  </a:ext>
                </a:extLst>
              </a:tr>
              <a:tr h="1046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vi-VN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cặp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cặp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674037"/>
                  </a:ext>
                </a:extLst>
              </a:tr>
              <a:tr h="45130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vi-VN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739031"/>
                  </a:ext>
                </a:extLst>
              </a:tr>
              <a:tr h="51398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142675"/>
                  </a:ext>
                </a:extLst>
              </a:tr>
              <a:tr h="5436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8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775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75553" y="58337"/>
            <a:ext cx="378340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ĐÁNH </a:t>
            </a:r>
            <a:r>
              <a:rPr lang="en-US" sz="33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</a:p>
        </p:txBody>
      </p:sp>
      <p:pic>
        <p:nvPicPr>
          <p:cNvPr id="5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2825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59788" y="-11513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2497">
            <a:off x="102691" y="4525256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34413" y="4471702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805" y="3786187"/>
            <a:ext cx="1081549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Hết</a:t>
            </a:r>
            <a:r>
              <a:rPr lang="en-US" altLang="vi-VN" sz="1800" b="1" dirty="0">
                <a:solidFill>
                  <a:srgbClr val="0000FF"/>
                </a:solidFill>
                <a:latin typeface=".VnArial" pitchFamily="34" charset="0"/>
              </a:rPr>
              <a:t> </a:t>
            </a:r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giờ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000" b="1">
                <a:solidFill>
                  <a:srgbClr val="0000FF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10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7964886" y="4186238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13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7964886" y="4186238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14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7964886" y="4183857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61786493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500"/>
                            </p:stCondLst>
                            <p:childTnLst>
                              <p:par>
                                <p:cTn id="49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000"/>
                            </p:stCondLst>
                            <p:childTnLst>
                              <p:par>
                                <p:cTn id="53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500"/>
                            </p:stCondLst>
                            <p:childTnLst>
                              <p:par>
                                <p:cTn id="57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0"/>
                            </p:stCondLst>
                            <p:childTnLst>
                              <p:par>
                                <p:cTn id="61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500"/>
                            </p:stCondLst>
                            <p:childTnLst>
                              <p:par>
                                <p:cTn id="7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4" presetClass="exit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66723" y="658502"/>
          <a:ext cx="8267701" cy="415320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13988">
                  <a:extLst>
                    <a:ext uri="{9D8B030D-6E8A-4147-A177-3AD203B41FA5}">
                      <a16:colId xmlns:a16="http://schemas.microsoft.com/office/drawing/2014/main" val="1068492260"/>
                    </a:ext>
                  </a:extLst>
                </a:gridCol>
                <a:gridCol w="1238320">
                  <a:extLst>
                    <a:ext uri="{9D8B030D-6E8A-4147-A177-3AD203B41FA5}">
                      <a16:colId xmlns:a16="http://schemas.microsoft.com/office/drawing/2014/main" val="2501515416"/>
                    </a:ext>
                  </a:extLst>
                </a:gridCol>
                <a:gridCol w="1188913">
                  <a:extLst>
                    <a:ext uri="{9D8B030D-6E8A-4147-A177-3AD203B41FA5}">
                      <a16:colId xmlns:a16="http://schemas.microsoft.com/office/drawing/2014/main" val="4128263683"/>
                    </a:ext>
                  </a:extLst>
                </a:gridCol>
                <a:gridCol w="1026480">
                  <a:extLst>
                    <a:ext uri="{9D8B030D-6E8A-4147-A177-3AD203B41FA5}">
                      <a16:colId xmlns:a16="http://schemas.microsoft.com/office/drawing/2014/main" val="347161098"/>
                    </a:ext>
                  </a:extLst>
                </a:gridCol>
              </a:tblGrid>
              <a:tr h="30419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0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</a:t>
                      </a:r>
                      <a:r>
                        <a:rPr lang="vi-VN" sz="30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3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 ĐỘ ĐÁNH GIÁ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834976"/>
                  </a:ext>
                </a:extLst>
              </a:tr>
              <a:tr h="8111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endParaRPr lang="en-US" sz="1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 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 gắng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 </a:t>
                      </a:r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b="1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dirty="0" smtClean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987939"/>
                  </a:ext>
                </a:extLst>
              </a:tr>
              <a:tr h="4223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chắn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643024"/>
                  </a:ext>
                </a:extLst>
              </a:tr>
              <a:tr h="10466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vi-VN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hung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cặp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cặp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674037"/>
                  </a:ext>
                </a:extLst>
              </a:tr>
              <a:tr h="45130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vi-VN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hòa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739031"/>
                  </a:ext>
                </a:extLst>
              </a:tr>
              <a:tr h="51398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142675"/>
                  </a:ext>
                </a:extLst>
              </a:tr>
              <a:tr h="5436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8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18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8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775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75553" y="58337"/>
            <a:ext cx="378340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ĐÁNH </a:t>
            </a:r>
            <a:r>
              <a:rPr lang="en-US" sz="33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</a:p>
        </p:txBody>
      </p:sp>
      <p:pic>
        <p:nvPicPr>
          <p:cNvPr id="5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2825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59788" y="-11513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2497">
            <a:off x="102691" y="4525256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34413" y="4471702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805" y="3786187"/>
            <a:ext cx="1081549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Hết</a:t>
            </a:r>
            <a:r>
              <a:rPr lang="en-US" altLang="vi-VN" sz="1800" b="1" dirty="0">
                <a:solidFill>
                  <a:srgbClr val="0000FF"/>
                </a:solidFill>
                <a:latin typeface=".VnArial" pitchFamily="34" charset="0"/>
              </a:rPr>
              <a:t> </a:t>
            </a:r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giờ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000" b="1">
                <a:solidFill>
                  <a:srgbClr val="0000FF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0798922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" presetClass="exit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Nhóm 1">
            <a:extLst>
              <a:ext uri="{FF2B5EF4-FFF2-40B4-BE49-F238E27FC236}">
                <a16:creationId xmlns:a16="http://schemas.microsoft.com/office/drawing/2014/main" id="{DDB80DC7-57EE-4395-A1D3-4468D7BF1DD7}"/>
              </a:ext>
            </a:extLst>
          </p:cNvPr>
          <p:cNvGrpSpPr/>
          <p:nvPr/>
        </p:nvGrpSpPr>
        <p:grpSpPr>
          <a:xfrm>
            <a:off x="-3623" y="97324"/>
            <a:ext cx="8722508" cy="4297696"/>
            <a:chOff x="580624" y="332423"/>
            <a:chExt cx="4946443" cy="2280080"/>
          </a:xfrm>
        </p:grpSpPr>
        <p:sp>
          <p:nvSpPr>
            <p:cNvPr id="5" name="Google Shape;10401;p71">
              <a:extLst>
                <a:ext uri="{FF2B5EF4-FFF2-40B4-BE49-F238E27FC236}">
                  <a16:creationId xmlns:a16="http://schemas.microsoft.com/office/drawing/2014/main" id="{9F704A7E-0F78-48EE-82F2-D77A36901E77}"/>
                </a:ext>
              </a:extLst>
            </p:cNvPr>
            <p:cNvSpPr txBox="1"/>
            <p:nvPr/>
          </p:nvSpPr>
          <p:spPr>
            <a:xfrm>
              <a:off x="1257155" y="435186"/>
              <a:ext cx="4269912" cy="2177317"/>
            </a:xfrm>
            <a:prstGeom prst="roundRect">
              <a:avLst/>
            </a:prstGeom>
            <a:noFill/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ctr"/>
              <a:r>
                <a:rPr lang="en-US" sz="2900" b="1" dirty="0" smtClean="0">
                  <a:solidFill>
                    <a:srgbClr val="0000FF"/>
                  </a:solidFill>
                  <a:latin typeface="Times New Roman" pitchFamily="18" charset="0"/>
                  <a:ea typeface="Cambria" panose="02040503050406030204" pitchFamily="18" charset="0"/>
                  <a:cs typeface="Times New Roman" pitchFamily="18" charset="0"/>
                  <a:sym typeface="Paytone One"/>
                </a:rPr>
                <a:t>   HƯỚNG DẪN </a:t>
              </a:r>
              <a:r>
                <a:rPr lang="vi-VN" sz="2900" b="1" dirty="0" smtClean="0">
                  <a:solidFill>
                    <a:srgbClr val="0000FF"/>
                  </a:solidFill>
                  <a:latin typeface="Times New Roman" pitchFamily="18" charset="0"/>
                  <a:ea typeface="Cambria" panose="02040503050406030204" pitchFamily="18" charset="0"/>
                  <a:cs typeface="Times New Roman" pitchFamily="18" charset="0"/>
                  <a:sym typeface="Paytone One"/>
                </a:rPr>
                <a:t>VỀ NHÀ</a:t>
              </a:r>
              <a:endParaRPr lang="en-US" sz="2900" b="1" dirty="0" smtClean="0">
                <a:solidFill>
                  <a:srgbClr val="0000FF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Paytone One"/>
              </a:endParaRPr>
            </a:p>
            <a:p>
              <a:pPr algn="ctr"/>
              <a:r>
                <a:rPr lang="vi-VN" sz="2900" b="1" dirty="0" smtClean="0">
                  <a:solidFill>
                    <a:srgbClr val="0000FF"/>
                  </a:solidFill>
                  <a:latin typeface="Times New Roman" pitchFamily="18" charset="0"/>
                  <a:ea typeface="Cambria" panose="02040503050406030204" pitchFamily="18" charset="0"/>
                  <a:cs typeface="Times New Roman" pitchFamily="18" charset="0"/>
                  <a:sym typeface="Paytone One"/>
                </a:rPr>
                <a:t> </a:t>
              </a:r>
              <a:endParaRPr sz="2900" b="1" dirty="0">
                <a:solidFill>
                  <a:srgbClr val="0000FF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  <a:sym typeface="Paytone One"/>
              </a:endParaRPr>
            </a:p>
          </p:txBody>
        </p:sp>
        <p:grpSp>
          <p:nvGrpSpPr>
            <p:cNvPr id="4" name="Google Shape;11889;p86">
              <a:extLst>
                <a:ext uri="{FF2B5EF4-FFF2-40B4-BE49-F238E27FC236}">
                  <a16:creationId xmlns:a16="http://schemas.microsoft.com/office/drawing/2014/main" id="{712D210E-9484-48A1-B674-B03AFBB5CE60}"/>
                </a:ext>
              </a:extLst>
            </p:cNvPr>
            <p:cNvGrpSpPr/>
            <p:nvPr/>
          </p:nvGrpSpPr>
          <p:grpSpPr>
            <a:xfrm>
              <a:off x="580624" y="332423"/>
              <a:ext cx="693146" cy="542770"/>
              <a:chOff x="5068947" y="2886230"/>
              <a:chExt cx="288019" cy="228718"/>
            </a:xfrm>
          </p:grpSpPr>
          <p:sp>
            <p:nvSpPr>
              <p:cNvPr id="6" name="Google Shape;11890;p86">
                <a:extLst>
                  <a:ext uri="{FF2B5EF4-FFF2-40B4-BE49-F238E27FC236}">
                    <a16:creationId xmlns:a16="http://schemas.microsoft.com/office/drawing/2014/main" id="{0B1C17FB-54AD-4194-8AD1-69EAF3BDAA12}"/>
                  </a:ext>
                </a:extLst>
              </p:cNvPr>
              <p:cNvSpPr/>
              <p:nvPr/>
            </p:nvSpPr>
            <p:spPr>
              <a:xfrm>
                <a:off x="5135209" y="3015829"/>
                <a:ext cx="152148" cy="69266"/>
              </a:xfrm>
              <a:custGeom>
                <a:avLst/>
                <a:gdLst/>
                <a:ahLst/>
                <a:cxnLst/>
                <a:rect l="l" t="t" r="r" b="b"/>
                <a:pathLst>
                  <a:path w="7272" h="3311" extrusionOk="0">
                    <a:moveTo>
                      <a:pt x="1842" y="0"/>
                    </a:moveTo>
                    <a:cubicBezTo>
                      <a:pt x="1727" y="0"/>
                      <a:pt x="1610" y="12"/>
                      <a:pt x="1490" y="37"/>
                    </a:cubicBezTo>
                    <a:cubicBezTo>
                      <a:pt x="857" y="170"/>
                      <a:pt x="357" y="670"/>
                      <a:pt x="224" y="1303"/>
                    </a:cubicBezTo>
                    <a:cubicBezTo>
                      <a:pt x="1" y="2365"/>
                      <a:pt x="812" y="3311"/>
                      <a:pt x="1847" y="3311"/>
                    </a:cubicBezTo>
                    <a:cubicBezTo>
                      <a:pt x="2677" y="3311"/>
                      <a:pt x="3373" y="2695"/>
                      <a:pt x="3480" y="1892"/>
                    </a:cubicBezTo>
                    <a:lnTo>
                      <a:pt x="3970" y="1892"/>
                    </a:lnTo>
                    <a:cubicBezTo>
                      <a:pt x="4086" y="2695"/>
                      <a:pt x="4782" y="3311"/>
                      <a:pt x="5612" y="3311"/>
                    </a:cubicBezTo>
                    <a:cubicBezTo>
                      <a:pt x="6522" y="3311"/>
                      <a:pt x="7271" y="2570"/>
                      <a:pt x="7271" y="1660"/>
                    </a:cubicBezTo>
                    <a:cubicBezTo>
                      <a:pt x="7271" y="741"/>
                      <a:pt x="6522" y="1"/>
                      <a:pt x="5612" y="1"/>
                    </a:cubicBezTo>
                    <a:cubicBezTo>
                      <a:pt x="4773" y="1"/>
                      <a:pt x="4078" y="625"/>
                      <a:pt x="3970" y="1437"/>
                    </a:cubicBezTo>
                    <a:lnTo>
                      <a:pt x="3480" y="1437"/>
                    </a:lnTo>
                    <a:cubicBezTo>
                      <a:pt x="3370" y="629"/>
                      <a:pt x="2680" y="0"/>
                      <a:pt x="1842" y="0"/>
                    </a:cubicBezTo>
                    <a:close/>
                  </a:path>
                </a:pathLst>
              </a:custGeom>
              <a:solidFill>
                <a:srgbClr val="6DA8D6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7" name="Google Shape;11891;p86">
                <a:extLst>
                  <a:ext uri="{FF2B5EF4-FFF2-40B4-BE49-F238E27FC236}">
                    <a16:creationId xmlns:a16="http://schemas.microsoft.com/office/drawing/2014/main" id="{EFF0E898-0016-46BD-BA8C-05F642E8EF53}"/>
                  </a:ext>
                </a:extLst>
              </p:cNvPr>
              <p:cNvSpPr/>
              <p:nvPr/>
            </p:nvSpPr>
            <p:spPr>
              <a:xfrm>
                <a:off x="5144352" y="2903489"/>
                <a:ext cx="137775" cy="100060"/>
              </a:xfrm>
              <a:custGeom>
                <a:avLst/>
                <a:gdLst/>
                <a:ahLst/>
                <a:cxnLst/>
                <a:rect l="l" t="t" r="r" b="b"/>
                <a:pathLst>
                  <a:path w="6585" h="4783" extrusionOk="0">
                    <a:moveTo>
                      <a:pt x="1" y="0"/>
                    </a:moveTo>
                    <a:lnTo>
                      <a:pt x="1" y="4470"/>
                    </a:lnTo>
                    <a:cubicBezTo>
                      <a:pt x="420" y="4238"/>
                      <a:pt x="902" y="4104"/>
                      <a:pt x="1419" y="4104"/>
                    </a:cubicBezTo>
                    <a:cubicBezTo>
                      <a:pt x="2133" y="4104"/>
                      <a:pt x="2784" y="4363"/>
                      <a:pt x="3293" y="4782"/>
                    </a:cubicBezTo>
                    <a:cubicBezTo>
                      <a:pt x="3801" y="4363"/>
                      <a:pt x="4452" y="4104"/>
                      <a:pt x="5166" y="4104"/>
                    </a:cubicBezTo>
                    <a:cubicBezTo>
                      <a:pt x="5683" y="4104"/>
                      <a:pt x="6165" y="4238"/>
                      <a:pt x="6584" y="4470"/>
                    </a:cubicBezTo>
                    <a:lnTo>
                      <a:pt x="6584" y="0"/>
                    </a:lnTo>
                    <a:close/>
                  </a:path>
                </a:pathLst>
              </a:custGeom>
              <a:solidFill>
                <a:srgbClr val="6DA8D6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8" name="Google Shape;11892;p86">
                <a:extLst>
                  <a:ext uri="{FF2B5EF4-FFF2-40B4-BE49-F238E27FC236}">
                    <a16:creationId xmlns:a16="http://schemas.microsoft.com/office/drawing/2014/main" id="{E12A29E7-039F-4526-889A-2B80F40A4B11}"/>
                  </a:ext>
                </a:extLst>
              </p:cNvPr>
              <p:cNvSpPr/>
              <p:nvPr/>
            </p:nvSpPr>
            <p:spPr>
              <a:xfrm>
                <a:off x="5337174" y="2890602"/>
                <a:ext cx="19793" cy="19246"/>
              </a:xfrm>
              <a:custGeom>
                <a:avLst/>
                <a:gdLst/>
                <a:ahLst/>
                <a:cxnLst/>
                <a:rect l="l" t="t" r="r" b="b"/>
                <a:pathLst>
                  <a:path w="946" h="920" extrusionOk="0">
                    <a:moveTo>
                      <a:pt x="0" y="1"/>
                    </a:moveTo>
                    <a:lnTo>
                      <a:pt x="0" y="920"/>
                    </a:lnTo>
                    <a:lnTo>
                      <a:pt x="946" y="920"/>
                    </a:lnTo>
                    <a:lnTo>
                      <a:pt x="946" y="1"/>
                    </a:lnTo>
                    <a:close/>
                  </a:path>
                </a:pathLst>
              </a:custGeom>
              <a:solidFill>
                <a:srgbClr val="185F8D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9" name="Google Shape;11893;p86">
                <a:extLst>
                  <a:ext uri="{FF2B5EF4-FFF2-40B4-BE49-F238E27FC236}">
                    <a16:creationId xmlns:a16="http://schemas.microsoft.com/office/drawing/2014/main" id="{1BDEBC02-A5F3-462F-9B30-EEDC2F4E9EC9}"/>
                  </a:ext>
                </a:extLst>
              </p:cNvPr>
              <p:cNvSpPr/>
              <p:nvPr/>
            </p:nvSpPr>
            <p:spPr>
              <a:xfrm>
                <a:off x="5068947" y="2890602"/>
                <a:ext cx="268247" cy="19246"/>
              </a:xfrm>
              <a:custGeom>
                <a:avLst/>
                <a:gdLst/>
                <a:ahLst/>
                <a:cxnLst/>
                <a:rect l="l" t="t" r="r" b="b"/>
                <a:pathLst>
                  <a:path w="12821" h="920" extrusionOk="0">
                    <a:moveTo>
                      <a:pt x="1" y="1"/>
                    </a:moveTo>
                    <a:lnTo>
                      <a:pt x="1" y="920"/>
                    </a:lnTo>
                    <a:lnTo>
                      <a:pt x="12820" y="920"/>
                    </a:lnTo>
                    <a:lnTo>
                      <a:pt x="12820" y="1"/>
                    </a:lnTo>
                    <a:close/>
                  </a:path>
                </a:pathLst>
              </a:custGeom>
              <a:solidFill>
                <a:srgbClr val="185F8D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" name="Google Shape;11894;p86">
                <a:extLst>
                  <a:ext uri="{FF2B5EF4-FFF2-40B4-BE49-F238E27FC236}">
                    <a16:creationId xmlns:a16="http://schemas.microsoft.com/office/drawing/2014/main" id="{B5BF81C5-0576-4C61-8C47-DF9329EDC699}"/>
                  </a:ext>
                </a:extLst>
              </p:cNvPr>
              <p:cNvSpPr/>
              <p:nvPr/>
            </p:nvSpPr>
            <p:spPr>
              <a:xfrm>
                <a:off x="5249634" y="2949576"/>
                <a:ext cx="9541" cy="954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56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9"/>
                      <a:pt x="107" y="456"/>
                      <a:pt x="232" y="456"/>
                    </a:cubicBezTo>
                    <a:cubicBezTo>
                      <a:pt x="357" y="456"/>
                      <a:pt x="455" y="349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rgbClr val="082947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1" name="Google Shape;11895;p86">
                <a:extLst>
                  <a:ext uri="{FF2B5EF4-FFF2-40B4-BE49-F238E27FC236}">
                    <a16:creationId xmlns:a16="http://schemas.microsoft.com/office/drawing/2014/main" id="{F781B518-4981-46FE-8F09-351599C66E2D}"/>
                  </a:ext>
                </a:extLst>
              </p:cNvPr>
              <p:cNvSpPr/>
              <p:nvPr/>
            </p:nvSpPr>
            <p:spPr>
              <a:xfrm>
                <a:off x="5237122" y="2968613"/>
                <a:ext cx="9352" cy="9540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56" extrusionOk="0">
                    <a:moveTo>
                      <a:pt x="224" y="1"/>
                    </a:moveTo>
                    <a:cubicBezTo>
                      <a:pt x="99" y="1"/>
                      <a:pt x="1" y="99"/>
                      <a:pt x="1" y="224"/>
                    </a:cubicBezTo>
                    <a:cubicBezTo>
                      <a:pt x="1" y="349"/>
                      <a:pt x="99" y="456"/>
                      <a:pt x="224" y="456"/>
                    </a:cubicBezTo>
                    <a:cubicBezTo>
                      <a:pt x="348" y="456"/>
                      <a:pt x="447" y="349"/>
                      <a:pt x="447" y="224"/>
                    </a:cubicBezTo>
                    <a:cubicBezTo>
                      <a:pt x="447" y="99"/>
                      <a:pt x="348" y="1"/>
                      <a:pt x="224" y="1"/>
                    </a:cubicBezTo>
                    <a:close/>
                  </a:path>
                </a:pathLst>
              </a:custGeom>
              <a:solidFill>
                <a:srgbClr val="082947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2" name="Google Shape;11896;p86">
                <a:extLst>
                  <a:ext uri="{FF2B5EF4-FFF2-40B4-BE49-F238E27FC236}">
                    <a16:creationId xmlns:a16="http://schemas.microsoft.com/office/drawing/2014/main" id="{154773BF-411F-4F8C-A7E5-265F233EDDF6}"/>
                  </a:ext>
                </a:extLst>
              </p:cNvPr>
              <p:cNvSpPr/>
              <p:nvPr/>
            </p:nvSpPr>
            <p:spPr>
              <a:xfrm>
                <a:off x="5227414" y="3025724"/>
                <a:ext cx="49858" cy="49852"/>
              </a:xfrm>
              <a:custGeom>
                <a:avLst/>
                <a:gdLst/>
                <a:ahLst/>
                <a:cxnLst/>
                <a:rect l="l" t="t" r="r" b="b"/>
                <a:pathLst>
                  <a:path w="2383" h="2383" extrusionOk="0">
                    <a:moveTo>
                      <a:pt x="1196" y="1"/>
                    </a:moveTo>
                    <a:cubicBezTo>
                      <a:pt x="536" y="1"/>
                      <a:pt x="1" y="536"/>
                      <a:pt x="1" y="1196"/>
                    </a:cubicBezTo>
                    <a:cubicBezTo>
                      <a:pt x="1" y="1847"/>
                      <a:pt x="536" y="2383"/>
                      <a:pt x="1196" y="2383"/>
                    </a:cubicBezTo>
                    <a:cubicBezTo>
                      <a:pt x="1847" y="2383"/>
                      <a:pt x="2383" y="1847"/>
                      <a:pt x="2383" y="1196"/>
                    </a:cubicBezTo>
                    <a:cubicBezTo>
                      <a:pt x="2383" y="536"/>
                      <a:pt x="1847" y="1"/>
                      <a:pt x="1196" y="1"/>
                    </a:cubicBezTo>
                    <a:close/>
                  </a:path>
                </a:pathLst>
              </a:custGeom>
              <a:solidFill>
                <a:srgbClr val="C1E8E6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" name="Google Shape;11897;p86">
                <a:extLst>
                  <a:ext uri="{FF2B5EF4-FFF2-40B4-BE49-F238E27FC236}">
                    <a16:creationId xmlns:a16="http://schemas.microsoft.com/office/drawing/2014/main" id="{E5A98196-8BD1-4D8A-9D86-B56F8264ADCF}"/>
                  </a:ext>
                </a:extLst>
              </p:cNvPr>
              <p:cNvSpPr/>
              <p:nvPr/>
            </p:nvSpPr>
            <p:spPr>
              <a:xfrm>
                <a:off x="5149206" y="3025724"/>
                <a:ext cx="49858" cy="49852"/>
              </a:xfrm>
              <a:custGeom>
                <a:avLst/>
                <a:gdLst/>
                <a:ahLst/>
                <a:cxnLst/>
                <a:rect l="l" t="t" r="r" b="b"/>
                <a:pathLst>
                  <a:path w="2383" h="2383" extrusionOk="0">
                    <a:moveTo>
                      <a:pt x="1187" y="1"/>
                    </a:moveTo>
                    <a:cubicBezTo>
                      <a:pt x="527" y="1"/>
                      <a:pt x="1" y="536"/>
                      <a:pt x="1" y="1196"/>
                    </a:cubicBezTo>
                    <a:cubicBezTo>
                      <a:pt x="1" y="1847"/>
                      <a:pt x="527" y="2383"/>
                      <a:pt x="1187" y="2383"/>
                    </a:cubicBezTo>
                    <a:cubicBezTo>
                      <a:pt x="1847" y="2383"/>
                      <a:pt x="2383" y="1847"/>
                      <a:pt x="2383" y="1196"/>
                    </a:cubicBezTo>
                    <a:cubicBezTo>
                      <a:pt x="2383" y="536"/>
                      <a:pt x="1847" y="1"/>
                      <a:pt x="1187" y="1"/>
                    </a:cubicBezTo>
                    <a:close/>
                  </a:path>
                </a:pathLst>
              </a:custGeom>
              <a:solidFill>
                <a:srgbClr val="C1E8E6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4" name="Google Shape;11898;p86">
                <a:extLst>
                  <a:ext uri="{FF2B5EF4-FFF2-40B4-BE49-F238E27FC236}">
                    <a16:creationId xmlns:a16="http://schemas.microsoft.com/office/drawing/2014/main" id="{9B22ECB0-9C1A-49B9-AD01-77AB801586C5}"/>
                  </a:ext>
                </a:extLst>
              </p:cNvPr>
              <p:cNvSpPr/>
              <p:nvPr/>
            </p:nvSpPr>
            <p:spPr>
              <a:xfrm>
                <a:off x="5332696" y="2886230"/>
                <a:ext cx="9541" cy="105562"/>
              </a:xfrm>
              <a:custGeom>
                <a:avLst/>
                <a:gdLst/>
                <a:ahLst/>
                <a:cxnLst/>
                <a:rect l="l" t="t" r="r" b="b"/>
                <a:pathLst>
                  <a:path w="456" h="5046" extrusionOk="0">
                    <a:moveTo>
                      <a:pt x="225" y="1"/>
                    </a:moveTo>
                    <a:cubicBezTo>
                      <a:pt x="210" y="1"/>
                      <a:pt x="194" y="2"/>
                      <a:pt x="179" y="5"/>
                    </a:cubicBezTo>
                    <a:cubicBezTo>
                      <a:pt x="71" y="31"/>
                      <a:pt x="0" y="130"/>
                      <a:pt x="0" y="237"/>
                    </a:cubicBezTo>
                    <a:lnTo>
                      <a:pt x="0" y="5045"/>
                    </a:lnTo>
                    <a:lnTo>
                      <a:pt x="455" y="5045"/>
                    </a:lnTo>
                    <a:lnTo>
                      <a:pt x="455" y="228"/>
                    </a:lnTo>
                    <a:cubicBezTo>
                      <a:pt x="455" y="100"/>
                      <a:pt x="355" y="1"/>
                      <a:pt x="225" y="1"/>
                    </a:cubicBezTo>
                    <a:close/>
                  </a:path>
                </a:pathLst>
              </a:custGeom>
              <a:solidFill>
                <a:srgbClr val="274B6D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5" name="Google Shape;11899;p86">
                <a:extLst>
                  <a:ext uri="{FF2B5EF4-FFF2-40B4-BE49-F238E27FC236}">
                    <a16:creationId xmlns:a16="http://schemas.microsoft.com/office/drawing/2014/main" id="{0CB52FFC-0F92-455D-86B1-25EB5D56CFE7}"/>
                  </a:ext>
                </a:extLst>
              </p:cNvPr>
              <p:cNvSpPr/>
              <p:nvPr/>
            </p:nvSpPr>
            <p:spPr>
              <a:xfrm>
                <a:off x="5237122" y="2968613"/>
                <a:ext cx="9352" cy="9540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56" extrusionOk="0">
                    <a:moveTo>
                      <a:pt x="224" y="1"/>
                    </a:moveTo>
                    <a:cubicBezTo>
                      <a:pt x="99" y="1"/>
                      <a:pt x="1" y="99"/>
                      <a:pt x="1" y="224"/>
                    </a:cubicBezTo>
                    <a:cubicBezTo>
                      <a:pt x="1" y="349"/>
                      <a:pt x="99" y="456"/>
                      <a:pt x="224" y="456"/>
                    </a:cubicBezTo>
                    <a:cubicBezTo>
                      <a:pt x="348" y="456"/>
                      <a:pt x="447" y="349"/>
                      <a:pt x="447" y="224"/>
                    </a:cubicBezTo>
                    <a:cubicBezTo>
                      <a:pt x="447" y="99"/>
                      <a:pt x="348" y="1"/>
                      <a:pt x="224" y="1"/>
                    </a:cubicBezTo>
                    <a:close/>
                  </a:path>
                </a:pathLst>
              </a:custGeom>
              <a:solidFill>
                <a:srgbClr val="185F8D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6" name="Google Shape;11900;p86">
                <a:extLst>
                  <a:ext uri="{FF2B5EF4-FFF2-40B4-BE49-F238E27FC236}">
                    <a16:creationId xmlns:a16="http://schemas.microsoft.com/office/drawing/2014/main" id="{4065FB8B-0A2A-40BE-AD22-60165A8C9D9B}"/>
                  </a:ext>
                </a:extLst>
              </p:cNvPr>
              <p:cNvSpPr/>
              <p:nvPr/>
            </p:nvSpPr>
            <p:spPr>
              <a:xfrm>
                <a:off x="5249634" y="2949576"/>
                <a:ext cx="9541" cy="954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56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9"/>
                      <a:pt x="107" y="456"/>
                      <a:pt x="232" y="456"/>
                    </a:cubicBezTo>
                    <a:cubicBezTo>
                      <a:pt x="357" y="456"/>
                      <a:pt x="455" y="349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rgbClr val="185F8D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7" name="Google Shape;11901;p86">
                <a:extLst>
                  <a:ext uri="{FF2B5EF4-FFF2-40B4-BE49-F238E27FC236}">
                    <a16:creationId xmlns:a16="http://schemas.microsoft.com/office/drawing/2014/main" id="{9582BAC1-DDE3-4F29-9C5D-6CCB935E8299}"/>
                  </a:ext>
                </a:extLst>
              </p:cNvPr>
              <p:cNvSpPr/>
              <p:nvPr/>
            </p:nvSpPr>
            <p:spPr>
              <a:xfrm>
                <a:off x="5321482" y="3004261"/>
                <a:ext cx="22241" cy="110688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5291" extrusionOk="0">
                    <a:moveTo>
                      <a:pt x="759" y="1"/>
                    </a:moveTo>
                    <a:cubicBezTo>
                      <a:pt x="340" y="1"/>
                      <a:pt x="1" y="331"/>
                      <a:pt x="1" y="750"/>
                    </a:cubicBezTo>
                    <a:lnTo>
                      <a:pt x="1" y="5291"/>
                    </a:lnTo>
                    <a:lnTo>
                      <a:pt x="759" y="5291"/>
                    </a:lnTo>
                    <a:lnTo>
                      <a:pt x="1062" y="2641"/>
                    </a:lnTo>
                    <a:lnTo>
                      <a:pt x="759" y="1"/>
                    </a:lnTo>
                    <a:close/>
                  </a:path>
                </a:pathLst>
              </a:custGeom>
              <a:solidFill>
                <a:srgbClr val="F2EBD9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" name="Google Shape;11902;p86">
                <a:extLst>
                  <a:ext uri="{FF2B5EF4-FFF2-40B4-BE49-F238E27FC236}">
                    <a16:creationId xmlns:a16="http://schemas.microsoft.com/office/drawing/2014/main" id="{433686D5-A643-481D-A8A2-D8B2D2F8FCF6}"/>
                  </a:ext>
                </a:extLst>
              </p:cNvPr>
              <p:cNvSpPr/>
              <p:nvPr/>
            </p:nvSpPr>
            <p:spPr>
              <a:xfrm>
                <a:off x="5337174" y="3004261"/>
                <a:ext cx="15880" cy="110688"/>
              </a:xfrm>
              <a:custGeom>
                <a:avLst/>
                <a:gdLst/>
                <a:ahLst/>
                <a:cxnLst/>
                <a:rect l="l" t="t" r="r" b="b"/>
                <a:pathLst>
                  <a:path w="759" h="5291" extrusionOk="0">
                    <a:moveTo>
                      <a:pt x="0" y="1"/>
                    </a:moveTo>
                    <a:lnTo>
                      <a:pt x="0" y="5291"/>
                    </a:lnTo>
                    <a:lnTo>
                      <a:pt x="758" y="5291"/>
                    </a:lnTo>
                    <a:lnTo>
                      <a:pt x="758" y="750"/>
                    </a:lnTo>
                    <a:cubicBezTo>
                      <a:pt x="758" y="331"/>
                      <a:pt x="419" y="1"/>
                      <a:pt x="0" y="1"/>
                    </a:cubicBezTo>
                    <a:close/>
                  </a:path>
                </a:pathLst>
              </a:custGeom>
              <a:solidFill>
                <a:srgbClr val="FFCC75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" name="Google Shape;11903;p86">
                <a:extLst>
                  <a:ext uri="{FF2B5EF4-FFF2-40B4-BE49-F238E27FC236}">
                    <a16:creationId xmlns:a16="http://schemas.microsoft.com/office/drawing/2014/main" id="{D892A1B2-9E86-4AF9-9946-8C6B9D246519}"/>
                  </a:ext>
                </a:extLst>
              </p:cNvPr>
              <p:cNvSpPr/>
              <p:nvPr/>
            </p:nvSpPr>
            <p:spPr>
              <a:xfrm>
                <a:off x="5324850" y="2982253"/>
                <a:ext cx="25212" cy="25397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214" extrusionOk="0">
                    <a:moveTo>
                      <a:pt x="598" y="0"/>
                    </a:moveTo>
                    <a:cubicBezTo>
                      <a:pt x="268" y="0"/>
                      <a:pt x="0" y="268"/>
                      <a:pt x="0" y="607"/>
                    </a:cubicBezTo>
                    <a:cubicBezTo>
                      <a:pt x="0" y="937"/>
                      <a:pt x="268" y="1213"/>
                      <a:pt x="598" y="1213"/>
                    </a:cubicBezTo>
                    <a:cubicBezTo>
                      <a:pt x="937" y="1213"/>
                      <a:pt x="1205" y="937"/>
                      <a:pt x="1205" y="607"/>
                    </a:cubicBezTo>
                    <a:cubicBezTo>
                      <a:pt x="1205" y="268"/>
                      <a:pt x="937" y="0"/>
                      <a:pt x="598" y="0"/>
                    </a:cubicBezTo>
                    <a:close/>
                  </a:path>
                </a:pathLst>
              </a:custGeom>
              <a:solidFill>
                <a:srgbClr val="FFCC75"/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1308770" y="937234"/>
            <a:ext cx="7469107" cy="357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8.12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8.14 (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SGK/tr54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8.27;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8.32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(SBT/tr49).</a:t>
            </a:r>
          </a:p>
          <a:p>
            <a:pPr>
              <a:lnSpc>
                <a:spcPct val="13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MB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2cm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Zalo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20h00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(12/03/2023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30000"/>
              </a:lnSpc>
              <a:buFontTx/>
              <a:buChar char="-"/>
            </a:pP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Hình ảnh 5" descr="Ảnh có chứa văn bản, đồ họa véc-tơ, đồ chơi, búp bê&#10;&#10;Mô tả được tạo tự động">
            <a:extLst>
              <a:ext uri="{FF2B5EF4-FFF2-40B4-BE49-F238E27FC236}">
                <a16:creationId xmlns:a16="http://schemas.microsoft.com/office/drawing/2014/main" id="{215C178D-BF51-46E6-8097-E57E42901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3794637"/>
            <a:ext cx="2057400" cy="120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7431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1379" name="Picture 29" descr="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914650"/>
            <a:ext cx="472679" cy="47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0" name="WordArt 30"/>
          <p:cNvSpPr>
            <a:spLocks noChangeArrowheads="1" noChangeShapeType="1" noTextEdit="1"/>
          </p:cNvSpPr>
          <p:nvPr/>
        </p:nvSpPr>
        <p:spPr bwMode="auto">
          <a:xfrm>
            <a:off x="3313650" y="536760"/>
            <a:ext cx="5595614" cy="11532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700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Trân trọng cảm </a:t>
            </a:r>
            <a:r>
              <a:rPr lang="vi-VN" sz="27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 và</a:t>
            </a:r>
            <a:r>
              <a:rPr lang="en-US" sz="2700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 chúc</a:t>
            </a:r>
            <a:endParaRPr lang="en-US" sz="2700" b="1" kern="10"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7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kern="10" dirty="0" err="1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700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kern="10" err="1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7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700" b="1" kern="1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sức </a:t>
            </a:r>
            <a:r>
              <a:rPr lang="vi-VN" sz="2700" b="1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khỏe – hạnh phúc!</a:t>
            </a:r>
            <a:endParaRPr lang="en-US" sz="2700" b="1" kern="10" dirty="0"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1381" name="Picture 4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222" y="2566393"/>
            <a:ext cx="404813" cy="45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5" descr="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272" y="1492449"/>
            <a:ext cx="472679" cy="47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12" descr="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825948"/>
            <a:ext cx="466725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14" descr="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387" y="3524521"/>
            <a:ext cx="445294" cy="45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5" name="Picture 16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37" y="2814638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6" name="Picture 17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415" y="785216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7" name="Picture 18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893" y="1498448"/>
            <a:ext cx="48696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8" name="Picture 19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525" y="1954696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9" name="Picture 20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88" y="2564327"/>
            <a:ext cx="48696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0" name="Picture 21" descr="9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561" y="3036691"/>
            <a:ext cx="466725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1" name="Picture 22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478" y="2611154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2" name="Picture 23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728" y="4035028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3" name="Picture 24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373" y="1409471"/>
            <a:ext cx="404813" cy="45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4" name="Picture 25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32" y="3479603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5" name="Picture 26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131" y="2344936"/>
            <a:ext cx="404813" cy="45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6" name="Picture 27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203" y="3460553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7" name="Picture 28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468" y="3303389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8" name="Picture 6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116" y="2627114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9" name="Picture 7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922987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0" name="Picture 8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809" y="2831515"/>
            <a:ext cx="48696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1" name="Picture 9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89" y="2810472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2" name="Picture 10" descr="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767" y="2415468"/>
            <a:ext cx="445294" cy="4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3" name="Picture 11" descr="8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778920"/>
            <a:ext cx="514350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4" name="Picture 13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5" y="2105620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5" name="Picture 15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921" y="2741494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6" name="Picture 31" descr="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1" y="2447926"/>
            <a:ext cx="479822" cy="47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7" name="Picture 32" descr="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833" y="2012752"/>
            <a:ext cx="445294" cy="47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8" name="Picture 33" descr="5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533" y="2548537"/>
            <a:ext cx="48696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09" name="Picture 34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2428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0" name="Picture 35" descr="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4" y="2810472"/>
            <a:ext cx="445294" cy="45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1" name="Picture 36" descr="8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775" y="3025081"/>
            <a:ext cx="514350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2" name="Picture 37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10" y="2695495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3" name="Picture 38" descr="6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48" y="1773070"/>
            <a:ext cx="514350" cy="460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4" name="Picture 3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34" y="3431307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5" name="Picture 40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62" y="222234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6" name="Picture 41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018" y="286341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7" name="Picture 42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638" y="2079241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8" name="Picture 43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91" y="2160389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19" name="Picture 44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571" y="3127772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0" name="Picture 45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67" y="97637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1" name="Picture 46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31" y="2627113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2" name="Picture 47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69" y="301026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3" name="Picture 48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50" y="3161896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4" name="Picture 4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8" y="3019521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5" name="Picture 50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385" y="330759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6" name="Picture 51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272" y="141278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7" name="Picture 52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636" y="2786662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8" name="Picture 53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50" y="242798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29" name="Picture 54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28787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0" name="Picture 55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307" y="1929041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1" name="Picture 56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154" y="25169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2" name="Picture 57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54" y="2641403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3" name="Picture 58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933" y="293786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4" name="Picture 5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111" y="28384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5" name="Picture 60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30" y="283309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6" name="Picture 61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037" y="348278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7" name="Picture 62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51" y="240482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8" name="Picture 63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967" y="229886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39" name="Picture 64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614" y="1478353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0" name="Picture 65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043237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1" name="Picture 66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9324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2" name="Picture 67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040" y="341177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3" name="Picture 68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224" y="3232249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444" name="Picture 69" descr="Picture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001" y="3545682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79" name="1734344282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050" y="514350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89" descr="C:\Users\Administrator\Downloads\logo1 (1)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6" y="0"/>
            <a:ext cx="949956" cy="108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48258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385" fill="hold"/>
                                        <p:tgtEl>
                                          <p:spTgt spid="1198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87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ình nền PowerPoint học tập đẹp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7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0"/>
          <p:cNvSpPr txBox="1">
            <a:spLocks noChangeArrowheads="1"/>
          </p:cNvSpPr>
          <p:nvPr/>
        </p:nvSpPr>
        <p:spPr bwMode="auto">
          <a:xfrm>
            <a:off x="733424" y="2224599"/>
            <a:ext cx="7781925" cy="1592744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 sz="3200" i="1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3200" i="1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3200" i="1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3200" i="1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3200" i="1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3300" b="1" i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33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28 - LUYỆN TẬP: </a:t>
            </a:r>
          </a:p>
          <a:p>
            <a:pPr algn="ctr">
              <a:lnSpc>
                <a:spcPct val="150000"/>
              </a:lnSpc>
            </a:pPr>
            <a:r>
              <a:rPr lang="en-US" sz="33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ĐOẠN THẲNG. ĐỘ DÀI ĐOẠN THẲNG</a:t>
            </a:r>
            <a:endParaRPr lang="en-US" sz="3300" b="1" i="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/>
          </p:cNvPr>
          <p:cNvSpPr/>
          <p:nvPr/>
        </p:nvSpPr>
        <p:spPr>
          <a:xfrm>
            <a:off x="3024052" y="1479368"/>
            <a:ext cx="2922815" cy="6232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 defTabSz="342900" eaLnBrk="0" hangingPunct="0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 HỌC 6</a:t>
            </a:r>
          </a:p>
        </p:txBody>
      </p:sp>
    </p:spTree>
    <p:extLst>
      <p:ext uri="{BB962C8B-B14F-4D97-AF65-F5344CB8AC3E}">
        <p14:creationId xmlns:p14="http://schemas.microsoft.com/office/powerpoint/2010/main" val="328171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9"/>
          <p:cNvSpPr>
            <a:spLocks noChangeArrowheads="1" noChangeShapeType="1" noTextEdit="1"/>
          </p:cNvSpPr>
          <p:nvPr/>
        </p:nvSpPr>
        <p:spPr bwMode="auto">
          <a:xfrm>
            <a:off x="1478280" y="1493520"/>
            <a:ext cx="6598920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b="1" kern="10" dirty="0" smtClean="0">
                <a:gradFill rotWithShape="1">
                  <a:gsLst>
                    <a:gs pos="0">
                      <a:srgbClr val="336699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I. BÀI </a:t>
            </a:r>
            <a:r>
              <a:rPr lang="en-US" sz="5400" b="1" kern="10" dirty="0">
                <a:gradFill rotWithShape="1">
                  <a:gsLst>
                    <a:gs pos="0">
                      <a:srgbClr val="336699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TẬP TRẮC NGHIỆM</a:t>
            </a:r>
          </a:p>
        </p:txBody>
      </p:sp>
      <p:sp>
        <p:nvSpPr>
          <p:cNvPr id="5" name="WordArt 21"/>
          <p:cNvSpPr>
            <a:spLocks noChangeArrowheads="1" noChangeShapeType="1" noTextEdit="1"/>
          </p:cNvSpPr>
          <p:nvPr/>
        </p:nvSpPr>
        <p:spPr bwMode="auto">
          <a:xfrm>
            <a:off x="2853690" y="3154680"/>
            <a:ext cx="3848100" cy="162306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535758"/>
              </a:avLst>
            </a:prstTxWarp>
          </a:bodyPr>
          <a:lstStyle/>
          <a:p>
            <a:pPr algn="ctr"/>
            <a:r>
              <a:rPr lang="en-US" sz="2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CCCC"/>
                </a:solidFill>
                <a:latin typeface="Arial"/>
                <a:cs typeface="Arial"/>
              </a:rPr>
              <a:t>SUY NGHĨ NHANH BẠN </a:t>
            </a:r>
            <a:r>
              <a:rPr lang="en-US" sz="2400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CCCC"/>
                </a:solidFill>
                <a:latin typeface="Arial"/>
                <a:cs typeface="Arial"/>
              </a:rPr>
              <a:t>NHÉ !</a:t>
            </a:r>
            <a:endParaRPr lang="en-US" sz="24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33CCCC"/>
              </a:solidFill>
              <a:latin typeface="Arial"/>
              <a:cs typeface="Arial"/>
            </a:endParaRPr>
          </a:p>
        </p:txBody>
      </p:sp>
      <p:pic>
        <p:nvPicPr>
          <p:cNvPr id="6" name="Hình ảnh 5" descr="Ảnh có chứa văn bản, đồ họa véc-tơ, đồ chơi, búp bê&#10;&#10;Mô tả được tạo tự động">
            <a:extLst>
              <a:ext uri="{FF2B5EF4-FFF2-40B4-BE49-F238E27FC236}">
                <a16:creationId xmlns:a16="http://schemas.microsoft.com/office/drawing/2014/main" id="{215C178D-BF51-46E6-8097-E57E42901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064" y="3230880"/>
            <a:ext cx="1838386" cy="185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62915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4979194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0055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8480" y="2577218"/>
            <a:ext cx="1763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A50021"/>
                </a:solidFill>
                <a:latin typeface="Times New Roman" pitchFamily="18" charset="0"/>
              </a:rPr>
              <a:t>CÂU </a:t>
            </a:r>
            <a:r>
              <a:rPr lang="en-US" altLang="vi-VN" sz="2800" b="1" u="sng" dirty="0" smtClean="0">
                <a:solidFill>
                  <a:srgbClr val="A50021"/>
                </a:solidFill>
                <a:latin typeface="Times New Roman" pitchFamily="18" charset="0"/>
              </a:rPr>
              <a:t>1.</a:t>
            </a:r>
            <a:endParaRPr lang="en-US" altLang="vi-VN" sz="2800" u="sng" dirty="0">
              <a:solidFill>
                <a:srgbClr val="A50021"/>
              </a:solidFill>
              <a:latin typeface=".VnTimeH" pitchFamily="34" charset="0"/>
            </a:endParaRPr>
          </a:p>
        </p:txBody>
      </p:sp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1224487" y="2617758"/>
            <a:ext cx="612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000000"/>
                </a:solidFill>
                <a:latin typeface="Times New Roman" pitchFamily="18" charset="0"/>
              </a:rPr>
              <a:t>Hãy</a:t>
            </a:r>
            <a:r>
              <a:rPr lang="en-US" altLang="vi-VN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itchFamily="18" charset="0"/>
              </a:rPr>
              <a:t>chọn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itchFamily="18" charset="0"/>
              </a:rPr>
              <a:t>câu</a:t>
            </a:r>
            <a:r>
              <a:rPr lang="en-US" altLang="vi-VN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itchFamily="18" charset="0"/>
              </a:rPr>
              <a:t>trả</a:t>
            </a:r>
            <a:r>
              <a:rPr lang="en-US" altLang="vi-VN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itchFamily="18" charset="0"/>
              </a:rPr>
              <a:t>lời</a:t>
            </a:r>
            <a:r>
              <a:rPr lang="en-US" altLang="vi-VN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đúng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nhất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en-US" altLang="vi-VN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435" name="Text Box 11"/>
          <p:cNvSpPr txBox="1">
            <a:spLocks noChangeArrowheads="1"/>
          </p:cNvSpPr>
          <p:nvPr/>
        </p:nvSpPr>
        <p:spPr bwMode="auto">
          <a:xfrm>
            <a:off x="104775" y="3171637"/>
            <a:ext cx="7104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Số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đoạn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thẳng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có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trong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là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:       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896255" y="582006"/>
            <a:ext cx="4449631" cy="2035752"/>
            <a:chOff x="3078" y="2472"/>
            <a:chExt cx="2519" cy="1236"/>
          </a:xfrm>
        </p:grpSpPr>
        <p:sp>
          <p:nvSpPr>
            <p:cNvPr id="8232" name="Line 13"/>
            <p:cNvSpPr>
              <a:spLocks noChangeShapeType="1"/>
            </p:cNvSpPr>
            <p:nvPr/>
          </p:nvSpPr>
          <p:spPr bwMode="auto">
            <a:xfrm flipH="1">
              <a:off x="3250" y="2567"/>
              <a:ext cx="1179" cy="114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3" name="Line 14"/>
            <p:cNvSpPr>
              <a:spLocks noChangeShapeType="1"/>
            </p:cNvSpPr>
            <p:nvPr/>
          </p:nvSpPr>
          <p:spPr bwMode="auto">
            <a:xfrm>
              <a:off x="3767" y="2628"/>
              <a:ext cx="1576" cy="78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4" name="Line 15"/>
            <p:cNvSpPr>
              <a:spLocks noChangeShapeType="1"/>
            </p:cNvSpPr>
            <p:nvPr/>
          </p:nvSpPr>
          <p:spPr bwMode="auto">
            <a:xfrm flipV="1">
              <a:off x="3078" y="3081"/>
              <a:ext cx="2504" cy="3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5" name="Line 16"/>
            <p:cNvSpPr>
              <a:spLocks noChangeShapeType="1"/>
            </p:cNvSpPr>
            <p:nvPr/>
          </p:nvSpPr>
          <p:spPr bwMode="auto">
            <a:xfrm>
              <a:off x="4032" y="2556"/>
              <a:ext cx="490" cy="102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41" name="Text Box 17"/>
            <p:cNvSpPr txBox="1">
              <a:spLocks noChangeArrowheads="1"/>
            </p:cNvSpPr>
            <p:nvPr/>
          </p:nvSpPr>
          <p:spPr bwMode="auto">
            <a:xfrm>
              <a:off x="5357" y="2781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3" name="Text Box 19"/>
            <p:cNvSpPr txBox="1">
              <a:spLocks noChangeArrowheads="1"/>
            </p:cNvSpPr>
            <p:nvPr/>
          </p:nvSpPr>
          <p:spPr bwMode="auto">
            <a:xfrm>
              <a:off x="3450" y="3372"/>
              <a:ext cx="34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4" name="Text Box 20"/>
            <p:cNvSpPr txBox="1">
              <a:spLocks noChangeArrowheads="1"/>
            </p:cNvSpPr>
            <p:nvPr/>
          </p:nvSpPr>
          <p:spPr bwMode="auto">
            <a:xfrm>
              <a:off x="4182" y="3258"/>
              <a:ext cx="333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5" name="Text Box 21"/>
            <p:cNvSpPr txBox="1">
              <a:spLocks noChangeArrowheads="1"/>
            </p:cNvSpPr>
            <p:nvPr/>
          </p:nvSpPr>
          <p:spPr bwMode="auto">
            <a:xfrm>
              <a:off x="4752" y="3180"/>
              <a:ext cx="28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6" name="Text Box 22"/>
            <p:cNvSpPr txBox="1">
              <a:spLocks noChangeArrowheads="1"/>
            </p:cNvSpPr>
            <p:nvPr/>
          </p:nvSpPr>
          <p:spPr bwMode="auto">
            <a:xfrm>
              <a:off x="4050" y="2472"/>
              <a:ext cx="335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7" name="Text Box 23"/>
            <p:cNvSpPr txBox="1">
              <a:spLocks noChangeArrowheads="1"/>
            </p:cNvSpPr>
            <p:nvPr/>
          </p:nvSpPr>
          <p:spPr bwMode="auto">
            <a:xfrm>
              <a:off x="4056" y="2656"/>
              <a:ext cx="14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48" name="Text Box 24"/>
            <p:cNvSpPr txBox="1">
              <a:spLocks noChangeArrowheads="1"/>
            </p:cNvSpPr>
            <p:nvPr/>
          </p:nvSpPr>
          <p:spPr bwMode="auto">
            <a:xfrm>
              <a:off x="3464" y="3213"/>
              <a:ext cx="251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49" name="Text Box 25"/>
            <p:cNvSpPr txBox="1">
              <a:spLocks noChangeArrowheads="1"/>
            </p:cNvSpPr>
            <p:nvPr/>
          </p:nvSpPr>
          <p:spPr bwMode="auto">
            <a:xfrm>
              <a:off x="4268" y="3085"/>
              <a:ext cx="222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50" name="Text Box 26"/>
            <p:cNvSpPr txBox="1">
              <a:spLocks noChangeArrowheads="1"/>
            </p:cNvSpPr>
            <p:nvPr/>
          </p:nvSpPr>
          <p:spPr bwMode="auto">
            <a:xfrm>
              <a:off x="4807" y="3003"/>
              <a:ext cx="24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</p:grpSp>
      <p:sp>
        <p:nvSpPr>
          <p:cNvPr id="103451" name="Text Box 27"/>
          <p:cNvSpPr txBox="1">
            <a:spLocks noChangeArrowheads="1"/>
          </p:cNvSpPr>
          <p:nvPr/>
        </p:nvSpPr>
        <p:spPr bwMode="auto">
          <a:xfrm>
            <a:off x="700761" y="3696729"/>
            <a:ext cx="1317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rgbClr val="0000CC"/>
                </a:solidFill>
                <a:latin typeface="Times New Roman" pitchFamily="18" charset="0"/>
              </a:rPr>
              <a:t>A. 5</a:t>
            </a:r>
            <a:endParaRPr lang="en-US" altLang="vi-VN" dirty="0">
              <a:solidFill>
                <a:srgbClr val="0000CC"/>
              </a:solidFill>
              <a:latin typeface=".VnTimeH" pitchFamily="34" charset="0"/>
            </a:endParaRPr>
          </a:p>
        </p:txBody>
      </p:sp>
      <p:sp>
        <p:nvSpPr>
          <p:cNvPr id="103458" name="Text Box 34"/>
          <p:cNvSpPr txBox="1">
            <a:spLocks noChangeArrowheads="1"/>
          </p:cNvSpPr>
          <p:nvPr/>
        </p:nvSpPr>
        <p:spPr bwMode="auto">
          <a:xfrm>
            <a:off x="4596833" y="3727956"/>
            <a:ext cx="1317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rgbClr val="0000CC"/>
                </a:solidFill>
                <a:latin typeface="Times New Roman" pitchFamily="18" charset="0"/>
              </a:rPr>
              <a:t>C. 7</a:t>
            </a:r>
            <a:endParaRPr lang="en-US" altLang="vi-VN" dirty="0">
              <a:solidFill>
                <a:srgbClr val="0000CC"/>
              </a:solidFill>
              <a:latin typeface=".VnTimeH" pitchFamily="34" charset="0"/>
            </a:endParaRPr>
          </a:p>
        </p:txBody>
      </p:sp>
      <p:sp>
        <p:nvSpPr>
          <p:cNvPr id="103459" name="Text Box 35"/>
          <p:cNvSpPr txBox="1">
            <a:spLocks noChangeArrowheads="1"/>
          </p:cNvSpPr>
          <p:nvPr/>
        </p:nvSpPr>
        <p:spPr bwMode="auto">
          <a:xfrm>
            <a:off x="6711115" y="3702354"/>
            <a:ext cx="1317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rgbClr val="0000CC"/>
                </a:solidFill>
                <a:latin typeface="Times New Roman" pitchFamily="18" charset="0"/>
              </a:rPr>
              <a:t>D. 8</a:t>
            </a:r>
            <a:endParaRPr lang="en-US" altLang="vi-VN" dirty="0">
              <a:solidFill>
                <a:srgbClr val="0000CC"/>
              </a:solidFill>
              <a:latin typeface=".VnTimeH" pitchFamily="34" charset="0"/>
            </a:endParaRPr>
          </a:p>
        </p:txBody>
      </p:sp>
      <p:sp>
        <p:nvSpPr>
          <p:cNvPr id="103460" name="Text Box 36"/>
          <p:cNvSpPr txBox="1">
            <a:spLocks noChangeArrowheads="1"/>
          </p:cNvSpPr>
          <p:nvPr/>
        </p:nvSpPr>
        <p:spPr bwMode="auto">
          <a:xfrm>
            <a:off x="0" y="563026"/>
            <a:ext cx="3438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Cho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vẽ</a:t>
            </a:r>
            <a:r>
              <a:rPr lang="en-US" altLang="vi-VN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altLang="vi-VN" sz="2800" b="1" dirty="0" smtClean="0">
                <a:solidFill>
                  <a:srgbClr val="0000CC"/>
                </a:solidFill>
                <a:latin typeface="Times New Roman" pitchFamily="18" charset="0"/>
              </a:rPr>
              <a:t>:</a:t>
            </a:r>
            <a:endParaRPr lang="en-US" altLang="vi-VN" sz="2800" dirty="0">
              <a:solidFill>
                <a:srgbClr val="0000CC"/>
              </a:solidFill>
              <a:latin typeface=".VnTimeH" pitchFamily="34" charset="0"/>
            </a:endParaRPr>
          </a:p>
        </p:txBody>
      </p:sp>
      <p:sp>
        <p:nvSpPr>
          <p:cNvPr id="103461" name="Oval 37"/>
          <p:cNvSpPr>
            <a:spLocks noChangeArrowheads="1"/>
          </p:cNvSpPr>
          <p:nvPr/>
        </p:nvSpPr>
        <p:spPr bwMode="auto">
          <a:xfrm>
            <a:off x="2632471" y="3734303"/>
            <a:ext cx="623720" cy="597694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 altLang="vi-VN"/>
          </a:p>
        </p:txBody>
      </p:sp>
      <p:sp>
        <p:nvSpPr>
          <p:cNvPr id="103457" name="Text Box 33"/>
          <p:cNvSpPr txBox="1">
            <a:spLocks noChangeArrowheads="1"/>
          </p:cNvSpPr>
          <p:nvPr/>
        </p:nvSpPr>
        <p:spPr bwMode="auto">
          <a:xfrm>
            <a:off x="2712205" y="3719193"/>
            <a:ext cx="13176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rgbClr val="0000CC"/>
                </a:solidFill>
                <a:latin typeface="Times New Roman" pitchFamily="18" charset="0"/>
              </a:rPr>
              <a:t>B. 6</a:t>
            </a:r>
            <a:endParaRPr lang="en-US" altLang="vi-VN" dirty="0">
              <a:solidFill>
                <a:srgbClr val="0000CC"/>
              </a:solidFill>
              <a:latin typeface=".VnTimeH" pitchFamily="34" charset="0"/>
            </a:endParaRPr>
          </a:p>
        </p:txBody>
      </p:sp>
      <p:sp>
        <p:nvSpPr>
          <p:cNvPr id="103462" name="Text Box 38"/>
          <p:cNvSpPr txBox="1">
            <a:spLocks noChangeArrowheads="1"/>
          </p:cNvSpPr>
          <p:nvPr/>
        </p:nvSpPr>
        <p:spPr bwMode="auto">
          <a:xfrm>
            <a:off x="210954" y="4352857"/>
            <a:ext cx="77122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C00000"/>
                </a:solidFill>
                <a:latin typeface="Times New Roman" pitchFamily="18" charset="0"/>
              </a:rPr>
              <a:t>Các</a:t>
            </a:r>
            <a:r>
              <a:rPr lang="en-US" altLang="vi-VN" sz="28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>
                <a:solidFill>
                  <a:srgbClr val="C00000"/>
                </a:solidFill>
                <a:latin typeface="Times New Roman" pitchFamily="18" charset="0"/>
              </a:rPr>
              <a:t>đoạn</a:t>
            </a:r>
            <a:r>
              <a:rPr lang="en-US" altLang="vi-VN" sz="28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C00000"/>
                </a:solidFill>
                <a:latin typeface="Times New Roman" pitchFamily="18" charset="0"/>
              </a:rPr>
              <a:t>thẳng</a:t>
            </a:r>
            <a:r>
              <a:rPr lang="en-US" altLang="vi-VN" sz="2800" b="1" dirty="0" smtClean="0">
                <a:solidFill>
                  <a:srgbClr val="C00000"/>
                </a:solidFill>
                <a:latin typeface="Times New Roman" pitchFamily="18" charset="0"/>
              </a:rPr>
              <a:t>: OA; OB; OC; AB; AC; BC.</a:t>
            </a:r>
            <a:endParaRPr lang="en-US" altLang="vi-VN" sz="2800" dirty="0">
              <a:solidFill>
                <a:srgbClr val="C00000"/>
              </a:solidFill>
              <a:latin typeface=".VnTimeH" pitchFamily="34" charset="0"/>
            </a:endParaRPr>
          </a:p>
        </p:txBody>
      </p:sp>
      <p:pic>
        <p:nvPicPr>
          <p:cNvPr id="34" name="Picture 8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805" y="3786187"/>
            <a:ext cx="1081549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Hết</a:t>
            </a:r>
            <a:r>
              <a:rPr lang="en-US" altLang="vi-VN" sz="1800" b="1" dirty="0">
                <a:solidFill>
                  <a:srgbClr val="0000FF"/>
                </a:solidFill>
                <a:latin typeface=".VnArial" pitchFamily="34" charset="0"/>
              </a:rPr>
              <a:t> </a:t>
            </a:r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giờ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36" name="Oval 10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7" name="Oval 11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8" name="Oval 12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39" name="Oval 13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000" b="1">
                <a:solidFill>
                  <a:srgbClr val="0000FF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40" name="Oval 14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41" name="Oval 15"/>
          <p:cNvSpPr>
            <a:spLocks noChangeArrowheads="1"/>
          </p:cNvSpPr>
          <p:nvPr/>
        </p:nvSpPr>
        <p:spPr bwMode="auto">
          <a:xfrm>
            <a:off x="7964886" y="4198144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42" name="Oval 16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3" name="Oval 17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44" name="Oval 18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45" name="Oval 19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10</a:t>
            </a:r>
          </a:p>
        </p:txBody>
      </p:sp>
      <p:sp>
        <p:nvSpPr>
          <p:cNvPr id="46" name="Oval 20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11</a:t>
            </a:r>
          </a:p>
        </p:txBody>
      </p:sp>
      <p:sp>
        <p:nvSpPr>
          <p:cNvPr id="47" name="Oval 21"/>
          <p:cNvSpPr>
            <a:spLocks noChangeArrowheads="1"/>
          </p:cNvSpPr>
          <p:nvPr/>
        </p:nvSpPr>
        <p:spPr bwMode="auto">
          <a:xfrm>
            <a:off x="7964886" y="4186238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48" name="Oval 22"/>
          <p:cNvSpPr>
            <a:spLocks noChangeArrowheads="1"/>
          </p:cNvSpPr>
          <p:nvPr/>
        </p:nvSpPr>
        <p:spPr bwMode="auto">
          <a:xfrm>
            <a:off x="7964886" y="4200525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13</a:t>
            </a: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auto">
          <a:xfrm>
            <a:off x="7964886" y="4186238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14</a:t>
            </a:r>
          </a:p>
        </p:txBody>
      </p:sp>
      <p:sp>
        <p:nvSpPr>
          <p:cNvPr id="50" name="Oval 24"/>
          <p:cNvSpPr>
            <a:spLocks noChangeArrowheads="1"/>
          </p:cNvSpPr>
          <p:nvPr/>
        </p:nvSpPr>
        <p:spPr bwMode="auto">
          <a:xfrm>
            <a:off x="7964886" y="4183857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15</a:t>
            </a:r>
          </a:p>
        </p:txBody>
      </p:sp>
      <p:sp>
        <p:nvSpPr>
          <p:cNvPr id="51" name="Oval 25"/>
          <p:cNvSpPr>
            <a:spLocks noChangeArrowheads="1"/>
          </p:cNvSpPr>
          <p:nvPr/>
        </p:nvSpPr>
        <p:spPr bwMode="auto">
          <a:xfrm>
            <a:off x="7953654" y="4214930"/>
            <a:ext cx="73637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Thời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gian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8231" name="Text Box 24"/>
          <p:cNvSpPr txBox="1">
            <a:spLocks noChangeArrowheads="1"/>
          </p:cNvSpPr>
          <p:nvPr/>
        </p:nvSpPr>
        <p:spPr bwMode="auto">
          <a:xfrm>
            <a:off x="3300413" y="14287"/>
            <a:ext cx="2424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FF0000"/>
                </a:solidFill>
                <a:latin typeface="Times New Roman" pitchFamily="18" charset="0"/>
              </a:rPr>
              <a:t>BÀI TẬP 1</a:t>
            </a:r>
            <a:endParaRPr lang="en-US" altLang="vi-VN" sz="2800" u="sng" dirty="0">
              <a:solidFill>
                <a:srgbClr val="FF0000"/>
              </a:solidFill>
              <a:latin typeface=".VnTimeH" pitchFamily="34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4209942" y="1591335"/>
            <a:ext cx="121657" cy="12676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5294043" y="1332492"/>
            <a:ext cx="78317" cy="158244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560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10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10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1000"/>
                                        <p:tgtEl>
                                          <p:spTgt spid="103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103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1000"/>
                                        <p:tgtEl>
                                          <p:spTgt spid="103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0"/>
                                        <p:tgtEl>
                                          <p:spTgt spid="103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2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6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0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6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0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94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98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02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2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16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7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20" presetID="4" presetClass="exit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7" dur="2000"/>
                                        <p:tgtEl>
                                          <p:spTgt spid="103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3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3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103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3" grpId="0"/>
      <p:bldP spid="103434" grpId="0"/>
      <p:bldP spid="103435" grpId="0"/>
      <p:bldP spid="103451" grpId="0"/>
      <p:bldP spid="103458" grpId="0"/>
      <p:bldP spid="103459" grpId="0"/>
      <p:bldP spid="103460" grpId="0"/>
      <p:bldP spid="103461" grpId="0" animBg="1"/>
      <p:bldP spid="103461" grpId="1" animBg="1"/>
      <p:bldP spid="103457" grpId="0"/>
      <p:bldP spid="103462" grpId="0"/>
      <p:bldP spid="35" grpId="0" build="allAtOnce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62915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4979194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0055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8480" y="2577218"/>
            <a:ext cx="1763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A50021"/>
                </a:solidFill>
                <a:latin typeface="Times New Roman" pitchFamily="18" charset="0"/>
              </a:rPr>
              <a:t>CÂU </a:t>
            </a:r>
            <a:r>
              <a:rPr lang="en-US" altLang="vi-VN" sz="2800" b="1" u="sng" dirty="0" smtClean="0">
                <a:solidFill>
                  <a:srgbClr val="A50021"/>
                </a:solidFill>
                <a:latin typeface="Times New Roman" pitchFamily="18" charset="0"/>
              </a:rPr>
              <a:t>2.</a:t>
            </a:r>
            <a:endParaRPr lang="en-US" altLang="vi-VN" sz="2800" u="sng" dirty="0">
              <a:solidFill>
                <a:srgbClr val="A50021"/>
              </a:solidFill>
              <a:latin typeface=".VnTimeH" pitchFamily="34" charset="0"/>
            </a:endParaRPr>
          </a:p>
        </p:txBody>
      </p:sp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1224487" y="2617758"/>
            <a:ext cx="61214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Mỗi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phát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biểu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sau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C00000"/>
                </a:solidFill>
                <a:latin typeface="Times New Roman" pitchFamily="18" charset="0"/>
              </a:rPr>
              <a:t>đúng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 hay </a:t>
            </a:r>
            <a:r>
              <a:rPr lang="en-US" altLang="vi-VN" sz="2800" b="1" dirty="0" err="1" smtClean="0">
                <a:solidFill>
                  <a:srgbClr val="C00000"/>
                </a:solidFill>
                <a:latin typeface="Times New Roman" pitchFamily="18" charset="0"/>
              </a:rPr>
              <a:t>sai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itchFamily="18" charset="0"/>
              </a:rPr>
              <a:t>?</a:t>
            </a:r>
            <a:endParaRPr lang="en-US" altLang="vi-VN" sz="28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vi-VN" sz="2800" dirty="0">
              <a:solidFill>
                <a:srgbClr val="A50021"/>
              </a:solidFill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971800" y="627896"/>
            <a:ext cx="4677697" cy="2084387"/>
            <a:chOff x="3078" y="2496"/>
            <a:chExt cx="2519" cy="1212"/>
          </a:xfrm>
        </p:grpSpPr>
        <p:sp>
          <p:nvSpPr>
            <p:cNvPr id="8232" name="Line 13"/>
            <p:cNvSpPr>
              <a:spLocks noChangeShapeType="1"/>
            </p:cNvSpPr>
            <p:nvPr/>
          </p:nvSpPr>
          <p:spPr bwMode="auto">
            <a:xfrm flipH="1">
              <a:off x="3250" y="2567"/>
              <a:ext cx="1179" cy="114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3" name="Line 14"/>
            <p:cNvSpPr>
              <a:spLocks noChangeShapeType="1"/>
            </p:cNvSpPr>
            <p:nvPr/>
          </p:nvSpPr>
          <p:spPr bwMode="auto">
            <a:xfrm>
              <a:off x="3767" y="2628"/>
              <a:ext cx="1576" cy="78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4" name="Line 15"/>
            <p:cNvSpPr>
              <a:spLocks noChangeShapeType="1"/>
            </p:cNvSpPr>
            <p:nvPr/>
          </p:nvSpPr>
          <p:spPr bwMode="auto">
            <a:xfrm flipV="1">
              <a:off x="3078" y="3081"/>
              <a:ext cx="2504" cy="3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5" name="Line 16"/>
            <p:cNvSpPr>
              <a:spLocks noChangeShapeType="1"/>
            </p:cNvSpPr>
            <p:nvPr/>
          </p:nvSpPr>
          <p:spPr bwMode="auto">
            <a:xfrm>
              <a:off x="4032" y="2556"/>
              <a:ext cx="490" cy="102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41" name="Text Box 17"/>
            <p:cNvSpPr txBox="1">
              <a:spLocks noChangeArrowheads="1"/>
            </p:cNvSpPr>
            <p:nvPr/>
          </p:nvSpPr>
          <p:spPr bwMode="auto">
            <a:xfrm>
              <a:off x="5357" y="2811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3" name="Text Box 19"/>
            <p:cNvSpPr txBox="1">
              <a:spLocks noChangeArrowheads="1"/>
            </p:cNvSpPr>
            <p:nvPr/>
          </p:nvSpPr>
          <p:spPr bwMode="auto">
            <a:xfrm>
              <a:off x="3450" y="3372"/>
              <a:ext cx="34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4" name="Text Box 20"/>
            <p:cNvSpPr txBox="1">
              <a:spLocks noChangeArrowheads="1"/>
            </p:cNvSpPr>
            <p:nvPr/>
          </p:nvSpPr>
          <p:spPr bwMode="auto">
            <a:xfrm>
              <a:off x="4206" y="3252"/>
              <a:ext cx="333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5" name="Text Box 21"/>
            <p:cNvSpPr txBox="1">
              <a:spLocks noChangeArrowheads="1"/>
            </p:cNvSpPr>
            <p:nvPr/>
          </p:nvSpPr>
          <p:spPr bwMode="auto">
            <a:xfrm>
              <a:off x="4752" y="3168"/>
              <a:ext cx="28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6" name="Text Box 22"/>
            <p:cNvSpPr txBox="1">
              <a:spLocks noChangeArrowheads="1"/>
            </p:cNvSpPr>
            <p:nvPr/>
          </p:nvSpPr>
          <p:spPr bwMode="auto">
            <a:xfrm>
              <a:off x="4056" y="2496"/>
              <a:ext cx="335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7" name="Text Box 23"/>
            <p:cNvSpPr txBox="1">
              <a:spLocks noChangeArrowheads="1"/>
            </p:cNvSpPr>
            <p:nvPr/>
          </p:nvSpPr>
          <p:spPr bwMode="auto">
            <a:xfrm>
              <a:off x="4056" y="2656"/>
              <a:ext cx="14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48" name="Text Box 24"/>
            <p:cNvSpPr txBox="1">
              <a:spLocks noChangeArrowheads="1"/>
            </p:cNvSpPr>
            <p:nvPr/>
          </p:nvSpPr>
          <p:spPr bwMode="auto">
            <a:xfrm>
              <a:off x="3464" y="3213"/>
              <a:ext cx="251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49" name="Text Box 25"/>
            <p:cNvSpPr txBox="1">
              <a:spLocks noChangeArrowheads="1"/>
            </p:cNvSpPr>
            <p:nvPr/>
          </p:nvSpPr>
          <p:spPr bwMode="auto">
            <a:xfrm>
              <a:off x="4268" y="3085"/>
              <a:ext cx="222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50" name="Text Box 26"/>
            <p:cNvSpPr txBox="1">
              <a:spLocks noChangeArrowheads="1"/>
            </p:cNvSpPr>
            <p:nvPr/>
          </p:nvSpPr>
          <p:spPr bwMode="auto">
            <a:xfrm>
              <a:off x="4807" y="3003"/>
              <a:ext cx="24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</p:grpSp>
      <p:sp>
        <p:nvSpPr>
          <p:cNvPr id="103460" name="Text Box 36"/>
          <p:cNvSpPr txBox="1">
            <a:spLocks noChangeArrowheads="1"/>
          </p:cNvSpPr>
          <p:nvPr/>
        </p:nvSpPr>
        <p:spPr bwMode="auto">
          <a:xfrm>
            <a:off x="0" y="563026"/>
            <a:ext cx="3438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Cho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vẽ</a:t>
            </a:r>
            <a:r>
              <a:rPr lang="en-US" altLang="vi-VN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altLang="vi-VN" sz="2800" b="1" dirty="0" smtClean="0">
                <a:solidFill>
                  <a:srgbClr val="0000CC"/>
                </a:solidFill>
                <a:latin typeface="Times New Roman" pitchFamily="18" charset="0"/>
              </a:rPr>
              <a:t>:</a:t>
            </a:r>
            <a:endParaRPr lang="en-US" altLang="vi-VN" sz="2800" dirty="0">
              <a:solidFill>
                <a:srgbClr val="0000CC"/>
              </a:solidFill>
              <a:latin typeface=".VnTimeH" pitchFamily="34" charset="0"/>
            </a:endParaRPr>
          </a:p>
        </p:txBody>
      </p:sp>
      <p:pic>
        <p:nvPicPr>
          <p:cNvPr id="34" name="Picture 8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36" y="3844802"/>
            <a:ext cx="108351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Hết</a:t>
            </a:r>
            <a:r>
              <a:rPr lang="en-US" altLang="vi-VN" sz="1800" b="1" dirty="0">
                <a:solidFill>
                  <a:srgbClr val="0000FF"/>
                </a:solidFill>
                <a:latin typeface=".VnArial" pitchFamily="34" charset="0"/>
              </a:rPr>
              <a:t> </a:t>
            </a:r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giờ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36" name="Oval 10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7" name="Oval 11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8" name="Oval 12"/>
          <p:cNvSpPr>
            <a:spLocks noChangeArrowheads="1"/>
          </p:cNvSpPr>
          <p:nvPr/>
        </p:nvSpPr>
        <p:spPr bwMode="auto">
          <a:xfrm>
            <a:off x="8085671" y="4281360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39" name="Oval 13"/>
          <p:cNvSpPr>
            <a:spLocks noChangeArrowheads="1"/>
          </p:cNvSpPr>
          <p:nvPr/>
        </p:nvSpPr>
        <p:spPr bwMode="auto">
          <a:xfrm>
            <a:off x="8085671" y="4281360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000" b="1">
                <a:solidFill>
                  <a:srgbClr val="0000FF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40" name="Oval 14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41" name="Oval 15"/>
          <p:cNvSpPr>
            <a:spLocks noChangeArrowheads="1"/>
          </p:cNvSpPr>
          <p:nvPr/>
        </p:nvSpPr>
        <p:spPr bwMode="auto">
          <a:xfrm>
            <a:off x="8085671" y="4281360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42" name="Oval 16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3" name="Oval 17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44" name="Oval 18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45" name="Oval 19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10</a:t>
            </a:r>
          </a:p>
        </p:txBody>
      </p:sp>
      <p:sp>
        <p:nvSpPr>
          <p:cNvPr id="46" name="Oval 20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11</a:t>
            </a:r>
          </a:p>
        </p:txBody>
      </p:sp>
      <p:sp>
        <p:nvSpPr>
          <p:cNvPr id="47" name="Oval 21"/>
          <p:cNvSpPr>
            <a:spLocks noChangeArrowheads="1"/>
          </p:cNvSpPr>
          <p:nvPr/>
        </p:nvSpPr>
        <p:spPr bwMode="auto">
          <a:xfrm>
            <a:off x="8085671" y="4269454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48" name="Oval 22"/>
          <p:cNvSpPr>
            <a:spLocks noChangeArrowheads="1"/>
          </p:cNvSpPr>
          <p:nvPr/>
        </p:nvSpPr>
        <p:spPr bwMode="auto">
          <a:xfrm>
            <a:off x="8085671" y="4283741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13</a:t>
            </a: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auto">
          <a:xfrm>
            <a:off x="8085671" y="4269454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14</a:t>
            </a:r>
          </a:p>
        </p:txBody>
      </p:sp>
      <p:sp>
        <p:nvSpPr>
          <p:cNvPr id="50" name="Oval 24"/>
          <p:cNvSpPr>
            <a:spLocks noChangeArrowheads="1"/>
          </p:cNvSpPr>
          <p:nvPr/>
        </p:nvSpPr>
        <p:spPr bwMode="auto">
          <a:xfrm>
            <a:off x="8085671" y="4267073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15</a:t>
            </a:r>
          </a:p>
        </p:txBody>
      </p:sp>
      <p:sp>
        <p:nvSpPr>
          <p:cNvPr id="51" name="Oval 25"/>
          <p:cNvSpPr>
            <a:spLocks noChangeArrowheads="1"/>
          </p:cNvSpPr>
          <p:nvPr/>
        </p:nvSpPr>
        <p:spPr bwMode="auto">
          <a:xfrm>
            <a:off x="8065034" y="4267073"/>
            <a:ext cx="737709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Thời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gian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8231" name="Text Box 24"/>
          <p:cNvSpPr txBox="1">
            <a:spLocks noChangeArrowheads="1"/>
          </p:cNvSpPr>
          <p:nvPr/>
        </p:nvSpPr>
        <p:spPr bwMode="auto">
          <a:xfrm>
            <a:off x="3300413" y="14287"/>
            <a:ext cx="2424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FF0000"/>
                </a:solidFill>
                <a:latin typeface="Times New Roman" pitchFamily="18" charset="0"/>
              </a:rPr>
              <a:t>BÀI TẬP 1</a:t>
            </a:r>
            <a:endParaRPr lang="en-US" altLang="vi-VN" sz="2800" u="sng" dirty="0">
              <a:solidFill>
                <a:srgbClr val="FF0000"/>
              </a:solidFill>
              <a:latin typeface=".VnTimeH" pitchFamily="34" charset="0"/>
            </a:endParaRPr>
          </a:p>
        </p:txBody>
      </p: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-9832" y="3199814"/>
            <a:ext cx="44815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1)  AB </a:t>
            </a:r>
            <a:r>
              <a:rPr lang="en-US" altLang="vi-VN" sz="2800" b="1" dirty="0">
                <a:solidFill>
                  <a:srgbClr val="0000FF"/>
                </a:solidFill>
                <a:latin typeface="Times New Roman" pitchFamily="18" charset="0"/>
              </a:rPr>
              <a:t>= AC</a:t>
            </a:r>
          </a:p>
        </p:txBody>
      </p:sp>
      <p:sp>
        <p:nvSpPr>
          <p:cNvPr id="53" name="Text Box 40"/>
          <p:cNvSpPr txBox="1">
            <a:spLocks noChangeArrowheads="1"/>
          </p:cNvSpPr>
          <p:nvPr/>
        </p:nvSpPr>
        <p:spPr bwMode="auto">
          <a:xfrm>
            <a:off x="19879" y="3715987"/>
            <a:ext cx="26384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2) OA </a:t>
            </a:r>
            <a:r>
              <a:rPr lang="en-US" altLang="vi-VN" sz="2800" b="1" dirty="0">
                <a:solidFill>
                  <a:srgbClr val="0000FF"/>
                </a:solidFill>
                <a:latin typeface="Times New Roman" pitchFamily="18" charset="0"/>
              </a:rPr>
              <a:t>= OC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4064" y="4210564"/>
            <a:ext cx="8117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3) B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thuộc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đoạn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thẳng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AC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nên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B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nằm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giữa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A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itchFamily="18" charset="0"/>
              </a:rPr>
              <a:t> C.</a:t>
            </a:r>
            <a:endParaRPr lang="en-US" altLang="vi-VN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5" name="Rectangle 44"/>
          <p:cNvSpPr>
            <a:spLocks noChangeArrowheads="1"/>
          </p:cNvSpPr>
          <p:nvPr/>
        </p:nvSpPr>
        <p:spPr bwMode="auto">
          <a:xfrm>
            <a:off x="2223169" y="3196723"/>
            <a:ext cx="660400" cy="446088"/>
          </a:xfrm>
          <a:prstGeom prst="rect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accent4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vi-VN" alt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44"/>
          <p:cNvSpPr>
            <a:spLocks noChangeArrowheads="1"/>
          </p:cNvSpPr>
          <p:nvPr/>
        </p:nvSpPr>
        <p:spPr bwMode="auto">
          <a:xfrm>
            <a:off x="2231190" y="3770228"/>
            <a:ext cx="660400" cy="446088"/>
          </a:xfrm>
          <a:prstGeom prst="rect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accent4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vi-VN" alt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4367816" y="1635133"/>
            <a:ext cx="113364" cy="144374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5463139" y="1332600"/>
            <a:ext cx="39868" cy="174060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44"/>
          <p:cNvSpPr>
            <a:spLocks noChangeArrowheads="1"/>
          </p:cNvSpPr>
          <p:nvPr/>
        </p:nvSpPr>
        <p:spPr bwMode="auto">
          <a:xfrm>
            <a:off x="7945947" y="4173145"/>
            <a:ext cx="606092" cy="513155"/>
          </a:xfrm>
          <a:prstGeom prst="rect">
            <a:avLst/>
          </a:prstGeom>
          <a:solidFill>
            <a:schemeClr val="bg1">
              <a:lumMod val="90000"/>
            </a:schemeClr>
          </a:solidFill>
          <a:ln w="19050">
            <a:solidFill>
              <a:schemeClr val="accent4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vi-VN" alt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560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10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2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0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8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2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70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74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78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82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92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96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7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00" presetID="4" presetClass="exit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3" grpId="0"/>
      <p:bldP spid="103434" grpId="0"/>
      <p:bldP spid="103460" grpId="0"/>
      <p:bldP spid="35" grpId="0" build="allAtOnce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4" grpId="0"/>
      <p:bldP spid="55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62915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3" y="4979194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40055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Picture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4953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0" y="2687229"/>
            <a:ext cx="1763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C00000"/>
                </a:solidFill>
                <a:latin typeface="Times New Roman" pitchFamily="18" charset="0"/>
              </a:rPr>
              <a:t>CÂU 3</a:t>
            </a:r>
            <a:r>
              <a:rPr lang="en-US" altLang="vi-VN" sz="2800" b="1" u="sng" dirty="0" smtClean="0">
                <a:solidFill>
                  <a:srgbClr val="C00000"/>
                </a:solidFill>
                <a:latin typeface="Times New Roman" pitchFamily="18" charset="0"/>
              </a:rPr>
              <a:t>.</a:t>
            </a:r>
            <a:endParaRPr lang="en-US" altLang="vi-VN" sz="2800" u="sng" dirty="0">
              <a:solidFill>
                <a:srgbClr val="C00000"/>
              </a:solidFill>
              <a:latin typeface=".VnTimeH" pitchFamily="34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896256" y="582006"/>
            <a:ext cx="4203221" cy="1954641"/>
            <a:chOff x="3078" y="2472"/>
            <a:chExt cx="2519" cy="1236"/>
          </a:xfrm>
        </p:grpSpPr>
        <p:sp>
          <p:nvSpPr>
            <p:cNvPr id="8232" name="Line 13"/>
            <p:cNvSpPr>
              <a:spLocks noChangeShapeType="1"/>
            </p:cNvSpPr>
            <p:nvPr/>
          </p:nvSpPr>
          <p:spPr bwMode="auto">
            <a:xfrm flipH="1">
              <a:off x="3250" y="2567"/>
              <a:ext cx="1179" cy="114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3" name="Line 14"/>
            <p:cNvSpPr>
              <a:spLocks noChangeShapeType="1"/>
            </p:cNvSpPr>
            <p:nvPr/>
          </p:nvSpPr>
          <p:spPr bwMode="auto">
            <a:xfrm>
              <a:off x="3767" y="2628"/>
              <a:ext cx="1576" cy="78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4" name="Line 15"/>
            <p:cNvSpPr>
              <a:spLocks noChangeShapeType="1"/>
            </p:cNvSpPr>
            <p:nvPr/>
          </p:nvSpPr>
          <p:spPr bwMode="auto">
            <a:xfrm flipV="1">
              <a:off x="3078" y="3081"/>
              <a:ext cx="2504" cy="3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35" name="Line 16"/>
            <p:cNvSpPr>
              <a:spLocks noChangeShapeType="1"/>
            </p:cNvSpPr>
            <p:nvPr/>
          </p:nvSpPr>
          <p:spPr bwMode="auto">
            <a:xfrm>
              <a:off x="4032" y="2556"/>
              <a:ext cx="490" cy="102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41" name="Text Box 17"/>
            <p:cNvSpPr txBox="1">
              <a:spLocks noChangeArrowheads="1"/>
            </p:cNvSpPr>
            <p:nvPr/>
          </p:nvSpPr>
          <p:spPr bwMode="auto">
            <a:xfrm>
              <a:off x="5357" y="2781"/>
              <a:ext cx="2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3" name="Text Box 19"/>
            <p:cNvSpPr txBox="1">
              <a:spLocks noChangeArrowheads="1"/>
            </p:cNvSpPr>
            <p:nvPr/>
          </p:nvSpPr>
          <p:spPr bwMode="auto">
            <a:xfrm>
              <a:off x="3450" y="3372"/>
              <a:ext cx="34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4" name="Text Box 20"/>
            <p:cNvSpPr txBox="1">
              <a:spLocks noChangeArrowheads="1"/>
            </p:cNvSpPr>
            <p:nvPr/>
          </p:nvSpPr>
          <p:spPr bwMode="auto">
            <a:xfrm>
              <a:off x="4182" y="3258"/>
              <a:ext cx="333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5" name="Text Box 21"/>
            <p:cNvSpPr txBox="1">
              <a:spLocks noChangeArrowheads="1"/>
            </p:cNvSpPr>
            <p:nvPr/>
          </p:nvSpPr>
          <p:spPr bwMode="auto">
            <a:xfrm>
              <a:off x="4752" y="3180"/>
              <a:ext cx="28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6" name="Text Box 22"/>
            <p:cNvSpPr txBox="1">
              <a:spLocks noChangeArrowheads="1"/>
            </p:cNvSpPr>
            <p:nvPr/>
          </p:nvSpPr>
          <p:spPr bwMode="auto">
            <a:xfrm>
              <a:off x="4050" y="2472"/>
              <a:ext cx="335" cy="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03447" name="Text Box 23"/>
            <p:cNvSpPr txBox="1">
              <a:spLocks noChangeArrowheads="1"/>
            </p:cNvSpPr>
            <p:nvPr/>
          </p:nvSpPr>
          <p:spPr bwMode="auto">
            <a:xfrm>
              <a:off x="4056" y="2656"/>
              <a:ext cx="14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48" name="Text Box 24"/>
            <p:cNvSpPr txBox="1">
              <a:spLocks noChangeArrowheads="1"/>
            </p:cNvSpPr>
            <p:nvPr/>
          </p:nvSpPr>
          <p:spPr bwMode="auto">
            <a:xfrm>
              <a:off x="3464" y="3213"/>
              <a:ext cx="251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49" name="Text Box 25"/>
            <p:cNvSpPr txBox="1">
              <a:spLocks noChangeArrowheads="1"/>
            </p:cNvSpPr>
            <p:nvPr/>
          </p:nvSpPr>
          <p:spPr bwMode="auto">
            <a:xfrm>
              <a:off x="4268" y="3085"/>
              <a:ext cx="222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  <p:sp>
          <p:nvSpPr>
            <p:cNvPr id="103450" name="Text Box 26"/>
            <p:cNvSpPr txBox="1">
              <a:spLocks noChangeArrowheads="1"/>
            </p:cNvSpPr>
            <p:nvPr/>
          </p:nvSpPr>
          <p:spPr bwMode="auto">
            <a:xfrm>
              <a:off x="4807" y="3003"/>
              <a:ext cx="244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 eaLnBrk="1" hangingPunct="1">
                <a:defRPr/>
              </a:pPr>
              <a:r>
                <a:rPr lang="en-US" sz="2800" b="1" dirty="0">
                  <a:solidFill>
                    <a:srgbClr val="A5002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</a:t>
              </a:r>
            </a:p>
          </p:txBody>
        </p:sp>
      </p:grpSp>
      <p:sp>
        <p:nvSpPr>
          <p:cNvPr id="103460" name="Text Box 36"/>
          <p:cNvSpPr txBox="1">
            <a:spLocks noChangeArrowheads="1"/>
          </p:cNvSpPr>
          <p:nvPr/>
        </p:nvSpPr>
        <p:spPr bwMode="auto">
          <a:xfrm>
            <a:off x="0" y="563026"/>
            <a:ext cx="3438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Cho </a:t>
            </a:r>
            <a:r>
              <a:rPr lang="en-US" altLang="vi-VN" sz="2800" b="1" dirty="0" err="1">
                <a:solidFill>
                  <a:srgbClr val="0000CC"/>
                </a:solidFill>
                <a:latin typeface="Times New Roman" pitchFamily="18" charset="0"/>
              </a:rPr>
              <a:t>hình</a:t>
            </a:r>
            <a:r>
              <a:rPr lang="en-US" altLang="vi-VN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vẽ</a:t>
            </a:r>
            <a:r>
              <a:rPr lang="en-US" altLang="vi-VN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CC"/>
                </a:solidFill>
                <a:latin typeface="Times New Roman" pitchFamily="18" charset="0"/>
              </a:rPr>
              <a:t>sau</a:t>
            </a:r>
            <a:r>
              <a:rPr lang="en-US" altLang="vi-VN" sz="2800" b="1" dirty="0" smtClean="0">
                <a:solidFill>
                  <a:srgbClr val="0000CC"/>
                </a:solidFill>
                <a:latin typeface="Times New Roman" pitchFamily="18" charset="0"/>
              </a:rPr>
              <a:t>:</a:t>
            </a:r>
            <a:endParaRPr lang="en-US" altLang="vi-VN" sz="2800" dirty="0">
              <a:solidFill>
                <a:srgbClr val="0000CC"/>
              </a:solidFill>
              <a:latin typeface=".VnTimeH" pitchFamily="34" charset="0"/>
            </a:endParaRPr>
          </a:p>
        </p:txBody>
      </p:sp>
      <p:pic>
        <p:nvPicPr>
          <p:cNvPr id="34" name="Picture 8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718" y="3740467"/>
            <a:ext cx="1412414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2400" b="1">
                <a:solidFill>
                  <a:srgbClr val="0000FF"/>
                </a:solidFill>
                <a:latin typeface=".VnArial" pitchFamily="34" charset="0"/>
              </a:rPr>
              <a:t>Hết giờ</a:t>
            </a:r>
          </a:p>
        </p:txBody>
      </p:sp>
      <p:sp>
        <p:nvSpPr>
          <p:cNvPr id="36" name="Oval 10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37" name="Oval 11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38" name="Oval 12"/>
          <p:cNvSpPr>
            <a:spLocks noChangeArrowheads="1"/>
          </p:cNvSpPr>
          <p:nvPr/>
        </p:nvSpPr>
        <p:spPr bwMode="auto">
          <a:xfrm>
            <a:off x="7713980" y="4152424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39" name="Oval 13"/>
          <p:cNvSpPr>
            <a:spLocks noChangeArrowheads="1"/>
          </p:cNvSpPr>
          <p:nvPr/>
        </p:nvSpPr>
        <p:spPr bwMode="auto">
          <a:xfrm>
            <a:off x="7713980" y="4152424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000" b="1">
                <a:solidFill>
                  <a:srgbClr val="0000FF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40" name="Oval 14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41" name="Oval 15"/>
          <p:cNvSpPr>
            <a:spLocks noChangeArrowheads="1"/>
          </p:cNvSpPr>
          <p:nvPr/>
        </p:nvSpPr>
        <p:spPr bwMode="auto">
          <a:xfrm>
            <a:off x="7713980" y="4152424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42" name="Oval 16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43" name="Oval 17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44" name="Oval 18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45" name="Oval 19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10</a:t>
            </a:r>
          </a:p>
        </p:txBody>
      </p:sp>
      <p:sp>
        <p:nvSpPr>
          <p:cNvPr id="46" name="Oval 20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11</a:t>
            </a:r>
          </a:p>
        </p:txBody>
      </p:sp>
      <p:sp>
        <p:nvSpPr>
          <p:cNvPr id="47" name="Oval 21"/>
          <p:cNvSpPr>
            <a:spLocks noChangeArrowheads="1"/>
          </p:cNvSpPr>
          <p:nvPr/>
        </p:nvSpPr>
        <p:spPr bwMode="auto">
          <a:xfrm>
            <a:off x="7713980" y="4140518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48" name="Oval 22"/>
          <p:cNvSpPr>
            <a:spLocks noChangeArrowheads="1"/>
          </p:cNvSpPr>
          <p:nvPr/>
        </p:nvSpPr>
        <p:spPr bwMode="auto">
          <a:xfrm>
            <a:off x="7713980" y="4154805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13</a:t>
            </a: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auto">
          <a:xfrm>
            <a:off x="7713980" y="4140518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14</a:t>
            </a:r>
          </a:p>
        </p:txBody>
      </p:sp>
      <p:sp>
        <p:nvSpPr>
          <p:cNvPr id="50" name="Oval 24"/>
          <p:cNvSpPr>
            <a:spLocks noChangeArrowheads="1"/>
          </p:cNvSpPr>
          <p:nvPr/>
        </p:nvSpPr>
        <p:spPr bwMode="auto">
          <a:xfrm>
            <a:off x="7713980" y="4138137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4400" b="1">
                <a:solidFill>
                  <a:srgbClr val="0000FF"/>
                </a:solidFill>
                <a:latin typeface="Times New Roman" pitchFamily="18" charset="0"/>
              </a:rPr>
              <a:t>15</a:t>
            </a:r>
          </a:p>
        </p:txBody>
      </p:sp>
      <p:sp>
        <p:nvSpPr>
          <p:cNvPr id="51" name="Oval 25"/>
          <p:cNvSpPr>
            <a:spLocks noChangeArrowheads="1"/>
          </p:cNvSpPr>
          <p:nvPr/>
        </p:nvSpPr>
        <p:spPr bwMode="auto">
          <a:xfrm>
            <a:off x="7693343" y="4138137"/>
            <a:ext cx="961644" cy="659606"/>
          </a:xfrm>
          <a:prstGeom prst="ellipse">
            <a:avLst/>
          </a:prstGeom>
          <a:solidFill>
            <a:srgbClr val="FFCC99"/>
          </a:solidFill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Thời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  <a:p>
            <a:pPr algn="ctr" eaLnBrk="1" hangingPunct="1"/>
            <a:r>
              <a:rPr lang="en-US" altLang="vi-VN" sz="1800" b="1" dirty="0" err="1">
                <a:solidFill>
                  <a:srgbClr val="0000FF"/>
                </a:solidFill>
                <a:latin typeface=".VnArial" pitchFamily="34" charset="0"/>
              </a:rPr>
              <a:t>gian</a:t>
            </a:r>
            <a:endParaRPr lang="en-US" altLang="vi-VN" sz="1800" b="1" dirty="0">
              <a:solidFill>
                <a:srgbClr val="0000FF"/>
              </a:solidFill>
              <a:latin typeface=".VnArial" pitchFamily="34" charset="0"/>
            </a:endParaRPr>
          </a:p>
        </p:txBody>
      </p:sp>
      <p:sp>
        <p:nvSpPr>
          <p:cNvPr id="8231" name="Text Box 24"/>
          <p:cNvSpPr txBox="1">
            <a:spLocks noChangeArrowheads="1"/>
          </p:cNvSpPr>
          <p:nvPr/>
        </p:nvSpPr>
        <p:spPr bwMode="auto">
          <a:xfrm>
            <a:off x="3300413" y="14287"/>
            <a:ext cx="2424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>
                <a:solidFill>
                  <a:srgbClr val="FF0000"/>
                </a:solidFill>
                <a:latin typeface="Times New Roman" pitchFamily="18" charset="0"/>
              </a:rPr>
              <a:t>BÀI TẬP 1</a:t>
            </a:r>
            <a:endParaRPr lang="en-US" altLang="vi-VN" sz="2800" u="sng" dirty="0">
              <a:solidFill>
                <a:srgbClr val="FF0000"/>
              </a:solidFill>
              <a:latin typeface=".VnTimeH" pitchFamily="34" charset="0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4156777" y="1538170"/>
            <a:ext cx="121657" cy="12676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5294043" y="1353758"/>
            <a:ext cx="78317" cy="158244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31"/>
          <p:cNvSpPr txBox="1">
            <a:spLocks noChangeArrowheads="1"/>
          </p:cNvSpPr>
          <p:nvPr/>
        </p:nvSpPr>
        <p:spPr bwMode="auto">
          <a:xfrm>
            <a:off x="7569" y="2706950"/>
            <a:ext cx="8602690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Điền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nội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dung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chỗ</a:t>
            </a:r>
            <a:r>
              <a:rPr lang="en-US" altLang="vi-VN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trống</a:t>
            </a:r>
            <a:r>
              <a:rPr lang="en-US" alt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endParaRPr lang="en-US" altLang="vi-VN" sz="2800" dirty="0">
              <a:solidFill>
                <a:srgbClr val="000000"/>
              </a:solidFill>
              <a:latin typeface=".VnTimeH" panose="020B7200000000000000" pitchFamily="34" charset="0"/>
            </a:endParaRP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113797" y="3335826"/>
            <a:ext cx="9090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Đoạn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………………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chung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mút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O.     </a:t>
            </a:r>
            <a:endParaRPr lang="en-US" altLang="vi-VN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" name="Text Box 28"/>
          <p:cNvSpPr txBox="1">
            <a:spLocks noChangeArrowheads="1"/>
          </p:cNvSpPr>
          <p:nvPr/>
        </p:nvSpPr>
        <p:spPr bwMode="auto">
          <a:xfrm>
            <a:off x="2426741" y="3286545"/>
            <a:ext cx="27511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OA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;</a:t>
            </a:r>
            <a:r>
              <a:rPr lang="en-US" alt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OB; OC</a:t>
            </a:r>
            <a:endParaRPr lang="en-US" altLang="vi-VN" sz="2800" dirty="0">
              <a:solidFill>
                <a:srgbClr val="FF0000"/>
              </a:solidFill>
              <a:latin typeface=".VnTimeH" panose="020B72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6066" y="3914151"/>
            <a:ext cx="7581247" cy="10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buClrTx/>
              <a:buSzTx/>
              <a:buFontTx/>
              <a:buNone/>
            </a:pP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) 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Vì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……………………... </a:t>
            </a:r>
          </a:p>
          <a:p>
            <a:pPr>
              <a:lnSpc>
                <a:spcPct val="114000"/>
              </a:lnSpc>
              <a:buClrTx/>
              <a:buSzTx/>
              <a:buFontTx/>
              <a:buNone/>
            </a:pP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</a:t>
            </a:r>
            <a:r>
              <a:rPr lang="en-US" altLang="vi-VN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ên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AB + BC = </a:t>
            </a:r>
            <a:r>
              <a:rPr lang="en-US" altLang="vi-VN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AC.    </a:t>
            </a:r>
            <a:endParaRPr lang="en-US" altLang="vi-VN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" name="Text Box 29"/>
          <p:cNvSpPr txBox="1">
            <a:spLocks noChangeArrowheads="1"/>
          </p:cNvSpPr>
          <p:nvPr/>
        </p:nvSpPr>
        <p:spPr bwMode="auto">
          <a:xfrm>
            <a:off x="1074032" y="3883343"/>
            <a:ext cx="3905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nằm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giữa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C</a:t>
            </a:r>
            <a:endParaRPr lang="en-US" altLang="vi-VN" sz="2800" dirty="0">
              <a:solidFill>
                <a:srgbClr val="FF0000"/>
              </a:solidFill>
              <a:latin typeface=".VnTime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485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03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10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7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1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73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7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81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85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89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93" presetID="8" presetClass="exit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03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0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8" dur="5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11" presetID="4" presetClass="exit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3" grpId="0"/>
      <p:bldP spid="103460" grpId="0"/>
      <p:bldP spid="35" grpId="0" build="allAtOnce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/>
      <p:bldP spid="55" grpId="0"/>
      <p:bldP spid="56" grpId="0"/>
      <p:bldP spid="3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9"/>
          <p:cNvSpPr>
            <a:spLocks noChangeArrowheads="1" noChangeShapeType="1" noTextEdit="1"/>
          </p:cNvSpPr>
          <p:nvPr/>
        </p:nvSpPr>
        <p:spPr bwMode="auto">
          <a:xfrm>
            <a:off x="1478280" y="1371600"/>
            <a:ext cx="6598920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b="1" kern="10" dirty="0" smtClean="0">
                <a:gradFill rotWithShape="1">
                  <a:gsLst>
                    <a:gs pos="0">
                      <a:srgbClr val="336699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II. BÀI TẬP TỰ LUẬN</a:t>
            </a:r>
            <a:endParaRPr lang="en-US" sz="5400" b="1" kern="10" dirty="0">
              <a:gradFill rotWithShape="1">
                <a:gsLst>
                  <a:gs pos="0">
                    <a:srgbClr val="336699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pic>
        <p:nvPicPr>
          <p:cNvPr id="6" name="Hình ảnh 5" descr="Ảnh có chứa văn bản, đồ họa véc-tơ, đồ chơi, búp bê&#10;&#10;Mô tả được tạo tự động">
            <a:extLst>
              <a:ext uri="{FF2B5EF4-FFF2-40B4-BE49-F238E27FC236}">
                <a16:creationId xmlns:a16="http://schemas.microsoft.com/office/drawing/2014/main" id="{215C178D-BF51-46E6-8097-E57E42901C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64" y="3149600"/>
            <a:ext cx="1838386" cy="1851660"/>
          </a:xfrm>
          <a:prstGeom prst="rect">
            <a:avLst/>
          </a:prstGeom>
        </p:spPr>
      </p:pic>
      <p:sp>
        <p:nvSpPr>
          <p:cNvPr id="7" name="WordArt 5"/>
          <p:cNvSpPr>
            <a:spLocks noChangeArrowheads="1" noChangeShapeType="1" noTextEdit="1"/>
          </p:cNvSpPr>
          <p:nvPr/>
        </p:nvSpPr>
        <p:spPr bwMode="auto">
          <a:xfrm>
            <a:off x="2279650" y="2614642"/>
            <a:ext cx="4862830" cy="238661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461119"/>
              </a:avLst>
            </a:prstTxWarp>
          </a:bodyPr>
          <a:lstStyle/>
          <a:p>
            <a:pPr algn="ctr"/>
            <a:r>
              <a:rPr lang="en-US" sz="44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CCCC"/>
                </a:solidFill>
              </a:rPr>
              <a:t>TẬP TRUNG SUY NGHĨ, TRÌNH BÀY BÀI CẨN THẬN</a:t>
            </a:r>
          </a:p>
        </p:txBody>
      </p:sp>
    </p:spTree>
    <p:extLst>
      <p:ext uri="{BB962C8B-B14F-4D97-AF65-F5344CB8AC3E}">
        <p14:creationId xmlns:p14="http://schemas.microsoft.com/office/powerpoint/2010/main" val="59500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718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339923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6291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10" y="497919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4005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8862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3457575" y="31877"/>
            <a:ext cx="21340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8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BÀI TẬP 2</a:t>
            </a:r>
            <a:endParaRPr lang="en-US" altLang="vi-VN" sz="2800" u="sng" dirty="0">
              <a:solidFill>
                <a:srgbClr val="FF0000"/>
              </a:solidFill>
              <a:latin typeface=".VnTimeH" panose="020B7200000000000000" pitchFamily="34" charset="0"/>
            </a:endParaRPr>
          </a:p>
        </p:txBody>
      </p: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106270" y="559005"/>
            <a:ext cx="901618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6cm.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AM = 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2cm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en-US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alt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MB</a:t>
            </a:r>
            <a:r>
              <a:rPr lang="en-US" alt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3810151" y="3717686"/>
            <a:ext cx="5274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5716603" y="3702840"/>
            <a:ext cx="5274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</a:p>
        </p:txBody>
      </p:sp>
      <p:sp>
        <p:nvSpPr>
          <p:cNvPr id="107535" name="Text Box 15"/>
          <p:cNvSpPr txBox="1">
            <a:spLocks noChangeArrowheads="1"/>
          </p:cNvSpPr>
          <p:nvPr/>
        </p:nvSpPr>
        <p:spPr bwMode="auto">
          <a:xfrm>
            <a:off x="2869434" y="3717686"/>
            <a:ext cx="5274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3301460" y="2870104"/>
            <a:ext cx="527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1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</a:p>
        </p:txBody>
      </p:sp>
      <p:sp>
        <p:nvSpPr>
          <p:cNvPr id="107538" name="Text Box 18"/>
          <p:cNvSpPr txBox="1">
            <a:spLocks noChangeArrowheads="1"/>
          </p:cNvSpPr>
          <p:nvPr/>
        </p:nvSpPr>
        <p:spPr bwMode="auto">
          <a:xfrm>
            <a:off x="4268593" y="2043009"/>
            <a:ext cx="527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1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</a:p>
        </p:txBody>
      </p:sp>
      <p:sp>
        <p:nvSpPr>
          <p:cNvPr id="107539" name="Arc 19"/>
          <p:cNvSpPr>
            <a:spLocks/>
          </p:cNvSpPr>
          <p:nvPr/>
        </p:nvSpPr>
        <p:spPr bwMode="auto">
          <a:xfrm rot="16200000" flipV="1">
            <a:off x="3387392" y="2952371"/>
            <a:ext cx="453905" cy="924796"/>
          </a:xfrm>
          <a:custGeom>
            <a:avLst/>
            <a:gdLst>
              <a:gd name="T0" fmla="*/ 0 w 21600"/>
              <a:gd name="T1" fmla="*/ 0 h 43178"/>
              <a:gd name="T2" fmla="*/ 2147483646 w 21600"/>
              <a:gd name="T3" fmla="*/ 2147483646 h 43178"/>
              <a:gd name="T4" fmla="*/ 0 w 21600"/>
              <a:gd name="T5" fmla="*/ 2147483646 h 43178"/>
              <a:gd name="T6" fmla="*/ 0 60000 65536"/>
              <a:gd name="T7" fmla="*/ 0 60000 65536"/>
              <a:gd name="T8" fmla="*/ 0 60000 65536"/>
              <a:gd name="T9" fmla="*/ 0 w 21600"/>
              <a:gd name="T10" fmla="*/ 0 h 43178"/>
              <a:gd name="T11" fmla="*/ 21600 w 21600"/>
              <a:gd name="T12" fmla="*/ 43178 h 431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17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152"/>
                  <a:pt x="12509" y="42660"/>
                  <a:pt x="968" y="43178"/>
                </a:cubicBezTo>
              </a:path>
              <a:path w="21600" h="4317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152"/>
                  <a:pt x="12509" y="42660"/>
                  <a:pt x="968" y="43178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sp>
        <p:nvSpPr>
          <p:cNvPr id="107540" name="Arc 20"/>
          <p:cNvSpPr>
            <a:spLocks/>
          </p:cNvSpPr>
          <p:nvPr/>
        </p:nvSpPr>
        <p:spPr bwMode="auto">
          <a:xfrm rot="16200000" flipV="1">
            <a:off x="3907732" y="1560637"/>
            <a:ext cx="1280160" cy="2852928"/>
          </a:xfrm>
          <a:custGeom>
            <a:avLst/>
            <a:gdLst>
              <a:gd name="T0" fmla="*/ 0 w 21600"/>
              <a:gd name="T1" fmla="*/ 0 h 43195"/>
              <a:gd name="T2" fmla="*/ 2147483646 w 21600"/>
              <a:gd name="T3" fmla="*/ 2147483646 h 43195"/>
              <a:gd name="T4" fmla="*/ 0 w 21600"/>
              <a:gd name="T5" fmla="*/ 2147483646 h 43195"/>
              <a:gd name="T6" fmla="*/ 0 60000 65536"/>
              <a:gd name="T7" fmla="*/ 0 60000 65536"/>
              <a:gd name="T8" fmla="*/ 0 60000 65536"/>
              <a:gd name="T9" fmla="*/ 0 w 21600"/>
              <a:gd name="T10" fmla="*/ 0 h 43195"/>
              <a:gd name="T11" fmla="*/ 21600 w 21600"/>
              <a:gd name="T12" fmla="*/ 43195 h 43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195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341"/>
                  <a:pt x="12221" y="42932"/>
                  <a:pt x="482" y="43194"/>
                </a:cubicBezTo>
              </a:path>
              <a:path w="21600" h="43195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341"/>
                  <a:pt x="12221" y="42932"/>
                  <a:pt x="482" y="43194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855175" y="3063356"/>
            <a:ext cx="3176351" cy="870978"/>
            <a:chOff x="1406" y="1344"/>
            <a:chExt cx="2542" cy="717"/>
          </a:xfrm>
        </p:grpSpPr>
        <p:sp>
          <p:nvSpPr>
            <p:cNvPr id="12394" name="Line 22"/>
            <p:cNvSpPr>
              <a:spLocks noChangeShapeType="1"/>
            </p:cNvSpPr>
            <p:nvPr/>
          </p:nvSpPr>
          <p:spPr bwMode="auto">
            <a:xfrm flipV="1">
              <a:off x="1596" y="1842"/>
              <a:ext cx="2352" cy="1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2395" name="Text Box 23"/>
            <p:cNvSpPr txBox="1">
              <a:spLocks noChangeArrowheads="1"/>
            </p:cNvSpPr>
            <p:nvPr/>
          </p:nvSpPr>
          <p:spPr bwMode="auto">
            <a:xfrm>
              <a:off x="1406" y="1344"/>
              <a:ext cx="443" cy="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vi-VN" sz="495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</a:p>
          </p:txBody>
        </p:sp>
      </p:grpSp>
      <p:sp>
        <p:nvSpPr>
          <p:cNvPr id="107544" name="Text Box 24"/>
          <p:cNvSpPr txBox="1">
            <a:spLocks noChangeArrowheads="1"/>
          </p:cNvSpPr>
          <p:nvPr/>
        </p:nvSpPr>
        <p:spPr bwMode="auto">
          <a:xfrm>
            <a:off x="3791437" y="3062669"/>
            <a:ext cx="527447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49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49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5734023" y="3053638"/>
            <a:ext cx="527447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49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49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2943411" y="3709758"/>
            <a:ext cx="3738904" cy="930558"/>
            <a:chOff x="1038" y="3110"/>
            <a:chExt cx="4464" cy="970"/>
          </a:xfrm>
        </p:grpSpPr>
        <p:pic>
          <p:nvPicPr>
            <p:cNvPr id="12316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8" y="3110"/>
              <a:ext cx="4464" cy="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2317" name="Group 15"/>
            <p:cNvGrpSpPr>
              <a:grpSpLocks/>
            </p:cNvGrpSpPr>
            <p:nvPr/>
          </p:nvGrpSpPr>
          <p:grpSpPr bwMode="auto">
            <a:xfrm>
              <a:off x="1296" y="3114"/>
              <a:ext cx="441" cy="117"/>
              <a:chOff x="1296" y="3114"/>
              <a:chExt cx="441" cy="117"/>
            </a:xfrm>
          </p:grpSpPr>
          <p:grpSp>
            <p:nvGrpSpPr>
              <p:cNvPr id="12384" name="Group 16"/>
              <p:cNvGrpSpPr>
                <a:grpSpLocks/>
              </p:cNvGrpSpPr>
              <p:nvPr/>
            </p:nvGrpSpPr>
            <p:grpSpPr bwMode="auto">
              <a:xfrm>
                <a:off x="1296" y="3114"/>
                <a:ext cx="162" cy="108"/>
                <a:chOff x="1296" y="3114"/>
                <a:chExt cx="162" cy="108"/>
              </a:xfrm>
            </p:grpSpPr>
            <p:sp>
              <p:nvSpPr>
                <p:cNvPr id="12390" name="Line 17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91" name="Line 18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92" name="Line 19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93" name="Line 20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  <p:grpSp>
            <p:nvGrpSpPr>
              <p:cNvPr id="12385" name="Group 21"/>
              <p:cNvGrpSpPr>
                <a:grpSpLocks/>
              </p:cNvGrpSpPr>
              <p:nvPr/>
            </p:nvGrpSpPr>
            <p:grpSpPr bwMode="auto">
              <a:xfrm>
                <a:off x="1575" y="3123"/>
                <a:ext cx="162" cy="108"/>
                <a:chOff x="1296" y="3114"/>
                <a:chExt cx="162" cy="108"/>
              </a:xfrm>
            </p:grpSpPr>
            <p:sp>
              <p:nvSpPr>
                <p:cNvPr id="12386" name="Line 22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87" name="Line 23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88" name="Line 24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89" name="Line 25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12318" name="Group 26"/>
            <p:cNvGrpSpPr>
              <a:grpSpLocks/>
            </p:cNvGrpSpPr>
            <p:nvPr/>
          </p:nvGrpSpPr>
          <p:grpSpPr bwMode="auto">
            <a:xfrm>
              <a:off x="1851" y="3111"/>
              <a:ext cx="441" cy="117"/>
              <a:chOff x="1296" y="3114"/>
              <a:chExt cx="441" cy="117"/>
            </a:xfrm>
          </p:grpSpPr>
          <p:grpSp>
            <p:nvGrpSpPr>
              <p:cNvPr id="12374" name="Group 27"/>
              <p:cNvGrpSpPr>
                <a:grpSpLocks/>
              </p:cNvGrpSpPr>
              <p:nvPr/>
            </p:nvGrpSpPr>
            <p:grpSpPr bwMode="auto">
              <a:xfrm>
                <a:off x="1296" y="3114"/>
                <a:ext cx="162" cy="108"/>
                <a:chOff x="1296" y="3114"/>
                <a:chExt cx="162" cy="108"/>
              </a:xfrm>
            </p:grpSpPr>
            <p:sp>
              <p:nvSpPr>
                <p:cNvPr id="12380" name="Line 28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81" name="Line 29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82" name="Line 30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83" name="Line 31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  <p:grpSp>
            <p:nvGrpSpPr>
              <p:cNvPr id="12375" name="Group 32"/>
              <p:cNvGrpSpPr>
                <a:grpSpLocks/>
              </p:cNvGrpSpPr>
              <p:nvPr/>
            </p:nvGrpSpPr>
            <p:grpSpPr bwMode="auto">
              <a:xfrm>
                <a:off x="1575" y="3123"/>
                <a:ext cx="162" cy="108"/>
                <a:chOff x="1296" y="3114"/>
                <a:chExt cx="162" cy="108"/>
              </a:xfrm>
            </p:grpSpPr>
            <p:sp>
              <p:nvSpPr>
                <p:cNvPr id="12376" name="Line 33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77" name="Line 34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78" name="Line 35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79" name="Line 36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12319" name="Group 37"/>
            <p:cNvGrpSpPr>
              <a:grpSpLocks/>
            </p:cNvGrpSpPr>
            <p:nvPr/>
          </p:nvGrpSpPr>
          <p:grpSpPr bwMode="auto">
            <a:xfrm>
              <a:off x="2424" y="3117"/>
              <a:ext cx="441" cy="117"/>
              <a:chOff x="1296" y="3114"/>
              <a:chExt cx="441" cy="117"/>
            </a:xfrm>
          </p:grpSpPr>
          <p:grpSp>
            <p:nvGrpSpPr>
              <p:cNvPr id="12364" name="Group 38"/>
              <p:cNvGrpSpPr>
                <a:grpSpLocks/>
              </p:cNvGrpSpPr>
              <p:nvPr/>
            </p:nvGrpSpPr>
            <p:grpSpPr bwMode="auto">
              <a:xfrm>
                <a:off x="1296" y="3114"/>
                <a:ext cx="162" cy="108"/>
                <a:chOff x="1296" y="3114"/>
                <a:chExt cx="162" cy="108"/>
              </a:xfrm>
            </p:grpSpPr>
            <p:sp>
              <p:nvSpPr>
                <p:cNvPr id="12370" name="Line 39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71" name="Line 40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72" name="Line 41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73" name="Line 42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  <p:grpSp>
            <p:nvGrpSpPr>
              <p:cNvPr id="12365" name="Group 43"/>
              <p:cNvGrpSpPr>
                <a:grpSpLocks/>
              </p:cNvGrpSpPr>
              <p:nvPr/>
            </p:nvGrpSpPr>
            <p:grpSpPr bwMode="auto">
              <a:xfrm>
                <a:off x="1575" y="3123"/>
                <a:ext cx="162" cy="108"/>
                <a:chOff x="1296" y="3114"/>
                <a:chExt cx="162" cy="108"/>
              </a:xfrm>
            </p:grpSpPr>
            <p:sp>
              <p:nvSpPr>
                <p:cNvPr id="12366" name="Line 44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67" name="Line 45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68" name="Line 46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69" name="Line 47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12320" name="Group 48"/>
            <p:cNvGrpSpPr>
              <a:grpSpLocks/>
            </p:cNvGrpSpPr>
            <p:nvPr/>
          </p:nvGrpSpPr>
          <p:grpSpPr bwMode="auto">
            <a:xfrm>
              <a:off x="2979" y="3114"/>
              <a:ext cx="441" cy="117"/>
              <a:chOff x="1296" y="3114"/>
              <a:chExt cx="441" cy="117"/>
            </a:xfrm>
          </p:grpSpPr>
          <p:grpSp>
            <p:nvGrpSpPr>
              <p:cNvPr id="12354" name="Group 49"/>
              <p:cNvGrpSpPr>
                <a:grpSpLocks/>
              </p:cNvGrpSpPr>
              <p:nvPr/>
            </p:nvGrpSpPr>
            <p:grpSpPr bwMode="auto">
              <a:xfrm>
                <a:off x="1296" y="3114"/>
                <a:ext cx="162" cy="108"/>
                <a:chOff x="1296" y="3114"/>
                <a:chExt cx="162" cy="108"/>
              </a:xfrm>
            </p:grpSpPr>
            <p:sp>
              <p:nvSpPr>
                <p:cNvPr id="12360" name="Line 50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61" name="Line 51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62" name="Line 52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63" name="Line 53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  <p:grpSp>
            <p:nvGrpSpPr>
              <p:cNvPr id="12355" name="Group 54"/>
              <p:cNvGrpSpPr>
                <a:grpSpLocks/>
              </p:cNvGrpSpPr>
              <p:nvPr/>
            </p:nvGrpSpPr>
            <p:grpSpPr bwMode="auto">
              <a:xfrm>
                <a:off x="1575" y="3123"/>
                <a:ext cx="162" cy="108"/>
                <a:chOff x="1296" y="3114"/>
                <a:chExt cx="162" cy="108"/>
              </a:xfrm>
            </p:grpSpPr>
            <p:sp>
              <p:nvSpPr>
                <p:cNvPr id="12356" name="Line 55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57" name="Line 56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58" name="Line 57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59" name="Line 58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12321" name="Group 59"/>
            <p:cNvGrpSpPr>
              <a:grpSpLocks/>
            </p:cNvGrpSpPr>
            <p:nvPr/>
          </p:nvGrpSpPr>
          <p:grpSpPr bwMode="auto">
            <a:xfrm>
              <a:off x="3561" y="3111"/>
              <a:ext cx="441" cy="117"/>
              <a:chOff x="1296" y="3114"/>
              <a:chExt cx="441" cy="117"/>
            </a:xfrm>
          </p:grpSpPr>
          <p:grpSp>
            <p:nvGrpSpPr>
              <p:cNvPr id="12344" name="Group 60"/>
              <p:cNvGrpSpPr>
                <a:grpSpLocks/>
              </p:cNvGrpSpPr>
              <p:nvPr/>
            </p:nvGrpSpPr>
            <p:grpSpPr bwMode="auto">
              <a:xfrm>
                <a:off x="1296" y="3114"/>
                <a:ext cx="162" cy="108"/>
                <a:chOff x="1296" y="3114"/>
                <a:chExt cx="162" cy="108"/>
              </a:xfrm>
            </p:grpSpPr>
            <p:sp>
              <p:nvSpPr>
                <p:cNvPr id="12350" name="Line 61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51" name="Line 62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52" name="Line 63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53" name="Line 64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  <p:grpSp>
            <p:nvGrpSpPr>
              <p:cNvPr id="12345" name="Group 65"/>
              <p:cNvGrpSpPr>
                <a:grpSpLocks/>
              </p:cNvGrpSpPr>
              <p:nvPr/>
            </p:nvGrpSpPr>
            <p:grpSpPr bwMode="auto">
              <a:xfrm>
                <a:off x="1575" y="3123"/>
                <a:ext cx="162" cy="108"/>
                <a:chOff x="1296" y="3114"/>
                <a:chExt cx="162" cy="108"/>
              </a:xfrm>
            </p:grpSpPr>
            <p:sp>
              <p:nvSpPr>
                <p:cNvPr id="12346" name="Line 66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47" name="Line 67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48" name="Line 68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49" name="Line 69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12322" name="Group 70"/>
            <p:cNvGrpSpPr>
              <a:grpSpLocks/>
            </p:cNvGrpSpPr>
            <p:nvPr/>
          </p:nvGrpSpPr>
          <p:grpSpPr bwMode="auto">
            <a:xfrm>
              <a:off x="4161" y="3117"/>
              <a:ext cx="441" cy="181"/>
              <a:chOff x="1296" y="3114"/>
              <a:chExt cx="441" cy="181"/>
            </a:xfrm>
          </p:grpSpPr>
          <p:grpSp>
            <p:nvGrpSpPr>
              <p:cNvPr id="12334" name="Group 71"/>
              <p:cNvGrpSpPr>
                <a:grpSpLocks/>
              </p:cNvGrpSpPr>
              <p:nvPr/>
            </p:nvGrpSpPr>
            <p:grpSpPr bwMode="auto">
              <a:xfrm>
                <a:off x="1296" y="3114"/>
                <a:ext cx="162" cy="108"/>
                <a:chOff x="1296" y="3114"/>
                <a:chExt cx="162" cy="108"/>
              </a:xfrm>
            </p:grpSpPr>
            <p:sp>
              <p:nvSpPr>
                <p:cNvPr id="12340" name="Line 72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41" name="Line 73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42" name="Line 74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43" name="Line 75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  <p:grpSp>
            <p:nvGrpSpPr>
              <p:cNvPr id="12335" name="Group 76"/>
              <p:cNvGrpSpPr>
                <a:grpSpLocks/>
              </p:cNvGrpSpPr>
              <p:nvPr/>
            </p:nvGrpSpPr>
            <p:grpSpPr bwMode="auto">
              <a:xfrm>
                <a:off x="1575" y="3123"/>
                <a:ext cx="162" cy="172"/>
                <a:chOff x="1296" y="3114"/>
                <a:chExt cx="162" cy="172"/>
              </a:xfrm>
            </p:grpSpPr>
            <p:sp>
              <p:nvSpPr>
                <p:cNvPr id="12336" name="Line 77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37" name="Line 78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38" name="Line 79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39" name="Line 80"/>
                <p:cNvSpPr>
                  <a:spLocks noChangeShapeType="1"/>
                </p:cNvSpPr>
                <p:nvPr/>
              </p:nvSpPr>
              <p:spPr bwMode="auto">
                <a:xfrm>
                  <a:off x="1382" y="3178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</p:grpSp>
        <p:grpSp>
          <p:nvGrpSpPr>
            <p:cNvPr id="12323" name="Group 81"/>
            <p:cNvGrpSpPr>
              <a:grpSpLocks/>
            </p:cNvGrpSpPr>
            <p:nvPr/>
          </p:nvGrpSpPr>
          <p:grpSpPr bwMode="auto">
            <a:xfrm>
              <a:off x="4725" y="3114"/>
              <a:ext cx="441" cy="117"/>
              <a:chOff x="1296" y="3114"/>
              <a:chExt cx="441" cy="117"/>
            </a:xfrm>
          </p:grpSpPr>
          <p:grpSp>
            <p:nvGrpSpPr>
              <p:cNvPr id="12324" name="Group 82"/>
              <p:cNvGrpSpPr>
                <a:grpSpLocks/>
              </p:cNvGrpSpPr>
              <p:nvPr/>
            </p:nvGrpSpPr>
            <p:grpSpPr bwMode="auto">
              <a:xfrm>
                <a:off x="1296" y="3114"/>
                <a:ext cx="162" cy="108"/>
                <a:chOff x="1296" y="3114"/>
                <a:chExt cx="162" cy="108"/>
              </a:xfrm>
            </p:grpSpPr>
            <p:sp>
              <p:nvSpPr>
                <p:cNvPr id="12330" name="Line 83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31" name="Line 84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32" name="Line 85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33" name="Line 86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  <p:grpSp>
            <p:nvGrpSpPr>
              <p:cNvPr id="12325" name="Group 87"/>
              <p:cNvGrpSpPr>
                <a:grpSpLocks/>
              </p:cNvGrpSpPr>
              <p:nvPr/>
            </p:nvGrpSpPr>
            <p:grpSpPr bwMode="auto">
              <a:xfrm>
                <a:off x="1575" y="3123"/>
                <a:ext cx="162" cy="108"/>
                <a:chOff x="1296" y="3114"/>
                <a:chExt cx="162" cy="108"/>
              </a:xfrm>
            </p:grpSpPr>
            <p:sp>
              <p:nvSpPr>
                <p:cNvPr id="12326" name="Line 88"/>
                <p:cNvSpPr>
                  <a:spLocks noChangeShapeType="1"/>
                </p:cNvSpPr>
                <p:nvPr/>
              </p:nvSpPr>
              <p:spPr bwMode="auto">
                <a:xfrm>
                  <a:off x="1404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27" name="Line 89"/>
                <p:cNvSpPr>
                  <a:spLocks noChangeShapeType="1"/>
                </p:cNvSpPr>
                <p:nvPr/>
              </p:nvSpPr>
              <p:spPr bwMode="auto">
                <a:xfrm>
                  <a:off x="1458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28" name="Line 90"/>
                <p:cNvSpPr>
                  <a:spLocks noChangeShapeType="1"/>
                </p:cNvSpPr>
                <p:nvPr/>
              </p:nvSpPr>
              <p:spPr bwMode="auto">
                <a:xfrm>
                  <a:off x="1296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  <p:sp>
              <p:nvSpPr>
                <p:cNvPr id="12329" name="Line 91"/>
                <p:cNvSpPr>
                  <a:spLocks noChangeShapeType="1"/>
                </p:cNvSpPr>
                <p:nvPr/>
              </p:nvSpPr>
              <p:spPr bwMode="auto">
                <a:xfrm>
                  <a:off x="1350" y="3114"/>
                  <a:ext cx="0" cy="108"/>
                </a:xfrm>
                <a:prstGeom prst="line">
                  <a:avLst/>
                </a:pr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1050"/>
                </a:p>
              </p:txBody>
            </p:sp>
          </p:grpSp>
        </p:grpSp>
      </p:grpSp>
      <p:pic>
        <p:nvPicPr>
          <p:cNvPr id="107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2826"/>
            <a:ext cx="504825" cy="53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8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521272" y="14239"/>
            <a:ext cx="504825" cy="57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6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485238" y="4640316"/>
            <a:ext cx="576893" cy="47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5" descr="POINSET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4824" y="4650938"/>
            <a:ext cx="41455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444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7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07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0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10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07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07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10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10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9" grpId="0"/>
      <p:bldP spid="107531" grpId="0"/>
      <p:bldP spid="107533" grpId="0"/>
      <p:bldP spid="107534" grpId="0"/>
      <p:bldP spid="107535" grpId="0"/>
      <p:bldP spid="107537" grpId="0"/>
      <p:bldP spid="107538" grpId="0"/>
      <p:bldP spid="107544" grpId="0"/>
      <p:bldP spid="1075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718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3399235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6291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10" y="497919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3577828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8862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3255174" y="24781"/>
            <a:ext cx="2163365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7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BÀI </a:t>
            </a:r>
            <a:r>
              <a:rPr lang="en-US" altLang="vi-VN" sz="2700" b="1" u="sng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TẬP </a:t>
            </a:r>
            <a:r>
              <a:rPr lang="en-US" altLang="vi-VN" sz="27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en-US" altLang="vi-VN" sz="2700" u="sng" dirty="0">
              <a:solidFill>
                <a:srgbClr val="FF0000"/>
              </a:solidFill>
              <a:latin typeface=".VnTimeH" panose="020B7200000000000000" pitchFamily="34" charset="0"/>
            </a:endParaRP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5385197" y="1532252"/>
            <a:ext cx="5274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7234238" y="1532335"/>
            <a:ext cx="5274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</a:p>
        </p:txBody>
      </p:sp>
      <p:sp>
        <p:nvSpPr>
          <p:cNvPr id="107535" name="Text Box 15"/>
          <p:cNvSpPr txBox="1">
            <a:spLocks noChangeArrowheads="1"/>
          </p:cNvSpPr>
          <p:nvPr/>
        </p:nvSpPr>
        <p:spPr bwMode="auto">
          <a:xfrm>
            <a:off x="4485085" y="1532335"/>
            <a:ext cx="5274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4917282" y="753052"/>
            <a:ext cx="527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1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</a:p>
        </p:txBody>
      </p:sp>
      <p:sp>
        <p:nvSpPr>
          <p:cNvPr id="107538" name="Text Box 18"/>
          <p:cNvSpPr txBox="1">
            <a:spLocks noChangeArrowheads="1"/>
          </p:cNvSpPr>
          <p:nvPr/>
        </p:nvSpPr>
        <p:spPr bwMode="auto">
          <a:xfrm>
            <a:off x="5873660" y="221419"/>
            <a:ext cx="527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1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</a:p>
        </p:txBody>
      </p:sp>
      <p:sp>
        <p:nvSpPr>
          <p:cNvPr id="14351" name="Arc 19"/>
          <p:cNvSpPr>
            <a:spLocks/>
          </p:cNvSpPr>
          <p:nvPr/>
        </p:nvSpPr>
        <p:spPr bwMode="auto">
          <a:xfrm rot="16200000" flipV="1">
            <a:off x="4895255" y="878086"/>
            <a:ext cx="519113" cy="875110"/>
          </a:xfrm>
          <a:custGeom>
            <a:avLst/>
            <a:gdLst>
              <a:gd name="T0" fmla="*/ 0 w 21600"/>
              <a:gd name="T1" fmla="*/ 0 h 43178"/>
              <a:gd name="T2" fmla="*/ 2147483646 w 21600"/>
              <a:gd name="T3" fmla="*/ 2147483646 h 43178"/>
              <a:gd name="T4" fmla="*/ 0 w 21600"/>
              <a:gd name="T5" fmla="*/ 2147483646 h 43178"/>
              <a:gd name="T6" fmla="*/ 0 60000 65536"/>
              <a:gd name="T7" fmla="*/ 0 60000 65536"/>
              <a:gd name="T8" fmla="*/ 0 60000 65536"/>
              <a:gd name="T9" fmla="*/ 0 w 21600"/>
              <a:gd name="T10" fmla="*/ 0 h 43178"/>
              <a:gd name="T11" fmla="*/ 21600 w 21600"/>
              <a:gd name="T12" fmla="*/ 43178 h 431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178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152"/>
                  <a:pt x="12509" y="42660"/>
                  <a:pt x="968" y="43178"/>
                </a:cubicBezTo>
              </a:path>
              <a:path w="21600" h="43178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152"/>
                  <a:pt x="12509" y="42660"/>
                  <a:pt x="968" y="43178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sp>
        <p:nvSpPr>
          <p:cNvPr id="14352" name="Arc 20"/>
          <p:cNvSpPr>
            <a:spLocks/>
          </p:cNvSpPr>
          <p:nvPr/>
        </p:nvSpPr>
        <p:spPr bwMode="auto">
          <a:xfrm rot="16200000" flipV="1">
            <a:off x="5598914" y="-337542"/>
            <a:ext cx="1057275" cy="2782491"/>
          </a:xfrm>
          <a:custGeom>
            <a:avLst/>
            <a:gdLst>
              <a:gd name="T0" fmla="*/ 0 w 21600"/>
              <a:gd name="T1" fmla="*/ 0 h 43195"/>
              <a:gd name="T2" fmla="*/ 2147483646 w 21600"/>
              <a:gd name="T3" fmla="*/ 2147483646 h 43195"/>
              <a:gd name="T4" fmla="*/ 0 w 21600"/>
              <a:gd name="T5" fmla="*/ 2147483646 h 43195"/>
              <a:gd name="T6" fmla="*/ 0 60000 65536"/>
              <a:gd name="T7" fmla="*/ 0 60000 65536"/>
              <a:gd name="T8" fmla="*/ 0 60000 65536"/>
              <a:gd name="T9" fmla="*/ 0 w 21600"/>
              <a:gd name="T10" fmla="*/ 0 h 43195"/>
              <a:gd name="T11" fmla="*/ 21600 w 21600"/>
              <a:gd name="T12" fmla="*/ 43195 h 43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195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341"/>
                  <a:pt x="12221" y="42932"/>
                  <a:pt x="482" y="43194"/>
                </a:cubicBezTo>
              </a:path>
              <a:path w="21600" h="43195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341"/>
                  <a:pt x="12221" y="42932"/>
                  <a:pt x="482" y="43194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grpSp>
        <p:nvGrpSpPr>
          <p:cNvPr id="14353" name="Group 21"/>
          <p:cNvGrpSpPr>
            <a:grpSpLocks/>
          </p:cNvGrpSpPr>
          <p:nvPr/>
        </p:nvGrpSpPr>
        <p:grpSpPr bwMode="auto">
          <a:xfrm>
            <a:off x="4470798" y="934640"/>
            <a:ext cx="3055144" cy="853678"/>
            <a:chOff x="1373" y="716"/>
            <a:chExt cx="2566" cy="717"/>
          </a:xfrm>
        </p:grpSpPr>
        <p:sp>
          <p:nvSpPr>
            <p:cNvPr id="14368" name="Line 22"/>
            <p:cNvSpPr>
              <a:spLocks noChangeShapeType="1"/>
            </p:cNvSpPr>
            <p:nvPr/>
          </p:nvSpPr>
          <p:spPr bwMode="auto">
            <a:xfrm>
              <a:off x="1581" y="1239"/>
              <a:ext cx="2358" cy="1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4369" name="Text Box 23"/>
            <p:cNvSpPr txBox="1">
              <a:spLocks noChangeArrowheads="1"/>
            </p:cNvSpPr>
            <p:nvPr/>
          </p:nvSpPr>
          <p:spPr bwMode="auto">
            <a:xfrm>
              <a:off x="1373" y="716"/>
              <a:ext cx="443" cy="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Char char="l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vi-VN" sz="495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en-US" altLang="vi-VN" sz="495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107544" name="Text Box 24"/>
          <p:cNvSpPr txBox="1">
            <a:spLocks noChangeArrowheads="1"/>
          </p:cNvSpPr>
          <p:nvPr/>
        </p:nvSpPr>
        <p:spPr bwMode="auto">
          <a:xfrm>
            <a:off x="5336669" y="944414"/>
            <a:ext cx="527447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49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49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7261929" y="944414"/>
            <a:ext cx="527447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49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vi-VN" sz="49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7547" name="Rectangle 27" descr="Bouquet"/>
          <p:cNvSpPr>
            <a:spLocks noChangeArrowheads="1"/>
          </p:cNvSpPr>
          <p:nvPr/>
        </p:nvSpPr>
        <p:spPr bwMode="auto">
          <a:xfrm>
            <a:off x="938217" y="2018518"/>
            <a:ext cx="1238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MB = ?</a:t>
            </a:r>
            <a:endParaRPr lang="en-US" altLang="vi-VN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7548" name="Rectangle 28" descr="Bouquet"/>
          <p:cNvSpPr>
            <a:spLocks noChangeArrowheads="1"/>
          </p:cNvSpPr>
          <p:nvPr/>
        </p:nvSpPr>
        <p:spPr bwMode="auto">
          <a:xfrm>
            <a:off x="129935" y="980402"/>
            <a:ext cx="809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Cho</a:t>
            </a:r>
          </a:p>
        </p:txBody>
      </p:sp>
      <p:sp>
        <p:nvSpPr>
          <p:cNvPr id="107549" name="Rectangle 29" descr="Bouquet"/>
          <p:cNvSpPr>
            <a:spLocks noChangeArrowheads="1"/>
          </p:cNvSpPr>
          <p:nvPr/>
        </p:nvSpPr>
        <p:spPr bwMode="auto">
          <a:xfrm>
            <a:off x="170586" y="2002583"/>
            <a:ext cx="795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Hỏi</a:t>
            </a:r>
            <a:endParaRPr lang="en-US" altLang="vi-VN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59" name="Line 30"/>
          <p:cNvSpPr>
            <a:spLocks noChangeShapeType="1"/>
          </p:cNvSpPr>
          <p:nvPr/>
        </p:nvSpPr>
        <p:spPr bwMode="auto">
          <a:xfrm>
            <a:off x="874576" y="630752"/>
            <a:ext cx="0" cy="2011680"/>
          </a:xfrm>
          <a:prstGeom prst="line">
            <a:avLst/>
          </a:prstGeom>
          <a:noFill/>
          <a:ln w="28575" cap="sq">
            <a:solidFill>
              <a:schemeClr val="bg1">
                <a:lumMod val="1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 sz="1050"/>
          </a:p>
        </p:txBody>
      </p:sp>
      <p:sp>
        <p:nvSpPr>
          <p:cNvPr id="14360" name="Rectangle 26" descr="Bouquet"/>
          <p:cNvSpPr>
            <a:spLocks noChangeArrowheads="1"/>
          </p:cNvSpPr>
          <p:nvPr/>
        </p:nvSpPr>
        <p:spPr bwMode="auto">
          <a:xfrm>
            <a:off x="938217" y="462422"/>
            <a:ext cx="2834878" cy="134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3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AB = 6cm </a:t>
            </a:r>
            <a:endParaRPr lang="en-US" altLang="vi-VN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13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 </a:t>
            </a:r>
            <a:r>
              <a:rPr lang="en-US" altLang="vi-VN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nằm</a:t>
            </a:r>
            <a:r>
              <a:rPr lang="en-US" altLang="vi-VN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giữa</a:t>
            </a:r>
            <a:r>
              <a:rPr lang="en-US" altLang="vi-VN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vi-VN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B:</a:t>
            </a:r>
          </a:p>
          <a:p>
            <a:pPr eaLnBrk="1" hangingPunct="1">
              <a:lnSpc>
                <a:spcPct val="113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AM = 2cm</a:t>
            </a:r>
            <a:endParaRPr lang="en-US" altLang="vi-VN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61" name="Line 32"/>
          <p:cNvSpPr>
            <a:spLocks noChangeShapeType="1"/>
          </p:cNvSpPr>
          <p:nvPr/>
        </p:nvSpPr>
        <p:spPr bwMode="auto">
          <a:xfrm>
            <a:off x="212623" y="1801334"/>
            <a:ext cx="275748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pic>
        <p:nvPicPr>
          <p:cNvPr id="14362" name="Picture 6" descr="Picture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310" y="4979194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2"/>
          <p:cNvSpPr txBox="1">
            <a:spLocks noChangeArrowheads="1"/>
          </p:cNvSpPr>
          <p:nvPr/>
        </p:nvSpPr>
        <p:spPr bwMode="auto">
          <a:xfrm>
            <a:off x="5539112" y="4059655"/>
            <a:ext cx="1042605" cy="46166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 </a:t>
            </a: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4891376" y="3165359"/>
            <a:ext cx="2472350" cy="46166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 + MB = AB </a:t>
            </a:r>
            <a:endParaRPr lang="en-US" altLang="vi-VN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4467594" y="2271063"/>
            <a:ext cx="3182377" cy="46166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vi-VN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</p:txBody>
      </p:sp>
      <p:sp>
        <p:nvSpPr>
          <p:cNvPr id="7" name="AutoShape 36"/>
          <p:cNvSpPr>
            <a:spLocks noChangeArrowheads="1"/>
          </p:cNvSpPr>
          <p:nvPr/>
        </p:nvSpPr>
        <p:spPr bwMode="auto">
          <a:xfrm>
            <a:off x="5999847" y="3673854"/>
            <a:ext cx="109728" cy="347472"/>
          </a:xfrm>
          <a:prstGeom prst="downArrow">
            <a:avLst>
              <a:gd name="adj1" fmla="val 50000"/>
              <a:gd name="adj2" fmla="val 40152"/>
            </a:avLst>
          </a:prstGeom>
          <a:solidFill>
            <a:schemeClr val="accent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200" dirty="0"/>
          </a:p>
        </p:txBody>
      </p:sp>
      <p:sp>
        <p:nvSpPr>
          <p:cNvPr id="8" name="AutoShape 37"/>
          <p:cNvSpPr>
            <a:spLocks noChangeArrowheads="1"/>
          </p:cNvSpPr>
          <p:nvPr/>
        </p:nvSpPr>
        <p:spPr bwMode="auto">
          <a:xfrm>
            <a:off x="6009679" y="2768007"/>
            <a:ext cx="108040" cy="344187"/>
          </a:xfrm>
          <a:prstGeom prst="downArrow">
            <a:avLst>
              <a:gd name="adj1" fmla="val 50000"/>
              <a:gd name="adj2" fmla="val 40151"/>
            </a:avLst>
          </a:prstGeom>
          <a:solidFill>
            <a:schemeClr val="accent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200"/>
          </a:p>
        </p:txBody>
      </p:sp>
      <p:pic>
        <p:nvPicPr>
          <p:cNvPr id="34" name="Picture 8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22825"/>
            <a:ext cx="5048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8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65146" y="70365"/>
            <a:ext cx="617078" cy="57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3982" y="4467149"/>
            <a:ext cx="5905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6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37755" y="4531442"/>
            <a:ext cx="724376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881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9" grpId="0"/>
      <p:bldP spid="107533" grpId="0"/>
      <p:bldP spid="107534" grpId="0"/>
      <p:bldP spid="107535" grpId="0"/>
      <p:bldP spid="107537" grpId="0"/>
      <p:bldP spid="107538" grpId="0"/>
      <p:bldP spid="107544" grpId="0"/>
      <p:bldP spid="107545" grpId="0"/>
      <p:bldP spid="107547" grpId="0"/>
      <p:bldP spid="107548" grpId="0"/>
      <p:bldP spid="107549" grpId="0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Science Subject Activities for Pre-K: The Four Seasons by Slidesgo">
  <a:themeElements>
    <a:clrScheme name="Simple Light">
      <a:dk1>
        <a:srgbClr val="174E83"/>
      </a:dk1>
      <a:lt1>
        <a:srgbClr val="FFFDF7"/>
      </a:lt1>
      <a:dk2>
        <a:srgbClr val="ABD6F4"/>
      </a:dk2>
      <a:lt2>
        <a:srgbClr val="78B2D9"/>
      </a:lt2>
      <a:accent1>
        <a:srgbClr val="ACCF7F"/>
      </a:accent1>
      <a:accent2>
        <a:srgbClr val="6E9C59"/>
      </a:accent2>
      <a:accent3>
        <a:srgbClr val="FCC866"/>
      </a:accent3>
      <a:accent4>
        <a:srgbClr val="EE7D04"/>
      </a:accent4>
      <a:accent5>
        <a:srgbClr val="EB5D4C"/>
      </a:accent5>
      <a:accent6>
        <a:srgbClr val="F892B4"/>
      </a:accent6>
      <a:hlink>
        <a:srgbClr val="174E8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1032</Words>
  <Application>Microsoft Office PowerPoint</Application>
  <PresentationFormat>On-screen Show (16:9)</PresentationFormat>
  <Paragraphs>293</Paragraphs>
  <Slides>18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7" baseType="lpstr">
      <vt:lpstr>方正黑体简体</vt:lpstr>
      <vt:lpstr>小鹿犬拼音体</vt:lpstr>
      <vt:lpstr>Arial</vt:lpstr>
      <vt:lpstr>宋体</vt:lpstr>
      <vt:lpstr>Josefin Sans SemiBold</vt:lpstr>
      <vt:lpstr>.VnArial</vt:lpstr>
      <vt:lpstr>Josefin Sans Light</vt:lpstr>
      <vt:lpstr>Figtree</vt:lpstr>
      <vt:lpstr>Wingdings</vt:lpstr>
      <vt:lpstr>Fredoka One</vt:lpstr>
      <vt:lpstr>Paytone One</vt:lpstr>
      <vt:lpstr>Palanquin Dark</vt:lpstr>
      <vt:lpstr>Symbol</vt:lpstr>
      <vt:lpstr>Josefin Sans</vt:lpstr>
      <vt:lpstr>Patrick Hand</vt:lpstr>
      <vt:lpstr>Times New Roman</vt:lpstr>
      <vt:lpstr>.VnTimeH</vt:lpstr>
      <vt:lpstr>Cambria</vt:lpstr>
      <vt:lpstr>Science Subject Activities for Pre-K: The Four Seasons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BÀI HỌC NGÀY HÔM NAY</dc:title>
  <dc:creator>admin</dc:creator>
  <cp:lastModifiedBy>Admin</cp:lastModifiedBy>
  <cp:revision>141</cp:revision>
  <dcterms:modified xsi:type="dcterms:W3CDTF">2023-03-09T17:05:17Z</dcterms:modified>
</cp:coreProperties>
</file>