
<file path=[Content_Types].xml><?xml version="1.0" encoding="utf-8"?>
<Types xmlns="http://schemas.openxmlformats.org/package/2006/content-types">
  <Default Extension="png" ContentType="image/png"/>
  <Default Extension="mp3" ContentType="audio/mpeg"/>
  <Default Extension="m4a" ContentType="audio/mp4"/>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58"/>
  </p:notesMasterIdLst>
  <p:sldIdLst>
    <p:sldId id="485" r:id="rId3"/>
    <p:sldId id="423" r:id="rId4"/>
    <p:sldId id="454" r:id="rId5"/>
    <p:sldId id="463" r:id="rId6"/>
    <p:sldId id="445" r:id="rId7"/>
    <p:sldId id="481" r:id="rId8"/>
    <p:sldId id="484" r:id="rId9"/>
    <p:sldId id="458" r:id="rId10"/>
    <p:sldId id="461" r:id="rId11"/>
    <p:sldId id="444" r:id="rId12"/>
    <p:sldId id="465" r:id="rId13"/>
    <p:sldId id="473" r:id="rId14"/>
    <p:sldId id="441" r:id="rId15"/>
    <p:sldId id="487" r:id="rId16"/>
    <p:sldId id="492" r:id="rId17"/>
    <p:sldId id="448" r:id="rId18"/>
    <p:sldId id="489" r:id="rId19"/>
    <p:sldId id="493" r:id="rId20"/>
    <p:sldId id="421" r:id="rId21"/>
    <p:sldId id="480" r:id="rId22"/>
    <p:sldId id="486" r:id="rId23"/>
    <p:sldId id="417" r:id="rId24"/>
    <p:sldId id="483" r:id="rId25"/>
    <p:sldId id="491" r:id="rId26"/>
    <p:sldId id="446" r:id="rId27"/>
    <p:sldId id="436" r:id="rId28"/>
    <p:sldId id="408" r:id="rId29"/>
    <p:sldId id="409" r:id="rId30"/>
    <p:sldId id="399" r:id="rId31"/>
    <p:sldId id="407" r:id="rId32"/>
    <p:sldId id="413" r:id="rId33"/>
    <p:sldId id="410" r:id="rId34"/>
    <p:sldId id="401" r:id="rId35"/>
    <p:sldId id="411" r:id="rId36"/>
    <p:sldId id="412" r:id="rId37"/>
    <p:sldId id="414" r:id="rId38"/>
    <p:sldId id="425" r:id="rId39"/>
    <p:sldId id="426" r:id="rId40"/>
    <p:sldId id="427" r:id="rId41"/>
    <p:sldId id="428" r:id="rId42"/>
    <p:sldId id="429" r:id="rId43"/>
    <p:sldId id="430" r:id="rId44"/>
    <p:sldId id="431" r:id="rId45"/>
    <p:sldId id="432" r:id="rId46"/>
    <p:sldId id="433" r:id="rId47"/>
    <p:sldId id="434" r:id="rId48"/>
    <p:sldId id="442" r:id="rId49"/>
    <p:sldId id="450" r:id="rId50"/>
    <p:sldId id="451" r:id="rId51"/>
    <p:sldId id="452" r:id="rId52"/>
    <p:sldId id="455" r:id="rId53"/>
    <p:sldId id="456" r:id="rId54"/>
    <p:sldId id="457" r:id="rId55"/>
    <p:sldId id="476" r:id="rId56"/>
    <p:sldId id="47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DBF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01" autoAdjust="0"/>
    <p:restoredTop sz="88060" autoAdjust="0"/>
  </p:normalViewPr>
  <p:slideViewPr>
    <p:cSldViewPr snapToGrid="0">
      <p:cViewPr varScale="1">
        <p:scale>
          <a:sx n="76" d="100"/>
          <a:sy n="76" d="100"/>
        </p:scale>
        <p:origin x="85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B0B150-71AF-4E27-9749-A22C5798A74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C684441-79D2-4EE3-A090-E5E1A13D5DCF}">
      <dgm:prSet phldrT="[Text]"/>
      <dgm:spPr>
        <a:solidFill>
          <a:schemeClr val="accent2">
            <a:lumMod val="20000"/>
            <a:lumOff val="80000"/>
          </a:schemeClr>
        </a:solidFill>
      </dgm:spPr>
      <dgm:t>
        <a:bodyPr/>
        <a:lstStyle/>
        <a:p>
          <a:r>
            <a:rPr lang="en-US" b="1" dirty="0" err="1" smtClean="0">
              <a:solidFill>
                <a:srgbClr val="0000FF"/>
              </a:solidFill>
              <a:latin typeface="Times New Roman" panose="02020603050405020304" pitchFamily="18" charset="0"/>
              <a:cs typeface="Times New Roman" panose="02020603050405020304" pitchFamily="18" charset="0"/>
            </a:rPr>
            <a:t>Trước</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khi</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nói</a:t>
          </a:r>
          <a:r>
            <a:rPr lang="en-US" b="1" dirty="0" smtClean="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dgm:t>
    </dgm:pt>
    <dgm:pt modelId="{12AC5E2A-19E2-4562-9A4D-B098902FACF1}" type="parTrans" cxnId="{938F238E-D30E-4A1D-8DA9-F0683835B362}">
      <dgm:prSet/>
      <dgm:spPr/>
      <dgm:t>
        <a:bodyPr/>
        <a:lstStyle/>
        <a:p>
          <a:endParaRPr lang="en-US"/>
        </a:p>
      </dgm:t>
    </dgm:pt>
    <dgm:pt modelId="{681A67A5-B7AD-4189-886B-9F09E6177BFB}" type="sibTrans" cxnId="{938F238E-D30E-4A1D-8DA9-F0683835B362}">
      <dgm:prSet/>
      <dgm:spPr/>
      <dgm:t>
        <a:bodyPr/>
        <a:lstStyle/>
        <a:p>
          <a:endParaRPr lang="en-US"/>
        </a:p>
      </dgm:t>
    </dgm:pt>
    <dgm:pt modelId="{2B9404CC-CA9D-46ED-97CB-F9EC9EB5AB29}">
      <dgm:prSet phldrT="[Text]"/>
      <dgm:spPr>
        <a:solidFill>
          <a:schemeClr val="accent5">
            <a:lumMod val="20000"/>
            <a:lumOff val="80000"/>
          </a:schemeClr>
        </a:solidFill>
      </dgm:spPr>
      <dgm:t>
        <a:bodyPr/>
        <a:lstStyle/>
        <a:p>
          <a:r>
            <a:rPr lang="en-US" b="1" dirty="0" smtClean="0">
              <a:solidFill>
                <a:srgbClr val="0000FF"/>
              </a:solidFill>
              <a:latin typeface="Times New Roman" panose="02020603050405020304" pitchFamily="18" charset="0"/>
              <a:cs typeface="Times New Roman" panose="02020603050405020304" pitchFamily="18" charset="0"/>
            </a:rPr>
            <a:t> </a:t>
          </a:r>
          <a:r>
            <a:rPr lang="vi-VN" b="1" dirty="0" smtClean="0">
              <a:solidFill>
                <a:srgbClr val="0000FF"/>
              </a:solidFill>
              <a:latin typeface="Times New Roman" panose="02020603050405020304" pitchFamily="18" charset="0"/>
              <a:cs typeface="Times New Roman" panose="02020603050405020304" pitchFamily="18" charset="0"/>
            </a:rPr>
            <a:t>Thực hành nói và nghe</a:t>
          </a:r>
          <a:endParaRPr lang="en-US" b="1" dirty="0">
            <a:solidFill>
              <a:srgbClr val="0000FF"/>
            </a:solidFill>
            <a:latin typeface="Times New Roman" panose="02020603050405020304" pitchFamily="18" charset="0"/>
            <a:cs typeface="Times New Roman" panose="02020603050405020304" pitchFamily="18" charset="0"/>
          </a:endParaRPr>
        </a:p>
      </dgm:t>
    </dgm:pt>
    <dgm:pt modelId="{996BB21F-13B2-43D1-9987-6E995AA12FF2}" type="parTrans" cxnId="{4E4F1AA0-8D18-4046-A0EF-61E5B556BB84}">
      <dgm:prSet/>
      <dgm:spPr/>
      <dgm:t>
        <a:bodyPr/>
        <a:lstStyle/>
        <a:p>
          <a:endParaRPr lang="en-US"/>
        </a:p>
      </dgm:t>
    </dgm:pt>
    <dgm:pt modelId="{315E44F3-7DE7-4B5D-BEE6-01B23BD67775}" type="sibTrans" cxnId="{4E4F1AA0-8D18-4046-A0EF-61E5B556BB84}">
      <dgm:prSet/>
      <dgm:spPr/>
      <dgm:t>
        <a:bodyPr/>
        <a:lstStyle/>
        <a:p>
          <a:endParaRPr lang="en-US"/>
        </a:p>
      </dgm:t>
    </dgm:pt>
    <dgm:pt modelId="{F0E8A4C5-504B-444B-ABBB-D3283070A8BF}" type="pres">
      <dgm:prSet presAssocID="{D7B0B150-71AF-4E27-9749-A22C5798A745}" presName="Name0" presStyleCnt="0">
        <dgm:presLayoutVars>
          <dgm:chMax val="7"/>
          <dgm:chPref val="7"/>
          <dgm:dir/>
        </dgm:presLayoutVars>
      </dgm:prSet>
      <dgm:spPr/>
      <dgm:t>
        <a:bodyPr/>
        <a:lstStyle/>
        <a:p>
          <a:endParaRPr lang="en-US"/>
        </a:p>
      </dgm:t>
    </dgm:pt>
    <dgm:pt modelId="{709314BA-8440-40E3-B33E-A6D23A004982}" type="pres">
      <dgm:prSet presAssocID="{D7B0B150-71AF-4E27-9749-A22C5798A745}" presName="Name1" presStyleCnt="0"/>
      <dgm:spPr/>
    </dgm:pt>
    <dgm:pt modelId="{B9F823F6-022E-43DB-9970-48BD807273D9}" type="pres">
      <dgm:prSet presAssocID="{D7B0B150-71AF-4E27-9749-A22C5798A745}" presName="cycle" presStyleCnt="0"/>
      <dgm:spPr/>
    </dgm:pt>
    <dgm:pt modelId="{A9287845-2DF5-4568-8E2F-3A98799B202E}" type="pres">
      <dgm:prSet presAssocID="{D7B0B150-71AF-4E27-9749-A22C5798A745}" presName="srcNode" presStyleLbl="node1" presStyleIdx="0" presStyleCnt="2"/>
      <dgm:spPr/>
    </dgm:pt>
    <dgm:pt modelId="{72100E63-2315-4094-B9F1-B740538FF798}" type="pres">
      <dgm:prSet presAssocID="{D7B0B150-71AF-4E27-9749-A22C5798A745}" presName="conn" presStyleLbl="parChTrans1D2" presStyleIdx="0" presStyleCnt="1"/>
      <dgm:spPr/>
      <dgm:t>
        <a:bodyPr/>
        <a:lstStyle/>
        <a:p>
          <a:endParaRPr lang="en-US"/>
        </a:p>
      </dgm:t>
    </dgm:pt>
    <dgm:pt modelId="{C8FA6A7A-8C9B-414F-8FC2-DC607BDF24E8}" type="pres">
      <dgm:prSet presAssocID="{D7B0B150-71AF-4E27-9749-A22C5798A745}" presName="extraNode" presStyleLbl="node1" presStyleIdx="0" presStyleCnt="2"/>
      <dgm:spPr/>
    </dgm:pt>
    <dgm:pt modelId="{A558A69C-8008-4D8F-ADB1-6E05EAD6FC56}" type="pres">
      <dgm:prSet presAssocID="{D7B0B150-71AF-4E27-9749-A22C5798A745}" presName="dstNode" presStyleLbl="node1" presStyleIdx="0" presStyleCnt="2"/>
      <dgm:spPr/>
    </dgm:pt>
    <dgm:pt modelId="{DDFF69C4-D239-4F58-8A25-A4D5093B67F7}" type="pres">
      <dgm:prSet presAssocID="{5C684441-79D2-4EE3-A090-E5E1A13D5DCF}" presName="text_1" presStyleLbl="node1" presStyleIdx="0" presStyleCnt="2">
        <dgm:presLayoutVars>
          <dgm:bulletEnabled val="1"/>
        </dgm:presLayoutVars>
      </dgm:prSet>
      <dgm:spPr/>
      <dgm:t>
        <a:bodyPr/>
        <a:lstStyle/>
        <a:p>
          <a:endParaRPr lang="en-US"/>
        </a:p>
      </dgm:t>
    </dgm:pt>
    <dgm:pt modelId="{CD4F90C8-DBDE-4F2E-BBCA-CDC35CB7C0EE}" type="pres">
      <dgm:prSet presAssocID="{5C684441-79D2-4EE3-A090-E5E1A13D5DCF}" presName="accent_1" presStyleCnt="0"/>
      <dgm:spPr/>
    </dgm:pt>
    <dgm:pt modelId="{A89DDB51-1ECD-412B-9A28-494A78F5155B}" type="pres">
      <dgm:prSet presAssocID="{5C684441-79D2-4EE3-A090-E5E1A13D5DCF}" presName="accentRepeatNode" presStyleLbl="solidFgAcc1" presStyleIdx="0" presStyleCnt="2"/>
      <dgm:spPr>
        <a:solidFill>
          <a:schemeClr val="bg1"/>
        </a:solidFill>
      </dgm:spPr>
    </dgm:pt>
    <dgm:pt modelId="{4E084761-B6FE-44DC-B968-A2B9B972981E}" type="pres">
      <dgm:prSet presAssocID="{2B9404CC-CA9D-46ED-97CB-F9EC9EB5AB29}" presName="text_2" presStyleLbl="node1" presStyleIdx="1" presStyleCnt="2">
        <dgm:presLayoutVars>
          <dgm:bulletEnabled val="1"/>
        </dgm:presLayoutVars>
      </dgm:prSet>
      <dgm:spPr/>
      <dgm:t>
        <a:bodyPr/>
        <a:lstStyle/>
        <a:p>
          <a:endParaRPr lang="en-US"/>
        </a:p>
      </dgm:t>
    </dgm:pt>
    <dgm:pt modelId="{730F3BB1-54C3-40DE-96F8-22D9F142BD6B}" type="pres">
      <dgm:prSet presAssocID="{2B9404CC-CA9D-46ED-97CB-F9EC9EB5AB29}" presName="accent_2" presStyleCnt="0"/>
      <dgm:spPr/>
    </dgm:pt>
    <dgm:pt modelId="{37B457B8-4E3A-43C7-A17E-2B9E0ED1F6B0}" type="pres">
      <dgm:prSet presAssocID="{2B9404CC-CA9D-46ED-97CB-F9EC9EB5AB29}" presName="accentRepeatNode" presStyleLbl="solidFgAcc1" presStyleIdx="1" presStyleCnt="2"/>
      <dgm:spPr/>
    </dgm:pt>
  </dgm:ptLst>
  <dgm:cxnLst>
    <dgm:cxn modelId="{24F95750-9E13-49E1-B333-62F23E039072}" type="presOf" srcId="{D7B0B150-71AF-4E27-9749-A22C5798A745}" destId="{F0E8A4C5-504B-444B-ABBB-D3283070A8BF}" srcOrd="0" destOrd="0" presId="urn:microsoft.com/office/officeart/2008/layout/VerticalCurvedList"/>
    <dgm:cxn modelId="{4E4F1AA0-8D18-4046-A0EF-61E5B556BB84}" srcId="{D7B0B150-71AF-4E27-9749-A22C5798A745}" destId="{2B9404CC-CA9D-46ED-97CB-F9EC9EB5AB29}" srcOrd="1" destOrd="0" parTransId="{996BB21F-13B2-43D1-9987-6E995AA12FF2}" sibTransId="{315E44F3-7DE7-4B5D-BEE6-01B23BD67775}"/>
    <dgm:cxn modelId="{9F8B0567-4D1E-481E-B186-47989FD85EE6}" type="presOf" srcId="{5C684441-79D2-4EE3-A090-E5E1A13D5DCF}" destId="{DDFF69C4-D239-4F58-8A25-A4D5093B67F7}" srcOrd="0" destOrd="0" presId="urn:microsoft.com/office/officeart/2008/layout/VerticalCurvedList"/>
    <dgm:cxn modelId="{938F238E-D30E-4A1D-8DA9-F0683835B362}" srcId="{D7B0B150-71AF-4E27-9749-A22C5798A745}" destId="{5C684441-79D2-4EE3-A090-E5E1A13D5DCF}" srcOrd="0" destOrd="0" parTransId="{12AC5E2A-19E2-4562-9A4D-B098902FACF1}" sibTransId="{681A67A5-B7AD-4189-886B-9F09E6177BFB}"/>
    <dgm:cxn modelId="{991A7712-D590-45D6-B296-D1DEC572F3AF}" type="presOf" srcId="{681A67A5-B7AD-4189-886B-9F09E6177BFB}" destId="{72100E63-2315-4094-B9F1-B740538FF798}" srcOrd="0" destOrd="0" presId="urn:microsoft.com/office/officeart/2008/layout/VerticalCurvedList"/>
    <dgm:cxn modelId="{06D2FF64-235B-4134-81DD-331A78395EFD}" type="presOf" srcId="{2B9404CC-CA9D-46ED-97CB-F9EC9EB5AB29}" destId="{4E084761-B6FE-44DC-B968-A2B9B972981E}" srcOrd="0" destOrd="0" presId="urn:microsoft.com/office/officeart/2008/layout/VerticalCurvedList"/>
    <dgm:cxn modelId="{5A3C84F8-2B96-4795-A99F-543A44D3C4AC}" type="presParOf" srcId="{F0E8A4C5-504B-444B-ABBB-D3283070A8BF}" destId="{709314BA-8440-40E3-B33E-A6D23A004982}" srcOrd="0" destOrd="0" presId="urn:microsoft.com/office/officeart/2008/layout/VerticalCurvedList"/>
    <dgm:cxn modelId="{8BBA8549-515B-46F1-872F-2793984210C8}" type="presParOf" srcId="{709314BA-8440-40E3-B33E-A6D23A004982}" destId="{B9F823F6-022E-43DB-9970-48BD807273D9}" srcOrd="0" destOrd="0" presId="urn:microsoft.com/office/officeart/2008/layout/VerticalCurvedList"/>
    <dgm:cxn modelId="{D4622BB2-671A-4F53-BD36-864603E8A433}" type="presParOf" srcId="{B9F823F6-022E-43DB-9970-48BD807273D9}" destId="{A9287845-2DF5-4568-8E2F-3A98799B202E}" srcOrd="0" destOrd="0" presId="urn:microsoft.com/office/officeart/2008/layout/VerticalCurvedList"/>
    <dgm:cxn modelId="{507CE19E-1732-43CA-8236-EEBF8DA83EED}" type="presParOf" srcId="{B9F823F6-022E-43DB-9970-48BD807273D9}" destId="{72100E63-2315-4094-B9F1-B740538FF798}" srcOrd="1" destOrd="0" presId="urn:microsoft.com/office/officeart/2008/layout/VerticalCurvedList"/>
    <dgm:cxn modelId="{9BCA85DF-D649-4C07-A9F1-FD4630A0464D}" type="presParOf" srcId="{B9F823F6-022E-43DB-9970-48BD807273D9}" destId="{C8FA6A7A-8C9B-414F-8FC2-DC607BDF24E8}" srcOrd="2" destOrd="0" presId="urn:microsoft.com/office/officeart/2008/layout/VerticalCurvedList"/>
    <dgm:cxn modelId="{AB993C7D-1F34-4E89-AFC1-D9717C75AFEC}" type="presParOf" srcId="{B9F823F6-022E-43DB-9970-48BD807273D9}" destId="{A558A69C-8008-4D8F-ADB1-6E05EAD6FC56}" srcOrd="3" destOrd="0" presId="urn:microsoft.com/office/officeart/2008/layout/VerticalCurvedList"/>
    <dgm:cxn modelId="{F3473AFB-19EE-4E4F-8C01-1C348B257DDB}" type="presParOf" srcId="{709314BA-8440-40E3-B33E-A6D23A004982}" destId="{DDFF69C4-D239-4F58-8A25-A4D5093B67F7}" srcOrd="1" destOrd="0" presId="urn:microsoft.com/office/officeart/2008/layout/VerticalCurvedList"/>
    <dgm:cxn modelId="{333D68D3-E754-4BE3-8C00-A30312C82131}" type="presParOf" srcId="{709314BA-8440-40E3-B33E-A6D23A004982}" destId="{CD4F90C8-DBDE-4F2E-BBCA-CDC35CB7C0EE}" srcOrd="2" destOrd="0" presId="urn:microsoft.com/office/officeart/2008/layout/VerticalCurvedList"/>
    <dgm:cxn modelId="{4468EF20-0169-46F8-9DB0-1D385428F23A}" type="presParOf" srcId="{CD4F90C8-DBDE-4F2E-BBCA-CDC35CB7C0EE}" destId="{A89DDB51-1ECD-412B-9A28-494A78F5155B}" srcOrd="0" destOrd="0" presId="urn:microsoft.com/office/officeart/2008/layout/VerticalCurvedList"/>
    <dgm:cxn modelId="{0AD77D47-B2B1-4C4F-A8C5-04AB471DA926}" type="presParOf" srcId="{709314BA-8440-40E3-B33E-A6D23A004982}" destId="{4E084761-B6FE-44DC-B968-A2B9B972981E}" srcOrd="3" destOrd="0" presId="urn:microsoft.com/office/officeart/2008/layout/VerticalCurvedList"/>
    <dgm:cxn modelId="{919C6D9C-D66E-4F9B-8334-9EBDCAD55D64}" type="presParOf" srcId="{709314BA-8440-40E3-B33E-A6D23A004982}" destId="{730F3BB1-54C3-40DE-96F8-22D9F142BD6B}" srcOrd="4" destOrd="0" presId="urn:microsoft.com/office/officeart/2008/layout/VerticalCurvedList"/>
    <dgm:cxn modelId="{2D4007B2-FB8F-4D95-BE44-F0BDB9E778EB}" type="presParOf" srcId="{730F3BB1-54C3-40DE-96F8-22D9F142BD6B}" destId="{37B457B8-4E3A-43C7-A17E-2B9E0ED1F6B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B0B150-71AF-4E27-9749-A22C5798A74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5C684441-79D2-4EE3-A090-E5E1A13D5DCF}">
      <dgm:prSet phldrT="[Text]"/>
      <dgm:spPr>
        <a:solidFill>
          <a:schemeClr val="accent2">
            <a:lumMod val="20000"/>
            <a:lumOff val="80000"/>
          </a:schemeClr>
        </a:solidFill>
      </dgm:spPr>
      <dgm:t>
        <a:bodyPr/>
        <a:lstStyle/>
        <a:p>
          <a:r>
            <a:rPr lang="en-US" b="1" dirty="0" err="1" smtClean="0">
              <a:solidFill>
                <a:srgbClr val="0000FF"/>
              </a:solidFill>
              <a:latin typeface="Times New Roman" panose="02020603050405020304" pitchFamily="18" charset="0"/>
              <a:cs typeface="Times New Roman" panose="02020603050405020304" pitchFamily="18" charset="0"/>
            </a:rPr>
            <a:t>Mục</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đích</a:t>
          </a:r>
          <a:r>
            <a:rPr lang="en-US" b="1" dirty="0" smtClean="0">
              <a:solidFill>
                <a:srgbClr val="0000FF"/>
              </a:solidFill>
              <a:latin typeface="Times New Roman" panose="02020603050405020304" pitchFamily="18" charset="0"/>
              <a:cs typeface="Times New Roman" panose="02020603050405020304" pitchFamily="18" charset="0"/>
            </a:rPr>
            <a:t> </a:t>
          </a:r>
          <a:endParaRPr lang="en-US" b="1" dirty="0">
            <a:solidFill>
              <a:srgbClr val="0000FF"/>
            </a:solidFill>
            <a:latin typeface="Times New Roman" panose="02020603050405020304" pitchFamily="18" charset="0"/>
            <a:cs typeface="Times New Roman" panose="02020603050405020304" pitchFamily="18" charset="0"/>
          </a:endParaRPr>
        </a:p>
      </dgm:t>
    </dgm:pt>
    <dgm:pt modelId="{12AC5E2A-19E2-4562-9A4D-B098902FACF1}" type="parTrans" cxnId="{938F238E-D30E-4A1D-8DA9-F0683835B362}">
      <dgm:prSet/>
      <dgm:spPr/>
      <dgm:t>
        <a:bodyPr/>
        <a:lstStyle/>
        <a:p>
          <a:endParaRPr lang="en-US"/>
        </a:p>
      </dgm:t>
    </dgm:pt>
    <dgm:pt modelId="{681A67A5-B7AD-4189-886B-9F09E6177BFB}" type="sibTrans" cxnId="{938F238E-D30E-4A1D-8DA9-F0683835B362}">
      <dgm:prSet/>
      <dgm:spPr/>
      <dgm:t>
        <a:bodyPr/>
        <a:lstStyle/>
        <a:p>
          <a:endParaRPr lang="en-US"/>
        </a:p>
      </dgm:t>
    </dgm:pt>
    <dgm:pt modelId="{2B9404CC-CA9D-46ED-97CB-F9EC9EB5AB29}">
      <dgm:prSet phldrT="[Text]"/>
      <dgm:spPr>
        <a:solidFill>
          <a:schemeClr val="accent5">
            <a:lumMod val="20000"/>
            <a:lumOff val="80000"/>
          </a:schemeClr>
        </a:solidFill>
      </dgm:spPr>
      <dgm:t>
        <a:bodyPr/>
        <a:lstStyle/>
        <a:p>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Xây</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dựng</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các</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tiêu</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chí</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đánh</a:t>
          </a:r>
          <a:r>
            <a:rPr lang="en-US" b="1" dirty="0" smtClean="0">
              <a:solidFill>
                <a:srgbClr val="0000FF"/>
              </a:solidFill>
              <a:latin typeface="Times New Roman" panose="02020603050405020304" pitchFamily="18" charset="0"/>
              <a:cs typeface="Times New Roman" panose="02020603050405020304" pitchFamily="18" charset="0"/>
            </a:rPr>
            <a:t> </a:t>
          </a:r>
          <a:r>
            <a:rPr lang="en-US" b="1" dirty="0" err="1" smtClean="0">
              <a:solidFill>
                <a:srgbClr val="0000FF"/>
              </a:solidFill>
              <a:latin typeface="Times New Roman" panose="02020603050405020304" pitchFamily="18" charset="0"/>
              <a:cs typeface="Times New Roman" panose="02020603050405020304" pitchFamily="18" charset="0"/>
            </a:rPr>
            <a:t>giá</a:t>
          </a:r>
          <a:endParaRPr lang="en-US" b="1" dirty="0">
            <a:solidFill>
              <a:srgbClr val="0000FF"/>
            </a:solidFill>
            <a:latin typeface="Times New Roman" panose="02020603050405020304" pitchFamily="18" charset="0"/>
            <a:cs typeface="Times New Roman" panose="02020603050405020304" pitchFamily="18" charset="0"/>
          </a:endParaRPr>
        </a:p>
      </dgm:t>
    </dgm:pt>
    <dgm:pt modelId="{996BB21F-13B2-43D1-9987-6E995AA12FF2}" type="parTrans" cxnId="{4E4F1AA0-8D18-4046-A0EF-61E5B556BB84}">
      <dgm:prSet/>
      <dgm:spPr/>
      <dgm:t>
        <a:bodyPr/>
        <a:lstStyle/>
        <a:p>
          <a:endParaRPr lang="en-US"/>
        </a:p>
      </dgm:t>
    </dgm:pt>
    <dgm:pt modelId="{315E44F3-7DE7-4B5D-BEE6-01B23BD67775}" type="sibTrans" cxnId="{4E4F1AA0-8D18-4046-A0EF-61E5B556BB84}">
      <dgm:prSet/>
      <dgm:spPr/>
      <dgm:t>
        <a:bodyPr/>
        <a:lstStyle/>
        <a:p>
          <a:endParaRPr lang="en-US"/>
        </a:p>
      </dgm:t>
    </dgm:pt>
    <dgm:pt modelId="{F0E8A4C5-504B-444B-ABBB-D3283070A8BF}" type="pres">
      <dgm:prSet presAssocID="{D7B0B150-71AF-4E27-9749-A22C5798A745}" presName="Name0" presStyleCnt="0">
        <dgm:presLayoutVars>
          <dgm:chMax val="7"/>
          <dgm:chPref val="7"/>
          <dgm:dir/>
        </dgm:presLayoutVars>
      </dgm:prSet>
      <dgm:spPr/>
      <dgm:t>
        <a:bodyPr/>
        <a:lstStyle/>
        <a:p>
          <a:endParaRPr lang="en-US"/>
        </a:p>
      </dgm:t>
    </dgm:pt>
    <dgm:pt modelId="{709314BA-8440-40E3-B33E-A6D23A004982}" type="pres">
      <dgm:prSet presAssocID="{D7B0B150-71AF-4E27-9749-A22C5798A745}" presName="Name1" presStyleCnt="0"/>
      <dgm:spPr/>
      <dgm:t>
        <a:bodyPr/>
        <a:lstStyle/>
        <a:p>
          <a:endParaRPr lang="en-US"/>
        </a:p>
      </dgm:t>
    </dgm:pt>
    <dgm:pt modelId="{B9F823F6-022E-43DB-9970-48BD807273D9}" type="pres">
      <dgm:prSet presAssocID="{D7B0B150-71AF-4E27-9749-A22C5798A745}" presName="cycle" presStyleCnt="0"/>
      <dgm:spPr/>
      <dgm:t>
        <a:bodyPr/>
        <a:lstStyle/>
        <a:p>
          <a:endParaRPr lang="en-US"/>
        </a:p>
      </dgm:t>
    </dgm:pt>
    <dgm:pt modelId="{A9287845-2DF5-4568-8E2F-3A98799B202E}" type="pres">
      <dgm:prSet presAssocID="{D7B0B150-71AF-4E27-9749-A22C5798A745}" presName="srcNode" presStyleLbl="node1" presStyleIdx="0" presStyleCnt="2"/>
      <dgm:spPr/>
      <dgm:t>
        <a:bodyPr/>
        <a:lstStyle/>
        <a:p>
          <a:endParaRPr lang="en-US"/>
        </a:p>
      </dgm:t>
    </dgm:pt>
    <dgm:pt modelId="{72100E63-2315-4094-B9F1-B740538FF798}" type="pres">
      <dgm:prSet presAssocID="{D7B0B150-71AF-4E27-9749-A22C5798A745}" presName="conn" presStyleLbl="parChTrans1D2" presStyleIdx="0" presStyleCnt="1"/>
      <dgm:spPr/>
      <dgm:t>
        <a:bodyPr/>
        <a:lstStyle/>
        <a:p>
          <a:endParaRPr lang="en-US"/>
        </a:p>
      </dgm:t>
    </dgm:pt>
    <dgm:pt modelId="{C8FA6A7A-8C9B-414F-8FC2-DC607BDF24E8}" type="pres">
      <dgm:prSet presAssocID="{D7B0B150-71AF-4E27-9749-A22C5798A745}" presName="extraNode" presStyleLbl="node1" presStyleIdx="0" presStyleCnt="2"/>
      <dgm:spPr/>
      <dgm:t>
        <a:bodyPr/>
        <a:lstStyle/>
        <a:p>
          <a:endParaRPr lang="en-US"/>
        </a:p>
      </dgm:t>
    </dgm:pt>
    <dgm:pt modelId="{A558A69C-8008-4D8F-ADB1-6E05EAD6FC56}" type="pres">
      <dgm:prSet presAssocID="{D7B0B150-71AF-4E27-9749-A22C5798A745}" presName="dstNode" presStyleLbl="node1" presStyleIdx="0" presStyleCnt="2"/>
      <dgm:spPr/>
      <dgm:t>
        <a:bodyPr/>
        <a:lstStyle/>
        <a:p>
          <a:endParaRPr lang="en-US"/>
        </a:p>
      </dgm:t>
    </dgm:pt>
    <dgm:pt modelId="{DDFF69C4-D239-4F58-8A25-A4D5093B67F7}" type="pres">
      <dgm:prSet presAssocID="{5C684441-79D2-4EE3-A090-E5E1A13D5DCF}" presName="text_1" presStyleLbl="node1" presStyleIdx="0" presStyleCnt="2">
        <dgm:presLayoutVars>
          <dgm:bulletEnabled val="1"/>
        </dgm:presLayoutVars>
      </dgm:prSet>
      <dgm:spPr/>
      <dgm:t>
        <a:bodyPr/>
        <a:lstStyle/>
        <a:p>
          <a:endParaRPr lang="en-US"/>
        </a:p>
      </dgm:t>
    </dgm:pt>
    <dgm:pt modelId="{CD4F90C8-DBDE-4F2E-BBCA-CDC35CB7C0EE}" type="pres">
      <dgm:prSet presAssocID="{5C684441-79D2-4EE3-A090-E5E1A13D5DCF}" presName="accent_1" presStyleCnt="0"/>
      <dgm:spPr/>
      <dgm:t>
        <a:bodyPr/>
        <a:lstStyle/>
        <a:p>
          <a:endParaRPr lang="en-US"/>
        </a:p>
      </dgm:t>
    </dgm:pt>
    <dgm:pt modelId="{A89DDB51-1ECD-412B-9A28-494A78F5155B}" type="pres">
      <dgm:prSet presAssocID="{5C684441-79D2-4EE3-A090-E5E1A13D5DCF}" presName="accentRepeatNode" presStyleLbl="solidFgAcc1" presStyleIdx="0" presStyleCnt="2"/>
      <dgm:spPr/>
      <dgm:t>
        <a:bodyPr/>
        <a:lstStyle/>
        <a:p>
          <a:endParaRPr lang="en-US"/>
        </a:p>
      </dgm:t>
    </dgm:pt>
    <dgm:pt modelId="{4E084761-B6FE-44DC-B968-A2B9B972981E}" type="pres">
      <dgm:prSet presAssocID="{2B9404CC-CA9D-46ED-97CB-F9EC9EB5AB29}" presName="text_2" presStyleLbl="node1" presStyleIdx="1" presStyleCnt="2">
        <dgm:presLayoutVars>
          <dgm:bulletEnabled val="1"/>
        </dgm:presLayoutVars>
      </dgm:prSet>
      <dgm:spPr/>
      <dgm:t>
        <a:bodyPr/>
        <a:lstStyle/>
        <a:p>
          <a:endParaRPr lang="en-US"/>
        </a:p>
      </dgm:t>
    </dgm:pt>
    <dgm:pt modelId="{730F3BB1-54C3-40DE-96F8-22D9F142BD6B}" type="pres">
      <dgm:prSet presAssocID="{2B9404CC-CA9D-46ED-97CB-F9EC9EB5AB29}" presName="accent_2" presStyleCnt="0"/>
      <dgm:spPr/>
      <dgm:t>
        <a:bodyPr/>
        <a:lstStyle/>
        <a:p>
          <a:endParaRPr lang="en-US"/>
        </a:p>
      </dgm:t>
    </dgm:pt>
    <dgm:pt modelId="{37B457B8-4E3A-43C7-A17E-2B9E0ED1F6B0}" type="pres">
      <dgm:prSet presAssocID="{2B9404CC-CA9D-46ED-97CB-F9EC9EB5AB29}" presName="accentRepeatNode" presStyleLbl="solidFgAcc1" presStyleIdx="1" presStyleCnt="2"/>
      <dgm:spPr/>
      <dgm:t>
        <a:bodyPr/>
        <a:lstStyle/>
        <a:p>
          <a:endParaRPr lang="en-US"/>
        </a:p>
      </dgm:t>
    </dgm:pt>
  </dgm:ptLst>
  <dgm:cxnLst>
    <dgm:cxn modelId="{24F95750-9E13-49E1-B333-62F23E039072}" type="presOf" srcId="{D7B0B150-71AF-4E27-9749-A22C5798A745}" destId="{F0E8A4C5-504B-444B-ABBB-D3283070A8BF}" srcOrd="0" destOrd="0" presId="urn:microsoft.com/office/officeart/2008/layout/VerticalCurvedList"/>
    <dgm:cxn modelId="{4E4F1AA0-8D18-4046-A0EF-61E5B556BB84}" srcId="{D7B0B150-71AF-4E27-9749-A22C5798A745}" destId="{2B9404CC-CA9D-46ED-97CB-F9EC9EB5AB29}" srcOrd="1" destOrd="0" parTransId="{996BB21F-13B2-43D1-9987-6E995AA12FF2}" sibTransId="{315E44F3-7DE7-4B5D-BEE6-01B23BD67775}"/>
    <dgm:cxn modelId="{9F8B0567-4D1E-481E-B186-47989FD85EE6}" type="presOf" srcId="{5C684441-79D2-4EE3-A090-E5E1A13D5DCF}" destId="{DDFF69C4-D239-4F58-8A25-A4D5093B67F7}" srcOrd="0" destOrd="0" presId="urn:microsoft.com/office/officeart/2008/layout/VerticalCurvedList"/>
    <dgm:cxn modelId="{938F238E-D30E-4A1D-8DA9-F0683835B362}" srcId="{D7B0B150-71AF-4E27-9749-A22C5798A745}" destId="{5C684441-79D2-4EE3-A090-E5E1A13D5DCF}" srcOrd="0" destOrd="0" parTransId="{12AC5E2A-19E2-4562-9A4D-B098902FACF1}" sibTransId="{681A67A5-B7AD-4189-886B-9F09E6177BFB}"/>
    <dgm:cxn modelId="{991A7712-D590-45D6-B296-D1DEC572F3AF}" type="presOf" srcId="{681A67A5-B7AD-4189-886B-9F09E6177BFB}" destId="{72100E63-2315-4094-B9F1-B740538FF798}" srcOrd="0" destOrd="0" presId="urn:microsoft.com/office/officeart/2008/layout/VerticalCurvedList"/>
    <dgm:cxn modelId="{06D2FF64-235B-4134-81DD-331A78395EFD}" type="presOf" srcId="{2B9404CC-CA9D-46ED-97CB-F9EC9EB5AB29}" destId="{4E084761-B6FE-44DC-B968-A2B9B972981E}" srcOrd="0" destOrd="0" presId="urn:microsoft.com/office/officeart/2008/layout/VerticalCurvedList"/>
    <dgm:cxn modelId="{5A3C84F8-2B96-4795-A99F-543A44D3C4AC}" type="presParOf" srcId="{F0E8A4C5-504B-444B-ABBB-D3283070A8BF}" destId="{709314BA-8440-40E3-B33E-A6D23A004982}" srcOrd="0" destOrd="0" presId="urn:microsoft.com/office/officeart/2008/layout/VerticalCurvedList"/>
    <dgm:cxn modelId="{8BBA8549-515B-46F1-872F-2793984210C8}" type="presParOf" srcId="{709314BA-8440-40E3-B33E-A6D23A004982}" destId="{B9F823F6-022E-43DB-9970-48BD807273D9}" srcOrd="0" destOrd="0" presId="urn:microsoft.com/office/officeart/2008/layout/VerticalCurvedList"/>
    <dgm:cxn modelId="{D4622BB2-671A-4F53-BD36-864603E8A433}" type="presParOf" srcId="{B9F823F6-022E-43DB-9970-48BD807273D9}" destId="{A9287845-2DF5-4568-8E2F-3A98799B202E}" srcOrd="0" destOrd="0" presId="urn:microsoft.com/office/officeart/2008/layout/VerticalCurvedList"/>
    <dgm:cxn modelId="{507CE19E-1732-43CA-8236-EEBF8DA83EED}" type="presParOf" srcId="{B9F823F6-022E-43DB-9970-48BD807273D9}" destId="{72100E63-2315-4094-B9F1-B740538FF798}" srcOrd="1" destOrd="0" presId="urn:microsoft.com/office/officeart/2008/layout/VerticalCurvedList"/>
    <dgm:cxn modelId="{9BCA85DF-D649-4C07-A9F1-FD4630A0464D}" type="presParOf" srcId="{B9F823F6-022E-43DB-9970-48BD807273D9}" destId="{C8FA6A7A-8C9B-414F-8FC2-DC607BDF24E8}" srcOrd="2" destOrd="0" presId="urn:microsoft.com/office/officeart/2008/layout/VerticalCurvedList"/>
    <dgm:cxn modelId="{AB993C7D-1F34-4E89-AFC1-D9717C75AFEC}" type="presParOf" srcId="{B9F823F6-022E-43DB-9970-48BD807273D9}" destId="{A558A69C-8008-4D8F-ADB1-6E05EAD6FC56}" srcOrd="3" destOrd="0" presId="urn:microsoft.com/office/officeart/2008/layout/VerticalCurvedList"/>
    <dgm:cxn modelId="{F3473AFB-19EE-4E4F-8C01-1C348B257DDB}" type="presParOf" srcId="{709314BA-8440-40E3-B33E-A6D23A004982}" destId="{DDFF69C4-D239-4F58-8A25-A4D5093B67F7}" srcOrd="1" destOrd="0" presId="urn:microsoft.com/office/officeart/2008/layout/VerticalCurvedList"/>
    <dgm:cxn modelId="{333D68D3-E754-4BE3-8C00-A30312C82131}" type="presParOf" srcId="{709314BA-8440-40E3-B33E-A6D23A004982}" destId="{CD4F90C8-DBDE-4F2E-BBCA-CDC35CB7C0EE}" srcOrd="2" destOrd="0" presId="urn:microsoft.com/office/officeart/2008/layout/VerticalCurvedList"/>
    <dgm:cxn modelId="{4468EF20-0169-46F8-9DB0-1D385428F23A}" type="presParOf" srcId="{CD4F90C8-DBDE-4F2E-BBCA-CDC35CB7C0EE}" destId="{A89DDB51-1ECD-412B-9A28-494A78F5155B}" srcOrd="0" destOrd="0" presId="urn:microsoft.com/office/officeart/2008/layout/VerticalCurvedList"/>
    <dgm:cxn modelId="{0AD77D47-B2B1-4C4F-A8C5-04AB471DA926}" type="presParOf" srcId="{709314BA-8440-40E3-B33E-A6D23A004982}" destId="{4E084761-B6FE-44DC-B968-A2B9B972981E}" srcOrd="3" destOrd="0" presId="urn:microsoft.com/office/officeart/2008/layout/VerticalCurvedList"/>
    <dgm:cxn modelId="{919C6D9C-D66E-4F9B-8334-9EBDCAD55D64}" type="presParOf" srcId="{709314BA-8440-40E3-B33E-A6D23A004982}" destId="{730F3BB1-54C3-40DE-96F8-22D9F142BD6B}" srcOrd="4" destOrd="0" presId="urn:microsoft.com/office/officeart/2008/layout/VerticalCurvedList"/>
    <dgm:cxn modelId="{2D4007B2-FB8F-4D95-BE44-F0BDB9E778EB}" type="presParOf" srcId="{730F3BB1-54C3-40DE-96F8-22D9F142BD6B}" destId="{37B457B8-4E3A-43C7-A17E-2B9E0ED1F6B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77E345-6D13-4825-8322-38E6E711AFE7}" type="doc">
      <dgm:prSet loTypeId="urn:microsoft.com/office/officeart/2005/8/layout/vList3" loCatId="list" qsTypeId="urn:microsoft.com/office/officeart/2005/8/quickstyle/3d3" qsCatId="3D" csTypeId="urn:microsoft.com/office/officeart/2005/8/colors/colorful4" csCatId="colorful" phldr="1"/>
      <dgm:spPr/>
    </dgm:pt>
    <dgm:pt modelId="{DB8CC0C2-B655-40A0-9508-75F15FA858CC}">
      <dgm:prSet phldrT="[Text]"/>
      <dgm:spPr>
        <a:solidFill>
          <a:schemeClr val="accent4">
            <a:lumMod val="20000"/>
            <a:lumOff val="80000"/>
          </a:schemeClr>
        </a:solidFill>
      </dgm:spPr>
      <dgm:t>
        <a:bodyPr/>
        <a:lstStyle/>
        <a:p>
          <a:r>
            <a:rPr lang="en-US" b="1" dirty="0" err="1" smtClean="0">
              <a:solidFill>
                <a:schemeClr val="tx1"/>
              </a:solidFill>
              <a:latin typeface="Times New Roman" panose="02020603050405020304" pitchFamily="18" charset="0"/>
              <a:cs typeface="Times New Roman" panose="02020603050405020304" pitchFamily="18" charset="0"/>
            </a:rPr>
            <a:t>Học</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sinh</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hoàn</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thành</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phiếu</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đánh</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giá</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cá</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nhân</a:t>
          </a:r>
          <a:r>
            <a:rPr lang="en-US" b="1" dirty="0" smtClean="0">
              <a:solidFill>
                <a:schemeClr val="tx1"/>
              </a:solidFill>
              <a:latin typeface="Times New Roman" panose="02020603050405020304" pitchFamily="18" charset="0"/>
              <a:cs typeface="Times New Roman" panose="02020603050405020304" pitchFamily="18" charset="0"/>
            </a:rPr>
            <a:t> </a:t>
          </a:r>
          <a:endParaRPr lang="en-US" b="1" dirty="0">
            <a:solidFill>
              <a:schemeClr val="tx1"/>
            </a:solidFill>
            <a:latin typeface="Times New Roman" panose="02020603050405020304" pitchFamily="18" charset="0"/>
            <a:cs typeface="Times New Roman" panose="02020603050405020304" pitchFamily="18" charset="0"/>
          </a:endParaRPr>
        </a:p>
      </dgm:t>
    </dgm:pt>
    <dgm:pt modelId="{73C46B46-0770-4666-A056-941471D0B229}" type="parTrans" cxnId="{92B73034-63CF-427B-A0DC-7E5563C283E6}">
      <dgm:prSet/>
      <dgm:spPr/>
      <dgm:t>
        <a:bodyPr/>
        <a:lstStyle/>
        <a:p>
          <a:endParaRPr lang="en-US" b="1">
            <a:solidFill>
              <a:schemeClr val="tx1"/>
            </a:solidFill>
          </a:endParaRPr>
        </a:p>
      </dgm:t>
    </dgm:pt>
    <dgm:pt modelId="{F63C257E-1B06-48A6-BFBE-79318A4534B6}" type="sibTrans" cxnId="{92B73034-63CF-427B-A0DC-7E5563C283E6}">
      <dgm:prSet/>
      <dgm:spPr/>
      <dgm:t>
        <a:bodyPr/>
        <a:lstStyle/>
        <a:p>
          <a:endParaRPr lang="en-US" b="1">
            <a:solidFill>
              <a:schemeClr val="tx1"/>
            </a:solidFill>
          </a:endParaRPr>
        </a:p>
      </dgm:t>
    </dgm:pt>
    <dgm:pt modelId="{B184035F-65BE-445B-85E2-D870BD905E20}">
      <dgm:prSet phldrT="[Text]"/>
      <dgm:spPr>
        <a:solidFill>
          <a:schemeClr val="accent1">
            <a:lumMod val="20000"/>
            <a:lumOff val="80000"/>
          </a:schemeClr>
        </a:solidFill>
      </dgm:spPr>
      <dgm:t>
        <a:bodyPr/>
        <a:lstStyle/>
        <a:p>
          <a:r>
            <a:rPr lang="en-US" b="1" dirty="0" err="1" smtClean="0">
              <a:solidFill>
                <a:schemeClr val="tx1"/>
              </a:solidFill>
              <a:latin typeface="Times New Roman" panose="02020603050405020304" pitchFamily="18" charset="0"/>
              <a:cs typeface="Times New Roman" panose="02020603050405020304" pitchFamily="18" charset="0"/>
            </a:rPr>
            <a:t>Mỗi</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đội</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có</a:t>
          </a:r>
          <a:r>
            <a:rPr lang="en-US" b="1" dirty="0" smtClean="0">
              <a:solidFill>
                <a:schemeClr val="tx1"/>
              </a:solidFill>
              <a:latin typeface="Times New Roman" panose="02020603050405020304" pitchFamily="18" charset="0"/>
              <a:cs typeface="Times New Roman" panose="02020603050405020304" pitchFamily="18" charset="0"/>
            </a:rPr>
            <a:t> 2 </a:t>
          </a:r>
          <a:r>
            <a:rPr lang="en-US" b="1" dirty="0" err="1" smtClean="0">
              <a:solidFill>
                <a:schemeClr val="tx1"/>
              </a:solidFill>
              <a:latin typeface="Times New Roman" panose="02020603050405020304" pitchFamily="18" charset="0"/>
              <a:cs typeface="Times New Roman" panose="02020603050405020304" pitchFamily="18" charset="0"/>
            </a:rPr>
            <a:t>phút</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để</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thảo</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luận</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thống</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nhất</a:t>
          </a:r>
          <a:r>
            <a:rPr lang="en-US" b="1" dirty="0" smtClean="0">
              <a:solidFill>
                <a:schemeClr val="tx1"/>
              </a:solidFill>
              <a:latin typeface="Times New Roman" panose="02020603050405020304" pitchFamily="18" charset="0"/>
              <a:cs typeface="Times New Roman" panose="02020603050405020304" pitchFamily="18" charset="0"/>
            </a:rPr>
            <a:t> </a:t>
          </a:r>
        </a:p>
        <a:p>
          <a:r>
            <a:rPr lang="en-US" b="1" dirty="0" err="1" smtClean="0">
              <a:solidFill>
                <a:schemeClr val="tx1"/>
              </a:solidFill>
              <a:latin typeface="Times New Roman" panose="02020603050405020304" pitchFamily="18" charset="0"/>
              <a:cs typeface="Times New Roman" panose="02020603050405020304" pitchFamily="18" charset="0"/>
            </a:rPr>
            <a:t>phiếu</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đánh</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giá</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chung</a:t>
          </a:r>
          <a:endParaRPr lang="en-US" b="1" dirty="0">
            <a:solidFill>
              <a:schemeClr val="tx1"/>
            </a:solidFill>
            <a:latin typeface="Times New Roman" panose="02020603050405020304" pitchFamily="18" charset="0"/>
            <a:cs typeface="Times New Roman" panose="02020603050405020304" pitchFamily="18" charset="0"/>
          </a:endParaRPr>
        </a:p>
      </dgm:t>
    </dgm:pt>
    <dgm:pt modelId="{F4F8A2D9-EEC8-4A62-944E-E0A728EFAC5D}" type="parTrans" cxnId="{3344D0AA-DBE7-4587-9B63-305355630E86}">
      <dgm:prSet/>
      <dgm:spPr/>
      <dgm:t>
        <a:bodyPr/>
        <a:lstStyle/>
        <a:p>
          <a:endParaRPr lang="en-US" b="1">
            <a:solidFill>
              <a:schemeClr val="tx1"/>
            </a:solidFill>
          </a:endParaRPr>
        </a:p>
      </dgm:t>
    </dgm:pt>
    <dgm:pt modelId="{D0C2C123-5E3F-46A4-87E1-4D415C84FD58}" type="sibTrans" cxnId="{3344D0AA-DBE7-4587-9B63-305355630E86}">
      <dgm:prSet/>
      <dgm:spPr/>
      <dgm:t>
        <a:bodyPr/>
        <a:lstStyle/>
        <a:p>
          <a:endParaRPr lang="en-US" b="1">
            <a:solidFill>
              <a:schemeClr val="tx1"/>
            </a:solidFill>
          </a:endParaRPr>
        </a:p>
      </dgm:t>
    </dgm:pt>
    <dgm:pt modelId="{7C5EEFF9-5987-44B6-B4B8-70ADD1979433}">
      <dgm:prSet phldrT="[Text]"/>
      <dgm:spPr>
        <a:solidFill>
          <a:schemeClr val="accent6">
            <a:lumMod val="40000"/>
            <a:lumOff val="60000"/>
          </a:schemeClr>
        </a:solidFill>
      </dgm:spPr>
      <dgm:t>
        <a:bodyPr/>
        <a:lstStyle/>
        <a:p>
          <a:r>
            <a:rPr lang="en-US" b="1" smtClean="0">
              <a:solidFill>
                <a:schemeClr val="tx1"/>
              </a:solidFill>
              <a:latin typeface="Times New Roman" panose="02020603050405020304" pitchFamily="18" charset="0"/>
              <a:cs typeface="Times New Roman" panose="02020603050405020304" pitchFamily="18" charset="0"/>
            </a:rPr>
            <a:t>Đội trưởng báo cáo phần đánh giá của đội</a:t>
          </a:r>
          <a:endParaRPr lang="en-US" b="1">
            <a:solidFill>
              <a:schemeClr val="tx1"/>
            </a:solidFill>
            <a:latin typeface="Times New Roman" panose="02020603050405020304" pitchFamily="18" charset="0"/>
            <a:cs typeface="Times New Roman" panose="02020603050405020304" pitchFamily="18" charset="0"/>
          </a:endParaRPr>
        </a:p>
      </dgm:t>
    </dgm:pt>
    <dgm:pt modelId="{A50F2D76-9231-44A6-BFB2-3AEA7318BDCF}" type="parTrans" cxnId="{2602E24C-EB23-49AE-9ACC-BE114DDC1963}">
      <dgm:prSet/>
      <dgm:spPr/>
      <dgm:t>
        <a:bodyPr/>
        <a:lstStyle/>
        <a:p>
          <a:endParaRPr lang="en-US" b="1">
            <a:solidFill>
              <a:schemeClr val="tx1"/>
            </a:solidFill>
          </a:endParaRPr>
        </a:p>
      </dgm:t>
    </dgm:pt>
    <dgm:pt modelId="{3C0E1C7E-8EEE-4AAE-A2F2-3F5433FAF5B4}" type="sibTrans" cxnId="{2602E24C-EB23-49AE-9ACC-BE114DDC1963}">
      <dgm:prSet/>
      <dgm:spPr/>
      <dgm:t>
        <a:bodyPr/>
        <a:lstStyle/>
        <a:p>
          <a:endParaRPr lang="en-US" b="1">
            <a:solidFill>
              <a:schemeClr val="tx1"/>
            </a:solidFill>
          </a:endParaRPr>
        </a:p>
      </dgm:t>
    </dgm:pt>
    <dgm:pt modelId="{034680DC-C157-4B0F-B229-C9CE22739967}" type="pres">
      <dgm:prSet presAssocID="{5577E345-6D13-4825-8322-38E6E711AFE7}" presName="linearFlow" presStyleCnt="0">
        <dgm:presLayoutVars>
          <dgm:dir/>
          <dgm:resizeHandles val="exact"/>
        </dgm:presLayoutVars>
      </dgm:prSet>
      <dgm:spPr/>
    </dgm:pt>
    <dgm:pt modelId="{E9B21033-4065-4468-A28E-33E22F9E090D}" type="pres">
      <dgm:prSet presAssocID="{DB8CC0C2-B655-40A0-9508-75F15FA858CC}" presName="composite" presStyleCnt="0"/>
      <dgm:spPr/>
    </dgm:pt>
    <dgm:pt modelId="{DE25FA42-6A79-48C7-A1A8-7FAB1ABAA1EB}" type="pres">
      <dgm:prSet presAssocID="{DB8CC0C2-B655-40A0-9508-75F15FA858CC}" presName="imgShp" presStyleLbl="fgImgPlace1" presStyleIdx="0" presStyleCnt="3" custScaleX="112823" custLinFactNeighborX="-51489" custLinFactNeighborY="-804"/>
      <dgm:spPr/>
    </dgm:pt>
    <dgm:pt modelId="{CE8B0572-88E0-4E57-BCCB-BDF79C3776CB}" type="pres">
      <dgm:prSet presAssocID="{DB8CC0C2-B655-40A0-9508-75F15FA858CC}" presName="txShp" presStyleLbl="node1" presStyleIdx="0" presStyleCnt="3" custScaleX="128216">
        <dgm:presLayoutVars>
          <dgm:bulletEnabled val="1"/>
        </dgm:presLayoutVars>
      </dgm:prSet>
      <dgm:spPr/>
      <dgm:t>
        <a:bodyPr/>
        <a:lstStyle/>
        <a:p>
          <a:endParaRPr lang="en-US"/>
        </a:p>
      </dgm:t>
    </dgm:pt>
    <dgm:pt modelId="{7F272852-6037-4718-9F33-000F423FF736}" type="pres">
      <dgm:prSet presAssocID="{F63C257E-1B06-48A6-BFBE-79318A4534B6}" presName="spacing" presStyleCnt="0"/>
      <dgm:spPr/>
    </dgm:pt>
    <dgm:pt modelId="{D809E1C8-B94A-411A-AA8D-F6B765D935E4}" type="pres">
      <dgm:prSet presAssocID="{B184035F-65BE-445B-85E2-D870BD905E20}" presName="composite" presStyleCnt="0"/>
      <dgm:spPr/>
    </dgm:pt>
    <dgm:pt modelId="{CBE3F381-515E-4294-B75A-2DE885941B9A}" type="pres">
      <dgm:prSet presAssocID="{B184035F-65BE-445B-85E2-D870BD905E20}" presName="imgShp" presStyleLbl="fgImgPlace1" presStyleIdx="1" presStyleCnt="3" custScaleX="112506" custLinFactNeighborX="-62753" custLinFactNeighborY="-4827"/>
      <dgm:spPr/>
    </dgm:pt>
    <dgm:pt modelId="{C5641B01-4212-45C5-8EE1-425E89EAC292}" type="pres">
      <dgm:prSet presAssocID="{B184035F-65BE-445B-85E2-D870BD905E20}" presName="txShp" presStyleLbl="node1" presStyleIdx="1" presStyleCnt="3" custScaleX="130074" custLinFactNeighborX="-1272" custLinFactNeighborY="-2414">
        <dgm:presLayoutVars>
          <dgm:bulletEnabled val="1"/>
        </dgm:presLayoutVars>
      </dgm:prSet>
      <dgm:spPr/>
      <dgm:t>
        <a:bodyPr/>
        <a:lstStyle/>
        <a:p>
          <a:endParaRPr lang="en-US"/>
        </a:p>
      </dgm:t>
    </dgm:pt>
    <dgm:pt modelId="{55FE57AD-821E-4F1E-91CA-6237DE084641}" type="pres">
      <dgm:prSet presAssocID="{D0C2C123-5E3F-46A4-87E1-4D415C84FD58}" presName="spacing" presStyleCnt="0"/>
      <dgm:spPr/>
    </dgm:pt>
    <dgm:pt modelId="{4C5C8CFA-F55B-4948-876E-A567857EE16E}" type="pres">
      <dgm:prSet presAssocID="{7C5EEFF9-5987-44B6-B4B8-70ADD1979433}" presName="composite" presStyleCnt="0"/>
      <dgm:spPr/>
    </dgm:pt>
    <dgm:pt modelId="{7AA36DB7-BC26-4B7B-8BC5-2BFB17B96AA0}" type="pres">
      <dgm:prSet presAssocID="{7C5EEFF9-5987-44B6-B4B8-70ADD1979433}" presName="imgShp" presStyleLbl="fgImgPlace1" presStyleIdx="2" presStyleCnt="3" custScaleX="114114" custLinFactNeighborX="-63557" custLinFactNeighborY="1367"/>
      <dgm:spPr/>
    </dgm:pt>
    <dgm:pt modelId="{ACE792A1-4E49-4343-949D-D62080742254}" type="pres">
      <dgm:prSet presAssocID="{7C5EEFF9-5987-44B6-B4B8-70ADD1979433}" presName="txShp" presStyleLbl="node1" presStyleIdx="2" presStyleCnt="3" custScaleX="128744" custLinFactNeighborX="-636" custLinFactNeighborY="804">
        <dgm:presLayoutVars>
          <dgm:bulletEnabled val="1"/>
        </dgm:presLayoutVars>
      </dgm:prSet>
      <dgm:spPr/>
      <dgm:t>
        <a:bodyPr/>
        <a:lstStyle/>
        <a:p>
          <a:endParaRPr lang="en-US"/>
        </a:p>
      </dgm:t>
    </dgm:pt>
  </dgm:ptLst>
  <dgm:cxnLst>
    <dgm:cxn modelId="{65A96214-6290-4F4B-A719-D8F39F1D36BB}" type="presOf" srcId="{B184035F-65BE-445B-85E2-D870BD905E20}" destId="{C5641B01-4212-45C5-8EE1-425E89EAC292}" srcOrd="0" destOrd="0" presId="urn:microsoft.com/office/officeart/2005/8/layout/vList3"/>
    <dgm:cxn modelId="{3D458447-50C7-4707-9A3B-4F02EBD3D383}" type="presOf" srcId="{7C5EEFF9-5987-44B6-B4B8-70ADD1979433}" destId="{ACE792A1-4E49-4343-949D-D62080742254}" srcOrd="0" destOrd="0" presId="urn:microsoft.com/office/officeart/2005/8/layout/vList3"/>
    <dgm:cxn modelId="{81D9074B-09D0-406F-B420-088D230AEE1E}" type="presOf" srcId="{5577E345-6D13-4825-8322-38E6E711AFE7}" destId="{034680DC-C157-4B0F-B229-C9CE22739967}" srcOrd="0" destOrd="0" presId="urn:microsoft.com/office/officeart/2005/8/layout/vList3"/>
    <dgm:cxn modelId="{2602E24C-EB23-49AE-9ACC-BE114DDC1963}" srcId="{5577E345-6D13-4825-8322-38E6E711AFE7}" destId="{7C5EEFF9-5987-44B6-B4B8-70ADD1979433}" srcOrd="2" destOrd="0" parTransId="{A50F2D76-9231-44A6-BFB2-3AEA7318BDCF}" sibTransId="{3C0E1C7E-8EEE-4AAE-A2F2-3F5433FAF5B4}"/>
    <dgm:cxn modelId="{982E84AB-0464-4D0C-BEEE-2C21DAA1CB0D}" type="presOf" srcId="{DB8CC0C2-B655-40A0-9508-75F15FA858CC}" destId="{CE8B0572-88E0-4E57-BCCB-BDF79C3776CB}" srcOrd="0" destOrd="0" presId="urn:microsoft.com/office/officeart/2005/8/layout/vList3"/>
    <dgm:cxn modelId="{3344D0AA-DBE7-4587-9B63-305355630E86}" srcId="{5577E345-6D13-4825-8322-38E6E711AFE7}" destId="{B184035F-65BE-445B-85E2-D870BD905E20}" srcOrd="1" destOrd="0" parTransId="{F4F8A2D9-EEC8-4A62-944E-E0A728EFAC5D}" sibTransId="{D0C2C123-5E3F-46A4-87E1-4D415C84FD58}"/>
    <dgm:cxn modelId="{92B73034-63CF-427B-A0DC-7E5563C283E6}" srcId="{5577E345-6D13-4825-8322-38E6E711AFE7}" destId="{DB8CC0C2-B655-40A0-9508-75F15FA858CC}" srcOrd="0" destOrd="0" parTransId="{73C46B46-0770-4666-A056-941471D0B229}" sibTransId="{F63C257E-1B06-48A6-BFBE-79318A4534B6}"/>
    <dgm:cxn modelId="{02968F11-9CA2-499F-9529-54F81F384B99}" type="presParOf" srcId="{034680DC-C157-4B0F-B229-C9CE22739967}" destId="{E9B21033-4065-4468-A28E-33E22F9E090D}" srcOrd="0" destOrd="0" presId="urn:microsoft.com/office/officeart/2005/8/layout/vList3"/>
    <dgm:cxn modelId="{6E1403BB-43FB-477A-A0E0-8B98856BE787}" type="presParOf" srcId="{E9B21033-4065-4468-A28E-33E22F9E090D}" destId="{DE25FA42-6A79-48C7-A1A8-7FAB1ABAA1EB}" srcOrd="0" destOrd="0" presId="urn:microsoft.com/office/officeart/2005/8/layout/vList3"/>
    <dgm:cxn modelId="{50C00163-25AA-4A14-9CAA-AE0F4BDDD8E4}" type="presParOf" srcId="{E9B21033-4065-4468-A28E-33E22F9E090D}" destId="{CE8B0572-88E0-4E57-BCCB-BDF79C3776CB}" srcOrd="1" destOrd="0" presId="urn:microsoft.com/office/officeart/2005/8/layout/vList3"/>
    <dgm:cxn modelId="{651FB2D9-36F4-4B30-AB3C-00D84E3BAF06}" type="presParOf" srcId="{034680DC-C157-4B0F-B229-C9CE22739967}" destId="{7F272852-6037-4718-9F33-000F423FF736}" srcOrd="1" destOrd="0" presId="urn:microsoft.com/office/officeart/2005/8/layout/vList3"/>
    <dgm:cxn modelId="{1EE62D98-0BF9-4AC5-B666-07BAADA3802F}" type="presParOf" srcId="{034680DC-C157-4B0F-B229-C9CE22739967}" destId="{D809E1C8-B94A-411A-AA8D-F6B765D935E4}" srcOrd="2" destOrd="0" presId="urn:microsoft.com/office/officeart/2005/8/layout/vList3"/>
    <dgm:cxn modelId="{C9ABEC29-2DD0-44EC-84CB-1758612125D5}" type="presParOf" srcId="{D809E1C8-B94A-411A-AA8D-F6B765D935E4}" destId="{CBE3F381-515E-4294-B75A-2DE885941B9A}" srcOrd="0" destOrd="0" presId="urn:microsoft.com/office/officeart/2005/8/layout/vList3"/>
    <dgm:cxn modelId="{ECFEBD2F-DDA5-4D89-BF0E-01E843B32436}" type="presParOf" srcId="{D809E1C8-B94A-411A-AA8D-F6B765D935E4}" destId="{C5641B01-4212-45C5-8EE1-425E89EAC292}" srcOrd="1" destOrd="0" presId="urn:microsoft.com/office/officeart/2005/8/layout/vList3"/>
    <dgm:cxn modelId="{FC0B7FF5-BFDD-4F09-9CB7-38E16716387D}" type="presParOf" srcId="{034680DC-C157-4B0F-B229-C9CE22739967}" destId="{55FE57AD-821E-4F1E-91CA-6237DE084641}" srcOrd="3" destOrd="0" presId="urn:microsoft.com/office/officeart/2005/8/layout/vList3"/>
    <dgm:cxn modelId="{BCA0D39D-291B-4BA8-82C6-965F19904C88}" type="presParOf" srcId="{034680DC-C157-4B0F-B229-C9CE22739967}" destId="{4C5C8CFA-F55B-4948-876E-A567857EE16E}" srcOrd="4" destOrd="0" presId="urn:microsoft.com/office/officeart/2005/8/layout/vList3"/>
    <dgm:cxn modelId="{7E53C2F1-2835-4918-A4D9-109ED59F7F84}" type="presParOf" srcId="{4C5C8CFA-F55B-4948-876E-A567857EE16E}" destId="{7AA36DB7-BC26-4B7B-8BC5-2BFB17B96AA0}" srcOrd="0" destOrd="0" presId="urn:microsoft.com/office/officeart/2005/8/layout/vList3"/>
    <dgm:cxn modelId="{7C0018C3-16D2-4173-A1CB-66416B5A2DDA}" type="presParOf" srcId="{4C5C8CFA-F55B-4948-876E-A567857EE16E}" destId="{ACE792A1-4E49-4343-949D-D62080742254}" srcOrd="1" destOrd="0" presId="urn:microsoft.com/office/officeart/2005/8/layout/vList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B0B150-71AF-4E27-9749-A22C5798A74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5C684441-79D2-4EE3-A090-E5E1A13D5DCF}">
      <dgm:prSet phldrT="[Text]"/>
      <dgm:spPr>
        <a:solidFill>
          <a:schemeClr val="accent5">
            <a:lumMod val="20000"/>
            <a:lumOff val="80000"/>
          </a:schemeClr>
        </a:solidFill>
      </dgm:spPr>
      <dgm:t>
        <a:bodyPr/>
        <a:lstStyle/>
        <a:p>
          <a:r>
            <a:rPr lang="en-US" b="1" dirty="0" smtClean="0">
              <a:solidFill>
                <a:srgbClr val="0000FF"/>
              </a:solidFill>
              <a:latin typeface="Times New Roman" panose="02020603050405020304" pitchFamily="18" charset="0"/>
              <a:cs typeface="Times New Roman" panose="02020603050405020304" pitchFamily="18" charset="0"/>
            </a:rPr>
            <a:t>       ĐỘI 1</a:t>
          </a:r>
          <a:endParaRPr lang="en-US" b="1" dirty="0">
            <a:solidFill>
              <a:srgbClr val="0000FF"/>
            </a:solidFill>
            <a:latin typeface="Times New Roman" panose="02020603050405020304" pitchFamily="18" charset="0"/>
            <a:cs typeface="Times New Roman" panose="02020603050405020304" pitchFamily="18" charset="0"/>
          </a:endParaRPr>
        </a:p>
      </dgm:t>
    </dgm:pt>
    <dgm:pt modelId="{12AC5E2A-19E2-4562-9A4D-B098902FACF1}" type="parTrans" cxnId="{938F238E-D30E-4A1D-8DA9-F0683835B362}">
      <dgm:prSet/>
      <dgm:spPr/>
      <dgm:t>
        <a:bodyPr/>
        <a:lstStyle/>
        <a:p>
          <a:endParaRPr lang="en-US"/>
        </a:p>
      </dgm:t>
    </dgm:pt>
    <dgm:pt modelId="{681A67A5-B7AD-4189-886B-9F09E6177BFB}" type="sibTrans" cxnId="{938F238E-D30E-4A1D-8DA9-F0683835B362}">
      <dgm:prSet/>
      <dgm:spPr/>
      <dgm:t>
        <a:bodyPr/>
        <a:lstStyle/>
        <a:p>
          <a:endParaRPr lang="en-US"/>
        </a:p>
      </dgm:t>
    </dgm:pt>
    <dgm:pt modelId="{2B9404CC-CA9D-46ED-97CB-F9EC9EB5AB29}">
      <dgm:prSet phldrT="[Text]"/>
      <dgm:spPr>
        <a:solidFill>
          <a:schemeClr val="accent2">
            <a:lumMod val="40000"/>
            <a:lumOff val="60000"/>
          </a:schemeClr>
        </a:solidFill>
      </dgm:spPr>
      <dgm:t>
        <a:bodyPr/>
        <a:lstStyle/>
        <a:p>
          <a:r>
            <a:rPr lang="en-US" b="1" dirty="0" smtClean="0">
              <a:solidFill>
                <a:srgbClr val="0000FF"/>
              </a:solidFill>
              <a:latin typeface="Times New Roman" panose="02020603050405020304" pitchFamily="18" charset="0"/>
              <a:cs typeface="Times New Roman" panose="02020603050405020304" pitchFamily="18" charset="0"/>
            </a:rPr>
            <a:t>     ĐỘI 2</a:t>
          </a:r>
          <a:endParaRPr lang="en-US" b="1" dirty="0">
            <a:solidFill>
              <a:srgbClr val="0000FF"/>
            </a:solidFill>
            <a:latin typeface="Times New Roman" panose="02020603050405020304" pitchFamily="18" charset="0"/>
            <a:cs typeface="Times New Roman" panose="02020603050405020304" pitchFamily="18" charset="0"/>
          </a:endParaRPr>
        </a:p>
      </dgm:t>
    </dgm:pt>
    <dgm:pt modelId="{996BB21F-13B2-43D1-9987-6E995AA12FF2}" type="parTrans" cxnId="{4E4F1AA0-8D18-4046-A0EF-61E5B556BB84}">
      <dgm:prSet/>
      <dgm:spPr/>
      <dgm:t>
        <a:bodyPr/>
        <a:lstStyle/>
        <a:p>
          <a:endParaRPr lang="en-US"/>
        </a:p>
      </dgm:t>
    </dgm:pt>
    <dgm:pt modelId="{315E44F3-7DE7-4B5D-BEE6-01B23BD67775}" type="sibTrans" cxnId="{4E4F1AA0-8D18-4046-A0EF-61E5B556BB84}">
      <dgm:prSet/>
      <dgm:spPr/>
      <dgm:t>
        <a:bodyPr/>
        <a:lstStyle/>
        <a:p>
          <a:endParaRPr lang="en-US"/>
        </a:p>
      </dgm:t>
    </dgm:pt>
    <dgm:pt modelId="{7C9928A9-B4F3-4AE2-B122-ECFC4CE4F37C}">
      <dgm:prSet phldrT="[Text]"/>
      <dgm:spPr>
        <a:solidFill>
          <a:schemeClr val="accent4">
            <a:lumMod val="40000"/>
            <a:lumOff val="60000"/>
          </a:schemeClr>
        </a:solidFill>
      </dgm:spPr>
      <dgm:t>
        <a:bodyPr/>
        <a:lstStyle/>
        <a:p>
          <a:r>
            <a:rPr lang="en-US" b="1" dirty="0" smtClean="0">
              <a:solidFill>
                <a:srgbClr val="0000FF"/>
              </a:solidFill>
              <a:latin typeface="Times New Roman" panose="02020603050405020304" pitchFamily="18" charset="0"/>
              <a:cs typeface="Times New Roman" panose="02020603050405020304" pitchFamily="18" charset="0"/>
            </a:rPr>
            <a:t>       ĐỘI 3</a:t>
          </a:r>
          <a:endParaRPr lang="en-US" b="1" dirty="0">
            <a:solidFill>
              <a:srgbClr val="0000FF"/>
            </a:solidFill>
            <a:latin typeface="Times New Roman" panose="02020603050405020304" pitchFamily="18" charset="0"/>
            <a:cs typeface="Times New Roman" panose="02020603050405020304" pitchFamily="18" charset="0"/>
          </a:endParaRPr>
        </a:p>
      </dgm:t>
    </dgm:pt>
    <dgm:pt modelId="{624AFD8D-4F51-4AC4-BAD7-BEE9A2BFF778}" type="parTrans" cxnId="{A5C650EF-6D7B-4A30-AA2A-0416FDB7ECB4}">
      <dgm:prSet/>
      <dgm:spPr/>
      <dgm:t>
        <a:bodyPr/>
        <a:lstStyle/>
        <a:p>
          <a:endParaRPr lang="en-US"/>
        </a:p>
      </dgm:t>
    </dgm:pt>
    <dgm:pt modelId="{948B237B-20E4-4FA3-84F1-9387F422A48E}" type="sibTrans" cxnId="{A5C650EF-6D7B-4A30-AA2A-0416FDB7ECB4}">
      <dgm:prSet/>
      <dgm:spPr/>
      <dgm:t>
        <a:bodyPr/>
        <a:lstStyle/>
        <a:p>
          <a:endParaRPr lang="en-US"/>
        </a:p>
      </dgm:t>
    </dgm:pt>
    <dgm:pt modelId="{F0E8A4C5-504B-444B-ABBB-D3283070A8BF}" type="pres">
      <dgm:prSet presAssocID="{D7B0B150-71AF-4E27-9749-A22C5798A745}" presName="Name0" presStyleCnt="0">
        <dgm:presLayoutVars>
          <dgm:chMax val="7"/>
          <dgm:chPref val="7"/>
          <dgm:dir/>
        </dgm:presLayoutVars>
      </dgm:prSet>
      <dgm:spPr/>
      <dgm:t>
        <a:bodyPr/>
        <a:lstStyle/>
        <a:p>
          <a:endParaRPr lang="en-US"/>
        </a:p>
      </dgm:t>
    </dgm:pt>
    <dgm:pt modelId="{709314BA-8440-40E3-B33E-A6D23A004982}" type="pres">
      <dgm:prSet presAssocID="{D7B0B150-71AF-4E27-9749-A22C5798A745}" presName="Name1" presStyleCnt="0"/>
      <dgm:spPr/>
      <dgm:t>
        <a:bodyPr/>
        <a:lstStyle/>
        <a:p>
          <a:endParaRPr lang="en-US"/>
        </a:p>
      </dgm:t>
    </dgm:pt>
    <dgm:pt modelId="{B9F823F6-022E-43DB-9970-48BD807273D9}" type="pres">
      <dgm:prSet presAssocID="{D7B0B150-71AF-4E27-9749-A22C5798A745}" presName="cycle" presStyleCnt="0"/>
      <dgm:spPr/>
      <dgm:t>
        <a:bodyPr/>
        <a:lstStyle/>
        <a:p>
          <a:endParaRPr lang="en-US"/>
        </a:p>
      </dgm:t>
    </dgm:pt>
    <dgm:pt modelId="{A9287845-2DF5-4568-8E2F-3A98799B202E}" type="pres">
      <dgm:prSet presAssocID="{D7B0B150-71AF-4E27-9749-A22C5798A745}" presName="srcNode" presStyleLbl="node1" presStyleIdx="0" presStyleCnt="3"/>
      <dgm:spPr/>
      <dgm:t>
        <a:bodyPr/>
        <a:lstStyle/>
        <a:p>
          <a:endParaRPr lang="en-US"/>
        </a:p>
      </dgm:t>
    </dgm:pt>
    <dgm:pt modelId="{72100E63-2315-4094-B9F1-B740538FF798}" type="pres">
      <dgm:prSet presAssocID="{D7B0B150-71AF-4E27-9749-A22C5798A745}" presName="conn" presStyleLbl="parChTrans1D2" presStyleIdx="0" presStyleCnt="1"/>
      <dgm:spPr/>
      <dgm:t>
        <a:bodyPr/>
        <a:lstStyle/>
        <a:p>
          <a:endParaRPr lang="en-US"/>
        </a:p>
      </dgm:t>
    </dgm:pt>
    <dgm:pt modelId="{C8FA6A7A-8C9B-414F-8FC2-DC607BDF24E8}" type="pres">
      <dgm:prSet presAssocID="{D7B0B150-71AF-4E27-9749-A22C5798A745}" presName="extraNode" presStyleLbl="node1" presStyleIdx="0" presStyleCnt="3"/>
      <dgm:spPr/>
      <dgm:t>
        <a:bodyPr/>
        <a:lstStyle/>
        <a:p>
          <a:endParaRPr lang="en-US"/>
        </a:p>
      </dgm:t>
    </dgm:pt>
    <dgm:pt modelId="{A558A69C-8008-4D8F-ADB1-6E05EAD6FC56}" type="pres">
      <dgm:prSet presAssocID="{D7B0B150-71AF-4E27-9749-A22C5798A745}" presName="dstNode" presStyleLbl="node1" presStyleIdx="0" presStyleCnt="3"/>
      <dgm:spPr/>
      <dgm:t>
        <a:bodyPr/>
        <a:lstStyle/>
        <a:p>
          <a:endParaRPr lang="en-US"/>
        </a:p>
      </dgm:t>
    </dgm:pt>
    <dgm:pt modelId="{DDFF69C4-D239-4F58-8A25-A4D5093B67F7}" type="pres">
      <dgm:prSet presAssocID="{5C684441-79D2-4EE3-A090-E5E1A13D5DCF}" presName="text_1" presStyleLbl="node1" presStyleIdx="0" presStyleCnt="3">
        <dgm:presLayoutVars>
          <dgm:bulletEnabled val="1"/>
        </dgm:presLayoutVars>
      </dgm:prSet>
      <dgm:spPr/>
      <dgm:t>
        <a:bodyPr/>
        <a:lstStyle/>
        <a:p>
          <a:endParaRPr lang="en-US"/>
        </a:p>
      </dgm:t>
    </dgm:pt>
    <dgm:pt modelId="{CD4F90C8-DBDE-4F2E-BBCA-CDC35CB7C0EE}" type="pres">
      <dgm:prSet presAssocID="{5C684441-79D2-4EE3-A090-E5E1A13D5DCF}" presName="accent_1" presStyleCnt="0"/>
      <dgm:spPr/>
      <dgm:t>
        <a:bodyPr/>
        <a:lstStyle/>
        <a:p>
          <a:endParaRPr lang="en-US"/>
        </a:p>
      </dgm:t>
    </dgm:pt>
    <dgm:pt modelId="{A89DDB51-1ECD-412B-9A28-494A78F5155B}" type="pres">
      <dgm:prSet presAssocID="{5C684441-79D2-4EE3-A090-E5E1A13D5DCF}" presName="accentRepeatNode" presStyleLbl="solidFgAcc1" presStyleIdx="0" presStyleCnt="3"/>
      <dgm:spPr/>
      <dgm:t>
        <a:bodyPr/>
        <a:lstStyle/>
        <a:p>
          <a:endParaRPr lang="en-US"/>
        </a:p>
      </dgm:t>
    </dgm:pt>
    <dgm:pt modelId="{4E084761-B6FE-44DC-B968-A2B9B972981E}" type="pres">
      <dgm:prSet presAssocID="{2B9404CC-CA9D-46ED-97CB-F9EC9EB5AB29}" presName="text_2" presStyleLbl="node1" presStyleIdx="1" presStyleCnt="3">
        <dgm:presLayoutVars>
          <dgm:bulletEnabled val="1"/>
        </dgm:presLayoutVars>
      </dgm:prSet>
      <dgm:spPr/>
      <dgm:t>
        <a:bodyPr/>
        <a:lstStyle/>
        <a:p>
          <a:endParaRPr lang="en-US"/>
        </a:p>
      </dgm:t>
    </dgm:pt>
    <dgm:pt modelId="{730F3BB1-54C3-40DE-96F8-22D9F142BD6B}" type="pres">
      <dgm:prSet presAssocID="{2B9404CC-CA9D-46ED-97CB-F9EC9EB5AB29}" presName="accent_2" presStyleCnt="0"/>
      <dgm:spPr/>
      <dgm:t>
        <a:bodyPr/>
        <a:lstStyle/>
        <a:p>
          <a:endParaRPr lang="en-US"/>
        </a:p>
      </dgm:t>
    </dgm:pt>
    <dgm:pt modelId="{37B457B8-4E3A-43C7-A17E-2B9E0ED1F6B0}" type="pres">
      <dgm:prSet presAssocID="{2B9404CC-CA9D-46ED-97CB-F9EC9EB5AB29}" presName="accentRepeatNode" presStyleLbl="solidFgAcc1" presStyleIdx="1" presStyleCnt="3"/>
      <dgm:spPr/>
      <dgm:t>
        <a:bodyPr/>
        <a:lstStyle/>
        <a:p>
          <a:endParaRPr lang="en-US"/>
        </a:p>
      </dgm:t>
    </dgm:pt>
    <dgm:pt modelId="{265CBA44-EC22-438D-B0FD-D8595313C218}" type="pres">
      <dgm:prSet presAssocID="{7C9928A9-B4F3-4AE2-B122-ECFC4CE4F37C}" presName="text_3" presStyleLbl="node1" presStyleIdx="2" presStyleCnt="3">
        <dgm:presLayoutVars>
          <dgm:bulletEnabled val="1"/>
        </dgm:presLayoutVars>
      </dgm:prSet>
      <dgm:spPr/>
      <dgm:t>
        <a:bodyPr/>
        <a:lstStyle/>
        <a:p>
          <a:endParaRPr lang="en-US"/>
        </a:p>
      </dgm:t>
    </dgm:pt>
    <dgm:pt modelId="{67C8E0F1-C953-441B-A03A-DCBDC2DEDF49}" type="pres">
      <dgm:prSet presAssocID="{7C9928A9-B4F3-4AE2-B122-ECFC4CE4F37C}" presName="accent_3" presStyleCnt="0"/>
      <dgm:spPr/>
    </dgm:pt>
    <dgm:pt modelId="{C4E57B74-A63F-4D6C-AA75-F0E2BB2B3235}" type="pres">
      <dgm:prSet presAssocID="{7C9928A9-B4F3-4AE2-B122-ECFC4CE4F37C}" presName="accentRepeatNode" presStyleLbl="solidFgAcc1" presStyleIdx="2" presStyleCnt="3"/>
      <dgm:spPr/>
    </dgm:pt>
  </dgm:ptLst>
  <dgm:cxnLst>
    <dgm:cxn modelId="{24F95750-9E13-49E1-B333-62F23E039072}" type="presOf" srcId="{D7B0B150-71AF-4E27-9749-A22C5798A745}" destId="{F0E8A4C5-504B-444B-ABBB-D3283070A8BF}" srcOrd="0" destOrd="0" presId="urn:microsoft.com/office/officeart/2008/layout/VerticalCurvedList"/>
    <dgm:cxn modelId="{4E4F1AA0-8D18-4046-A0EF-61E5B556BB84}" srcId="{D7B0B150-71AF-4E27-9749-A22C5798A745}" destId="{2B9404CC-CA9D-46ED-97CB-F9EC9EB5AB29}" srcOrd="1" destOrd="0" parTransId="{996BB21F-13B2-43D1-9987-6E995AA12FF2}" sibTransId="{315E44F3-7DE7-4B5D-BEE6-01B23BD67775}"/>
    <dgm:cxn modelId="{86627D5B-7EBD-4821-90B0-8BBC13761828}" type="presOf" srcId="{7C9928A9-B4F3-4AE2-B122-ECFC4CE4F37C}" destId="{265CBA44-EC22-438D-B0FD-D8595313C218}" srcOrd="0" destOrd="0" presId="urn:microsoft.com/office/officeart/2008/layout/VerticalCurvedList"/>
    <dgm:cxn modelId="{9F8B0567-4D1E-481E-B186-47989FD85EE6}" type="presOf" srcId="{5C684441-79D2-4EE3-A090-E5E1A13D5DCF}" destId="{DDFF69C4-D239-4F58-8A25-A4D5093B67F7}" srcOrd="0" destOrd="0" presId="urn:microsoft.com/office/officeart/2008/layout/VerticalCurvedList"/>
    <dgm:cxn modelId="{A5C650EF-6D7B-4A30-AA2A-0416FDB7ECB4}" srcId="{D7B0B150-71AF-4E27-9749-A22C5798A745}" destId="{7C9928A9-B4F3-4AE2-B122-ECFC4CE4F37C}" srcOrd="2" destOrd="0" parTransId="{624AFD8D-4F51-4AC4-BAD7-BEE9A2BFF778}" sibTransId="{948B237B-20E4-4FA3-84F1-9387F422A48E}"/>
    <dgm:cxn modelId="{938F238E-D30E-4A1D-8DA9-F0683835B362}" srcId="{D7B0B150-71AF-4E27-9749-A22C5798A745}" destId="{5C684441-79D2-4EE3-A090-E5E1A13D5DCF}" srcOrd="0" destOrd="0" parTransId="{12AC5E2A-19E2-4562-9A4D-B098902FACF1}" sibTransId="{681A67A5-B7AD-4189-886B-9F09E6177BFB}"/>
    <dgm:cxn modelId="{991A7712-D590-45D6-B296-D1DEC572F3AF}" type="presOf" srcId="{681A67A5-B7AD-4189-886B-9F09E6177BFB}" destId="{72100E63-2315-4094-B9F1-B740538FF798}" srcOrd="0" destOrd="0" presId="urn:microsoft.com/office/officeart/2008/layout/VerticalCurvedList"/>
    <dgm:cxn modelId="{06D2FF64-235B-4134-81DD-331A78395EFD}" type="presOf" srcId="{2B9404CC-CA9D-46ED-97CB-F9EC9EB5AB29}" destId="{4E084761-B6FE-44DC-B968-A2B9B972981E}" srcOrd="0" destOrd="0" presId="urn:microsoft.com/office/officeart/2008/layout/VerticalCurvedList"/>
    <dgm:cxn modelId="{5A3C84F8-2B96-4795-A99F-543A44D3C4AC}" type="presParOf" srcId="{F0E8A4C5-504B-444B-ABBB-D3283070A8BF}" destId="{709314BA-8440-40E3-B33E-A6D23A004982}" srcOrd="0" destOrd="0" presId="urn:microsoft.com/office/officeart/2008/layout/VerticalCurvedList"/>
    <dgm:cxn modelId="{8BBA8549-515B-46F1-872F-2793984210C8}" type="presParOf" srcId="{709314BA-8440-40E3-B33E-A6D23A004982}" destId="{B9F823F6-022E-43DB-9970-48BD807273D9}" srcOrd="0" destOrd="0" presId="urn:microsoft.com/office/officeart/2008/layout/VerticalCurvedList"/>
    <dgm:cxn modelId="{D4622BB2-671A-4F53-BD36-864603E8A433}" type="presParOf" srcId="{B9F823F6-022E-43DB-9970-48BD807273D9}" destId="{A9287845-2DF5-4568-8E2F-3A98799B202E}" srcOrd="0" destOrd="0" presId="urn:microsoft.com/office/officeart/2008/layout/VerticalCurvedList"/>
    <dgm:cxn modelId="{507CE19E-1732-43CA-8236-EEBF8DA83EED}" type="presParOf" srcId="{B9F823F6-022E-43DB-9970-48BD807273D9}" destId="{72100E63-2315-4094-B9F1-B740538FF798}" srcOrd="1" destOrd="0" presId="urn:microsoft.com/office/officeart/2008/layout/VerticalCurvedList"/>
    <dgm:cxn modelId="{9BCA85DF-D649-4C07-A9F1-FD4630A0464D}" type="presParOf" srcId="{B9F823F6-022E-43DB-9970-48BD807273D9}" destId="{C8FA6A7A-8C9B-414F-8FC2-DC607BDF24E8}" srcOrd="2" destOrd="0" presId="urn:microsoft.com/office/officeart/2008/layout/VerticalCurvedList"/>
    <dgm:cxn modelId="{AB993C7D-1F34-4E89-AFC1-D9717C75AFEC}" type="presParOf" srcId="{B9F823F6-022E-43DB-9970-48BD807273D9}" destId="{A558A69C-8008-4D8F-ADB1-6E05EAD6FC56}" srcOrd="3" destOrd="0" presId="urn:microsoft.com/office/officeart/2008/layout/VerticalCurvedList"/>
    <dgm:cxn modelId="{F3473AFB-19EE-4E4F-8C01-1C348B257DDB}" type="presParOf" srcId="{709314BA-8440-40E3-B33E-A6D23A004982}" destId="{DDFF69C4-D239-4F58-8A25-A4D5093B67F7}" srcOrd="1" destOrd="0" presId="urn:microsoft.com/office/officeart/2008/layout/VerticalCurvedList"/>
    <dgm:cxn modelId="{333D68D3-E754-4BE3-8C00-A30312C82131}" type="presParOf" srcId="{709314BA-8440-40E3-B33E-A6D23A004982}" destId="{CD4F90C8-DBDE-4F2E-BBCA-CDC35CB7C0EE}" srcOrd="2" destOrd="0" presId="urn:microsoft.com/office/officeart/2008/layout/VerticalCurvedList"/>
    <dgm:cxn modelId="{4468EF20-0169-46F8-9DB0-1D385428F23A}" type="presParOf" srcId="{CD4F90C8-DBDE-4F2E-BBCA-CDC35CB7C0EE}" destId="{A89DDB51-1ECD-412B-9A28-494A78F5155B}" srcOrd="0" destOrd="0" presId="urn:microsoft.com/office/officeart/2008/layout/VerticalCurvedList"/>
    <dgm:cxn modelId="{0AD77D47-B2B1-4C4F-A8C5-04AB471DA926}" type="presParOf" srcId="{709314BA-8440-40E3-B33E-A6D23A004982}" destId="{4E084761-B6FE-44DC-B968-A2B9B972981E}" srcOrd="3" destOrd="0" presId="urn:microsoft.com/office/officeart/2008/layout/VerticalCurvedList"/>
    <dgm:cxn modelId="{919C6D9C-D66E-4F9B-8334-9EBDCAD55D64}" type="presParOf" srcId="{709314BA-8440-40E3-B33E-A6D23A004982}" destId="{730F3BB1-54C3-40DE-96F8-22D9F142BD6B}" srcOrd="4" destOrd="0" presId="urn:microsoft.com/office/officeart/2008/layout/VerticalCurvedList"/>
    <dgm:cxn modelId="{2D4007B2-FB8F-4D95-BE44-F0BDB9E778EB}" type="presParOf" srcId="{730F3BB1-54C3-40DE-96F8-22D9F142BD6B}" destId="{37B457B8-4E3A-43C7-A17E-2B9E0ED1F6B0}" srcOrd="0" destOrd="0" presId="urn:microsoft.com/office/officeart/2008/layout/VerticalCurvedList"/>
    <dgm:cxn modelId="{D9743A5C-5BCF-4495-986D-BCF2FA664583}" type="presParOf" srcId="{709314BA-8440-40E3-B33E-A6D23A004982}" destId="{265CBA44-EC22-438D-B0FD-D8595313C218}" srcOrd="5" destOrd="0" presId="urn:microsoft.com/office/officeart/2008/layout/VerticalCurvedList"/>
    <dgm:cxn modelId="{A735B1A4-5461-4812-95FF-C6397E76DF03}" type="presParOf" srcId="{709314BA-8440-40E3-B33E-A6D23A004982}" destId="{67C8E0F1-C953-441B-A03A-DCBDC2DEDF49}" srcOrd="6" destOrd="0" presId="urn:microsoft.com/office/officeart/2008/layout/VerticalCurvedList"/>
    <dgm:cxn modelId="{371F5826-4835-4DD9-9F16-ECECC7985F0D}" type="presParOf" srcId="{67C8E0F1-C953-441B-A03A-DCBDC2DEDF49}" destId="{C4E57B74-A63F-4D6C-AA75-F0E2BB2B323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700109-4ADD-4895-8B67-8A237EFC73B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CD5CB09-9181-49E7-B2C4-17A74DB9D12B}">
      <dgm:prSet phldrT="[Text]" custT="1"/>
      <dgm:spPr>
        <a:solidFill>
          <a:schemeClr val="bg1"/>
        </a:solidFill>
      </dgm:spPr>
      <dgm:t>
        <a:bodyPr/>
        <a:lstStyle/>
        <a:p>
          <a:r>
            <a:rPr lang="en-US" sz="28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Nội dung: Kể lại một truyện cổ tích bằng lời của một nhân vật </a:t>
          </a:r>
          <a:endParaRPr lang="en-US" sz="2800">
            <a:solidFill>
              <a:schemeClr val="accent6">
                <a:lumMod val="50000"/>
              </a:schemeClr>
            </a:solidFill>
          </a:endParaRPr>
        </a:p>
      </dgm:t>
    </dgm:pt>
    <dgm:pt modelId="{434FF95F-9119-422C-BFBF-E4304B2DAD0B}" type="parTrans" cxnId="{391EABF5-8657-4F7E-A88F-131CA94AF009}">
      <dgm:prSet/>
      <dgm:spPr/>
      <dgm:t>
        <a:bodyPr/>
        <a:lstStyle/>
        <a:p>
          <a:endParaRPr lang="en-US" sz="2800"/>
        </a:p>
      </dgm:t>
    </dgm:pt>
    <dgm:pt modelId="{06BD7524-15FA-4931-9110-34C2491E6E46}" type="sibTrans" cxnId="{391EABF5-8657-4F7E-A88F-131CA94AF009}">
      <dgm:prSet/>
      <dgm:spPr/>
      <dgm:t>
        <a:bodyPr/>
        <a:lstStyle/>
        <a:p>
          <a:endParaRPr lang="en-US" sz="2800"/>
        </a:p>
      </dgm:t>
    </dgm:pt>
    <dgm:pt modelId="{668970C5-709F-490B-8342-D4CEE089FD15}">
      <dgm:prSet phldrT="[Text]" custT="1"/>
      <dgm:spPr/>
      <dgm:t>
        <a:bodyPr/>
        <a:lstStyle/>
        <a:p>
          <a:pPr algn="just"/>
          <a:r>
            <a:rPr lang="en-US" sz="2800" smtClean="0">
              <a:latin typeface="Times New Roman" panose="02020603050405020304" pitchFamily="18" charset="0"/>
              <a:ea typeface="Times New Roman" panose="02020603050405020304" pitchFamily="18" charset="0"/>
              <a:cs typeface="Times New Roman" panose="02020603050405020304" pitchFamily="18" charset="0"/>
            </a:rPr>
            <a:t>Yêu cầu: Bằng những hình thức thể hiện sáng tạo, các đội trình bày phần chuẩn bị của đội mình</a:t>
          </a:r>
          <a:endParaRPr lang="en-US" sz="2800"/>
        </a:p>
      </dgm:t>
    </dgm:pt>
    <dgm:pt modelId="{3AEC901B-B7CA-4DC6-A0C3-00B89F66AB97}" type="parTrans" cxnId="{40854E58-DEB7-4760-8922-193EF6BFB7E0}">
      <dgm:prSet/>
      <dgm:spPr/>
      <dgm:t>
        <a:bodyPr/>
        <a:lstStyle/>
        <a:p>
          <a:endParaRPr lang="en-US" sz="2800"/>
        </a:p>
      </dgm:t>
    </dgm:pt>
    <dgm:pt modelId="{251FB685-BC9F-4B7C-8CB4-ECF33BF19F2B}" type="sibTrans" cxnId="{40854E58-DEB7-4760-8922-193EF6BFB7E0}">
      <dgm:prSet/>
      <dgm:spPr/>
      <dgm:t>
        <a:bodyPr/>
        <a:lstStyle/>
        <a:p>
          <a:endParaRPr lang="en-US" sz="2800"/>
        </a:p>
      </dgm:t>
    </dgm:pt>
    <dgm:pt modelId="{1CF9142F-EE08-4DF7-8318-C85824026F01}">
      <dgm:prSet phldrT="[Text]" custT="1"/>
      <dgm:spPr/>
      <dgm:t>
        <a:bodyPr/>
        <a:lstStyle/>
        <a:p>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Thời gian tối đa dành cho mỗi đội:10 phút</a:t>
          </a:r>
          <a:endParaRPr lang="en-US" sz="2800"/>
        </a:p>
      </dgm:t>
    </dgm:pt>
    <dgm:pt modelId="{BB59F232-75EC-4EFE-9CD4-BE98D61326B0}" type="parTrans" cxnId="{D351E062-C37C-40AE-A3F4-BEC78B78021B}">
      <dgm:prSet/>
      <dgm:spPr/>
      <dgm:t>
        <a:bodyPr/>
        <a:lstStyle/>
        <a:p>
          <a:endParaRPr lang="en-US" sz="2800"/>
        </a:p>
      </dgm:t>
    </dgm:pt>
    <dgm:pt modelId="{429C01DF-5DF9-4969-8FCA-3F750FB05D08}" type="sibTrans" cxnId="{D351E062-C37C-40AE-A3F4-BEC78B78021B}">
      <dgm:prSet/>
      <dgm:spPr/>
      <dgm:t>
        <a:bodyPr/>
        <a:lstStyle/>
        <a:p>
          <a:endParaRPr lang="en-US" sz="2800"/>
        </a:p>
      </dgm:t>
    </dgm:pt>
    <dgm:pt modelId="{BEA504D1-8DB1-4CC1-A103-9C88C77FD848}" type="pres">
      <dgm:prSet presAssocID="{A1700109-4ADD-4895-8B67-8A237EFC73B8}" presName="linear" presStyleCnt="0">
        <dgm:presLayoutVars>
          <dgm:dir/>
          <dgm:animLvl val="lvl"/>
          <dgm:resizeHandles val="exact"/>
        </dgm:presLayoutVars>
      </dgm:prSet>
      <dgm:spPr/>
      <dgm:t>
        <a:bodyPr/>
        <a:lstStyle/>
        <a:p>
          <a:endParaRPr lang="en-US"/>
        </a:p>
      </dgm:t>
    </dgm:pt>
    <dgm:pt modelId="{32A055C8-246D-47F4-92F1-12F3A45C0C76}" type="pres">
      <dgm:prSet presAssocID="{ACD5CB09-9181-49E7-B2C4-17A74DB9D12B}" presName="parentLin" presStyleCnt="0"/>
      <dgm:spPr/>
    </dgm:pt>
    <dgm:pt modelId="{A2DF6C7C-7237-4AC0-BD84-5B329D4DF90F}" type="pres">
      <dgm:prSet presAssocID="{ACD5CB09-9181-49E7-B2C4-17A74DB9D12B}" presName="parentLeftMargin" presStyleLbl="node1" presStyleIdx="0" presStyleCnt="3"/>
      <dgm:spPr/>
      <dgm:t>
        <a:bodyPr/>
        <a:lstStyle/>
        <a:p>
          <a:endParaRPr lang="en-US"/>
        </a:p>
      </dgm:t>
    </dgm:pt>
    <dgm:pt modelId="{46EE50AE-2F01-4117-8C77-D4FB3C8EC61B}" type="pres">
      <dgm:prSet presAssocID="{ACD5CB09-9181-49E7-B2C4-17A74DB9D12B}" presName="parentText" presStyleLbl="node1" presStyleIdx="0" presStyleCnt="3" custScaleX="142857">
        <dgm:presLayoutVars>
          <dgm:chMax val="0"/>
          <dgm:bulletEnabled val="1"/>
        </dgm:presLayoutVars>
      </dgm:prSet>
      <dgm:spPr/>
      <dgm:t>
        <a:bodyPr/>
        <a:lstStyle/>
        <a:p>
          <a:endParaRPr lang="en-US"/>
        </a:p>
      </dgm:t>
    </dgm:pt>
    <dgm:pt modelId="{04AB0206-3A4B-4555-AA06-64299C30F31B}" type="pres">
      <dgm:prSet presAssocID="{ACD5CB09-9181-49E7-B2C4-17A74DB9D12B}" presName="negativeSpace" presStyleCnt="0"/>
      <dgm:spPr/>
    </dgm:pt>
    <dgm:pt modelId="{7D77FA3E-C174-40D4-BBBC-6F2D0CD8B9EB}" type="pres">
      <dgm:prSet presAssocID="{ACD5CB09-9181-49E7-B2C4-17A74DB9D12B}" presName="childText" presStyleLbl="conFgAcc1" presStyleIdx="0" presStyleCnt="3" custLinFactNeighborY="4538">
        <dgm:presLayoutVars>
          <dgm:bulletEnabled val="1"/>
        </dgm:presLayoutVars>
      </dgm:prSet>
      <dgm:spPr>
        <a:solidFill>
          <a:schemeClr val="accent6">
            <a:lumMod val="60000"/>
            <a:lumOff val="40000"/>
            <a:alpha val="90000"/>
          </a:schemeClr>
        </a:solidFill>
        <a:ln>
          <a:solidFill>
            <a:schemeClr val="accent5">
              <a:lumMod val="20000"/>
              <a:lumOff val="80000"/>
            </a:schemeClr>
          </a:solidFill>
        </a:ln>
      </dgm:spPr>
    </dgm:pt>
    <dgm:pt modelId="{6B91F2EE-EDC0-4D82-8FED-6F26AC8BCD0E}" type="pres">
      <dgm:prSet presAssocID="{06BD7524-15FA-4931-9110-34C2491E6E46}" presName="spaceBetweenRectangles" presStyleCnt="0"/>
      <dgm:spPr/>
    </dgm:pt>
    <dgm:pt modelId="{D536DFDA-B1A3-48CE-99E9-EFC8FF2A1B11}" type="pres">
      <dgm:prSet presAssocID="{668970C5-709F-490B-8342-D4CEE089FD15}" presName="parentLin" presStyleCnt="0"/>
      <dgm:spPr/>
    </dgm:pt>
    <dgm:pt modelId="{3FB59276-43A8-4977-B16B-84492CB235E6}" type="pres">
      <dgm:prSet presAssocID="{668970C5-709F-490B-8342-D4CEE089FD15}" presName="parentLeftMargin" presStyleLbl="node1" presStyleIdx="0" presStyleCnt="3"/>
      <dgm:spPr/>
      <dgm:t>
        <a:bodyPr/>
        <a:lstStyle/>
        <a:p>
          <a:endParaRPr lang="en-US"/>
        </a:p>
      </dgm:t>
    </dgm:pt>
    <dgm:pt modelId="{1F27D5E7-247C-4993-B78A-E138392F4A28}" type="pres">
      <dgm:prSet presAssocID="{668970C5-709F-490B-8342-D4CEE089FD15}" presName="parentText" presStyleLbl="node1" presStyleIdx="1" presStyleCnt="3" custScaleX="142857" custScaleY="142445">
        <dgm:presLayoutVars>
          <dgm:chMax val="0"/>
          <dgm:bulletEnabled val="1"/>
        </dgm:presLayoutVars>
      </dgm:prSet>
      <dgm:spPr/>
      <dgm:t>
        <a:bodyPr/>
        <a:lstStyle/>
        <a:p>
          <a:endParaRPr lang="en-US"/>
        </a:p>
      </dgm:t>
    </dgm:pt>
    <dgm:pt modelId="{ECB94120-256A-4871-8430-09D8D38E6015}" type="pres">
      <dgm:prSet presAssocID="{668970C5-709F-490B-8342-D4CEE089FD15}" presName="negativeSpace" presStyleCnt="0"/>
      <dgm:spPr/>
    </dgm:pt>
    <dgm:pt modelId="{5195D6A7-1E4E-4AF7-8C56-7E3982D685F1}" type="pres">
      <dgm:prSet presAssocID="{668970C5-709F-490B-8342-D4CEE089FD15}" presName="childText" presStyleLbl="conFgAcc1" presStyleIdx="1" presStyleCnt="3">
        <dgm:presLayoutVars>
          <dgm:bulletEnabled val="1"/>
        </dgm:presLayoutVars>
      </dgm:prSet>
      <dgm:spPr/>
    </dgm:pt>
    <dgm:pt modelId="{F2175D02-4232-4EC4-AE95-5D122D49E700}" type="pres">
      <dgm:prSet presAssocID="{251FB685-BC9F-4B7C-8CB4-ECF33BF19F2B}" presName="spaceBetweenRectangles" presStyleCnt="0"/>
      <dgm:spPr/>
    </dgm:pt>
    <dgm:pt modelId="{6453DD3F-4BA9-4F69-A56D-BA213BBB7A17}" type="pres">
      <dgm:prSet presAssocID="{1CF9142F-EE08-4DF7-8318-C85824026F01}" presName="parentLin" presStyleCnt="0"/>
      <dgm:spPr/>
    </dgm:pt>
    <dgm:pt modelId="{FCF1CC32-7AAB-46F7-8A90-38E45D4CDDC7}" type="pres">
      <dgm:prSet presAssocID="{1CF9142F-EE08-4DF7-8318-C85824026F01}" presName="parentLeftMargin" presStyleLbl="node1" presStyleIdx="1" presStyleCnt="3"/>
      <dgm:spPr/>
      <dgm:t>
        <a:bodyPr/>
        <a:lstStyle/>
        <a:p>
          <a:endParaRPr lang="en-US"/>
        </a:p>
      </dgm:t>
    </dgm:pt>
    <dgm:pt modelId="{0984CEE7-A0D6-4F6C-AE74-E79FD57694D2}" type="pres">
      <dgm:prSet presAssocID="{1CF9142F-EE08-4DF7-8318-C85824026F01}" presName="parentText" presStyleLbl="node1" presStyleIdx="2" presStyleCnt="3" custScaleX="139648">
        <dgm:presLayoutVars>
          <dgm:chMax val="0"/>
          <dgm:bulletEnabled val="1"/>
        </dgm:presLayoutVars>
      </dgm:prSet>
      <dgm:spPr/>
      <dgm:t>
        <a:bodyPr/>
        <a:lstStyle/>
        <a:p>
          <a:endParaRPr lang="en-US"/>
        </a:p>
      </dgm:t>
    </dgm:pt>
    <dgm:pt modelId="{8A275CEE-443C-45EB-8367-EC25FA660B12}" type="pres">
      <dgm:prSet presAssocID="{1CF9142F-EE08-4DF7-8318-C85824026F01}" presName="negativeSpace" presStyleCnt="0"/>
      <dgm:spPr/>
    </dgm:pt>
    <dgm:pt modelId="{A625C33A-6AB3-4F6B-8588-5A2CB08F14E2}" type="pres">
      <dgm:prSet presAssocID="{1CF9142F-EE08-4DF7-8318-C85824026F01}" presName="childText" presStyleLbl="conFgAcc1" presStyleIdx="2" presStyleCnt="3">
        <dgm:presLayoutVars>
          <dgm:bulletEnabled val="1"/>
        </dgm:presLayoutVars>
      </dgm:prSet>
      <dgm:spPr/>
    </dgm:pt>
  </dgm:ptLst>
  <dgm:cxnLst>
    <dgm:cxn modelId="{514A97B5-A41A-4A54-A77D-986587C5E5BD}" type="presOf" srcId="{1CF9142F-EE08-4DF7-8318-C85824026F01}" destId="{FCF1CC32-7AAB-46F7-8A90-38E45D4CDDC7}" srcOrd="0" destOrd="0" presId="urn:microsoft.com/office/officeart/2005/8/layout/list1"/>
    <dgm:cxn modelId="{797B6273-D2CD-4F54-BE5C-EA41CEFECCC7}" type="presOf" srcId="{668970C5-709F-490B-8342-D4CEE089FD15}" destId="{1F27D5E7-247C-4993-B78A-E138392F4A28}" srcOrd="1" destOrd="0" presId="urn:microsoft.com/office/officeart/2005/8/layout/list1"/>
    <dgm:cxn modelId="{D351E062-C37C-40AE-A3F4-BEC78B78021B}" srcId="{A1700109-4ADD-4895-8B67-8A237EFC73B8}" destId="{1CF9142F-EE08-4DF7-8318-C85824026F01}" srcOrd="2" destOrd="0" parTransId="{BB59F232-75EC-4EFE-9CD4-BE98D61326B0}" sibTransId="{429C01DF-5DF9-4969-8FCA-3F750FB05D08}"/>
    <dgm:cxn modelId="{F5F3E2F5-4EA9-415A-88C1-FB7204CF5270}" type="presOf" srcId="{ACD5CB09-9181-49E7-B2C4-17A74DB9D12B}" destId="{A2DF6C7C-7237-4AC0-BD84-5B329D4DF90F}" srcOrd="0" destOrd="0" presId="urn:microsoft.com/office/officeart/2005/8/layout/list1"/>
    <dgm:cxn modelId="{645E0E5C-5937-4F68-969C-8FCFB1AA9B54}" type="presOf" srcId="{A1700109-4ADD-4895-8B67-8A237EFC73B8}" destId="{BEA504D1-8DB1-4CC1-A103-9C88C77FD848}" srcOrd="0" destOrd="0" presId="urn:microsoft.com/office/officeart/2005/8/layout/list1"/>
    <dgm:cxn modelId="{1A1B33BE-A2B5-4251-9227-1AC7174A0897}" type="presOf" srcId="{ACD5CB09-9181-49E7-B2C4-17A74DB9D12B}" destId="{46EE50AE-2F01-4117-8C77-D4FB3C8EC61B}" srcOrd="1" destOrd="0" presId="urn:microsoft.com/office/officeart/2005/8/layout/list1"/>
    <dgm:cxn modelId="{08365D98-8812-4017-870D-AC8B9DFFB4CC}" type="presOf" srcId="{1CF9142F-EE08-4DF7-8318-C85824026F01}" destId="{0984CEE7-A0D6-4F6C-AE74-E79FD57694D2}" srcOrd="1" destOrd="0" presId="urn:microsoft.com/office/officeart/2005/8/layout/list1"/>
    <dgm:cxn modelId="{36D01E52-7930-4737-B1AB-ABFBA0B79F47}" type="presOf" srcId="{668970C5-709F-490B-8342-D4CEE089FD15}" destId="{3FB59276-43A8-4977-B16B-84492CB235E6}" srcOrd="0" destOrd="0" presId="urn:microsoft.com/office/officeart/2005/8/layout/list1"/>
    <dgm:cxn modelId="{40854E58-DEB7-4760-8922-193EF6BFB7E0}" srcId="{A1700109-4ADD-4895-8B67-8A237EFC73B8}" destId="{668970C5-709F-490B-8342-D4CEE089FD15}" srcOrd="1" destOrd="0" parTransId="{3AEC901B-B7CA-4DC6-A0C3-00B89F66AB97}" sibTransId="{251FB685-BC9F-4B7C-8CB4-ECF33BF19F2B}"/>
    <dgm:cxn modelId="{391EABF5-8657-4F7E-A88F-131CA94AF009}" srcId="{A1700109-4ADD-4895-8B67-8A237EFC73B8}" destId="{ACD5CB09-9181-49E7-B2C4-17A74DB9D12B}" srcOrd="0" destOrd="0" parTransId="{434FF95F-9119-422C-BFBF-E4304B2DAD0B}" sibTransId="{06BD7524-15FA-4931-9110-34C2491E6E46}"/>
    <dgm:cxn modelId="{65FEB38C-348F-4730-9E50-52383740671E}" type="presParOf" srcId="{BEA504D1-8DB1-4CC1-A103-9C88C77FD848}" destId="{32A055C8-246D-47F4-92F1-12F3A45C0C76}" srcOrd="0" destOrd="0" presId="urn:microsoft.com/office/officeart/2005/8/layout/list1"/>
    <dgm:cxn modelId="{733601B3-C5E4-420D-A483-E311BEA3FA76}" type="presParOf" srcId="{32A055C8-246D-47F4-92F1-12F3A45C0C76}" destId="{A2DF6C7C-7237-4AC0-BD84-5B329D4DF90F}" srcOrd="0" destOrd="0" presId="urn:microsoft.com/office/officeart/2005/8/layout/list1"/>
    <dgm:cxn modelId="{3538F970-4830-4AE6-B47A-E8CCF6B343D5}" type="presParOf" srcId="{32A055C8-246D-47F4-92F1-12F3A45C0C76}" destId="{46EE50AE-2F01-4117-8C77-D4FB3C8EC61B}" srcOrd="1" destOrd="0" presId="urn:microsoft.com/office/officeart/2005/8/layout/list1"/>
    <dgm:cxn modelId="{FE97C075-793C-47D6-9667-6B119AC98A1B}" type="presParOf" srcId="{BEA504D1-8DB1-4CC1-A103-9C88C77FD848}" destId="{04AB0206-3A4B-4555-AA06-64299C30F31B}" srcOrd="1" destOrd="0" presId="urn:microsoft.com/office/officeart/2005/8/layout/list1"/>
    <dgm:cxn modelId="{054406BF-048B-4812-85DA-418E7F1EAFD9}" type="presParOf" srcId="{BEA504D1-8DB1-4CC1-A103-9C88C77FD848}" destId="{7D77FA3E-C174-40D4-BBBC-6F2D0CD8B9EB}" srcOrd="2" destOrd="0" presId="urn:microsoft.com/office/officeart/2005/8/layout/list1"/>
    <dgm:cxn modelId="{159DB14E-4B81-428C-A1CF-4D7CA137D3DD}" type="presParOf" srcId="{BEA504D1-8DB1-4CC1-A103-9C88C77FD848}" destId="{6B91F2EE-EDC0-4D82-8FED-6F26AC8BCD0E}" srcOrd="3" destOrd="0" presId="urn:microsoft.com/office/officeart/2005/8/layout/list1"/>
    <dgm:cxn modelId="{218F5630-4765-4066-9DF2-CD3A90F1B951}" type="presParOf" srcId="{BEA504D1-8DB1-4CC1-A103-9C88C77FD848}" destId="{D536DFDA-B1A3-48CE-99E9-EFC8FF2A1B11}" srcOrd="4" destOrd="0" presId="urn:microsoft.com/office/officeart/2005/8/layout/list1"/>
    <dgm:cxn modelId="{F953772E-A2E7-4A49-8287-694AFE20B593}" type="presParOf" srcId="{D536DFDA-B1A3-48CE-99E9-EFC8FF2A1B11}" destId="{3FB59276-43A8-4977-B16B-84492CB235E6}" srcOrd="0" destOrd="0" presId="urn:microsoft.com/office/officeart/2005/8/layout/list1"/>
    <dgm:cxn modelId="{1B37A6CA-371F-49E0-9876-31A3848A80C4}" type="presParOf" srcId="{D536DFDA-B1A3-48CE-99E9-EFC8FF2A1B11}" destId="{1F27D5E7-247C-4993-B78A-E138392F4A28}" srcOrd="1" destOrd="0" presId="urn:microsoft.com/office/officeart/2005/8/layout/list1"/>
    <dgm:cxn modelId="{60642B42-D2C9-47FE-9021-EAE33E0EB8B6}" type="presParOf" srcId="{BEA504D1-8DB1-4CC1-A103-9C88C77FD848}" destId="{ECB94120-256A-4871-8430-09D8D38E6015}" srcOrd="5" destOrd="0" presId="urn:microsoft.com/office/officeart/2005/8/layout/list1"/>
    <dgm:cxn modelId="{CF0C81CD-D93D-424E-9E94-3ED30D856FFC}" type="presParOf" srcId="{BEA504D1-8DB1-4CC1-A103-9C88C77FD848}" destId="{5195D6A7-1E4E-4AF7-8C56-7E3982D685F1}" srcOrd="6" destOrd="0" presId="urn:microsoft.com/office/officeart/2005/8/layout/list1"/>
    <dgm:cxn modelId="{A2BA1FDC-E410-4198-B735-624A2020B070}" type="presParOf" srcId="{BEA504D1-8DB1-4CC1-A103-9C88C77FD848}" destId="{F2175D02-4232-4EC4-AE95-5D122D49E700}" srcOrd="7" destOrd="0" presId="urn:microsoft.com/office/officeart/2005/8/layout/list1"/>
    <dgm:cxn modelId="{630095CA-54AC-43D6-B3DB-F21E9E09A1D7}" type="presParOf" srcId="{BEA504D1-8DB1-4CC1-A103-9C88C77FD848}" destId="{6453DD3F-4BA9-4F69-A56D-BA213BBB7A17}" srcOrd="8" destOrd="0" presId="urn:microsoft.com/office/officeart/2005/8/layout/list1"/>
    <dgm:cxn modelId="{0BDA46AA-F742-4F5A-8470-84E8727F92FF}" type="presParOf" srcId="{6453DD3F-4BA9-4F69-A56D-BA213BBB7A17}" destId="{FCF1CC32-7AAB-46F7-8A90-38E45D4CDDC7}" srcOrd="0" destOrd="0" presId="urn:microsoft.com/office/officeart/2005/8/layout/list1"/>
    <dgm:cxn modelId="{2EEC9AC0-C66F-41F7-B76A-B1CF580C3CA0}" type="presParOf" srcId="{6453DD3F-4BA9-4F69-A56D-BA213BBB7A17}" destId="{0984CEE7-A0D6-4F6C-AE74-E79FD57694D2}" srcOrd="1" destOrd="0" presId="urn:microsoft.com/office/officeart/2005/8/layout/list1"/>
    <dgm:cxn modelId="{13DFBAC5-DAE7-467D-84AA-B0C61EC7CD22}" type="presParOf" srcId="{BEA504D1-8DB1-4CC1-A103-9C88C77FD848}" destId="{8A275CEE-443C-45EB-8367-EC25FA660B12}" srcOrd="9" destOrd="0" presId="urn:microsoft.com/office/officeart/2005/8/layout/list1"/>
    <dgm:cxn modelId="{9179ED8B-CAD5-4BEC-B4F5-996C9ED01CEF}" type="presParOf" srcId="{BEA504D1-8DB1-4CC1-A103-9C88C77FD848}" destId="{A625C33A-6AB3-4F6B-8588-5A2CB08F14E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00E63-2315-4094-B9F1-B740538FF798}">
      <dsp:nvSpPr>
        <dsp:cNvPr id="0" name=""/>
        <dsp:cNvSpPr/>
      </dsp:nvSpPr>
      <dsp:spPr>
        <a:xfrm>
          <a:off x="-5613973" y="-866053"/>
          <a:ext cx="6735907" cy="6735907"/>
        </a:xfrm>
        <a:prstGeom prst="blockArc">
          <a:avLst>
            <a:gd name="adj1" fmla="val 18900000"/>
            <a:gd name="adj2" fmla="val 2700000"/>
            <a:gd name="adj3" fmla="val 32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FF69C4-D239-4F58-8A25-A4D5093B67F7}">
      <dsp:nvSpPr>
        <dsp:cNvPr id="0" name=""/>
        <dsp:cNvSpPr/>
      </dsp:nvSpPr>
      <dsp:spPr>
        <a:xfrm>
          <a:off x="919823" y="714842"/>
          <a:ext cx="9760767" cy="1429485"/>
        </a:xfrm>
        <a:prstGeom prst="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4654" tIns="165100" rIns="165100" bIns="165100" numCol="1" spcCol="1270" anchor="ctr" anchorCtr="0">
          <a:noAutofit/>
        </a:bodyPr>
        <a:lstStyle/>
        <a:p>
          <a:pPr lvl="0" algn="l" defTabSz="2889250">
            <a:lnSpc>
              <a:spcPct val="90000"/>
            </a:lnSpc>
            <a:spcBef>
              <a:spcPct val="0"/>
            </a:spcBef>
            <a:spcAft>
              <a:spcPct val="35000"/>
            </a:spcAft>
          </a:pPr>
          <a:r>
            <a:rPr lang="en-US" sz="6500" b="1" kern="1200" dirty="0" err="1" smtClean="0">
              <a:solidFill>
                <a:srgbClr val="0000FF"/>
              </a:solidFill>
              <a:latin typeface="Times New Roman" panose="02020603050405020304" pitchFamily="18" charset="0"/>
              <a:cs typeface="Times New Roman" panose="02020603050405020304" pitchFamily="18" charset="0"/>
            </a:rPr>
            <a:t>Trước</a:t>
          </a:r>
          <a:r>
            <a:rPr lang="en-US" sz="6500" b="1" kern="1200" dirty="0" smtClean="0">
              <a:solidFill>
                <a:srgbClr val="0000FF"/>
              </a:solidFill>
              <a:latin typeface="Times New Roman" panose="02020603050405020304" pitchFamily="18" charset="0"/>
              <a:cs typeface="Times New Roman" panose="02020603050405020304" pitchFamily="18" charset="0"/>
            </a:rPr>
            <a:t> </a:t>
          </a:r>
          <a:r>
            <a:rPr lang="en-US" sz="6500" b="1" kern="1200" dirty="0" err="1" smtClean="0">
              <a:solidFill>
                <a:srgbClr val="0000FF"/>
              </a:solidFill>
              <a:latin typeface="Times New Roman" panose="02020603050405020304" pitchFamily="18" charset="0"/>
              <a:cs typeface="Times New Roman" panose="02020603050405020304" pitchFamily="18" charset="0"/>
            </a:rPr>
            <a:t>khi</a:t>
          </a:r>
          <a:r>
            <a:rPr lang="en-US" sz="6500" b="1" kern="1200" dirty="0" smtClean="0">
              <a:solidFill>
                <a:srgbClr val="0000FF"/>
              </a:solidFill>
              <a:latin typeface="Times New Roman" panose="02020603050405020304" pitchFamily="18" charset="0"/>
              <a:cs typeface="Times New Roman" panose="02020603050405020304" pitchFamily="18" charset="0"/>
            </a:rPr>
            <a:t> </a:t>
          </a:r>
          <a:r>
            <a:rPr lang="en-US" sz="6500" b="1" kern="1200" dirty="0" err="1" smtClean="0">
              <a:solidFill>
                <a:srgbClr val="0000FF"/>
              </a:solidFill>
              <a:latin typeface="Times New Roman" panose="02020603050405020304" pitchFamily="18" charset="0"/>
              <a:cs typeface="Times New Roman" panose="02020603050405020304" pitchFamily="18" charset="0"/>
            </a:rPr>
            <a:t>nói</a:t>
          </a:r>
          <a:r>
            <a:rPr lang="en-US" sz="6500" b="1" kern="1200" dirty="0" smtClean="0">
              <a:solidFill>
                <a:srgbClr val="0000FF"/>
              </a:solidFill>
              <a:latin typeface="Times New Roman" panose="02020603050405020304" pitchFamily="18" charset="0"/>
              <a:cs typeface="Times New Roman" panose="02020603050405020304" pitchFamily="18" charset="0"/>
            </a:rPr>
            <a:t> </a:t>
          </a:r>
          <a:endParaRPr lang="en-US" sz="6500" b="1" kern="1200" dirty="0">
            <a:solidFill>
              <a:srgbClr val="0000FF"/>
            </a:solidFill>
            <a:latin typeface="Times New Roman" panose="02020603050405020304" pitchFamily="18" charset="0"/>
            <a:cs typeface="Times New Roman" panose="02020603050405020304" pitchFamily="18" charset="0"/>
          </a:endParaRPr>
        </a:p>
      </dsp:txBody>
      <dsp:txXfrm>
        <a:off x="919823" y="714842"/>
        <a:ext cx="9760767" cy="1429485"/>
      </dsp:txXfrm>
    </dsp:sp>
    <dsp:sp modelId="{A89DDB51-1ECD-412B-9A28-494A78F5155B}">
      <dsp:nvSpPr>
        <dsp:cNvPr id="0" name=""/>
        <dsp:cNvSpPr/>
      </dsp:nvSpPr>
      <dsp:spPr>
        <a:xfrm>
          <a:off x="26395" y="536157"/>
          <a:ext cx="1786856" cy="1786856"/>
        </a:xfrm>
        <a:prstGeom prst="ellipse">
          <a:avLst/>
        </a:prstGeom>
        <a:solidFill>
          <a:schemeClr val="bg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084761-B6FE-44DC-B968-A2B9B972981E}">
      <dsp:nvSpPr>
        <dsp:cNvPr id="0" name=""/>
        <dsp:cNvSpPr/>
      </dsp:nvSpPr>
      <dsp:spPr>
        <a:xfrm>
          <a:off x="919823" y="2859471"/>
          <a:ext cx="9760767" cy="1429485"/>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4654" tIns="165100" rIns="165100" bIns="165100" numCol="1" spcCol="1270" anchor="ctr" anchorCtr="0">
          <a:noAutofit/>
        </a:bodyPr>
        <a:lstStyle/>
        <a:p>
          <a:pPr lvl="0" algn="l" defTabSz="2889250">
            <a:lnSpc>
              <a:spcPct val="90000"/>
            </a:lnSpc>
            <a:spcBef>
              <a:spcPct val="0"/>
            </a:spcBef>
            <a:spcAft>
              <a:spcPct val="35000"/>
            </a:spcAft>
          </a:pPr>
          <a:r>
            <a:rPr lang="en-US" sz="6500" b="1" kern="1200" dirty="0" smtClean="0">
              <a:solidFill>
                <a:srgbClr val="0000FF"/>
              </a:solidFill>
              <a:latin typeface="Times New Roman" panose="02020603050405020304" pitchFamily="18" charset="0"/>
              <a:cs typeface="Times New Roman" panose="02020603050405020304" pitchFamily="18" charset="0"/>
            </a:rPr>
            <a:t> </a:t>
          </a:r>
          <a:r>
            <a:rPr lang="vi-VN" sz="6500" b="1" kern="1200" dirty="0" smtClean="0">
              <a:solidFill>
                <a:srgbClr val="0000FF"/>
              </a:solidFill>
              <a:latin typeface="Times New Roman" panose="02020603050405020304" pitchFamily="18" charset="0"/>
              <a:cs typeface="Times New Roman" panose="02020603050405020304" pitchFamily="18" charset="0"/>
            </a:rPr>
            <a:t>Thực hành nói và nghe</a:t>
          </a:r>
          <a:endParaRPr lang="en-US" sz="6500" b="1" kern="1200" dirty="0">
            <a:solidFill>
              <a:srgbClr val="0000FF"/>
            </a:solidFill>
            <a:latin typeface="Times New Roman" panose="02020603050405020304" pitchFamily="18" charset="0"/>
            <a:cs typeface="Times New Roman" panose="02020603050405020304" pitchFamily="18" charset="0"/>
          </a:endParaRPr>
        </a:p>
      </dsp:txBody>
      <dsp:txXfrm>
        <a:off x="919823" y="2859471"/>
        <a:ext cx="9760767" cy="1429485"/>
      </dsp:txXfrm>
    </dsp:sp>
    <dsp:sp modelId="{37B457B8-4E3A-43C7-A17E-2B9E0ED1F6B0}">
      <dsp:nvSpPr>
        <dsp:cNvPr id="0" name=""/>
        <dsp:cNvSpPr/>
      </dsp:nvSpPr>
      <dsp:spPr>
        <a:xfrm>
          <a:off x="26395" y="2680785"/>
          <a:ext cx="1786856" cy="17868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00E63-2315-4094-B9F1-B740538FF798}">
      <dsp:nvSpPr>
        <dsp:cNvPr id="0" name=""/>
        <dsp:cNvSpPr/>
      </dsp:nvSpPr>
      <dsp:spPr>
        <a:xfrm>
          <a:off x="-5613973" y="-866053"/>
          <a:ext cx="6735907" cy="6735907"/>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FF69C4-D239-4F58-8A25-A4D5093B67F7}">
      <dsp:nvSpPr>
        <dsp:cNvPr id="0" name=""/>
        <dsp:cNvSpPr/>
      </dsp:nvSpPr>
      <dsp:spPr>
        <a:xfrm>
          <a:off x="919823" y="714842"/>
          <a:ext cx="9760767" cy="1429485"/>
        </a:xfrm>
        <a:prstGeom prst="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4654" tIns="124460" rIns="124460" bIns="124460" numCol="1" spcCol="1270" anchor="ctr" anchorCtr="0">
          <a:noAutofit/>
        </a:bodyPr>
        <a:lstStyle/>
        <a:p>
          <a:pPr lvl="0" algn="l" defTabSz="2178050">
            <a:lnSpc>
              <a:spcPct val="90000"/>
            </a:lnSpc>
            <a:spcBef>
              <a:spcPct val="0"/>
            </a:spcBef>
            <a:spcAft>
              <a:spcPct val="35000"/>
            </a:spcAft>
          </a:pPr>
          <a:r>
            <a:rPr lang="en-US" sz="4900" b="1" kern="1200" dirty="0" err="1" smtClean="0">
              <a:solidFill>
                <a:srgbClr val="0000FF"/>
              </a:solidFill>
              <a:latin typeface="Times New Roman" panose="02020603050405020304" pitchFamily="18" charset="0"/>
              <a:cs typeface="Times New Roman" panose="02020603050405020304" pitchFamily="18" charset="0"/>
            </a:rPr>
            <a:t>Mục</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đích</a:t>
          </a:r>
          <a:r>
            <a:rPr lang="en-US" sz="4900" b="1" kern="1200" dirty="0" smtClean="0">
              <a:solidFill>
                <a:srgbClr val="0000FF"/>
              </a:solidFill>
              <a:latin typeface="Times New Roman" panose="02020603050405020304" pitchFamily="18" charset="0"/>
              <a:cs typeface="Times New Roman" panose="02020603050405020304" pitchFamily="18" charset="0"/>
            </a:rPr>
            <a:t> </a:t>
          </a:r>
          <a:endParaRPr lang="en-US" sz="4900" b="1" kern="1200" dirty="0">
            <a:solidFill>
              <a:srgbClr val="0000FF"/>
            </a:solidFill>
            <a:latin typeface="Times New Roman" panose="02020603050405020304" pitchFamily="18" charset="0"/>
            <a:cs typeface="Times New Roman" panose="02020603050405020304" pitchFamily="18" charset="0"/>
          </a:endParaRPr>
        </a:p>
      </dsp:txBody>
      <dsp:txXfrm>
        <a:off x="919823" y="714842"/>
        <a:ext cx="9760767" cy="1429485"/>
      </dsp:txXfrm>
    </dsp:sp>
    <dsp:sp modelId="{A89DDB51-1ECD-412B-9A28-494A78F5155B}">
      <dsp:nvSpPr>
        <dsp:cNvPr id="0" name=""/>
        <dsp:cNvSpPr/>
      </dsp:nvSpPr>
      <dsp:spPr>
        <a:xfrm>
          <a:off x="26395" y="536157"/>
          <a:ext cx="1786856" cy="1786856"/>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084761-B6FE-44DC-B968-A2B9B972981E}">
      <dsp:nvSpPr>
        <dsp:cNvPr id="0" name=""/>
        <dsp:cNvSpPr/>
      </dsp:nvSpPr>
      <dsp:spPr>
        <a:xfrm>
          <a:off x="919823" y="2859471"/>
          <a:ext cx="9760767" cy="1429485"/>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4654" tIns="124460" rIns="124460" bIns="124460" numCol="1" spcCol="1270" anchor="ctr" anchorCtr="0">
          <a:noAutofit/>
        </a:bodyPr>
        <a:lstStyle/>
        <a:p>
          <a:pPr lvl="0" algn="l" defTabSz="2178050">
            <a:lnSpc>
              <a:spcPct val="90000"/>
            </a:lnSpc>
            <a:spcBef>
              <a:spcPct val="0"/>
            </a:spcBef>
            <a:spcAft>
              <a:spcPct val="35000"/>
            </a:spcAft>
          </a:pP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Xây</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dựng</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các</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tiêu</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chí</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đánh</a:t>
          </a:r>
          <a:r>
            <a:rPr lang="en-US" sz="4900" b="1" kern="1200" dirty="0" smtClean="0">
              <a:solidFill>
                <a:srgbClr val="0000FF"/>
              </a:solidFill>
              <a:latin typeface="Times New Roman" panose="02020603050405020304" pitchFamily="18" charset="0"/>
              <a:cs typeface="Times New Roman" panose="02020603050405020304" pitchFamily="18" charset="0"/>
            </a:rPr>
            <a:t> </a:t>
          </a:r>
          <a:r>
            <a:rPr lang="en-US" sz="4900" b="1" kern="1200" dirty="0" err="1" smtClean="0">
              <a:solidFill>
                <a:srgbClr val="0000FF"/>
              </a:solidFill>
              <a:latin typeface="Times New Roman" panose="02020603050405020304" pitchFamily="18" charset="0"/>
              <a:cs typeface="Times New Roman" panose="02020603050405020304" pitchFamily="18" charset="0"/>
            </a:rPr>
            <a:t>giá</a:t>
          </a:r>
          <a:endParaRPr lang="en-US" sz="4900" b="1" kern="1200" dirty="0">
            <a:solidFill>
              <a:srgbClr val="0000FF"/>
            </a:solidFill>
            <a:latin typeface="Times New Roman" panose="02020603050405020304" pitchFamily="18" charset="0"/>
            <a:cs typeface="Times New Roman" panose="02020603050405020304" pitchFamily="18" charset="0"/>
          </a:endParaRPr>
        </a:p>
      </dsp:txBody>
      <dsp:txXfrm>
        <a:off x="919823" y="2859471"/>
        <a:ext cx="9760767" cy="1429485"/>
      </dsp:txXfrm>
    </dsp:sp>
    <dsp:sp modelId="{37B457B8-4E3A-43C7-A17E-2B9E0ED1F6B0}">
      <dsp:nvSpPr>
        <dsp:cNvPr id="0" name=""/>
        <dsp:cNvSpPr/>
      </dsp:nvSpPr>
      <dsp:spPr>
        <a:xfrm>
          <a:off x="26395" y="2680785"/>
          <a:ext cx="1786856" cy="1786856"/>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B0572-88E0-4E57-BCCB-BDF79C3776CB}">
      <dsp:nvSpPr>
        <dsp:cNvPr id="0" name=""/>
        <dsp:cNvSpPr/>
      </dsp:nvSpPr>
      <dsp:spPr>
        <a:xfrm rot="10800000">
          <a:off x="874965" y="2328"/>
          <a:ext cx="10124988" cy="1248982"/>
        </a:xfrm>
        <a:prstGeom prst="homePlate">
          <a:avLst/>
        </a:prstGeom>
        <a:solidFill>
          <a:schemeClr val="accent4">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0767" tIns="121920" rIns="227584" bIns="121920" numCol="1" spcCol="1270" anchor="ctr" anchorCtr="0">
          <a:noAutofit/>
        </a:bodyPr>
        <a:lstStyle/>
        <a:p>
          <a:pPr lvl="0" algn="ctr" defTabSz="1422400">
            <a:lnSpc>
              <a:spcPct val="90000"/>
            </a:lnSpc>
            <a:spcBef>
              <a:spcPct val="0"/>
            </a:spcBef>
            <a:spcAft>
              <a:spcPct val="35000"/>
            </a:spcAft>
          </a:pPr>
          <a:r>
            <a:rPr lang="en-US" sz="3200" b="1" kern="1200" dirty="0" err="1" smtClean="0">
              <a:solidFill>
                <a:schemeClr val="tx1"/>
              </a:solidFill>
              <a:latin typeface="Times New Roman" panose="02020603050405020304" pitchFamily="18" charset="0"/>
              <a:cs typeface="Times New Roman" panose="02020603050405020304" pitchFamily="18" charset="0"/>
            </a:rPr>
            <a:t>Học</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sinh</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hoàn</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thành</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phiếu</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đánh</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giá</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cá</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nhân</a:t>
          </a:r>
          <a:r>
            <a:rPr lang="en-US" sz="3200" b="1" kern="1200" dirty="0" smtClean="0">
              <a:solidFill>
                <a:schemeClr val="tx1"/>
              </a:solidFill>
              <a:latin typeface="Times New Roman" panose="02020603050405020304" pitchFamily="18" charset="0"/>
              <a:cs typeface="Times New Roman" panose="02020603050405020304" pitchFamily="18" charset="0"/>
            </a:rPr>
            <a:t> </a:t>
          </a:r>
          <a:endParaRPr lang="en-US" sz="3200" b="1" kern="1200" dirty="0">
            <a:solidFill>
              <a:schemeClr val="tx1"/>
            </a:solidFill>
            <a:latin typeface="Times New Roman" panose="02020603050405020304" pitchFamily="18" charset="0"/>
            <a:cs typeface="Times New Roman" panose="02020603050405020304" pitchFamily="18" charset="0"/>
          </a:endParaRPr>
        </a:p>
      </dsp:txBody>
      <dsp:txXfrm rot="10800000">
        <a:off x="1187210" y="2328"/>
        <a:ext cx="9812743" cy="1248982"/>
      </dsp:txXfrm>
    </dsp:sp>
    <dsp:sp modelId="{DE25FA42-6A79-48C7-A1A8-7FAB1ABAA1EB}">
      <dsp:nvSpPr>
        <dsp:cNvPr id="0" name=""/>
        <dsp:cNvSpPr/>
      </dsp:nvSpPr>
      <dsp:spPr>
        <a:xfrm>
          <a:off x="641390" y="0"/>
          <a:ext cx="1409139" cy="1248982"/>
        </a:xfrm>
        <a:prstGeom prst="ellipse">
          <a:avLst/>
        </a:prstGeom>
        <a:solidFill>
          <a:schemeClr val="accent4">
            <a:tint val="5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5641B01-4212-45C5-8EE1-425E89EAC292}">
      <dsp:nvSpPr>
        <dsp:cNvPr id="0" name=""/>
        <dsp:cNvSpPr/>
      </dsp:nvSpPr>
      <dsp:spPr>
        <a:xfrm rot="10800000">
          <a:off x="701156" y="1570463"/>
          <a:ext cx="10271711" cy="1248982"/>
        </a:xfrm>
        <a:prstGeom prst="homePlate">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0767" tIns="121920" rIns="227584" bIns="121920" numCol="1" spcCol="1270" anchor="ctr" anchorCtr="0">
          <a:noAutofit/>
        </a:bodyPr>
        <a:lstStyle/>
        <a:p>
          <a:pPr lvl="0" algn="ctr" defTabSz="1422400">
            <a:lnSpc>
              <a:spcPct val="90000"/>
            </a:lnSpc>
            <a:spcBef>
              <a:spcPct val="0"/>
            </a:spcBef>
            <a:spcAft>
              <a:spcPct val="35000"/>
            </a:spcAft>
          </a:pPr>
          <a:r>
            <a:rPr lang="en-US" sz="3200" b="1" kern="1200" dirty="0" err="1" smtClean="0">
              <a:solidFill>
                <a:schemeClr val="tx1"/>
              </a:solidFill>
              <a:latin typeface="Times New Roman" panose="02020603050405020304" pitchFamily="18" charset="0"/>
              <a:cs typeface="Times New Roman" panose="02020603050405020304" pitchFamily="18" charset="0"/>
            </a:rPr>
            <a:t>Mỗi</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đội</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có</a:t>
          </a:r>
          <a:r>
            <a:rPr lang="en-US" sz="3200" b="1" kern="1200" dirty="0" smtClean="0">
              <a:solidFill>
                <a:schemeClr val="tx1"/>
              </a:solidFill>
              <a:latin typeface="Times New Roman" panose="02020603050405020304" pitchFamily="18" charset="0"/>
              <a:cs typeface="Times New Roman" panose="02020603050405020304" pitchFamily="18" charset="0"/>
            </a:rPr>
            <a:t> 2 </a:t>
          </a:r>
          <a:r>
            <a:rPr lang="en-US" sz="3200" b="1" kern="1200" dirty="0" err="1" smtClean="0">
              <a:solidFill>
                <a:schemeClr val="tx1"/>
              </a:solidFill>
              <a:latin typeface="Times New Roman" panose="02020603050405020304" pitchFamily="18" charset="0"/>
              <a:cs typeface="Times New Roman" panose="02020603050405020304" pitchFamily="18" charset="0"/>
            </a:rPr>
            <a:t>phút</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để</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thảo</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luận</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thống</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nhất</a:t>
          </a:r>
          <a:r>
            <a:rPr lang="en-US" sz="3200" b="1" kern="1200" dirty="0" smtClean="0">
              <a:solidFill>
                <a:schemeClr val="tx1"/>
              </a:solidFill>
              <a:latin typeface="Times New Roman" panose="02020603050405020304" pitchFamily="18" charset="0"/>
              <a:cs typeface="Times New Roman" panose="02020603050405020304" pitchFamily="18" charset="0"/>
            </a:rPr>
            <a:t> </a:t>
          </a:r>
        </a:p>
        <a:p>
          <a:pPr lvl="0" algn="ctr" defTabSz="1422400">
            <a:lnSpc>
              <a:spcPct val="90000"/>
            </a:lnSpc>
            <a:spcBef>
              <a:spcPct val="0"/>
            </a:spcBef>
            <a:spcAft>
              <a:spcPct val="35000"/>
            </a:spcAft>
          </a:pPr>
          <a:r>
            <a:rPr lang="en-US" sz="3200" b="1" kern="1200" dirty="0" err="1" smtClean="0">
              <a:solidFill>
                <a:schemeClr val="tx1"/>
              </a:solidFill>
              <a:latin typeface="Times New Roman" panose="02020603050405020304" pitchFamily="18" charset="0"/>
              <a:cs typeface="Times New Roman" panose="02020603050405020304" pitchFamily="18" charset="0"/>
            </a:rPr>
            <a:t>phiếu</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đánh</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giá</a:t>
          </a:r>
          <a:r>
            <a:rPr lang="en-US" sz="3200" b="1" kern="1200" dirty="0" smtClean="0">
              <a:solidFill>
                <a:schemeClr val="tx1"/>
              </a:solidFill>
              <a:latin typeface="Times New Roman" panose="02020603050405020304" pitchFamily="18" charset="0"/>
              <a:cs typeface="Times New Roman" panose="02020603050405020304" pitchFamily="18" charset="0"/>
            </a:rPr>
            <a:t> </a:t>
          </a:r>
          <a:r>
            <a:rPr lang="en-US" sz="3200" b="1" kern="1200" dirty="0" err="1" smtClean="0">
              <a:solidFill>
                <a:schemeClr val="tx1"/>
              </a:solidFill>
              <a:latin typeface="Times New Roman" panose="02020603050405020304" pitchFamily="18" charset="0"/>
              <a:cs typeface="Times New Roman" panose="02020603050405020304" pitchFamily="18" charset="0"/>
            </a:rPr>
            <a:t>chung</a:t>
          </a:r>
          <a:endParaRPr lang="en-US" sz="3200" b="1" kern="1200" dirty="0">
            <a:solidFill>
              <a:schemeClr val="tx1"/>
            </a:solidFill>
            <a:latin typeface="Times New Roman" panose="02020603050405020304" pitchFamily="18" charset="0"/>
            <a:cs typeface="Times New Roman" panose="02020603050405020304" pitchFamily="18" charset="0"/>
          </a:endParaRPr>
        </a:p>
      </dsp:txBody>
      <dsp:txXfrm rot="10800000">
        <a:off x="1013401" y="1570463"/>
        <a:ext cx="9959466" cy="1248982"/>
      </dsp:txXfrm>
    </dsp:sp>
    <dsp:sp modelId="{CBE3F381-515E-4294-B75A-2DE885941B9A}">
      <dsp:nvSpPr>
        <dsp:cNvPr id="0" name=""/>
        <dsp:cNvSpPr/>
      </dsp:nvSpPr>
      <dsp:spPr>
        <a:xfrm>
          <a:off x="502684" y="1540325"/>
          <a:ext cx="1405180" cy="1248982"/>
        </a:xfrm>
        <a:prstGeom prst="ellipse">
          <a:avLst/>
        </a:prstGeom>
        <a:solidFill>
          <a:schemeClr val="accent4">
            <a:tint val="50000"/>
            <a:hueOff val="5723762"/>
            <a:satOff val="-30078"/>
            <a:lumOff val="-217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CE792A1-4E49-4343-949D-D62080742254}">
      <dsp:nvSpPr>
        <dsp:cNvPr id="0" name=""/>
        <dsp:cNvSpPr/>
      </dsp:nvSpPr>
      <dsp:spPr>
        <a:xfrm rot="10800000">
          <a:off x="803894" y="3201227"/>
          <a:ext cx="10166683" cy="1248982"/>
        </a:xfrm>
        <a:prstGeom prst="homePlate">
          <a:avLst/>
        </a:prstGeom>
        <a:solidFill>
          <a:schemeClr val="accent6">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0767" tIns="121920" rIns="227584" bIns="121920" numCol="1" spcCol="1270" anchor="ctr" anchorCtr="0">
          <a:noAutofit/>
        </a:bodyPr>
        <a:lstStyle/>
        <a:p>
          <a:pPr lvl="0" algn="ctr" defTabSz="1422400">
            <a:lnSpc>
              <a:spcPct val="90000"/>
            </a:lnSpc>
            <a:spcBef>
              <a:spcPct val="0"/>
            </a:spcBef>
            <a:spcAft>
              <a:spcPct val="35000"/>
            </a:spcAft>
          </a:pPr>
          <a:r>
            <a:rPr lang="en-US" sz="3200" b="1" kern="1200" smtClean="0">
              <a:solidFill>
                <a:schemeClr val="tx1"/>
              </a:solidFill>
              <a:latin typeface="Times New Roman" panose="02020603050405020304" pitchFamily="18" charset="0"/>
              <a:cs typeface="Times New Roman" panose="02020603050405020304" pitchFamily="18" charset="0"/>
            </a:rPr>
            <a:t>Đội trưởng báo cáo phần đánh giá của đội</a:t>
          </a:r>
          <a:endParaRPr lang="en-US" sz="3200" b="1" kern="1200">
            <a:solidFill>
              <a:schemeClr val="tx1"/>
            </a:solidFill>
            <a:latin typeface="Times New Roman" panose="02020603050405020304" pitchFamily="18" charset="0"/>
            <a:cs typeface="Times New Roman" panose="02020603050405020304" pitchFamily="18" charset="0"/>
          </a:endParaRPr>
        </a:p>
      </dsp:txBody>
      <dsp:txXfrm rot="10800000">
        <a:off x="1116139" y="3201227"/>
        <a:ext cx="9854438" cy="1248982"/>
      </dsp:txXfrm>
    </dsp:sp>
    <dsp:sp modelId="{7AA36DB7-BC26-4B7B-8BC5-2BFB17B96AA0}">
      <dsp:nvSpPr>
        <dsp:cNvPr id="0" name=""/>
        <dsp:cNvSpPr/>
      </dsp:nvSpPr>
      <dsp:spPr>
        <a:xfrm>
          <a:off x="482600" y="3201227"/>
          <a:ext cx="1425264" cy="1248982"/>
        </a:xfrm>
        <a:prstGeom prst="ellipse">
          <a:avLst/>
        </a:prstGeom>
        <a:solidFill>
          <a:schemeClr val="accent4">
            <a:tint val="50000"/>
            <a:hueOff val="11447524"/>
            <a:satOff val="-60156"/>
            <a:lumOff val="-435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00E63-2315-4094-B9F1-B740538FF798}">
      <dsp:nvSpPr>
        <dsp:cNvPr id="0" name=""/>
        <dsp:cNvSpPr/>
      </dsp:nvSpPr>
      <dsp:spPr>
        <a:xfrm>
          <a:off x="-5656631" y="-866053"/>
          <a:ext cx="6735907" cy="6735907"/>
        </a:xfrm>
        <a:prstGeom prst="blockArc">
          <a:avLst>
            <a:gd name="adj1" fmla="val 18900000"/>
            <a:gd name="adj2" fmla="val 2700000"/>
            <a:gd name="adj3" fmla="val 32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FF69C4-D239-4F58-8A25-A4D5093B67F7}">
      <dsp:nvSpPr>
        <dsp:cNvPr id="0" name=""/>
        <dsp:cNvSpPr/>
      </dsp:nvSpPr>
      <dsp:spPr>
        <a:xfrm>
          <a:off x="694527" y="500380"/>
          <a:ext cx="9943406" cy="1000760"/>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4353" tIns="137160" rIns="137160" bIns="137160" numCol="1" spcCol="1270" anchor="ctr" anchorCtr="0">
          <a:noAutofit/>
        </a:bodyPr>
        <a:lstStyle/>
        <a:p>
          <a:pPr lvl="0" algn="l" defTabSz="2400300">
            <a:lnSpc>
              <a:spcPct val="90000"/>
            </a:lnSpc>
            <a:spcBef>
              <a:spcPct val="0"/>
            </a:spcBef>
            <a:spcAft>
              <a:spcPct val="35000"/>
            </a:spcAft>
          </a:pPr>
          <a:r>
            <a:rPr lang="en-US" sz="5400" b="1" kern="1200" dirty="0" smtClean="0">
              <a:solidFill>
                <a:srgbClr val="0000FF"/>
              </a:solidFill>
              <a:latin typeface="Times New Roman" panose="02020603050405020304" pitchFamily="18" charset="0"/>
              <a:cs typeface="Times New Roman" panose="02020603050405020304" pitchFamily="18" charset="0"/>
            </a:rPr>
            <a:t>       ĐỘI 1</a:t>
          </a:r>
          <a:endParaRPr lang="en-US" sz="5400" b="1" kern="1200" dirty="0">
            <a:solidFill>
              <a:srgbClr val="0000FF"/>
            </a:solidFill>
            <a:latin typeface="Times New Roman" panose="02020603050405020304" pitchFamily="18" charset="0"/>
            <a:cs typeface="Times New Roman" panose="02020603050405020304" pitchFamily="18" charset="0"/>
          </a:endParaRPr>
        </a:p>
      </dsp:txBody>
      <dsp:txXfrm>
        <a:off x="694527" y="500380"/>
        <a:ext cx="9943406" cy="1000760"/>
      </dsp:txXfrm>
    </dsp:sp>
    <dsp:sp modelId="{A89DDB51-1ECD-412B-9A28-494A78F5155B}">
      <dsp:nvSpPr>
        <dsp:cNvPr id="0" name=""/>
        <dsp:cNvSpPr/>
      </dsp:nvSpPr>
      <dsp:spPr>
        <a:xfrm>
          <a:off x="69052" y="375285"/>
          <a:ext cx="1250950" cy="1250950"/>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084761-B6FE-44DC-B968-A2B9B972981E}">
      <dsp:nvSpPr>
        <dsp:cNvPr id="0" name=""/>
        <dsp:cNvSpPr/>
      </dsp:nvSpPr>
      <dsp:spPr>
        <a:xfrm>
          <a:off x="1058303" y="2001520"/>
          <a:ext cx="9579629" cy="1000760"/>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4353" tIns="137160" rIns="137160" bIns="137160" numCol="1" spcCol="1270" anchor="ctr" anchorCtr="0">
          <a:noAutofit/>
        </a:bodyPr>
        <a:lstStyle/>
        <a:p>
          <a:pPr lvl="0" algn="l" defTabSz="2400300">
            <a:lnSpc>
              <a:spcPct val="90000"/>
            </a:lnSpc>
            <a:spcBef>
              <a:spcPct val="0"/>
            </a:spcBef>
            <a:spcAft>
              <a:spcPct val="35000"/>
            </a:spcAft>
          </a:pPr>
          <a:r>
            <a:rPr lang="en-US" sz="5400" b="1" kern="1200" dirty="0" smtClean="0">
              <a:solidFill>
                <a:srgbClr val="0000FF"/>
              </a:solidFill>
              <a:latin typeface="Times New Roman" panose="02020603050405020304" pitchFamily="18" charset="0"/>
              <a:cs typeface="Times New Roman" panose="02020603050405020304" pitchFamily="18" charset="0"/>
            </a:rPr>
            <a:t>     ĐỘI 2</a:t>
          </a:r>
          <a:endParaRPr lang="en-US" sz="5400" b="1" kern="1200" dirty="0">
            <a:solidFill>
              <a:srgbClr val="0000FF"/>
            </a:solidFill>
            <a:latin typeface="Times New Roman" panose="02020603050405020304" pitchFamily="18" charset="0"/>
            <a:cs typeface="Times New Roman" panose="02020603050405020304" pitchFamily="18" charset="0"/>
          </a:endParaRPr>
        </a:p>
      </dsp:txBody>
      <dsp:txXfrm>
        <a:off x="1058303" y="2001520"/>
        <a:ext cx="9579629" cy="1000760"/>
      </dsp:txXfrm>
    </dsp:sp>
    <dsp:sp modelId="{37B457B8-4E3A-43C7-A17E-2B9E0ED1F6B0}">
      <dsp:nvSpPr>
        <dsp:cNvPr id="0" name=""/>
        <dsp:cNvSpPr/>
      </dsp:nvSpPr>
      <dsp:spPr>
        <a:xfrm>
          <a:off x="432828" y="1876425"/>
          <a:ext cx="1250950" cy="1250950"/>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5CBA44-EC22-438D-B0FD-D8595313C218}">
      <dsp:nvSpPr>
        <dsp:cNvPr id="0" name=""/>
        <dsp:cNvSpPr/>
      </dsp:nvSpPr>
      <dsp:spPr>
        <a:xfrm>
          <a:off x="694527" y="3502660"/>
          <a:ext cx="9943406" cy="1000760"/>
        </a:xfrm>
        <a:prstGeom prst="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4353" tIns="137160" rIns="137160" bIns="137160" numCol="1" spcCol="1270" anchor="ctr" anchorCtr="0">
          <a:noAutofit/>
        </a:bodyPr>
        <a:lstStyle/>
        <a:p>
          <a:pPr lvl="0" algn="l" defTabSz="2400300">
            <a:lnSpc>
              <a:spcPct val="90000"/>
            </a:lnSpc>
            <a:spcBef>
              <a:spcPct val="0"/>
            </a:spcBef>
            <a:spcAft>
              <a:spcPct val="35000"/>
            </a:spcAft>
          </a:pPr>
          <a:r>
            <a:rPr lang="en-US" sz="5400" b="1" kern="1200" dirty="0" smtClean="0">
              <a:solidFill>
                <a:srgbClr val="0000FF"/>
              </a:solidFill>
              <a:latin typeface="Times New Roman" panose="02020603050405020304" pitchFamily="18" charset="0"/>
              <a:cs typeface="Times New Roman" panose="02020603050405020304" pitchFamily="18" charset="0"/>
            </a:rPr>
            <a:t>       ĐỘI 3</a:t>
          </a:r>
          <a:endParaRPr lang="en-US" sz="5400" b="1" kern="1200" dirty="0">
            <a:solidFill>
              <a:srgbClr val="0000FF"/>
            </a:solidFill>
            <a:latin typeface="Times New Roman" panose="02020603050405020304" pitchFamily="18" charset="0"/>
            <a:cs typeface="Times New Roman" panose="02020603050405020304" pitchFamily="18" charset="0"/>
          </a:endParaRPr>
        </a:p>
      </dsp:txBody>
      <dsp:txXfrm>
        <a:off x="694527" y="3502660"/>
        <a:ext cx="9943406" cy="1000760"/>
      </dsp:txXfrm>
    </dsp:sp>
    <dsp:sp modelId="{C4E57B74-A63F-4D6C-AA75-F0E2BB2B3235}">
      <dsp:nvSpPr>
        <dsp:cNvPr id="0" name=""/>
        <dsp:cNvSpPr/>
      </dsp:nvSpPr>
      <dsp:spPr>
        <a:xfrm>
          <a:off x="69052" y="3377565"/>
          <a:ext cx="1250950" cy="1250950"/>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FA3E-C174-40D4-BBBC-6F2D0CD8B9EB}">
      <dsp:nvSpPr>
        <dsp:cNvPr id="0" name=""/>
        <dsp:cNvSpPr/>
      </dsp:nvSpPr>
      <dsp:spPr>
        <a:xfrm>
          <a:off x="0" y="455593"/>
          <a:ext cx="7564176" cy="730800"/>
        </a:xfrm>
        <a:prstGeom prst="rect">
          <a:avLst/>
        </a:prstGeom>
        <a:solidFill>
          <a:schemeClr val="accent6">
            <a:lumMod val="60000"/>
            <a:lumOff val="40000"/>
            <a:alpha val="90000"/>
          </a:schemeClr>
        </a:solidFill>
        <a:ln w="12700" cap="flat" cmpd="sng" algn="ctr">
          <a:solidFill>
            <a:schemeClr val="accent5">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sp>
    <dsp:sp modelId="{46EE50AE-2F01-4117-8C77-D4FB3C8EC61B}">
      <dsp:nvSpPr>
        <dsp:cNvPr id="0" name=""/>
        <dsp:cNvSpPr/>
      </dsp:nvSpPr>
      <dsp:spPr>
        <a:xfrm>
          <a:off x="360110" y="20446"/>
          <a:ext cx="7202211" cy="856080"/>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135" tIns="0" rIns="200135" bIns="0" numCol="1" spcCol="1270" anchor="ctr" anchorCtr="0">
          <a:noAutofit/>
        </a:bodyPr>
        <a:lstStyle/>
        <a:p>
          <a:pPr lvl="0" algn="l" defTabSz="1244600">
            <a:lnSpc>
              <a:spcPct val="90000"/>
            </a:lnSpc>
            <a:spcBef>
              <a:spcPct val="0"/>
            </a:spcBef>
            <a:spcAft>
              <a:spcPct val="35000"/>
            </a:spcAft>
          </a:pPr>
          <a:r>
            <a:rPr lang="en-US" sz="2800" kern="12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Nội dung: Kể lại một truyện cổ tích bằng lời của một nhân vật </a:t>
          </a:r>
          <a:endParaRPr lang="en-US" sz="2800" kern="1200">
            <a:solidFill>
              <a:schemeClr val="accent6">
                <a:lumMod val="50000"/>
              </a:schemeClr>
            </a:solidFill>
          </a:endParaRPr>
        </a:p>
      </dsp:txBody>
      <dsp:txXfrm>
        <a:off x="401900" y="62236"/>
        <a:ext cx="7118631" cy="772500"/>
      </dsp:txXfrm>
    </dsp:sp>
    <dsp:sp modelId="{5195D6A7-1E4E-4AF7-8C56-7E3982D685F1}">
      <dsp:nvSpPr>
        <dsp:cNvPr id="0" name=""/>
        <dsp:cNvSpPr/>
      </dsp:nvSpPr>
      <dsp:spPr>
        <a:xfrm>
          <a:off x="0" y="2127290"/>
          <a:ext cx="7564176" cy="73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27D5E7-247C-4993-B78A-E138392F4A28}">
      <dsp:nvSpPr>
        <dsp:cNvPr id="0" name=""/>
        <dsp:cNvSpPr/>
      </dsp:nvSpPr>
      <dsp:spPr>
        <a:xfrm>
          <a:off x="360110" y="1335886"/>
          <a:ext cx="7202211" cy="121944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135" tIns="0" rIns="200135" bIns="0" numCol="1" spcCol="1270" anchor="ctr" anchorCtr="0">
          <a:noAutofit/>
        </a:bodyPr>
        <a:lstStyle/>
        <a:p>
          <a:pPr lvl="0" algn="just" defTabSz="1244600">
            <a:lnSpc>
              <a:spcPct val="90000"/>
            </a:lnSpc>
            <a:spcBef>
              <a:spcPct val="0"/>
            </a:spcBef>
            <a:spcAft>
              <a:spcPct val="35000"/>
            </a:spcAft>
          </a:pPr>
          <a:r>
            <a:rPr lang="en-US" sz="2800" kern="1200" smtClean="0">
              <a:latin typeface="Times New Roman" panose="02020603050405020304" pitchFamily="18" charset="0"/>
              <a:ea typeface="Times New Roman" panose="02020603050405020304" pitchFamily="18" charset="0"/>
              <a:cs typeface="Times New Roman" panose="02020603050405020304" pitchFamily="18" charset="0"/>
            </a:rPr>
            <a:t>Yêu cầu: Bằng những hình thức thể hiện sáng tạo, các đội trình bày phần chuẩn bị của đội mình</a:t>
          </a:r>
          <a:endParaRPr lang="en-US" sz="2800" kern="1200"/>
        </a:p>
      </dsp:txBody>
      <dsp:txXfrm>
        <a:off x="419638" y="1395414"/>
        <a:ext cx="7083155" cy="1100387"/>
      </dsp:txXfrm>
    </dsp:sp>
    <dsp:sp modelId="{A625C33A-6AB3-4F6B-8588-5A2CB08F14E2}">
      <dsp:nvSpPr>
        <dsp:cNvPr id="0" name=""/>
        <dsp:cNvSpPr/>
      </dsp:nvSpPr>
      <dsp:spPr>
        <a:xfrm>
          <a:off x="0" y="3442730"/>
          <a:ext cx="7564176" cy="73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84CEE7-A0D6-4F6C-AE74-E79FD57694D2}">
      <dsp:nvSpPr>
        <dsp:cNvPr id="0" name=""/>
        <dsp:cNvSpPr/>
      </dsp:nvSpPr>
      <dsp:spPr>
        <a:xfrm>
          <a:off x="367867" y="3014690"/>
          <a:ext cx="7192067" cy="856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135" tIns="0" rIns="200135" bIns="0" numCol="1" spcCol="1270" anchor="ctr" anchorCtr="0">
          <a:noAutofit/>
        </a:bodyPr>
        <a:lstStyle/>
        <a:p>
          <a:pPr lvl="0" algn="l" defTabSz="1244600">
            <a:lnSpc>
              <a:spcPct val="90000"/>
            </a:lnSpc>
            <a:spcBef>
              <a:spcPct val="0"/>
            </a:spcBef>
            <a:spcAft>
              <a:spcPct val="35000"/>
            </a:spcAft>
          </a:pPr>
          <a:r>
            <a:rPr lang="en-US" sz="2800" kern="1200" smtClean="0">
              <a:latin typeface="Times New Roman" panose="02020603050405020304" pitchFamily="18" charset="0"/>
              <a:ea typeface="Times New Roman" panose="02020603050405020304" pitchFamily="18" charset="0"/>
              <a:cs typeface="Times New Roman" panose="02020603050405020304" pitchFamily="18" charset="0"/>
            </a:rPr>
            <a:t>Thời gian tối đa dành cho mỗi đội:10 phút</a:t>
          </a:r>
          <a:endParaRPr lang="en-US" sz="2800" kern="1200"/>
        </a:p>
      </dsp:txBody>
      <dsp:txXfrm>
        <a:off x="409657" y="3056480"/>
        <a:ext cx="7108487" cy="77250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A1EDED-5898-4EE1-AB54-BD38FE776437}" type="datetimeFigureOut">
              <a:rPr lang="en-US" smtClean="0"/>
              <a:t>3/22/2023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A1D296-8A72-4AB9-B040-AF885CF691F1}" type="slidenum">
              <a:rPr lang="en-US" smtClean="0"/>
              <a:t>‹#›</a:t>
            </a:fld>
            <a:endParaRPr lang="en-US"/>
          </a:p>
        </p:txBody>
      </p:sp>
    </p:spTree>
    <p:extLst>
      <p:ext uri="{BB962C8B-B14F-4D97-AF65-F5344CB8AC3E}">
        <p14:creationId xmlns:p14="http://schemas.microsoft.com/office/powerpoint/2010/main" val="2125640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smtClean="0"/>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879AD3-AC16-4D38-8C00-09CEE5237D0B}" type="slidenum">
              <a:rPr lang="en-US" smtClean="0">
                <a:solidFill>
                  <a:prstClr val="black"/>
                </a:solidFill>
              </a:rPr>
              <a:pPr>
                <a:spcBef>
                  <a:spcPct val="0"/>
                </a:spcBef>
              </a:pPr>
              <a:t>1</a:t>
            </a:fld>
            <a:endParaRPr lang="en-US" smtClean="0">
              <a:solidFill>
                <a:prstClr val="black"/>
              </a:solidFill>
            </a:endParaRPr>
          </a:p>
        </p:txBody>
      </p:sp>
    </p:spTree>
    <p:extLst>
      <p:ext uri="{BB962C8B-B14F-4D97-AF65-F5344CB8AC3E}">
        <p14:creationId xmlns:p14="http://schemas.microsoft.com/office/powerpoint/2010/main" val="3943340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9839B36-0BED-4BD7-8261-682664987291}"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29854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9839B36-0BED-4BD7-8261-682664987291}"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695573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841A63-FFE5-486C-8881-6A3021FA5A70}" type="slidenum">
              <a:rPr lang="id-ID" smtClean="0"/>
              <a:t>20</a:t>
            </a:fld>
            <a:endParaRPr lang="id-ID"/>
          </a:p>
        </p:txBody>
      </p:sp>
    </p:spTree>
    <p:extLst>
      <p:ext uri="{BB962C8B-B14F-4D97-AF65-F5344CB8AC3E}">
        <p14:creationId xmlns:p14="http://schemas.microsoft.com/office/powerpoint/2010/main" val="975214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smtClean="0"/>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879AD3-AC16-4D38-8C00-09CEE5237D0B}" type="slidenum">
              <a:rPr lang="en-US" smtClean="0">
                <a:solidFill>
                  <a:prstClr val="black"/>
                </a:solidFill>
              </a:rPr>
              <a:pPr>
                <a:spcBef>
                  <a:spcPct val="0"/>
                </a:spcBef>
              </a:pPr>
              <a:t>21</a:t>
            </a:fld>
            <a:endParaRPr lang="en-US" smtClean="0">
              <a:solidFill>
                <a:prstClr val="black"/>
              </a:solidFill>
            </a:endParaRPr>
          </a:p>
        </p:txBody>
      </p:sp>
    </p:spTree>
    <p:extLst>
      <p:ext uri="{BB962C8B-B14F-4D97-AF65-F5344CB8AC3E}">
        <p14:creationId xmlns:p14="http://schemas.microsoft.com/office/powerpoint/2010/main" val="3233660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Trong phần 1 chúng ta cần thực hiện cho cô 2 nhiệm vụ: </a:t>
            </a:r>
          </a:p>
          <a:p>
            <a:r>
              <a:rPr lang="en-US" sz="1200" kern="1200" smtClean="0">
                <a:solidFill>
                  <a:schemeClr val="tx1"/>
                </a:solidFill>
                <a:effectLst/>
                <a:latin typeface="+mn-lt"/>
                <a:ea typeface="+mn-ea"/>
                <a:cs typeface="+mn-cs"/>
              </a:rPr>
              <a:t>Nhiệm vụ thứ nhất là: xác định mục đích của hoạt động nói và nghe tiết học hôm nay</a:t>
            </a:r>
          </a:p>
          <a:p>
            <a:r>
              <a:rPr lang="en-US" sz="1200" kern="1200" smtClean="0">
                <a:solidFill>
                  <a:schemeClr val="tx1"/>
                </a:solidFill>
                <a:effectLst/>
                <a:latin typeface="+mn-lt"/>
                <a:ea typeface="+mn-ea"/>
                <a:cs typeface="+mn-cs"/>
              </a:rPr>
              <a:t>Nhiệm vụ thứ hai: xây dựng bảng tiêu chí đánh giá </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EA3BF9-F966-4F1A-9353-0847DDC15B66}" type="slidenum">
              <a:rPr lang="zh-CN" altLang="en-US" smtClean="0"/>
              <a:t>23</a:t>
            </a:fld>
            <a:endParaRPr lang="zh-CN" altLang="en-US"/>
          </a:p>
        </p:txBody>
      </p:sp>
    </p:spTree>
    <p:extLst>
      <p:ext uri="{BB962C8B-B14F-4D97-AF65-F5344CB8AC3E}">
        <p14:creationId xmlns:p14="http://schemas.microsoft.com/office/powerpoint/2010/main" val="2387634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55E033-BE50-4306-A274-7C9333946FA6}" type="slidenum">
              <a:rPr lang="zh-CN" altLang="en-US" smtClean="0"/>
              <a:t>25</a:t>
            </a:fld>
            <a:endParaRPr lang="zh-CN" altLang="en-US"/>
          </a:p>
        </p:txBody>
      </p:sp>
    </p:spTree>
    <p:extLst>
      <p:ext uri="{BB962C8B-B14F-4D97-AF65-F5344CB8AC3E}">
        <p14:creationId xmlns:p14="http://schemas.microsoft.com/office/powerpoint/2010/main" val="119844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27</a:t>
            </a:fld>
            <a:endParaRPr lang="en-US"/>
          </a:p>
        </p:txBody>
      </p:sp>
    </p:spTree>
    <p:extLst>
      <p:ext uri="{BB962C8B-B14F-4D97-AF65-F5344CB8AC3E}">
        <p14:creationId xmlns:p14="http://schemas.microsoft.com/office/powerpoint/2010/main" val="3659401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Cô mời đại diện một đội báo cáo công việc chuẩn bị của đội mình</a:t>
            </a:r>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28</a:t>
            </a:fld>
            <a:endParaRPr lang="en-US"/>
          </a:p>
        </p:txBody>
      </p:sp>
    </p:spTree>
    <p:extLst>
      <p:ext uri="{BB962C8B-B14F-4D97-AF65-F5344CB8AC3E}">
        <p14:creationId xmlns:p14="http://schemas.microsoft.com/office/powerpoint/2010/main" val="1018254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GV hỏi: Với phần trình bày của bạn, Có Nhóm nào có bổ sung không? </a:t>
            </a:r>
          </a:p>
          <a:p>
            <a:r>
              <a:rPr lang="en-US" sz="1200" kern="1200" smtClean="0">
                <a:solidFill>
                  <a:schemeClr val="tx1"/>
                </a:solidFill>
                <a:effectLst/>
                <a:latin typeface="+mn-lt"/>
                <a:ea typeface="+mn-ea"/>
                <a:cs typeface="+mn-cs"/>
              </a:rPr>
              <a:t>GV đánh giá: cả 3 đội đã có phần chuẩn bị đầy đủ. Cô khen tinh thần tự giác học của cả lớp. Trong thời gian vừa qua, cô thấy các đội rất tích cực chuẩn bị.</a:t>
            </a:r>
            <a:r>
              <a:rPr lang="en-US" sz="1200" kern="1200" baseline="0" smtClean="0">
                <a:solidFill>
                  <a:schemeClr val="tx1"/>
                </a:solidFill>
                <a:effectLst/>
                <a:latin typeface="+mn-lt"/>
                <a:ea typeface="+mn-ea"/>
                <a:cs typeface="+mn-cs"/>
              </a:rPr>
              <a:t> </a:t>
            </a:r>
            <a:r>
              <a:rPr lang="en-US" sz="1200" kern="1200" smtClean="0">
                <a:solidFill>
                  <a:schemeClr val="tx1"/>
                </a:solidFill>
                <a:effectLst/>
                <a:latin typeface="+mn-lt"/>
                <a:ea typeface="+mn-ea"/>
                <a:cs typeface="+mn-cs"/>
              </a:rPr>
              <a:t> Và bây giờ, chúng ta sẽ cùng nhau chào đón phần thể hiện của đội 1. Xin mời đội 1.</a:t>
            </a:r>
          </a:p>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29</a:t>
            </a:fld>
            <a:endParaRPr lang="en-US"/>
          </a:p>
        </p:txBody>
      </p:sp>
    </p:spTree>
    <p:extLst>
      <p:ext uri="{BB962C8B-B14F-4D97-AF65-F5344CB8AC3E}">
        <p14:creationId xmlns:p14="http://schemas.microsoft.com/office/powerpoint/2010/main" val="1506358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30</a:t>
            </a:fld>
            <a:endParaRPr lang="en-US"/>
          </a:p>
        </p:txBody>
      </p:sp>
    </p:spTree>
    <p:extLst>
      <p:ext uri="{BB962C8B-B14F-4D97-AF65-F5344CB8AC3E}">
        <p14:creationId xmlns:p14="http://schemas.microsoft.com/office/powerpoint/2010/main" val="169917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6841A63-FFE5-486C-8881-6A3021FA5A70}" type="slidenum">
              <a:rPr lang="id-ID" smtClean="0"/>
              <a:t>2</a:t>
            </a:fld>
            <a:endParaRPr lang="id-ID"/>
          </a:p>
        </p:txBody>
      </p:sp>
    </p:spTree>
    <p:extLst>
      <p:ext uri="{BB962C8B-B14F-4D97-AF65-F5344CB8AC3E}">
        <p14:creationId xmlns:p14="http://schemas.microsoft.com/office/powerpoint/2010/main" val="3621755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z="1400" b="1" dirty="0" smtClean="0"/>
          </a:p>
        </p:txBody>
      </p:sp>
      <p:sp>
        <p:nvSpPr>
          <p:cNvPr id="6963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95601D3-38C8-44B9-B475-ABCB1DCE88C0}" type="slidenum">
              <a:rPr lang="zh-CN" altLang="en-US"/>
              <a:pPr eaLnBrk="1" hangingPunct="1"/>
              <a:t>31</a:t>
            </a:fld>
            <a:endParaRPr lang="zh-CN" altLang="en-US"/>
          </a:p>
        </p:txBody>
      </p:sp>
    </p:spTree>
    <p:extLst>
      <p:ext uri="{BB962C8B-B14F-4D97-AF65-F5344CB8AC3E}">
        <p14:creationId xmlns:p14="http://schemas.microsoft.com/office/powerpoint/2010/main" val="3635762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smtClean="0">
                <a:solidFill>
                  <a:schemeClr val="tx1"/>
                </a:solidFill>
                <a:effectLst/>
                <a:latin typeface="+mn-lt"/>
                <a:ea typeface="+mn-ea"/>
                <a:cs typeface="+mn-cs"/>
              </a:rPr>
              <a:t>Cô cảm ơn phần trình bày xuất sắc và rất sáng tạo của đội 1 cùng phần góp ý, chia sẻ, liên hệ thực tế rất hiệu quả của các con. “ở hiền gặp lành” là niềm tin ngàn đời của nhân dân ta trong mỗi trang truyện cổ tích. Và cô thấy rất vui khi các con biết vận dụng những bài học vào trong chính cuộc sống của mình để chúng ta thêm yêu, thêm trân trọng những người anh hùng thầm lặng trong lòng mỗi người. </a:t>
            </a:r>
            <a:endParaRPr lang="en-US"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GV: Các bạn đội 1 đã kể lại câu chuyện bằng tranh vẽ, thế còn đội 2 các con đã sẵn sàng thể hiện phần chuẩn bị của đội mình chưa? </a:t>
            </a:r>
          </a:p>
          <a:p>
            <a:r>
              <a:rPr lang="en-US" sz="1200" kern="1200" smtClean="0">
                <a:solidFill>
                  <a:schemeClr val="tx1"/>
                </a:solidFill>
                <a:effectLst/>
                <a:latin typeface="+mn-lt"/>
                <a:ea typeface="+mn-ea"/>
                <a:cs typeface="+mn-cs"/>
              </a:rPr>
              <a:t>HS đội 2: Rồi ạ. </a:t>
            </a:r>
          </a:p>
          <a:p>
            <a:r>
              <a:rPr lang="en-US" sz="1200" kern="1200" smtClean="0">
                <a:solidFill>
                  <a:schemeClr val="tx1"/>
                </a:solidFill>
                <a:effectLst/>
                <a:latin typeface="+mn-lt"/>
                <a:ea typeface="+mn-ea"/>
                <a:cs typeface="+mn-cs"/>
              </a:rPr>
              <a:t>GV: Xin mời đội 2. </a:t>
            </a:r>
          </a:p>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33</a:t>
            </a:fld>
            <a:endParaRPr lang="en-US"/>
          </a:p>
        </p:txBody>
      </p:sp>
    </p:spTree>
    <p:extLst>
      <p:ext uri="{BB962C8B-B14F-4D97-AF65-F5344CB8AC3E}">
        <p14:creationId xmlns:p14="http://schemas.microsoft.com/office/powerpoint/2010/main" val="3806373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smtClean="0">
                <a:solidFill>
                  <a:schemeClr val="tx1"/>
                </a:solidFill>
                <a:effectLst/>
                <a:latin typeface="+mn-lt"/>
                <a:ea typeface="+mn-ea"/>
                <a:cs typeface="+mn-cs"/>
              </a:rPr>
              <a:t>GV: </a:t>
            </a:r>
            <a:r>
              <a:rPr lang="en-US" sz="1200" kern="1200" smtClean="0">
                <a:solidFill>
                  <a:schemeClr val="tx1"/>
                </a:solidFill>
                <a:effectLst/>
                <a:latin typeface="+mn-lt"/>
                <a:ea typeface="+mn-ea"/>
                <a:cs typeface="+mn-cs"/>
              </a:rPr>
              <a:t>Cô rất ấn tượng với phần chuẩn bị chu đáo của đội 2.  Các con đã mang đến một không khí xúc động và sâu lắng cho tiết học của chúng ta hôm nay. </a:t>
            </a:r>
          </a:p>
          <a:p>
            <a:r>
              <a:rPr lang="en-US" sz="1200" kern="1200" smtClean="0">
                <a:solidFill>
                  <a:schemeClr val="tx1"/>
                </a:solidFill>
                <a:effectLst/>
                <a:latin typeface="+mn-lt"/>
                <a:ea typeface="+mn-ea"/>
                <a:cs typeface="+mn-cs"/>
              </a:rPr>
              <a:t> Qua câu chuyện “Sự tích cây vú sữa” các con  đã  truyền cho tất cả các bạn trong  lớp chúng ta một thông điệp rất xúc động về tính mẫu tử bao la và bất diệt, khuyên nhủ mỗi chúng ta biết sống hiếu thảo với ông bà cha mẹ mình. </a:t>
            </a:r>
          </a:p>
          <a:p>
            <a:r>
              <a:rPr lang="en-US" sz="1200" b="1" kern="1200" smtClean="0">
                <a:solidFill>
                  <a:schemeClr val="tx1"/>
                </a:solidFill>
                <a:effectLst/>
                <a:latin typeface="+mn-lt"/>
                <a:ea typeface="+mn-ea"/>
                <a:cs typeface="+mn-cs"/>
              </a:rPr>
              <a:t>GV chuyển ý</a:t>
            </a:r>
            <a:r>
              <a:rPr lang="en-US" sz="1200" kern="1200" smtClean="0">
                <a:solidFill>
                  <a:schemeClr val="tx1"/>
                </a:solidFill>
                <a:effectLst/>
                <a:latin typeface="+mn-lt"/>
                <a:ea typeface="+mn-ea"/>
                <a:cs typeface="+mn-cs"/>
              </a:rPr>
              <a:t>: Khép lại phần thể hiện của đội 2. Các bạn đội 3 đâu rồi ạ? Các bạn đã sẵn sàng chưa? Một tràng pháo tay để cổ vũ cho các bạn đội 3. Xin mời các bạn!</a:t>
            </a:r>
            <a:endParaRPr lang="en-US" smtClean="0">
              <a:effectLst/>
            </a:endParaRPr>
          </a:p>
          <a:p>
            <a:r>
              <a:rPr lang="en-US" sz="1200" kern="1200" smtClean="0">
                <a:solidFill>
                  <a:schemeClr val="tx1"/>
                </a:solidFill>
                <a:effectLst/>
                <a:latin typeface="+mn-lt"/>
                <a:ea typeface="+mn-ea"/>
                <a:cs typeface="+mn-cs"/>
              </a:rPr>
              <a:t>Và sau đây, chúng ta cùng nhiệt liệt đón chào các thành viên của đội 3.</a:t>
            </a:r>
          </a:p>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34</a:t>
            </a:fld>
            <a:endParaRPr lang="en-US"/>
          </a:p>
        </p:txBody>
      </p:sp>
    </p:spTree>
    <p:extLst>
      <p:ext uri="{BB962C8B-B14F-4D97-AF65-F5344CB8AC3E}">
        <p14:creationId xmlns:p14="http://schemas.microsoft.com/office/powerpoint/2010/main" val="2310894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GV chốt: Đúng vậy. Cô cảm ơn đội 3, các con đã  mang đến một câu chuyện cổ tích vừa lạ vừa quen. Quen vì đây là câu chuyện cổ tích nổi tiếng của Puskin đã được hàng triệu triệu trẻ em trên thế giới thích thú. Lạ bởi các con đã làm mới câu chuyện, đã truyền tải những thông điệp ý nghĩa dưới góc nhìn của học sinh lớp 6 về lối sống ân nghĩa, thủy chung. Và điều khiến Cô ấn tượng nhất chính là phần thể hiện xuất sắc của chú cá vàng đáng yêu. </a:t>
            </a:r>
          </a:p>
          <a:p>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35</a:t>
            </a:fld>
            <a:endParaRPr lang="en-US"/>
          </a:p>
        </p:txBody>
      </p:sp>
    </p:spTree>
    <p:extLst>
      <p:ext uri="{BB962C8B-B14F-4D97-AF65-F5344CB8AC3E}">
        <p14:creationId xmlns:p14="http://schemas.microsoft.com/office/powerpoint/2010/main" val="3944696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b="1" kern="1200" smtClean="0">
                <a:solidFill>
                  <a:schemeClr val="tx1"/>
                </a:solidFill>
                <a:effectLst/>
                <a:latin typeface="+mn-lt"/>
                <a:ea typeface="+mn-ea"/>
                <a:cs typeface="+mn-cs"/>
              </a:rPr>
              <a:t>GIÁO VIÊN CHỐT TOÀN BÀI</a:t>
            </a:r>
            <a:endParaRPr lang="en-US" sz="1200" kern="1200" smtClean="0">
              <a:solidFill>
                <a:schemeClr val="tx1"/>
              </a:solidFill>
              <a:effectLst/>
              <a:latin typeface="+mn-lt"/>
              <a:ea typeface="+mn-ea"/>
              <a:cs typeface="+mn-cs"/>
            </a:endParaRPr>
          </a:p>
          <a:p>
            <a:r>
              <a:rPr lang="en-US" sz="1200" kern="1200" smtClean="0">
                <a:solidFill>
                  <a:schemeClr val="tx1"/>
                </a:solidFill>
                <a:effectLst/>
                <a:latin typeface="+mn-lt"/>
                <a:ea typeface="+mn-ea"/>
                <a:cs typeface="+mn-cs"/>
              </a:rPr>
              <a:t>Cả 3 đội ngày hôm nay đều rất xuất sắc! Cô rất vui vì nhìn thấy các con vững vàng, trưởng thành, chủ động, sáng tạo, trách nhiệm trong mọi hoạt động. Tiết học ngày hôm nay của chúng ta rất thành công. </a:t>
            </a:r>
          </a:p>
          <a:p>
            <a:r>
              <a:rPr lang="en-US" sz="1200" kern="1200" smtClean="0">
                <a:solidFill>
                  <a:schemeClr val="tx1"/>
                </a:solidFill>
                <a:effectLst/>
                <a:latin typeface="+mn-lt"/>
                <a:ea typeface="+mn-ea"/>
                <a:cs typeface="+mn-cs"/>
              </a:rPr>
              <a:t>Các bạn thực hiện dự án Cô đưa ra bằng nhiều hình thức phong phú. Đội 1 đã ứng dụng công nghệ trí tuệ nhân tạo AI hiệu quả để tạo ra sản phẩm học tập. Đội 2 đã cho chúng ta một phương pháp học mới: vừa dễ hiểu, vừa dễ nhớ, dễ thuộc. Với sự dí dỏm thông minh, các bạn đội 3 thực sự tài năng. Các Con không chỉ hiểu bài mà còn truyền cảm hứng học tập cho tất cả các bạn. và chúng ta đã đạt được mục đích của tiết nghe nói hôm nay là rèn khả năng tổ chức, rèn sự tự tin, khả năng nói, trình bày quan điểm trước đám đông. Cô chờ đón sự thể hiện của các con ở những tiết nói nghe sau. Cả 3 đội của chúng ta ngày hôm nay xứng đáng được điểm 10. Một tràng pháo tay cho tất cả chúng mình nào. </a:t>
            </a:r>
          </a:p>
          <a:p>
            <a:endParaRPr lang="zh-CN" altLang="en-US"/>
          </a:p>
        </p:txBody>
      </p:sp>
      <p:sp>
        <p:nvSpPr>
          <p:cNvPr id="4" name="灯片编号占位符 3"/>
          <p:cNvSpPr>
            <a:spLocks noGrp="1"/>
          </p:cNvSpPr>
          <p:nvPr>
            <p:ph type="sldNum" sz="quarter" idx="10"/>
          </p:nvPr>
        </p:nvSpPr>
        <p:spPr/>
        <p:txBody>
          <a:bodyPr/>
          <a:lstStyle/>
          <a:p>
            <a:fld id="{26841A63-FFE5-486C-8881-6A3021FA5A70}" type="slidenum">
              <a:rPr lang="id-ID" smtClean="0"/>
              <a:t>36</a:t>
            </a:fld>
            <a:endParaRPr lang="id-ID"/>
          </a:p>
        </p:txBody>
      </p:sp>
    </p:spTree>
    <p:extLst>
      <p:ext uri="{BB962C8B-B14F-4D97-AF65-F5344CB8AC3E}">
        <p14:creationId xmlns:p14="http://schemas.microsoft.com/office/powerpoint/2010/main" val="519330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Để</a:t>
            </a:r>
            <a:r>
              <a:rPr lang="en-US" baseline="0" smtClean="0"/>
              <a:t> tìm ra chủ nhân của những hộp quà chúng ta cùng đến với câu hỏi thứ nhất </a:t>
            </a:r>
            <a:endParaRPr lang="en-US"/>
          </a:p>
        </p:txBody>
      </p:sp>
      <p:sp>
        <p:nvSpPr>
          <p:cNvPr id="4" name="Slide Number Placeholder 3"/>
          <p:cNvSpPr>
            <a:spLocks noGrp="1"/>
          </p:cNvSpPr>
          <p:nvPr>
            <p:ph type="sldNum" sz="quarter" idx="10"/>
          </p:nvPr>
        </p:nvSpPr>
        <p:spPr/>
        <p:txBody>
          <a:bodyPr/>
          <a:lstStyle/>
          <a:p>
            <a:fld id="{0BA1D296-8A72-4AB9-B040-AF885CF691F1}" type="slidenum">
              <a:rPr lang="en-US" smtClean="0"/>
              <a:t>38</a:t>
            </a:fld>
            <a:endParaRPr lang="en-US"/>
          </a:p>
        </p:txBody>
      </p:sp>
    </p:spTree>
    <p:extLst>
      <p:ext uri="{BB962C8B-B14F-4D97-AF65-F5344CB8AC3E}">
        <p14:creationId xmlns:p14="http://schemas.microsoft.com/office/powerpoint/2010/main" val="15773515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CB4512-CB9F-4570-8605-DEEB3CC51E2C}" type="slidenum">
              <a:rPr lang="en-US" smtClean="0"/>
              <a:t>39</a:t>
            </a:fld>
            <a:endParaRPr lang="en-US"/>
          </a:p>
        </p:txBody>
      </p:sp>
    </p:spTree>
    <p:extLst>
      <p:ext uri="{BB962C8B-B14F-4D97-AF65-F5344CB8AC3E}">
        <p14:creationId xmlns:p14="http://schemas.microsoft.com/office/powerpoint/2010/main" val="262845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
            </a:r>
          </a:p>
        </p:txBody>
      </p:sp>
      <p:sp>
        <p:nvSpPr>
          <p:cNvPr id="4" name="Slide Number Placeholder 3"/>
          <p:cNvSpPr>
            <a:spLocks noGrp="1"/>
          </p:cNvSpPr>
          <p:nvPr>
            <p:ph type="sldNum" sz="quarter" idx="5"/>
          </p:nvPr>
        </p:nvSpPr>
        <p:spPr/>
        <p:txBody>
          <a:bodyPr/>
          <a:lstStyle/>
          <a:p>
            <a:fld id="{03900787-A147-435B-98CA-5A8EDB6E0338}" type="slidenum">
              <a:rPr lang="en-US" smtClean="0"/>
              <a:t>41</a:t>
            </a:fld>
            <a:endParaRPr lang="en-US"/>
          </a:p>
        </p:txBody>
      </p:sp>
    </p:spTree>
    <p:extLst>
      <p:ext uri="{BB962C8B-B14F-4D97-AF65-F5344CB8AC3E}">
        <p14:creationId xmlns:p14="http://schemas.microsoft.com/office/powerpoint/2010/main" val="29737612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p>
        </p:txBody>
      </p:sp>
      <p:sp>
        <p:nvSpPr>
          <p:cNvPr id="4" name="Slide Number Placeholder 3"/>
          <p:cNvSpPr>
            <a:spLocks noGrp="1"/>
          </p:cNvSpPr>
          <p:nvPr>
            <p:ph type="sldNum" sz="quarter" idx="5"/>
          </p:nvPr>
        </p:nvSpPr>
        <p:spPr/>
        <p:txBody>
          <a:bodyPr/>
          <a:lstStyle/>
          <a:p>
            <a:fld id="{03900787-A147-435B-98CA-5A8EDB6E0338}" type="slidenum">
              <a:rPr lang="en-US" smtClean="0"/>
              <a:t>43</a:t>
            </a:fld>
            <a:endParaRPr lang="en-US"/>
          </a:p>
        </p:txBody>
      </p:sp>
    </p:spTree>
    <p:extLst>
      <p:ext uri="{BB962C8B-B14F-4D97-AF65-F5344CB8AC3E}">
        <p14:creationId xmlns:p14="http://schemas.microsoft.com/office/powerpoint/2010/main" val="2736285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CHO</a:t>
            </a:r>
            <a:r>
              <a:rPr lang="en-US" baseline="0" smtClean="0"/>
              <a:t> NHÓM 2 VÀ 3 NÊU ĐƯỢC TÁC PHẨM CỦA NHÓM VÀO. Cô khen con có sự tìm tòi của bản thân con; Cô và các bạn rất mong chờ Có thể có những bạn chưa biết những câu chuyện đó và chúng ta sẽ chờ xem </a:t>
            </a:r>
            <a:endParaRPr lang="en-US" dirty="0"/>
          </a:p>
        </p:txBody>
      </p:sp>
      <p:sp>
        <p:nvSpPr>
          <p:cNvPr id="4" name="Slide Number Placeholder 3"/>
          <p:cNvSpPr>
            <a:spLocks noGrp="1"/>
          </p:cNvSpPr>
          <p:nvPr>
            <p:ph type="sldNum" sz="quarter" idx="5"/>
          </p:nvPr>
        </p:nvSpPr>
        <p:spPr/>
        <p:txBody>
          <a:bodyPr/>
          <a:lstStyle/>
          <a:p>
            <a:fld id="{03900787-A147-435B-98CA-5A8EDB6E0338}" type="slidenum">
              <a:rPr lang="en-US" smtClean="0"/>
              <a:t>45</a:t>
            </a:fld>
            <a:endParaRPr lang="en-US"/>
          </a:p>
        </p:txBody>
      </p:sp>
    </p:spTree>
    <p:extLst>
      <p:ext uri="{BB962C8B-B14F-4D97-AF65-F5344CB8AC3E}">
        <p14:creationId xmlns:p14="http://schemas.microsoft.com/office/powerpoint/2010/main" val="4174464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fld id="{51EA3BF9-F966-4F1A-9353-0847DDC15B66}" type="slidenum">
              <a:rPr lang="zh-CN" altLang="en-US" smtClean="0"/>
              <a:t>3</a:t>
            </a:fld>
            <a:endParaRPr lang="zh-CN" altLang="en-US"/>
          </a:p>
        </p:txBody>
      </p:sp>
    </p:spTree>
    <p:extLst>
      <p:ext uri="{BB962C8B-B14F-4D97-AF65-F5344CB8AC3E}">
        <p14:creationId xmlns:p14="http://schemas.microsoft.com/office/powerpoint/2010/main" val="41467592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EA3BF9-F966-4F1A-9353-0847DDC15B6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0571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49839B36-0BED-4BD7-8261-682664987291}" type="slidenum">
              <a:rPr lang="en-US" altLang="en-US"/>
              <a:pPr eaLnBrk="1" hangingPunct="1"/>
              <a:t>55</a:t>
            </a:fld>
            <a:endParaRPr lang="en-US" altLang="en-US"/>
          </a:p>
        </p:txBody>
      </p:sp>
    </p:spTree>
    <p:extLst>
      <p:ext uri="{BB962C8B-B14F-4D97-AF65-F5344CB8AC3E}">
        <p14:creationId xmlns:p14="http://schemas.microsoft.com/office/powerpoint/2010/main" val="3302812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EA3BF9-F966-4F1A-9353-0847DDC15B66}" type="slidenum">
              <a:rPr lang="zh-CN" altLang="en-US" smtClean="0"/>
              <a:t>4</a:t>
            </a:fld>
            <a:endParaRPr lang="zh-CN" altLang="en-US"/>
          </a:p>
        </p:txBody>
      </p:sp>
    </p:spTree>
    <p:extLst>
      <p:ext uri="{BB962C8B-B14F-4D97-AF65-F5344CB8AC3E}">
        <p14:creationId xmlns:p14="http://schemas.microsoft.com/office/powerpoint/2010/main" val="1041339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5AD207-BB59-4E66-B47E-5301CF7BB295}" type="slidenum">
              <a:rPr lang="zh-CN" altLang="en-US" smtClean="0"/>
              <a:t>5</a:t>
            </a:fld>
            <a:endParaRPr lang="zh-CN" altLang="en-US"/>
          </a:p>
        </p:txBody>
      </p:sp>
    </p:spTree>
    <p:extLst>
      <p:ext uri="{BB962C8B-B14F-4D97-AF65-F5344CB8AC3E}">
        <p14:creationId xmlns:p14="http://schemas.microsoft.com/office/powerpoint/2010/main" val="729206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5AD207-BB59-4E66-B47E-5301CF7BB295}" type="slidenum">
              <a:rPr lang="zh-CN" altLang="en-US" smtClean="0"/>
              <a:t>6</a:t>
            </a:fld>
            <a:endParaRPr lang="zh-CN" altLang="en-US"/>
          </a:p>
        </p:txBody>
      </p:sp>
    </p:spTree>
    <p:extLst>
      <p:ext uri="{BB962C8B-B14F-4D97-AF65-F5344CB8AC3E}">
        <p14:creationId xmlns:p14="http://schemas.microsoft.com/office/powerpoint/2010/main" val="1667848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65AD207-BB59-4E66-B47E-5301CF7BB295}" type="slidenum">
              <a:rPr lang="zh-CN" altLang="en-US" smtClean="0"/>
              <a:t>7</a:t>
            </a:fld>
            <a:endParaRPr lang="zh-CN" altLang="en-US"/>
          </a:p>
        </p:txBody>
      </p:sp>
    </p:spTree>
    <p:extLst>
      <p:ext uri="{BB962C8B-B14F-4D97-AF65-F5344CB8AC3E}">
        <p14:creationId xmlns:p14="http://schemas.microsoft.com/office/powerpoint/2010/main" val="914125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0A708D5-A6AD-4945-BD68-15787654C19F}" type="slidenum">
              <a:rPr lang="zh-CN" altLang="en-US" smtClean="0"/>
              <a:t>10</a:t>
            </a:fld>
            <a:endParaRPr lang="zh-CN" altLang="en-US"/>
          </a:p>
        </p:txBody>
      </p:sp>
    </p:spTree>
    <p:extLst>
      <p:ext uri="{BB962C8B-B14F-4D97-AF65-F5344CB8AC3E}">
        <p14:creationId xmlns:p14="http://schemas.microsoft.com/office/powerpoint/2010/main" val="2150419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fld id="{49839B36-0BED-4BD7-8261-682664987291}" type="slidenum">
              <a:rPr lang="en-US" altLang="en-US"/>
              <a:pPr eaLnBrk="1" hangingPunct="1"/>
              <a:t>12</a:t>
            </a:fld>
            <a:endParaRPr lang="en-US" altLang="en-US"/>
          </a:p>
        </p:txBody>
      </p:sp>
    </p:spTree>
    <p:extLst>
      <p:ext uri="{BB962C8B-B14F-4D97-AF65-F5344CB8AC3E}">
        <p14:creationId xmlns:p14="http://schemas.microsoft.com/office/powerpoint/2010/main" val="1619363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C586DD-91D2-4B2A-8CDE-2C44CF1E4925}"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2592843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586DD-91D2-4B2A-8CDE-2C44CF1E4925}"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2090238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586DD-91D2-4B2A-8CDE-2C44CF1E4925}"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267529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500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90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33193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66185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848266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2757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54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7569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586DD-91D2-4B2A-8CDE-2C44CF1E4925}"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2768285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20414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96633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97775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3828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29976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6C586DD-91D2-4B2A-8CDE-2C44CF1E4925}"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11399053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C586DD-91D2-4B2A-8CDE-2C44CF1E4925}"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574530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C586DD-91D2-4B2A-8CDE-2C44CF1E4925}" type="datetimeFigureOut">
              <a:rPr lang="en-US" smtClean="0"/>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3728171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C586DD-91D2-4B2A-8CDE-2C44CF1E4925}"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2861499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C586DD-91D2-4B2A-8CDE-2C44CF1E4925}" type="datetimeFigureOut">
              <a:rPr lang="en-US" smtClean="0"/>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4087775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6C586DD-91D2-4B2A-8CDE-2C44CF1E4925}"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640124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6C586DD-91D2-4B2A-8CDE-2C44CF1E4925}"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5259F-62A2-4813-9B7F-3788539933E1}" type="slidenum">
              <a:rPr lang="en-US" smtClean="0"/>
              <a:t>‹#›</a:t>
            </a:fld>
            <a:endParaRPr lang="en-US"/>
          </a:p>
        </p:txBody>
      </p:sp>
    </p:spTree>
    <p:extLst>
      <p:ext uri="{BB962C8B-B14F-4D97-AF65-F5344CB8AC3E}">
        <p14:creationId xmlns:p14="http://schemas.microsoft.com/office/powerpoint/2010/main" val="3504701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C586DD-91D2-4B2A-8CDE-2C44CF1E4925}" type="datetimeFigureOut">
              <a:rPr lang="en-US" smtClean="0"/>
              <a:t>3/22/2023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5259F-62A2-4813-9B7F-3788539933E1}" type="slidenum">
              <a:rPr lang="en-US" smtClean="0"/>
              <a:t>‹#›</a:t>
            </a:fld>
            <a:endParaRPr lang="en-US"/>
          </a:p>
        </p:txBody>
      </p:sp>
    </p:spTree>
    <p:extLst>
      <p:ext uri="{BB962C8B-B14F-4D97-AF65-F5344CB8AC3E}">
        <p14:creationId xmlns:p14="http://schemas.microsoft.com/office/powerpoint/2010/main" val="3268344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5" r:id="rId12"/>
    <p:sldLayoutId id="2147483666" r:id="rId13"/>
  </p:sldLayoutIdLst>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solidFill>
                  <a:prstClr val="black">
                    <a:tint val="75000"/>
                  </a:prstClr>
                </a:solidFill>
              </a:rPr>
              <a:pPr/>
              <a:t>2023/3/22</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6731923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gif"/><Relationship Id="rId3" Type="http://schemas.openxmlformats.org/officeDocument/2006/relationships/notesSlide" Target="../notesSlides/notesSlide1.xml"/><Relationship Id="rId7" Type="http://schemas.openxmlformats.org/officeDocument/2006/relationships/image" Target="../media/image5.gif"/><Relationship Id="rId12" Type="http://schemas.openxmlformats.org/officeDocument/2006/relationships/image" Target="../media/image10.gif"/><Relationship Id="rId2" Type="http://schemas.openxmlformats.org/officeDocument/2006/relationships/slideLayout" Target="../slideLayouts/slideLayout14.xml"/><Relationship Id="rId16" Type="http://schemas.openxmlformats.org/officeDocument/2006/relationships/image" Target="../media/image14.png"/><Relationship Id="rId1" Type="http://schemas.openxmlformats.org/officeDocument/2006/relationships/audio" Target="file:///D:\tai%20lieu\ntan-C\GIAO%20AN%20DIEN%20TU\HOP%20PHHS\12-13\1734344282.mp3" TargetMode="External"/><Relationship Id="rId6" Type="http://schemas.openxmlformats.org/officeDocument/2006/relationships/image" Target="../media/image4.gif"/><Relationship Id="rId11" Type="http://schemas.openxmlformats.org/officeDocument/2006/relationships/image" Target="../media/image9.gif"/><Relationship Id="rId5" Type="http://schemas.openxmlformats.org/officeDocument/2006/relationships/image" Target="../media/image3.gif"/><Relationship Id="rId15" Type="http://schemas.openxmlformats.org/officeDocument/2006/relationships/image" Target="../media/image13.png"/><Relationship Id="rId10" Type="http://schemas.openxmlformats.org/officeDocument/2006/relationships/image" Target="../media/image8.gif"/><Relationship Id="rId4" Type="http://schemas.openxmlformats.org/officeDocument/2006/relationships/image" Target="../media/image2.png"/><Relationship Id="rId9" Type="http://schemas.openxmlformats.org/officeDocument/2006/relationships/image" Target="../media/image7.gif"/><Relationship Id="rId14" Type="http://schemas.openxmlformats.org/officeDocument/2006/relationships/image" Target="../media/image12.gif"/></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5.gif"/><Relationship Id="rId5" Type="http://schemas.openxmlformats.org/officeDocument/2006/relationships/image" Target="../media/image12.gif"/><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5.gif"/><Relationship Id="rId5" Type="http://schemas.openxmlformats.org/officeDocument/2006/relationships/image" Target="../media/image12.gif"/><Relationship Id="rId4" Type="http://schemas.openxmlformats.org/officeDocument/2006/relationships/audio" Target="../media/audio2.wav"/></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0.png"/><Relationship Id="rId7" Type="http://schemas.openxmlformats.org/officeDocument/2006/relationships/image" Target="../media/image34.png"/><Relationship Id="rId2" Type="http://schemas.openxmlformats.org/officeDocument/2006/relationships/image" Target="../media/image39.jpe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gif"/><Relationship Id="rId4" Type="http://schemas.openxmlformats.org/officeDocument/2006/relationships/image" Target="../media/image41.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5.gif"/><Relationship Id="rId5" Type="http://schemas.openxmlformats.org/officeDocument/2006/relationships/image" Target="../media/image12.gif"/><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2.xml"/><Relationship Id="rId7" Type="http://schemas.openxmlformats.org/officeDocument/2006/relationships/image" Target="../media/image1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jpeg"/><Relationship Id="rId4" Type="http://schemas.openxmlformats.org/officeDocument/2006/relationships/notesSlide" Target="../notesSlides/notesSlide2.xml"/><Relationship Id="rId9" Type="http://schemas.openxmlformats.org/officeDocument/2006/relationships/image" Target="../media/image19.jpeg"/></Relationships>
</file>

<file path=ppt/slides/_rels/slide2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gif"/><Relationship Id="rId3" Type="http://schemas.openxmlformats.org/officeDocument/2006/relationships/notesSlide" Target="../notesSlides/notesSlide13.xml"/><Relationship Id="rId7" Type="http://schemas.openxmlformats.org/officeDocument/2006/relationships/image" Target="../media/image5.gif"/><Relationship Id="rId12" Type="http://schemas.openxmlformats.org/officeDocument/2006/relationships/image" Target="../media/image10.gif"/><Relationship Id="rId2" Type="http://schemas.openxmlformats.org/officeDocument/2006/relationships/slideLayout" Target="../slideLayouts/slideLayout14.xml"/><Relationship Id="rId16" Type="http://schemas.openxmlformats.org/officeDocument/2006/relationships/image" Target="../media/image14.png"/><Relationship Id="rId1" Type="http://schemas.openxmlformats.org/officeDocument/2006/relationships/audio" Target="file:///D:\tai%20lieu\ntan-C\GIAO%20AN%20DIEN%20TU\HOP%20PHHS\12-13\1734344282.mp3" TargetMode="External"/><Relationship Id="rId6" Type="http://schemas.openxmlformats.org/officeDocument/2006/relationships/image" Target="../media/image4.gif"/><Relationship Id="rId11" Type="http://schemas.openxmlformats.org/officeDocument/2006/relationships/image" Target="../media/image9.gif"/><Relationship Id="rId5" Type="http://schemas.openxmlformats.org/officeDocument/2006/relationships/image" Target="../media/image3.gif"/><Relationship Id="rId15" Type="http://schemas.openxmlformats.org/officeDocument/2006/relationships/image" Target="../media/image13.png"/><Relationship Id="rId10" Type="http://schemas.openxmlformats.org/officeDocument/2006/relationships/image" Target="../media/image8.gif"/><Relationship Id="rId4" Type="http://schemas.openxmlformats.org/officeDocument/2006/relationships/image" Target="../media/image2.png"/><Relationship Id="rId9" Type="http://schemas.openxmlformats.org/officeDocument/2006/relationships/image" Target="../media/image7.gif"/><Relationship Id="rId14" Type="http://schemas.openxmlformats.org/officeDocument/2006/relationships/image" Target="../media/image12.gif"/></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13.xml"/><Relationship Id="rId7" Type="http://schemas.openxmlformats.org/officeDocument/2006/relationships/image" Target="../media/image48.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notesSlide" Target="../notesSlides/notesSlide15.xml"/><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3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2.gi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1.png"/><Relationship Id="rId5" Type="http://schemas.openxmlformats.org/officeDocument/2006/relationships/image" Target="../media/image64.png"/><Relationship Id="rId10" Type="http://schemas.openxmlformats.org/officeDocument/2006/relationships/image" Target="../media/image70.png"/><Relationship Id="rId4" Type="http://schemas.openxmlformats.org/officeDocument/2006/relationships/image" Target="../media/image63.png"/><Relationship Id="rId9"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3.jpeg"/><Relationship Id="rId5" Type="http://schemas.openxmlformats.org/officeDocument/2006/relationships/image" Target="../media/image21.png"/><Relationship Id="rId4"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4.jpeg"/><Relationship Id="rId5" Type="http://schemas.openxmlformats.org/officeDocument/2006/relationships/image" Target="../media/image21.png"/><Relationship Id="rId4" Type="http://schemas.openxmlformats.org/officeDocument/2006/relationships/notesSlide" Target="../notesSlides/notesSlide27.xml"/></Relationships>
</file>

<file path=ppt/slides/_rels/slide42.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28.xml"/><Relationship Id="rId3" Type="http://schemas.microsoft.com/office/2007/relationships/media" Target="../media/media6.mp3"/><Relationship Id="rId7"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4.mp3"/><Relationship Id="rId5" Type="http://schemas.microsoft.com/office/2007/relationships/media" Target="../media/media4.mp3"/><Relationship Id="rId10" Type="http://schemas.openxmlformats.org/officeDocument/2006/relationships/image" Target="../media/image75.jpeg"/><Relationship Id="rId4" Type="http://schemas.openxmlformats.org/officeDocument/2006/relationships/audio" Target="../media/media6.mp3"/><Relationship Id="rId9" Type="http://schemas.openxmlformats.org/officeDocument/2006/relationships/image" Target="../media/image21.png"/></Relationships>
</file>

<file path=ppt/slides/_rels/slide44.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5.xml.rels><?xml version="1.0" encoding="UTF-8" standalone="yes"?>
<Relationships xmlns="http://schemas.openxmlformats.org/package/2006/relationships"><Relationship Id="rId8" Type="http://schemas.openxmlformats.org/officeDocument/2006/relationships/notesSlide" Target="../notesSlides/notesSlide29.xml"/><Relationship Id="rId13" Type="http://schemas.openxmlformats.org/officeDocument/2006/relationships/image" Target="../media/image19.jpeg"/><Relationship Id="rId3" Type="http://schemas.microsoft.com/office/2007/relationships/media" Target="../media/media6.mp3"/><Relationship Id="rId7" Type="http://schemas.openxmlformats.org/officeDocument/2006/relationships/slideLayout" Target="../slideLayouts/slideLayout1.xml"/><Relationship Id="rId12" Type="http://schemas.openxmlformats.org/officeDocument/2006/relationships/image" Target="../media/image1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audio" Target="../media/media4.mp3"/><Relationship Id="rId11" Type="http://schemas.openxmlformats.org/officeDocument/2006/relationships/image" Target="../media/image18.png"/><Relationship Id="rId5" Type="http://schemas.microsoft.com/office/2007/relationships/media" Target="../media/media4.mp3"/><Relationship Id="rId10" Type="http://schemas.openxmlformats.org/officeDocument/2006/relationships/image" Target="../media/image16.png"/><Relationship Id="rId4" Type="http://schemas.openxmlformats.org/officeDocument/2006/relationships/audio" Target="../media/media6.mp3"/><Relationship Id="rId9" Type="http://schemas.openxmlformats.org/officeDocument/2006/relationships/image" Target="../media/image21.png"/><Relationship Id="rId14" Type="http://schemas.openxmlformats.org/officeDocument/2006/relationships/image" Target="../media/image15.png"/></Relationships>
</file>

<file path=ppt/slides/_rels/slide46.xml.rels><?xml version="1.0" encoding="UTF-8" standalone="yes"?>
<Relationships xmlns="http://schemas.openxmlformats.org/package/2006/relationships"><Relationship Id="rId8" Type="http://schemas.openxmlformats.org/officeDocument/2006/relationships/image" Target="../media/image67.gif"/><Relationship Id="rId13" Type="http://schemas.openxmlformats.org/officeDocument/2006/relationships/image" Target="../media/image72.gif"/><Relationship Id="rId3" Type="http://schemas.openxmlformats.org/officeDocument/2006/relationships/audio" Target="../media/audio2.wav"/><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3.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p:cNvPicPr>
            <a:picLocks noChangeAspect="1"/>
          </p:cNvPicPr>
          <p:nvPr/>
        </p:nvPicPr>
        <p:blipFill>
          <a:blip r:embed="rId4"/>
          <a:stretch>
            <a:fillRect/>
          </a:stretch>
        </p:blipFill>
        <p:spPr>
          <a:xfrm>
            <a:off x="0" y="0"/>
            <a:ext cx="12192000" cy="6858000"/>
          </a:xfrm>
          <a:prstGeom prst="rect">
            <a:avLst/>
          </a:prstGeom>
        </p:spPr>
      </p:pic>
      <p:pic>
        <p:nvPicPr>
          <p:cNvPr id="101379" name="Picture 29" descr="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3886200"/>
            <a:ext cx="6302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4"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305629" y="3421856"/>
            <a:ext cx="53975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2" name="Picture 5" descr="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84363" y="1989931"/>
            <a:ext cx="630238"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3" name="Picture 12" descr="9"/>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16050" y="3767931"/>
            <a:ext cx="6223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4" name="Picture 14"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717849" y="4699361"/>
            <a:ext cx="5937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5" name="Picture 16"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754315" y="3752850"/>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6" name="Picture 17"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131220" y="1046955"/>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7" name="Picture 18"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671857" y="1997931"/>
            <a:ext cx="64928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8" name="Picture 19"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551366" y="2606262"/>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9" name="Picture 20"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626651" y="3419103"/>
            <a:ext cx="64928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0" name="Picture 21" descr="9"/>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935415" y="4048921"/>
            <a:ext cx="6223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1" name="Picture 22"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791303" y="3481539"/>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2" name="Picture 23"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751638" y="5380038"/>
            <a:ext cx="63976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3" name="Picture 24"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684498" y="1879295"/>
            <a:ext cx="5397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4" name="Picture 25"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173642" y="4639470"/>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5" name="Picture 26"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08175" y="3126581"/>
            <a:ext cx="53975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6" name="Picture 27"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9278938" y="4614070"/>
            <a:ext cx="639762"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7" name="Picture 28"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459290" y="4404519"/>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8" name="Picture 6"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518821" y="3502818"/>
            <a:ext cx="6397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9" name="Picture 7"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715500" y="3897316"/>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0" name="Picture 8"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077078" y="3775353"/>
            <a:ext cx="6492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1" name="Picture 9"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625052" y="3747296"/>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2" name="Picture 10"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046355" y="3220624"/>
            <a:ext cx="5937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3" name="Picture 11"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572500" y="3705226"/>
            <a:ext cx="6858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4" name="Picture 13"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96926" y="2807493"/>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5" name="Picture 15"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86561" y="3655325"/>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6" name="Picture 31"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3937001" y="3263901"/>
            <a:ext cx="6397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7" name="Picture 32"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518443" y="2683669"/>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8" name="Picture 33"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274043" y="3398049"/>
            <a:ext cx="6492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9" name="Picture 34"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048000" y="3043238"/>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0" name="Picture 35"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77152" y="3747296"/>
            <a:ext cx="5937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1" name="Picture 36"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75700" y="4033441"/>
            <a:ext cx="6858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2" name="Picture 37"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115747" y="3593992"/>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3" name="Picture 38"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310731" y="2364093"/>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4" name="Picture 3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588445" y="457507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5" name="Picture 4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55416" y="296312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6" name="Picture 4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297357" y="381788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7" name="Picture 4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748851" y="2772322"/>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8" name="Picture 4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67588" y="2880519"/>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9" name="Picture 4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719428" y="417036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0" name="Picture 4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05423" y="130183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1" name="Picture 4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19241" y="350281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2" name="Picture 4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773425" y="401368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3" name="Picture 4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921000" y="4215861"/>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4" name="Picture 4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407157" y="402602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5" name="Picture 5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024513" y="441012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6" name="Picture 5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901696" y="188371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7" name="Picture 5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562181" y="3715549"/>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8" name="Picture 5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449933" y="323731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9" name="Picture 5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33600" y="230505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0" name="Picture 5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4409" y="257205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1" name="Picture 5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512205" y="335593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2" name="Picture 5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548072" y="3521871"/>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3" name="Picture 5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755910" y="391715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4" name="Picture 5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262815" y="378460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5" name="Picture 6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065506" y="377746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6" name="Picture 6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270716" y="464370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7" name="Picture 6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140868" y="32064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8" name="Picture 6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43956" y="306515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9" name="Picture 6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750152" y="19711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0" name="Picture 6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33600" y="405765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1" name="Picture 6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412432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2" name="Picture 6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448053" y="454903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3" name="Picture 6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954965" y="430966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4" name="Picture 6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022668" y="472757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79" name="1734344282.mp3">
            <a:hlinkClick r:id="" action="ppaction://media"/>
          </p:cNvPr>
          <p:cNvPicPr>
            <a:picLocks noRot="1" noChangeAspect="1" noChangeArrowheads="1"/>
          </p:cNvPicPr>
          <p:nvPr>
            <a:audioFile r:link="rId1"/>
          </p:nvPr>
        </p:nvPicPr>
        <p:blipFill>
          <a:blip r:embed="rId15">
            <a:extLst>
              <a:ext uri="{28A0092B-C50C-407E-A947-70E740481C1C}">
                <a14:useLocalDpi xmlns:a14="http://schemas.microsoft.com/office/drawing/2010/main" val="0"/>
              </a:ext>
            </a:extLst>
          </a:blip>
          <a:srcRect/>
          <a:stretch>
            <a:fillRect/>
          </a:stretch>
        </p:blipFill>
        <p:spPr bwMode="auto">
          <a:xfrm>
            <a:off x="-533400" y="6858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89" descr="C:\Users\Administrator\Downloads\logo1 (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781" y="0"/>
            <a:ext cx="1266608" cy="1440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标题 1"/>
          <p:cNvSpPr txBox="1">
            <a:spLocks noChangeArrowheads="1"/>
          </p:cNvSpPr>
          <p:nvPr/>
        </p:nvSpPr>
        <p:spPr bwMode="auto">
          <a:xfrm>
            <a:off x="2671857" y="585308"/>
            <a:ext cx="1026522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Aft>
                <a:spcPts val="600"/>
              </a:spcAft>
            </a:pPr>
            <a:r>
              <a:rPr lang="en-SG" altLang="zh-CN" sz="4800" b="1" dirty="0">
                <a:solidFill>
                  <a:srgbClr val="FF0000"/>
                </a:solidFill>
                <a:latin typeface="Times New Roman" panose="02020603050405020304" pitchFamily="18" charset="0"/>
                <a:ea typeface="小鹿犬拼音体"/>
                <a:cs typeface="Times New Roman" panose="02020603050405020304" pitchFamily="18" charset="0"/>
              </a:rPr>
              <a:t>CHÀO MỪNG QUÝ THẦY CÔ </a:t>
            </a:r>
          </a:p>
          <a:p>
            <a:pPr algn="ctr" eaLnBrk="1" hangingPunct="1">
              <a:spcAft>
                <a:spcPts val="600"/>
              </a:spcAft>
            </a:pPr>
            <a:r>
              <a:rPr lang="en-SG" altLang="zh-CN" sz="4800" b="1" dirty="0">
                <a:solidFill>
                  <a:srgbClr val="FF0000"/>
                </a:solidFill>
                <a:latin typeface="Times New Roman" panose="02020603050405020304" pitchFamily="18" charset="0"/>
                <a:ea typeface="小鹿犬拼音体"/>
                <a:cs typeface="Times New Roman" panose="02020603050405020304" pitchFamily="18" charset="0"/>
              </a:rPr>
              <a:t>VỀ DỰ GIỜ, THĂM LỚP 6A2</a:t>
            </a:r>
            <a:endParaRPr lang="zh-CN" altLang="en-US" sz="4800" b="1" dirty="0">
              <a:solidFill>
                <a:srgbClr val="FF0000"/>
              </a:solidFill>
              <a:latin typeface="Times New Roman" panose="02020603050405020304" pitchFamily="18" charset="0"/>
              <a:ea typeface="小鹿犬拼音体"/>
              <a:cs typeface="Times New Roman" panose="02020603050405020304" pitchFamily="18" charset="0"/>
            </a:endParaRPr>
          </a:p>
        </p:txBody>
      </p:sp>
    </p:spTree>
    <p:extLst>
      <p:ext uri="{BB962C8B-B14F-4D97-AF65-F5344CB8AC3E}">
        <p14:creationId xmlns:p14="http://schemas.microsoft.com/office/powerpoint/2010/main" val="2213883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55385" fill="hold"/>
                                        <p:tgtEl>
                                          <p:spTgt spid="11987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987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9440072-03E5-4051-A2DA-5DA226B1B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7839"/>
            <a:ext cx="12192000" cy="6858000"/>
          </a:xfrm>
          <a:prstGeom prst="rect">
            <a:avLst/>
          </a:prstGeom>
        </p:spPr>
      </p:pic>
      <p:grpSp>
        <p:nvGrpSpPr>
          <p:cNvPr id="19" name="组合 18">
            <a:extLst>
              <a:ext uri="{FF2B5EF4-FFF2-40B4-BE49-F238E27FC236}">
                <a16:creationId xmlns:a16="http://schemas.microsoft.com/office/drawing/2014/main" id="{E4313517-275A-4294-96EA-460F2EB4337B}"/>
              </a:ext>
            </a:extLst>
          </p:cNvPr>
          <p:cNvGrpSpPr/>
          <p:nvPr/>
        </p:nvGrpSpPr>
        <p:grpSpPr>
          <a:xfrm>
            <a:off x="-1241771" y="2082131"/>
            <a:ext cx="4390245" cy="3728908"/>
            <a:chOff x="-1483102" y="834699"/>
            <a:chExt cx="4908113" cy="4168765"/>
          </a:xfrm>
        </p:grpSpPr>
        <p:pic>
          <p:nvPicPr>
            <p:cNvPr id="14" name="图片 13">
              <a:extLst>
                <a:ext uri="{FF2B5EF4-FFF2-40B4-BE49-F238E27FC236}">
                  <a16:creationId xmlns:a16="http://schemas.microsoft.com/office/drawing/2014/main" id="{71214595-C650-4EBD-88C2-84C9A76A1E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3102" y="834699"/>
              <a:ext cx="3796649" cy="3651739"/>
            </a:xfrm>
            <a:prstGeom prst="rect">
              <a:avLst/>
            </a:prstGeom>
          </p:spPr>
        </p:pic>
        <p:pic>
          <p:nvPicPr>
            <p:cNvPr id="16" name="图片 15">
              <a:extLst>
                <a:ext uri="{FF2B5EF4-FFF2-40B4-BE49-F238E27FC236}">
                  <a16:creationId xmlns:a16="http://schemas.microsoft.com/office/drawing/2014/main" id="{FF623C0F-F96F-4040-A266-B37CF10B9D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852" y="2075812"/>
              <a:ext cx="2506159" cy="2410626"/>
            </a:xfrm>
            <a:prstGeom prst="rect">
              <a:avLst/>
            </a:prstGeom>
          </p:spPr>
        </p:pic>
        <p:pic>
          <p:nvPicPr>
            <p:cNvPr id="18" name="图片 17">
              <a:extLst>
                <a:ext uri="{FF2B5EF4-FFF2-40B4-BE49-F238E27FC236}">
                  <a16:creationId xmlns:a16="http://schemas.microsoft.com/office/drawing/2014/main" id="{0EA0B81D-26A8-474D-A3C6-3CF608FBA0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11778">
              <a:off x="-567782" y="2582810"/>
              <a:ext cx="2519169" cy="2420654"/>
            </a:xfrm>
            <a:prstGeom prst="rect">
              <a:avLst/>
            </a:prstGeom>
          </p:spPr>
        </p:pic>
      </p:grpSp>
      <p:grpSp>
        <p:nvGrpSpPr>
          <p:cNvPr id="20" name="组合 19">
            <a:extLst>
              <a:ext uri="{FF2B5EF4-FFF2-40B4-BE49-F238E27FC236}">
                <a16:creationId xmlns:a16="http://schemas.microsoft.com/office/drawing/2014/main" id="{18CCBE9D-F4A4-4320-9A1F-138CBF29E53B}"/>
              </a:ext>
            </a:extLst>
          </p:cNvPr>
          <p:cNvGrpSpPr/>
          <p:nvPr/>
        </p:nvGrpSpPr>
        <p:grpSpPr>
          <a:xfrm>
            <a:off x="8155263" y="2183988"/>
            <a:ext cx="4657549" cy="3767021"/>
            <a:chOff x="-1799413" y="912505"/>
            <a:chExt cx="5212190" cy="4215614"/>
          </a:xfrm>
        </p:grpSpPr>
        <p:pic>
          <p:nvPicPr>
            <p:cNvPr id="23" name="图片 22">
              <a:extLst>
                <a:ext uri="{FF2B5EF4-FFF2-40B4-BE49-F238E27FC236}">
                  <a16:creationId xmlns:a16="http://schemas.microsoft.com/office/drawing/2014/main" id="{EC8B6C5D-8EA4-4261-9E7C-D80F16FE1A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411778">
              <a:off x="-225634" y="912505"/>
              <a:ext cx="3638411" cy="3496127"/>
            </a:xfrm>
            <a:prstGeom prst="rect">
              <a:avLst/>
            </a:prstGeom>
          </p:spPr>
        </p:pic>
        <p:pic>
          <p:nvPicPr>
            <p:cNvPr id="21" name="图片 20">
              <a:extLst>
                <a:ext uri="{FF2B5EF4-FFF2-40B4-BE49-F238E27FC236}">
                  <a16:creationId xmlns:a16="http://schemas.microsoft.com/office/drawing/2014/main" id="{216CD9C7-D264-4475-A50D-DFE877339C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9413" y="2041630"/>
              <a:ext cx="3208968" cy="3086489"/>
            </a:xfrm>
            <a:prstGeom prst="rect">
              <a:avLst/>
            </a:prstGeom>
          </p:spPr>
        </p:pic>
        <p:pic>
          <p:nvPicPr>
            <p:cNvPr id="22" name="图片 21">
              <a:extLst>
                <a:ext uri="{FF2B5EF4-FFF2-40B4-BE49-F238E27FC236}">
                  <a16:creationId xmlns:a16="http://schemas.microsoft.com/office/drawing/2014/main" id="{F78D8EDB-9ABA-42A8-9B59-4149F2A9BC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924" y="2440968"/>
              <a:ext cx="2506159" cy="2410626"/>
            </a:xfrm>
            <a:prstGeom prst="rect">
              <a:avLst/>
            </a:prstGeom>
          </p:spPr>
        </p:pic>
      </p:grpSp>
      <p:grpSp>
        <p:nvGrpSpPr>
          <p:cNvPr id="55" name="组合 54">
            <a:extLst>
              <a:ext uri="{FF2B5EF4-FFF2-40B4-BE49-F238E27FC236}">
                <a16:creationId xmlns:a16="http://schemas.microsoft.com/office/drawing/2014/main" id="{AED7F5CB-E1EC-4C3B-911C-24BD3A8F0292}"/>
              </a:ext>
            </a:extLst>
          </p:cNvPr>
          <p:cNvGrpSpPr/>
          <p:nvPr/>
        </p:nvGrpSpPr>
        <p:grpSpPr>
          <a:xfrm>
            <a:off x="-90435" y="4478950"/>
            <a:ext cx="12379569" cy="4046151"/>
            <a:chOff x="-445477" y="4058961"/>
            <a:chExt cx="13340862" cy="4046151"/>
          </a:xfrm>
        </p:grpSpPr>
        <p:pic>
          <p:nvPicPr>
            <p:cNvPr id="27" name="图片 26">
              <a:extLst>
                <a:ext uri="{FF2B5EF4-FFF2-40B4-BE49-F238E27FC236}">
                  <a16:creationId xmlns:a16="http://schemas.microsoft.com/office/drawing/2014/main" id="{6AAEF81C-AC9F-468B-9588-0BA17769EB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5477" y="4058961"/>
              <a:ext cx="13340862" cy="4046151"/>
            </a:xfrm>
            <a:prstGeom prst="rect">
              <a:avLst/>
            </a:prstGeom>
          </p:spPr>
        </p:pic>
        <p:pic>
          <p:nvPicPr>
            <p:cNvPr id="29" name="图片 28">
              <a:extLst>
                <a:ext uri="{FF2B5EF4-FFF2-40B4-BE49-F238E27FC236}">
                  <a16:creationId xmlns:a16="http://schemas.microsoft.com/office/drawing/2014/main" id="{71359E29-5E26-4E50-823B-4BBE5CF3580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4722" y="4094082"/>
              <a:ext cx="12067278" cy="2023367"/>
            </a:xfrm>
            <a:prstGeom prst="rect">
              <a:avLst/>
            </a:prstGeom>
          </p:spPr>
        </p:pic>
      </p:grpSp>
      <p:sp>
        <p:nvSpPr>
          <p:cNvPr id="3" name="Rectangle 2"/>
          <p:cNvSpPr/>
          <p:nvPr/>
        </p:nvSpPr>
        <p:spPr>
          <a:xfrm>
            <a:off x="3572139" y="1079155"/>
            <a:ext cx="4923143" cy="2246769"/>
          </a:xfrm>
          <a:prstGeom prst="rect">
            <a:avLst/>
          </a:prstGeom>
        </p:spPr>
        <p:txBody>
          <a:bodyPr wrap="none">
            <a:spAutoFit/>
          </a:bodyPr>
          <a:lstStyle/>
          <a:p>
            <a:pPr algn="ctr"/>
            <a:r>
              <a:rPr lang="en-US" sz="14000" b="1" dirty="0">
                <a:solidFill>
                  <a:srgbClr val="FF0000"/>
                </a:solidFill>
                <a:latin typeface="Times New Roman" panose="02020603050405020304" pitchFamily="18" charset="0"/>
                <a:cs typeface="Times New Roman" panose="02020603050405020304" pitchFamily="18" charset="0"/>
              </a:rPr>
              <a:t>ĐỘI 1</a:t>
            </a:r>
          </a:p>
        </p:txBody>
      </p:sp>
      <p:pic>
        <p:nvPicPr>
          <p:cNvPr id="30" name="Picture 29">
            <a:extLst>
              <a:ext uri="{FF2B5EF4-FFF2-40B4-BE49-F238E27FC236}">
                <a16:creationId xmlns:a16="http://schemas.microsoft.com/office/drawing/2014/main" id="{CB7AB020-72C6-4972-976E-75EA20A088C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62187" y="2526772"/>
            <a:ext cx="4090424" cy="4090424"/>
          </a:xfrm>
          <a:prstGeom prst="rect">
            <a:avLst/>
          </a:prstGeom>
        </p:spPr>
      </p:pic>
      <p:pic>
        <p:nvPicPr>
          <p:cNvPr id="32" name="Picture 31">
            <a:extLst>
              <a:ext uri="{FF2B5EF4-FFF2-40B4-BE49-F238E27FC236}">
                <a16:creationId xmlns:a16="http://schemas.microsoft.com/office/drawing/2014/main" id="{FB4E69EB-7F59-4B13-8A88-06CB89CAFF76}"/>
              </a:ext>
            </a:extLst>
          </p:cNvPr>
          <p:cNvPicPr>
            <a:picLocks noChangeAspect="1"/>
          </p:cNvPicPr>
          <p:nvPr/>
        </p:nvPicPr>
        <p:blipFill>
          <a:blip r:embed="rId12"/>
          <a:stretch>
            <a:fillRect/>
          </a:stretch>
        </p:blipFill>
        <p:spPr>
          <a:xfrm>
            <a:off x="9005991" y="571098"/>
            <a:ext cx="1761489" cy="1176358"/>
          </a:xfrm>
          <a:prstGeom prst="rect">
            <a:avLst/>
          </a:prstGeom>
        </p:spPr>
      </p:pic>
    </p:spTree>
    <p:extLst>
      <p:ext uri="{BB962C8B-B14F-4D97-AF65-F5344CB8AC3E}">
        <p14:creationId xmlns:p14="http://schemas.microsoft.com/office/powerpoint/2010/main" val="15938728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69293724"/>
              </p:ext>
            </p:extLst>
          </p:nvPr>
        </p:nvGraphicFramePr>
        <p:xfrm>
          <a:off x="249602" y="855563"/>
          <a:ext cx="11667743" cy="5730497"/>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170689">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
        <p:nvSpPr>
          <p:cNvPr id="4" name="TextBox 3"/>
          <p:cNvSpPr txBox="1"/>
          <p:nvPr/>
        </p:nvSpPr>
        <p:spPr>
          <a:xfrm>
            <a:off x="3275763" y="77782"/>
            <a:ext cx="6540573" cy="707886"/>
          </a:xfrm>
          <a:prstGeom prst="rect">
            <a:avLst/>
          </a:prstGeom>
          <a:noFill/>
        </p:spPr>
        <p:txBody>
          <a:bodyPr wrap="none" rtlCol="0">
            <a:spAutoFit/>
          </a:bodyPr>
          <a:lstStyle/>
          <a:p>
            <a:r>
              <a:rPr lang="en-US" sz="4000" b="1" dirty="0" smtClean="0">
                <a:solidFill>
                  <a:srgbClr val="0000FF"/>
                </a:solidFill>
                <a:latin typeface="Times New Roman" panose="02020603050405020304" pitchFamily="18" charset="0"/>
                <a:cs typeface="Times New Roman" panose="02020603050405020304" pitchFamily="18" charset="0"/>
              </a:rPr>
              <a:t>PHIẾU ĐÁNH GIÁ – ĐỘI 1 </a:t>
            </a:r>
            <a:endParaRPr lang="en-US" sz="40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056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53409" y="88582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4" descr="dongho"/>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653346" y="-158750"/>
            <a:ext cx="1463544"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25"/>
          <p:cNvSpPr>
            <a:spLocks noChangeArrowheads="1"/>
          </p:cNvSpPr>
          <p:nvPr/>
        </p:nvSpPr>
        <p:spPr bwMode="auto">
          <a:xfrm>
            <a:off x="10778017" y="231671"/>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2400" b="1" dirty="0" err="1">
                <a:solidFill>
                  <a:srgbClr val="0000FF"/>
                </a:solidFill>
                <a:latin typeface=".VnArial" pitchFamily="34" charset="0"/>
                <a:cs typeface="Arial" panose="020B0604020202020204" pitchFamily="34" charset="0"/>
              </a:rPr>
              <a:t>Hết</a:t>
            </a:r>
            <a:r>
              <a:rPr lang="en-US" altLang="en-US" sz="2400" b="1" dirty="0">
                <a:solidFill>
                  <a:srgbClr val="0000FF"/>
                </a:solidFill>
                <a:latin typeface=".VnArial" pitchFamily="34" charset="0"/>
                <a:cs typeface="Arial" panose="020B0604020202020204" pitchFamily="34" charset="0"/>
              </a:rPr>
              <a:t> </a:t>
            </a:r>
            <a:r>
              <a:rPr lang="en-US" altLang="en-US" sz="2400" b="1" dirty="0" err="1">
                <a:solidFill>
                  <a:srgbClr val="0000FF"/>
                </a:solidFill>
                <a:latin typeface=".VnArial" pitchFamily="34" charset="0"/>
                <a:cs typeface="Arial" panose="020B0604020202020204" pitchFamily="34" charset="0"/>
              </a:rPr>
              <a:t>giờ</a:t>
            </a:r>
            <a:endParaRPr lang="en-US" altLang="en-US" sz="2400" b="1" dirty="0">
              <a:solidFill>
                <a:srgbClr val="0000FF"/>
              </a:solidFill>
              <a:latin typeface=".VnArial" pitchFamily="34" charset="0"/>
              <a:cs typeface="Arial" panose="020B0604020202020204" pitchFamily="34" charset="0"/>
            </a:endParaRPr>
          </a:p>
        </p:txBody>
      </p:sp>
      <p:sp>
        <p:nvSpPr>
          <p:cNvPr id="14" name="Oval 26"/>
          <p:cNvSpPr>
            <a:spLocks noChangeArrowheads="1"/>
          </p:cNvSpPr>
          <p:nvPr/>
        </p:nvSpPr>
        <p:spPr bwMode="auto">
          <a:xfrm>
            <a:off x="10791394" y="190852"/>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4400" b="1">
                <a:solidFill>
                  <a:srgbClr val="0000FF"/>
                </a:solidFill>
                <a:cs typeface="Arial" panose="020B0604020202020204" pitchFamily="34" charset="0"/>
              </a:rPr>
              <a:t>1</a:t>
            </a:r>
          </a:p>
        </p:txBody>
      </p:sp>
      <p:sp>
        <p:nvSpPr>
          <p:cNvPr id="15" name="Oval 27"/>
          <p:cNvSpPr>
            <a:spLocks noChangeArrowheads="1"/>
          </p:cNvSpPr>
          <p:nvPr/>
        </p:nvSpPr>
        <p:spPr bwMode="auto">
          <a:xfrm>
            <a:off x="10791928" y="219366"/>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4400" b="1">
                <a:solidFill>
                  <a:srgbClr val="0000FF"/>
                </a:solidFill>
                <a:cs typeface="Arial" panose="020B0604020202020204" pitchFamily="34" charset="0"/>
              </a:rPr>
              <a:t>2</a:t>
            </a:r>
          </a:p>
        </p:txBody>
      </p:sp>
      <p:sp>
        <p:nvSpPr>
          <p:cNvPr id="16" name="Oval 28"/>
          <p:cNvSpPr>
            <a:spLocks noChangeArrowheads="1"/>
          </p:cNvSpPr>
          <p:nvPr/>
        </p:nvSpPr>
        <p:spPr bwMode="auto">
          <a:xfrm>
            <a:off x="10805598" y="21942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4400" b="1">
                <a:solidFill>
                  <a:srgbClr val="0000FF"/>
                </a:solidFill>
                <a:cs typeface="Arial" panose="020B0604020202020204" pitchFamily="34" charset="0"/>
              </a:rPr>
              <a:t>3</a:t>
            </a:r>
          </a:p>
        </p:txBody>
      </p:sp>
      <p:sp>
        <p:nvSpPr>
          <p:cNvPr id="17" name="Oval 29"/>
          <p:cNvSpPr>
            <a:spLocks noChangeArrowheads="1"/>
          </p:cNvSpPr>
          <p:nvPr/>
        </p:nvSpPr>
        <p:spPr bwMode="auto">
          <a:xfrm>
            <a:off x="10744853" y="24928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4000" b="1">
                <a:solidFill>
                  <a:srgbClr val="0000FF"/>
                </a:solidFill>
                <a:cs typeface="Arial" panose="020B0604020202020204" pitchFamily="34" charset="0"/>
              </a:rPr>
              <a:t>4</a:t>
            </a:r>
          </a:p>
        </p:txBody>
      </p:sp>
      <p:sp>
        <p:nvSpPr>
          <p:cNvPr id="18" name="Oval 30"/>
          <p:cNvSpPr>
            <a:spLocks noChangeArrowheads="1"/>
          </p:cNvSpPr>
          <p:nvPr/>
        </p:nvSpPr>
        <p:spPr bwMode="auto">
          <a:xfrm>
            <a:off x="10788245" y="178547"/>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en-US" sz="4400" b="1">
                <a:solidFill>
                  <a:srgbClr val="0000FF"/>
                </a:solidFill>
                <a:cs typeface="Arial" panose="020B0604020202020204" pitchFamily="34" charset="0"/>
              </a:rPr>
              <a:t>5</a:t>
            </a:r>
          </a:p>
        </p:txBody>
      </p:sp>
      <p:sp>
        <p:nvSpPr>
          <p:cNvPr id="12309" name="Rectangle 31"/>
          <p:cNvSpPr>
            <a:spLocks noChangeArrowheads="1"/>
          </p:cNvSpPr>
          <p:nvPr/>
        </p:nvSpPr>
        <p:spPr bwMode="auto">
          <a:xfrm>
            <a:off x="10750184" y="3468688"/>
            <a:ext cx="65246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pic>
        <p:nvPicPr>
          <p:cNvPr id="1231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29019" y="57428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4" name="TextBox 38"/>
          <p:cNvSpPr txBox="1">
            <a:spLocks noChangeArrowheads="1"/>
          </p:cNvSpPr>
          <p:nvPr/>
        </p:nvSpPr>
        <p:spPr bwMode="auto">
          <a:xfrm>
            <a:off x="3057158" y="2477816"/>
            <a:ext cx="23510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lnSpc>
                <a:spcPct val="120000"/>
              </a:lnSpc>
            </a:pPr>
            <a:endParaRPr lang="en-US" altLang="en-US" sz="2400" b="1">
              <a:solidFill>
                <a:srgbClr val="0000CC"/>
              </a:solidFill>
              <a:cs typeface="Times New Roman" panose="02020603050405020304" pitchFamily="18" charset="0"/>
            </a:endParaRPr>
          </a:p>
        </p:txBody>
      </p:sp>
      <p:sp>
        <p:nvSpPr>
          <p:cNvPr id="51" name="TextBox 50"/>
          <p:cNvSpPr txBox="1"/>
          <p:nvPr/>
        </p:nvSpPr>
        <p:spPr>
          <a:xfrm>
            <a:off x="2882927" y="145423"/>
            <a:ext cx="6540573" cy="707886"/>
          </a:xfrm>
          <a:prstGeom prst="rect">
            <a:avLst/>
          </a:prstGeom>
          <a:noFill/>
        </p:spPr>
        <p:txBody>
          <a:bodyPr wrap="none" rtlCol="0">
            <a:spAutoFit/>
          </a:bodyPr>
          <a:lstStyle/>
          <a:p>
            <a:r>
              <a:rPr lang="en-US" sz="4000" b="1" dirty="0" smtClean="0">
                <a:solidFill>
                  <a:srgbClr val="0000FF"/>
                </a:solidFill>
                <a:latin typeface="Times New Roman" panose="02020603050405020304" pitchFamily="18" charset="0"/>
                <a:cs typeface="Times New Roman" panose="02020603050405020304" pitchFamily="18" charset="0"/>
              </a:rPr>
              <a:t>PHIẾU ĐÁNH GIÁ – ĐỘI 1 </a:t>
            </a:r>
            <a:endParaRPr lang="en-US" sz="4000" b="1" dirty="0">
              <a:solidFill>
                <a:srgbClr val="0000FF"/>
              </a:solidFill>
              <a:latin typeface="Times New Roman" panose="02020603050405020304" pitchFamily="18" charset="0"/>
              <a:cs typeface="Times New Roman" panose="02020603050405020304" pitchFamily="18" charset="0"/>
            </a:endParaRPr>
          </a:p>
        </p:txBody>
      </p:sp>
      <p:graphicFrame>
        <p:nvGraphicFramePr>
          <p:cNvPr id="29" name="Table 28"/>
          <p:cNvGraphicFramePr>
            <a:graphicFrameLocks noGrp="1"/>
          </p:cNvGraphicFramePr>
          <p:nvPr>
            <p:extLst>
              <p:ext uri="{D42A27DB-BD31-4B8C-83A1-F6EECF244321}">
                <p14:modId xmlns:p14="http://schemas.microsoft.com/office/powerpoint/2010/main" val="3257702508"/>
              </p:ext>
            </p:extLst>
          </p:nvPr>
        </p:nvGraphicFramePr>
        <p:xfrm>
          <a:off x="234854" y="1062035"/>
          <a:ext cx="11667743" cy="5632158"/>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072350">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Tree>
    <p:extLst>
      <p:ext uri="{BB962C8B-B14F-4D97-AF65-F5344CB8AC3E}">
        <p14:creationId xmlns:p14="http://schemas.microsoft.com/office/powerpoint/2010/main" val="42704453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xit" presetSubtype="16" fill="hold" grpId="0" nodeType="afterEffect">
                                  <p:stCondLst>
                                    <p:cond delay="1000"/>
                                  </p:stCondLst>
                                  <p:childTnLst>
                                    <p:animEffect transition="out" filter="diamond(in)">
                                      <p:cBhvr>
                                        <p:cTn id="6" dur="1000"/>
                                        <p:tgtEl>
                                          <p:spTgt spid="18"/>
                                        </p:tgtEl>
                                      </p:cBhvr>
                                    </p:animEffect>
                                    <p:set>
                                      <p:cBhvr>
                                        <p:cTn id="7" dur="1" fill="hold">
                                          <p:stCondLst>
                                            <p:cond delay="999"/>
                                          </p:stCondLst>
                                        </p:cTn>
                                        <p:tgtEl>
                                          <p:spTgt spid="1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childTnLst>
                          </p:cTn>
                        </p:par>
                        <p:par>
                          <p:cTn id="8" fill="hold" nodeType="afterGroup">
                            <p:stCondLst>
                              <p:cond delay="2000"/>
                            </p:stCondLst>
                            <p:childTnLst>
                              <p:par>
                                <p:cTn id="9" presetID="8" presetClass="exit" presetSubtype="16" fill="hold" grpId="0" nodeType="afterEffect">
                                  <p:stCondLst>
                                    <p:cond delay="1000"/>
                                  </p:stCondLst>
                                  <p:childTnLst>
                                    <p:animEffect transition="out" filter="diamond(in)">
                                      <p:cBhvr>
                                        <p:cTn id="10" dur="1000"/>
                                        <p:tgtEl>
                                          <p:spTgt spid="17"/>
                                        </p:tgtEl>
                                      </p:cBhvr>
                                    </p:animEffect>
                                    <p:set>
                                      <p:cBhvr>
                                        <p:cTn id="11" dur="1" fill="hold">
                                          <p:stCondLst>
                                            <p:cond delay="999"/>
                                          </p:stCondLst>
                                        </p:cTn>
                                        <p:tgtEl>
                                          <p:spTgt spid="1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DING.WAV"/>
                                        </p:tgtEl>
                                      </p:cMediaNode>
                                    </p:audio>
                                  </p:subTnLst>
                                </p:cTn>
                              </p:par>
                            </p:childTnLst>
                          </p:cTn>
                        </p:par>
                        <p:par>
                          <p:cTn id="12" fill="hold" nodeType="afterGroup">
                            <p:stCondLst>
                              <p:cond delay="4000"/>
                            </p:stCondLst>
                            <p:childTnLst>
                              <p:par>
                                <p:cTn id="13" presetID="8" presetClass="exit" presetSubtype="16" fill="hold" grpId="0" nodeType="afterEffect">
                                  <p:stCondLst>
                                    <p:cond delay="1000"/>
                                  </p:stCondLst>
                                  <p:childTnLst>
                                    <p:animEffect transition="out" filter="diamond(in)">
                                      <p:cBhvr>
                                        <p:cTn id="14" dur="1000"/>
                                        <p:tgtEl>
                                          <p:spTgt spid="16"/>
                                        </p:tgtEl>
                                      </p:cBhvr>
                                    </p:animEffect>
                                    <p:set>
                                      <p:cBhvr>
                                        <p:cTn id="15" dur="1" fill="hold">
                                          <p:stCondLst>
                                            <p:cond delay="999"/>
                                          </p:stCondLst>
                                        </p:cTn>
                                        <p:tgtEl>
                                          <p:spTgt spid="1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DING.WAV"/>
                                        </p:tgtEl>
                                      </p:cMediaNode>
                                    </p:audio>
                                  </p:subTnLst>
                                </p:cTn>
                              </p:par>
                            </p:childTnLst>
                          </p:cTn>
                        </p:par>
                        <p:par>
                          <p:cTn id="16" fill="hold" nodeType="afterGroup">
                            <p:stCondLst>
                              <p:cond delay="6000"/>
                            </p:stCondLst>
                            <p:childTnLst>
                              <p:par>
                                <p:cTn id="17" presetID="8" presetClass="exit" presetSubtype="16" fill="hold" grpId="0" nodeType="afterEffect">
                                  <p:stCondLst>
                                    <p:cond delay="1000"/>
                                  </p:stCondLst>
                                  <p:childTnLst>
                                    <p:animEffect transition="out" filter="diamond(in)">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DING.WAV"/>
                                        </p:tgtEl>
                                      </p:cMediaNode>
                                    </p:audio>
                                  </p:subTnLst>
                                </p:cTn>
                              </p:par>
                            </p:childTnLst>
                          </p:cTn>
                        </p:par>
                        <p:par>
                          <p:cTn id="20" fill="hold" nodeType="afterGroup">
                            <p:stCondLst>
                              <p:cond delay="8000"/>
                            </p:stCondLst>
                            <p:childTnLst>
                              <p:par>
                                <p:cTn id="21" presetID="8" presetClass="exit" presetSubtype="16" fill="hold" grpId="0" nodeType="afterEffect">
                                  <p:stCondLst>
                                    <p:cond delay="1000"/>
                                  </p:stCondLst>
                                  <p:childTnLst>
                                    <p:animEffect transition="out" filter="diamond(in)">
                                      <p:cBhvr>
                                        <p:cTn id="22" dur="1000"/>
                                        <p:tgtEl>
                                          <p:spTgt spid="14"/>
                                        </p:tgtEl>
                                      </p:cBhvr>
                                    </p:animEffect>
                                    <p:set>
                                      <p:cBhvr>
                                        <p:cTn id="23" dur="1" fill="hold">
                                          <p:stCondLst>
                                            <p:cond delay="999"/>
                                          </p:stCondLst>
                                        </p:cTn>
                                        <p:tgtEl>
                                          <p:spTgt spid="1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DING.WAV"/>
                                        </p:tgtEl>
                                      </p:cMediaNode>
                                    </p:audio>
                                  </p:subTnLst>
                                </p:cTn>
                              </p:par>
                            </p:childTnLst>
                          </p:cTn>
                        </p:par>
                        <p:par>
                          <p:cTn id="24" fill="hold" nodeType="afterGroup">
                            <p:stCondLst>
                              <p:cond delay="10000"/>
                            </p:stCondLst>
                            <p:childTnLst>
                              <p:par>
                                <p:cTn id="25" presetID="53" presetClass="entr" presetSubtype="0" fill="hold"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p:cTn id="27"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9" dur="1000"/>
                                        <p:tgtEl>
                                          <p:spTgt spid="13">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30" fill="hold" nodeType="afterGroup">
                            <p:stCondLst>
                              <p:cond delay="11000"/>
                            </p:stCondLst>
                            <p:childTnLst>
                              <p:par>
                                <p:cTn id="31" presetID="8" presetClass="exit" presetSubtype="16" fill="hold" grpId="0" nodeType="afterEffect">
                                  <p:stCondLst>
                                    <p:cond delay="0"/>
                                  </p:stCondLst>
                                  <p:childTnLst>
                                    <p:animEffect transition="out" filter="diamond(in)">
                                      <p:cBhvr>
                                        <p:cTn id="32" dur="1000"/>
                                        <p:tgtEl>
                                          <p:spTgt spid="13">
                                            <p:txEl>
                                              <p:pRg st="0" end="0"/>
                                            </p:txEl>
                                          </p:spTgt>
                                        </p:tgtEl>
                                      </p:cBhvr>
                                    </p:animEffect>
                                    <p:set>
                                      <p:cBhvr>
                                        <p:cTn id="33" dur="1" fill="hold">
                                          <p:stCondLst>
                                            <p:cond delay="999"/>
                                          </p:stCondLst>
                                        </p:cTn>
                                        <p:tgtEl>
                                          <p:spTgt spid="13">
                                            <p:txEl>
                                              <p:pRg st="0" end="0"/>
                                            </p:txEl>
                                          </p:spTgt>
                                        </p:tgtEl>
                                        <p:attrNameLst>
                                          <p:attrName>style.visibility</p:attrName>
                                        </p:attrNameLst>
                                      </p:cBhvr>
                                      <p:to>
                                        <p:strVal val="hidden"/>
                                      </p:to>
                                    </p:set>
                                  </p:childTnLst>
                                </p:cTn>
                              </p:par>
                            </p:childTnLst>
                          </p:cTn>
                        </p:par>
                        <p:par>
                          <p:cTn id="34" fill="hold" nodeType="afterGroup">
                            <p:stCondLst>
                              <p:cond delay="12000"/>
                            </p:stCondLst>
                            <p:childTnLst>
                              <p:par>
                                <p:cTn id="35" presetID="8" presetClass="exit" presetSubtype="16" fill="hold" grpId="0" nodeType="afterEffect">
                                  <p:stCondLst>
                                    <p:cond delay="0"/>
                                  </p:stCondLst>
                                  <p:childTnLst>
                                    <p:animEffect transition="out" filter="diamond(in)">
                                      <p:cBhvr>
                                        <p:cTn id="36" dur="1000"/>
                                        <p:tgtEl>
                                          <p:spTgt spid="13">
                                            <p:bg/>
                                          </p:spTgt>
                                        </p:tgtEl>
                                      </p:cBhvr>
                                    </p:animEffect>
                                    <p:set>
                                      <p:cBhvr>
                                        <p:cTn id="37" dur="1" fill="hold">
                                          <p:stCondLst>
                                            <p:cond delay="999"/>
                                          </p:stCondLst>
                                        </p:cTn>
                                        <p:tgtEl>
                                          <p:spTgt spid="13">
                                            <p:bg/>
                                          </p:spTgt>
                                        </p:tgtEl>
                                        <p:attrNameLst>
                                          <p:attrName>style.visibility</p:attrName>
                                        </p:attrNameLst>
                                      </p:cBhvr>
                                      <p:to>
                                        <p:strVal val="hidden"/>
                                      </p:to>
                                    </p:set>
                                  </p:childTnLst>
                                </p:cTn>
                              </p:par>
                            </p:childTnLst>
                          </p:cTn>
                        </p:par>
                        <p:par>
                          <p:cTn id="38" fill="hold" nodeType="afterGroup">
                            <p:stCondLst>
                              <p:cond delay="13000"/>
                            </p:stCondLst>
                            <p:childTnLst>
                              <p:par>
                                <p:cTn id="39" presetID="4" presetClass="exit" presetSubtype="16" fill="hold" nodeType="afterEffect">
                                  <p:stCondLst>
                                    <p:cond delay="2000"/>
                                  </p:stCondLst>
                                  <p:childTnLst>
                                    <p:animEffect transition="out" filter="box(in)">
                                      <p:cBhvr>
                                        <p:cTn id="40" dur="1000"/>
                                        <p:tgtEl>
                                          <p:spTgt spid="12"/>
                                        </p:tgtEl>
                                      </p:cBhvr>
                                    </p:animEffect>
                                    <p:set>
                                      <p:cBhvr>
                                        <p:cTn id="41"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animBg="1"/>
      <p:bldP spid="14" grpId="0" animBg="1"/>
      <p:bldP spid="15" grpId="0" animBg="1"/>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2207574" y="1335487"/>
            <a:ext cx="6734989" cy="2246769"/>
          </a:xfrm>
          <a:prstGeom prst="rect">
            <a:avLst/>
          </a:prstGeom>
          <a:noFill/>
        </p:spPr>
        <p:txBody>
          <a:bodyPr wrap="square" rtlCol="0">
            <a:spAutoFit/>
          </a:bodyPr>
          <a:lstStyle/>
          <a:p>
            <a:pPr algn="ctr"/>
            <a:r>
              <a:rPr lang="en-US" sz="14000" b="1" dirty="0" smtClean="0">
                <a:solidFill>
                  <a:srgbClr val="FF0000"/>
                </a:solidFill>
                <a:latin typeface="Times New Roman" panose="02020603050405020304" pitchFamily="18" charset="0"/>
                <a:cs typeface="Times New Roman" panose="02020603050405020304" pitchFamily="18" charset="0"/>
              </a:rPr>
              <a:t>ĐỘI </a:t>
            </a:r>
            <a:r>
              <a:rPr lang="vi-VN" sz="14000" b="1" dirty="0" smtClean="0">
                <a:solidFill>
                  <a:srgbClr val="FF0000"/>
                </a:solidFill>
                <a:latin typeface="Times New Roman" panose="02020603050405020304" pitchFamily="18" charset="0"/>
                <a:cs typeface="Times New Roman" panose="02020603050405020304" pitchFamily="18" charset="0"/>
              </a:rPr>
              <a:t>2</a:t>
            </a:r>
            <a:endParaRPr lang="en-US" sz="14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CC4ECC5-179C-4045-ABCB-4DCF4B0D402E}"/>
              </a:ext>
            </a:extLst>
          </p:cNvPr>
          <p:cNvPicPr>
            <a:picLocks noChangeAspect="1"/>
          </p:cNvPicPr>
          <p:nvPr/>
        </p:nvPicPr>
        <p:blipFill>
          <a:blip r:embed="rId2"/>
          <a:stretch>
            <a:fillRect/>
          </a:stretch>
        </p:blipFill>
        <p:spPr>
          <a:xfrm>
            <a:off x="7867860" y="3170286"/>
            <a:ext cx="4037753" cy="3256562"/>
          </a:xfrm>
          <a:prstGeom prst="rect">
            <a:avLst/>
          </a:prstGeom>
        </p:spPr>
      </p:pic>
      <p:pic>
        <p:nvPicPr>
          <p:cNvPr id="6" name="Picture 5">
            <a:extLst>
              <a:ext uri="{FF2B5EF4-FFF2-40B4-BE49-F238E27FC236}">
                <a16:creationId xmlns:a16="http://schemas.microsoft.com/office/drawing/2014/main" id="{FB4E69EB-7F59-4B13-8A88-06CB89CAFF76}"/>
              </a:ext>
            </a:extLst>
          </p:cNvPr>
          <p:cNvPicPr>
            <a:picLocks noChangeAspect="1"/>
          </p:cNvPicPr>
          <p:nvPr/>
        </p:nvPicPr>
        <p:blipFill>
          <a:blip r:embed="rId3"/>
          <a:stretch>
            <a:fillRect/>
          </a:stretch>
        </p:blipFill>
        <p:spPr>
          <a:xfrm>
            <a:off x="9005991" y="571098"/>
            <a:ext cx="1761489" cy="1176358"/>
          </a:xfrm>
          <a:prstGeom prst="rect">
            <a:avLst/>
          </a:prstGeom>
        </p:spPr>
      </p:pic>
      <p:pic>
        <p:nvPicPr>
          <p:cNvPr id="7" name="图片 6" descr="惊蛰2">
            <a:extLst>
              <a:ext uri="{FF2B5EF4-FFF2-40B4-BE49-F238E27FC236}">
                <a16:creationId xmlns:a16="http://schemas.microsoft.com/office/drawing/2014/main" id="{825E33DB-AC51-4055-A373-4151503B7452}"/>
              </a:ext>
            </a:extLst>
          </p:cNvPr>
          <p:cNvPicPr>
            <a:picLocks noChangeAspect="1"/>
          </p:cNvPicPr>
          <p:nvPr/>
        </p:nvPicPr>
        <p:blipFill>
          <a:blip r:embed="rId4"/>
          <a:srcRect b="45467"/>
          <a:stretch>
            <a:fillRect/>
          </a:stretch>
        </p:blipFill>
        <p:spPr>
          <a:xfrm>
            <a:off x="0" y="3955042"/>
            <a:ext cx="12177751" cy="2890242"/>
          </a:xfrm>
          <a:prstGeom prst="rect">
            <a:avLst/>
          </a:prstGeom>
        </p:spPr>
      </p:pic>
      <p:pic>
        <p:nvPicPr>
          <p:cNvPr id="4" name="Picture 3">
            <a:extLst>
              <a:ext uri="{FF2B5EF4-FFF2-40B4-BE49-F238E27FC236}">
                <a16:creationId xmlns:a16="http://schemas.microsoft.com/office/drawing/2014/main" id="{3DDE7AA2-0C19-4671-B72E-09CF0B51D845}"/>
              </a:ext>
            </a:extLst>
          </p:cNvPr>
          <p:cNvPicPr>
            <a:picLocks noChangeAspect="1"/>
          </p:cNvPicPr>
          <p:nvPr/>
        </p:nvPicPr>
        <p:blipFill>
          <a:blip r:embed="rId5"/>
          <a:stretch>
            <a:fillRect/>
          </a:stretch>
        </p:blipFill>
        <p:spPr>
          <a:xfrm>
            <a:off x="3664569" y="3955042"/>
            <a:ext cx="3530745" cy="3455993"/>
          </a:xfrm>
          <a:prstGeom prst="rect">
            <a:avLst/>
          </a:prstGeom>
        </p:spPr>
      </p:pic>
    </p:spTree>
    <p:extLst>
      <p:ext uri="{BB962C8B-B14F-4D97-AF65-F5344CB8AC3E}">
        <p14:creationId xmlns:p14="http://schemas.microsoft.com/office/powerpoint/2010/main" val="1606434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249602" y="855563"/>
          <a:ext cx="11667743" cy="5730497"/>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170689">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
        <p:nvSpPr>
          <p:cNvPr id="4" name="TextBox 3"/>
          <p:cNvSpPr txBox="1"/>
          <p:nvPr/>
        </p:nvSpPr>
        <p:spPr>
          <a:xfrm>
            <a:off x="3275763" y="77782"/>
            <a:ext cx="6540573" cy="707886"/>
          </a:xfrm>
          <a:prstGeom prst="rect">
            <a:avLst/>
          </a:prstGeom>
          <a:noFill/>
        </p:spPr>
        <p:txBody>
          <a:bodyPr wrap="none" rtlCol="0">
            <a:spAutoFit/>
          </a:bodyPr>
          <a:lstStyle/>
          <a:p>
            <a:r>
              <a:rPr lang="en-US" sz="4000" b="1" dirty="0" smtClean="0">
                <a:solidFill>
                  <a:srgbClr val="0000FF"/>
                </a:solidFill>
                <a:latin typeface="Times New Roman" panose="02020603050405020304" pitchFamily="18" charset="0"/>
                <a:cs typeface="Times New Roman" panose="02020603050405020304" pitchFamily="18" charset="0"/>
              </a:rPr>
              <a:t>PHIẾU ĐÁNH GIÁ – ĐỘI 2 </a:t>
            </a:r>
            <a:endParaRPr lang="en-US" sz="40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8487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53409" y="88582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4" descr="dongho"/>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653346" y="-158750"/>
            <a:ext cx="1463544"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25"/>
          <p:cNvSpPr>
            <a:spLocks noChangeArrowheads="1"/>
          </p:cNvSpPr>
          <p:nvPr/>
        </p:nvSpPr>
        <p:spPr bwMode="auto">
          <a:xfrm>
            <a:off x="10778017" y="231671"/>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0000FF"/>
                </a:solidFill>
                <a:effectLst/>
                <a:uLnTx/>
                <a:uFillTx/>
                <a:latin typeface=".VnArial" pitchFamily="34" charset="0"/>
                <a:ea typeface="+mn-ea"/>
                <a:cs typeface="Arial" panose="020B0604020202020204" pitchFamily="34" charset="0"/>
              </a:rPr>
              <a:t>Hết</a:t>
            </a:r>
            <a:r>
              <a:rPr kumimoji="0" lang="en-US" altLang="en-US" sz="2400" b="1" i="0" u="none" strike="noStrike" kern="1200" cap="none" spc="0" normalizeH="0" baseline="0" noProof="0" dirty="0">
                <a:ln>
                  <a:noFill/>
                </a:ln>
                <a:solidFill>
                  <a:srgbClr val="0000FF"/>
                </a:solidFill>
                <a:effectLst/>
                <a:uLnTx/>
                <a:uFillTx/>
                <a:latin typeface=".VnArial" pitchFamily="34" charset="0"/>
                <a:ea typeface="+mn-ea"/>
                <a:cs typeface="Arial" panose="020B0604020202020204" pitchFamily="34" charset="0"/>
              </a:rPr>
              <a:t> </a:t>
            </a:r>
            <a:r>
              <a:rPr kumimoji="0" lang="en-US" altLang="en-US" sz="2400" b="1" i="0" u="none" strike="noStrike" kern="1200" cap="none" spc="0" normalizeH="0" baseline="0" noProof="0" dirty="0" err="1">
                <a:ln>
                  <a:noFill/>
                </a:ln>
                <a:solidFill>
                  <a:srgbClr val="0000FF"/>
                </a:solidFill>
                <a:effectLst/>
                <a:uLnTx/>
                <a:uFillTx/>
                <a:latin typeface=".VnArial" pitchFamily="34" charset="0"/>
                <a:ea typeface="+mn-ea"/>
                <a:cs typeface="Arial" panose="020B0604020202020204" pitchFamily="34" charset="0"/>
              </a:rPr>
              <a:t>giờ</a:t>
            </a:r>
            <a:endParaRPr kumimoji="0" lang="en-US" altLang="en-US" sz="2400" b="1" i="0" u="none" strike="noStrike" kern="1200" cap="none" spc="0" normalizeH="0" baseline="0" noProof="0" dirty="0">
              <a:ln>
                <a:noFill/>
              </a:ln>
              <a:solidFill>
                <a:srgbClr val="0000FF"/>
              </a:solidFill>
              <a:effectLst/>
              <a:uLnTx/>
              <a:uFillTx/>
              <a:latin typeface=".VnArial" pitchFamily="34" charset="0"/>
              <a:ea typeface="+mn-ea"/>
              <a:cs typeface="Arial" panose="020B0604020202020204" pitchFamily="34" charset="0"/>
            </a:endParaRPr>
          </a:p>
        </p:txBody>
      </p:sp>
      <p:sp>
        <p:nvSpPr>
          <p:cNvPr id="14" name="Oval 26"/>
          <p:cNvSpPr>
            <a:spLocks noChangeArrowheads="1"/>
          </p:cNvSpPr>
          <p:nvPr/>
        </p:nvSpPr>
        <p:spPr bwMode="auto">
          <a:xfrm>
            <a:off x="10791394" y="190852"/>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1</a:t>
            </a:r>
          </a:p>
        </p:txBody>
      </p:sp>
      <p:sp>
        <p:nvSpPr>
          <p:cNvPr id="15" name="Oval 27"/>
          <p:cNvSpPr>
            <a:spLocks noChangeArrowheads="1"/>
          </p:cNvSpPr>
          <p:nvPr/>
        </p:nvSpPr>
        <p:spPr bwMode="auto">
          <a:xfrm>
            <a:off x="10791928" y="219366"/>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2</a:t>
            </a:r>
          </a:p>
        </p:txBody>
      </p:sp>
      <p:sp>
        <p:nvSpPr>
          <p:cNvPr id="16" name="Oval 28"/>
          <p:cNvSpPr>
            <a:spLocks noChangeArrowheads="1"/>
          </p:cNvSpPr>
          <p:nvPr/>
        </p:nvSpPr>
        <p:spPr bwMode="auto">
          <a:xfrm>
            <a:off x="10805598" y="21942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3</a:t>
            </a:r>
          </a:p>
        </p:txBody>
      </p:sp>
      <p:sp>
        <p:nvSpPr>
          <p:cNvPr id="17" name="Oval 29"/>
          <p:cNvSpPr>
            <a:spLocks noChangeArrowheads="1"/>
          </p:cNvSpPr>
          <p:nvPr/>
        </p:nvSpPr>
        <p:spPr bwMode="auto">
          <a:xfrm>
            <a:off x="10744853" y="24928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0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4</a:t>
            </a:r>
          </a:p>
        </p:txBody>
      </p:sp>
      <p:sp>
        <p:nvSpPr>
          <p:cNvPr id="18" name="Oval 30"/>
          <p:cNvSpPr>
            <a:spLocks noChangeArrowheads="1"/>
          </p:cNvSpPr>
          <p:nvPr/>
        </p:nvSpPr>
        <p:spPr bwMode="auto">
          <a:xfrm>
            <a:off x="10788245" y="178547"/>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5</a:t>
            </a:r>
          </a:p>
        </p:txBody>
      </p:sp>
      <p:sp>
        <p:nvSpPr>
          <p:cNvPr id="12309" name="Rectangle 31"/>
          <p:cNvSpPr>
            <a:spLocks noChangeArrowheads="1"/>
          </p:cNvSpPr>
          <p:nvPr/>
        </p:nvSpPr>
        <p:spPr bwMode="auto">
          <a:xfrm>
            <a:off x="10750184" y="3468688"/>
            <a:ext cx="65246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1231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29019" y="57428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4" name="TextBox 38"/>
          <p:cNvSpPr txBox="1">
            <a:spLocks noChangeArrowheads="1"/>
          </p:cNvSpPr>
          <p:nvPr/>
        </p:nvSpPr>
        <p:spPr bwMode="auto">
          <a:xfrm>
            <a:off x="3057158" y="2477816"/>
            <a:ext cx="23510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en-US" sz="24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endParaRPr>
          </a:p>
        </p:txBody>
      </p:sp>
      <p:sp>
        <p:nvSpPr>
          <p:cNvPr id="51" name="TextBox 50"/>
          <p:cNvSpPr txBox="1"/>
          <p:nvPr/>
        </p:nvSpPr>
        <p:spPr>
          <a:xfrm>
            <a:off x="2882927" y="145423"/>
            <a:ext cx="654057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PHIẾU ĐÁNH GIÁ – </a:t>
            </a:r>
            <a:r>
              <a:rPr kumimoji="0" lang="en-US" sz="4000" b="1" i="0" u="none" strike="noStrike" kern="1200" cap="none" spc="0" normalizeH="0" baseline="0" noProof="0" smtClean="0">
                <a:ln>
                  <a:noFill/>
                </a:ln>
                <a:solidFill>
                  <a:srgbClr val="0000FF"/>
                </a:solidFill>
                <a:effectLst/>
                <a:uLnTx/>
                <a:uFillTx/>
                <a:latin typeface="Times New Roman" panose="02020603050405020304" pitchFamily="18" charset="0"/>
                <a:ea typeface="+mn-ea"/>
                <a:cs typeface="Times New Roman" panose="02020603050405020304" pitchFamily="18" charset="0"/>
              </a:rPr>
              <a:t>ĐỘI 2 </a:t>
            </a:r>
            <a:endParaRPr kumimoji="0" lang="en-US" sz="40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9" name="Table 28"/>
          <p:cNvGraphicFramePr>
            <a:graphicFrameLocks noGrp="1"/>
          </p:cNvGraphicFramePr>
          <p:nvPr>
            <p:extLst/>
          </p:nvPr>
        </p:nvGraphicFramePr>
        <p:xfrm>
          <a:off x="234854" y="1062035"/>
          <a:ext cx="11667743" cy="5632158"/>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072350">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Tree>
    <p:extLst>
      <p:ext uri="{BB962C8B-B14F-4D97-AF65-F5344CB8AC3E}">
        <p14:creationId xmlns:p14="http://schemas.microsoft.com/office/powerpoint/2010/main" val="18374776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xit" presetSubtype="16" fill="hold" grpId="0" nodeType="afterEffect">
                                  <p:stCondLst>
                                    <p:cond delay="1000"/>
                                  </p:stCondLst>
                                  <p:childTnLst>
                                    <p:animEffect transition="out" filter="diamond(in)">
                                      <p:cBhvr>
                                        <p:cTn id="6" dur="1000"/>
                                        <p:tgtEl>
                                          <p:spTgt spid="18"/>
                                        </p:tgtEl>
                                      </p:cBhvr>
                                    </p:animEffect>
                                    <p:set>
                                      <p:cBhvr>
                                        <p:cTn id="7" dur="1" fill="hold">
                                          <p:stCondLst>
                                            <p:cond delay="999"/>
                                          </p:stCondLst>
                                        </p:cTn>
                                        <p:tgtEl>
                                          <p:spTgt spid="1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childTnLst>
                          </p:cTn>
                        </p:par>
                        <p:par>
                          <p:cTn id="8" fill="hold" nodeType="afterGroup">
                            <p:stCondLst>
                              <p:cond delay="2000"/>
                            </p:stCondLst>
                            <p:childTnLst>
                              <p:par>
                                <p:cTn id="9" presetID="8" presetClass="exit" presetSubtype="16" fill="hold" grpId="0" nodeType="afterEffect">
                                  <p:stCondLst>
                                    <p:cond delay="1000"/>
                                  </p:stCondLst>
                                  <p:childTnLst>
                                    <p:animEffect transition="out" filter="diamond(in)">
                                      <p:cBhvr>
                                        <p:cTn id="10" dur="1000"/>
                                        <p:tgtEl>
                                          <p:spTgt spid="17"/>
                                        </p:tgtEl>
                                      </p:cBhvr>
                                    </p:animEffect>
                                    <p:set>
                                      <p:cBhvr>
                                        <p:cTn id="11" dur="1" fill="hold">
                                          <p:stCondLst>
                                            <p:cond delay="999"/>
                                          </p:stCondLst>
                                        </p:cTn>
                                        <p:tgtEl>
                                          <p:spTgt spid="1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DING.WAV"/>
                                        </p:tgtEl>
                                      </p:cMediaNode>
                                    </p:audio>
                                  </p:subTnLst>
                                </p:cTn>
                              </p:par>
                            </p:childTnLst>
                          </p:cTn>
                        </p:par>
                        <p:par>
                          <p:cTn id="12" fill="hold" nodeType="afterGroup">
                            <p:stCondLst>
                              <p:cond delay="4000"/>
                            </p:stCondLst>
                            <p:childTnLst>
                              <p:par>
                                <p:cTn id="13" presetID="8" presetClass="exit" presetSubtype="16" fill="hold" grpId="0" nodeType="afterEffect">
                                  <p:stCondLst>
                                    <p:cond delay="1000"/>
                                  </p:stCondLst>
                                  <p:childTnLst>
                                    <p:animEffect transition="out" filter="diamond(in)">
                                      <p:cBhvr>
                                        <p:cTn id="14" dur="1000"/>
                                        <p:tgtEl>
                                          <p:spTgt spid="16"/>
                                        </p:tgtEl>
                                      </p:cBhvr>
                                    </p:animEffect>
                                    <p:set>
                                      <p:cBhvr>
                                        <p:cTn id="15" dur="1" fill="hold">
                                          <p:stCondLst>
                                            <p:cond delay="999"/>
                                          </p:stCondLst>
                                        </p:cTn>
                                        <p:tgtEl>
                                          <p:spTgt spid="1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DING.WAV"/>
                                        </p:tgtEl>
                                      </p:cMediaNode>
                                    </p:audio>
                                  </p:subTnLst>
                                </p:cTn>
                              </p:par>
                            </p:childTnLst>
                          </p:cTn>
                        </p:par>
                        <p:par>
                          <p:cTn id="16" fill="hold" nodeType="afterGroup">
                            <p:stCondLst>
                              <p:cond delay="6000"/>
                            </p:stCondLst>
                            <p:childTnLst>
                              <p:par>
                                <p:cTn id="17" presetID="8" presetClass="exit" presetSubtype="16" fill="hold" grpId="0" nodeType="afterEffect">
                                  <p:stCondLst>
                                    <p:cond delay="1000"/>
                                  </p:stCondLst>
                                  <p:childTnLst>
                                    <p:animEffect transition="out" filter="diamond(in)">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DING.WAV"/>
                                        </p:tgtEl>
                                      </p:cMediaNode>
                                    </p:audio>
                                  </p:subTnLst>
                                </p:cTn>
                              </p:par>
                            </p:childTnLst>
                          </p:cTn>
                        </p:par>
                        <p:par>
                          <p:cTn id="20" fill="hold" nodeType="afterGroup">
                            <p:stCondLst>
                              <p:cond delay="8000"/>
                            </p:stCondLst>
                            <p:childTnLst>
                              <p:par>
                                <p:cTn id="21" presetID="8" presetClass="exit" presetSubtype="16" fill="hold" grpId="0" nodeType="afterEffect">
                                  <p:stCondLst>
                                    <p:cond delay="1000"/>
                                  </p:stCondLst>
                                  <p:childTnLst>
                                    <p:animEffect transition="out" filter="diamond(in)">
                                      <p:cBhvr>
                                        <p:cTn id="22" dur="1000"/>
                                        <p:tgtEl>
                                          <p:spTgt spid="14"/>
                                        </p:tgtEl>
                                      </p:cBhvr>
                                    </p:animEffect>
                                    <p:set>
                                      <p:cBhvr>
                                        <p:cTn id="23" dur="1" fill="hold">
                                          <p:stCondLst>
                                            <p:cond delay="999"/>
                                          </p:stCondLst>
                                        </p:cTn>
                                        <p:tgtEl>
                                          <p:spTgt spid="1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DING.WAV"/>
                                        </p:tgtEl>
                                      </p:cMediaNode>
                                    </p:audio>
                                  </p:subTnLst>
                                </p:cTn>
                              </p:par>
                            </p:childTnLst>
                          </p:cTn>
                        </p:par>
                        <p:par>
                          <p:cTn id="24" fill="hold" nodeType="afterGroup">
                            <p:stCondLst>
                              <p:cond delay="10000"/>
                            </p:stCondLst>
                            <p:childTnLst>
                              <p:par>
                                <p:cTn id="25" presetID="53" presetClass="entr" presetSubtype="0" fill="hold"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p:cTn id="27"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9" dur="1000"/>
                                        <p:tgtEl>
                                          <p:spTgt spid="13">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30" fill="hold" nodeType="afterGroup">
                            <p:stCondLst>
                              <p:cond delay="11000"/>
                            </p:stCondLst>
                            <p:childTnLst>
                              <p:par>
                                <p:cTn id="31" presetID="8" presetClass="exit" presetSubtype="16" fill="hold" grpId="0" nodeType="afterEffect">
                                  <p:stCondLst>
                                    <p:cond delay="0"/>
                                  </p:stCondLst>
                                  <p:childTnLst>
                                    <p:animEffect transition="out" filter="diamond(in)">
                                      <p:cBhvr>
                                        <p:cTn id="32" dur="1000"/>
                                        <p:tgtEl>
                                          <p:spTgt spid="13">
                                            <p:txEl>
                                              <p:pRg st="0" end="0"/>
                                            </p:txEl>
                                          </p:spTgt>
                                        </p:tgtEl>
                                      </p:cBhvr>
                                    </p:animEffect>
                                    <p:set>
                                      <p:cBhvr>
                                        <p:cTn id="33" dur="1" fill="hold">
                                          <p:stCondLst>
                                            <p:cond delay="999"/>
                                          </p:stCondLst>
                                        </p:cTn>
                                        <p:tgtEl>
                                          <p:spTgt spid="13">
                                            <p:txEl>
                                              <p:pRg st="0" end="0"/>
                                            </p:txEl>
                                          </p:spTgt>
                                        </p:tgtEl>
                                        <p:attrNameLst>
                                          <p:attrName>style.visibility</p:attrName>
                                        </p:attrNameLst>
                                      </p:cBhvr>
                                      <p:to>
                                        <p:strVal val="hidden"/>
                                      </p:to>
                                    </p:set>
                                  </p:childTnLst>
                                </p:cTn>
                              </p:par>
                            </p:childTnLst>
                          </p:cTn>
                        </p:par>
                        <p:par>
                          <p:cTn id="34" fill="hold" nodeType="afterGroup">
                            <p:stCondLst>
                              <p:cond delay="12000"/>
                            </p:stCondLst>
                            <p:childTnLst>
                              <p:par>
                                <p:cTn id="35" presetID="8" presetClass="exit" presetSubtype="16" fill="hold" grpId="0" nodeType="afterEffect">
                                  <p:stCondLst>
                                    <p:cond delay="0"/>
                                  </p:stCondLst>
                                  <p:childTnLst>
                                    <p:animEffect transition="out" filter="diamond(in)">
                                      <p:cBhvr>
                                        <p:cTn id="36" dur="1000"/>
                                        <p:tgtEl>
                                          <p:spTgt spid="13">
                                            <p:bg/>
                                          </p:spTgt>
                                        </p:tgtEl>
                                      </p:cBhvr>
                                    </p:animEffect>
                                    <p:set>
                                      <p:cBhvr>
                                        <p:cTn id="37" dur="1" fill="hold">
                                          <p:stCondLst>
                                            <p:cond delay="999"/>
                                          </p:stCondLst>
                                        </p:cTn>
                                        <p:tgtEl>
                                          <p:spTgt spid="13">
                                            <p:bg/>
                                          </p:spTgt>
                                        </p:tgtEl>
                                        <p:attrNameLst>
                                          <p:attrName>style.visibility</p:attrName>
                                        </p:attrNameLst>
                                      </p:cBhvr>
                                      <p:to>
                                        <p:strVal val="hidden"/>
                                      </p:to>
                                    </p:set>
                                  </p:childTnLst>
                                </p:cTn>
                              </p:par>
                            </p:childTnLst>
                          </p:cTn>
                        </p:par>
                        <p:par>
                          <p:cTn id="38" fill="hold" nodeType="afterGroup">
                            <p:stCondLst>
                              <p:cond delay="13000"/>
                            </p:stCondLst>
                            <p:childTnLst>
                              <p:par>
                                <p:cTn id="39" presetID="4" presetClass="exit" presetSubtype="16" fill="hold" nodeType="afterEffect">
                                  <p:stCondLst>
                                    <p:cond delay="2000"/>
                                  </p:stCondLst>
                                  <p:childTnLst>
                                    <p:animEffect transition="out" filter="box(in)">
                                      <p:cBhvr>
                                        <p:cTn id="40" dur="1000"/>
                                        <p:tgtEl>
                                          <p:spTgt spid="12"/>
                                        </p:tgtEl>
                                      </p:cBhvr>
                                    </p:animEffect>
                                    <p:set>
                                      <p:cBhvr>
                                        <p:cTn id="41"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animBg="1"/>
      <p:bldP spid="14" grpId="0" animBg="1"/>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9757"/>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1334" y="523306"/>
            <a:ext cx="8809795" cy="1935747"/>
          </a:xfrm>
          <a:prstGeom prst="rect">
            <a:avLst/>
          </a:prstGeom>
        </p:spPr>
      </p:pic>
      <p:pic>
        <p:nvPicPr>
          <p:cNvPr id="9"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167119" y="573110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21401862" flipH="1">
            <a:off x="1419005" y="353403"/>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8523298" y="3184509"/>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45737" y="6081564"/>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99748" y="2214502"/>
            <a:ext cx="673100" cy="6731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664745" y="2600245"/>
            <a:ext cx="6354092" cy="2246769"/>
          </a:xfrm>
          <a:prstGeom prst="rect">
            <a:avLst/>
          </a:prstGeom>
          <a:noFill/>
        </p:spPr>
        <p:txBody>
          <a:bodyPr wrap="square" rtlCol="0">
            <a:spAutoFit/>
          </a:bodyPr>
          <a:lstStyle/>
          <a:p>
            <a:pPr algn="ctr"/>
            <a:r>
              <a:rPr lang="en-US" sz="14000" b="1" dirty="0" smtClean="0">
                <a:solidFill>
                  <a:srgbClr val="FF0000"/>
                </a:solidFill>
                <a:latin typeface="Times New Roman" panose="02020603050405020304" pitchFamily="18" charset="0"/>
                <a:cs typeface="Times New Roman" panose="02020603050405020304" pitchFamily="18" charset="0"/>
              </a:rPr>
              <a:t>ĐỘI </a:t>
            </a:r>
            <a:r>
              <a:rPr lang="vi-VN" sz="14000" b="1" dirty="0">
                <a:solidFill>
                  <a:srgbClr val="FF0000"/>
                </a:solidFill>
                <a:latin typeface="Times New Roman" panose="02020603050405020304" pitchFamily="18" charset="0"/>
                <a:cs typeface="Times New Roman" panose="02020603050405020304" pitchFamily="18" charset="0"/>
              </a:rPr>
              <a:t>3</a:t>
            </a:r>
            <a:endParaRPr lang="en-US" sz="14000" b="1" dirty="0">
              <a:solidFill>
                <a:srgbClr val="FF0000"/>
              </a:solidFill>
              <a:latin typeface="Times New Roman" panose="02020603050405020304" pitchFamily="18" charset="0"/>
              <a:cs typeface="Times New Roman" panose="02020603050405020304" pitchFamily="18" charset="0"/>
            </a:endParaRPr>
          </a:p>
        </p:txBody>
      </p:sp>
      <p:pic>
        <p:nvPicPr>
          <p:cNvPr id="32" name="Picture 31">
            <a:extLst>
              <a:ext uri="{FF2B5EF4-FFF2-40B4-BE49-F238E27FC236}">
                <a16:creationId xmlns:a16="http://schemas.microsoft.com/office/drawing/2014/main" id="{FB4E69EB-7F59-4B13-8A88-06CB89CAFF76}"/>
              </a:ext>
            </a:extLst>
          </p:cNvPr>
          <p:cNvPicPr>
            <a:picLocks noChangeAspect="1"/>
          </p:cNvPicPr>
          <p:nvPr/>
        </p:nvPicPr>
        <p:blipFill>
          <a:blip r:embed="rId7"/>
          <a:stretch>
            <a:fillRect/>
          </a:stretch>
        </p:blipFill>
        <p:spPr>
          <a:xfrm>
            <a:off x="10698307" y="-70256"/>
            <a:ext cx="1761489" cy="1176358"/>
          </a:xfrm>
          <a:prstGeom prst="rect">
            <a:avLst/>
          </a:prstGeom>
        </p:spPr>
      </p:pic>
      <p:pic>
        <p:nvPicPr>
          <p:cNvPr id="33" name="图片 13"/>
          <p:cNvPicPr>
            <a:picLocks noChangeAspect="1"/>
          </p:cNvPicPr>
          <p:nvPr/>
        </p:nvPicPr>
        <p:blipFill rotWithShape="1">
          <a:blip r:embed="rId8">
            <a:extLst>
              <a:ext uri="{28A0092B-C50C-407E-A947-70E740481C1C}">
                <a14:useLocalDpi xmlns:a14="http://schemas.microsoft.com/office/drawing/2010/main" val="0"/>
              </a:ext>
            </a:extLst>
          </a:blip>
          <a:srcRect t="52213"/>
          <a:stretch>
            <a:fillRect/>
          </a:stretch>
        </p:blipFill>
        <p:spPr>
          <a:xfrm>
            <a:off x="0" y="5996663"/>
            <a:ext cx="12192000" cy="861337"/>
          </a:xfrm>
          <a:prstGeom prst="rect">
            <a:avLst/>
          </a:prstGeom>
        </p:spPr>
      </p:pic>
    </p:spTree>
    <p:extLst>
      <p:ext uri="{BB962C8B-B14F-4D97-AF65-F5344CB8AC3E}">
        <p14:creationId xmlns:p14="http://schemas.microsoft.com/office/powerpoint/2010/main" val="2961552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2.08333E-7 -2.22222E-6 C 0.04479 -0.02153 0.08242 -0.08703 0.1306 -0.10764 C 0.17956 -0.12778 0.22539 -0.12569 0.29219 -0.12338 C 0.35937 -0.12129 0.45143 -0.08611 0.53242 -0.09514 C 0.61393 -0.10393 0.71081 -0.12685 0.77904 -0.17708 C 0.84727 -0.22754 0.89258 -0.29467 0.94219 -0.39629 C 0.9918 -0.49791 1.04857 -0.70532 1.07656 -0.78634 " pathEditMode="relative" rAng="0" ptsTypes="AAAAAAA">
                                      <p:cBhvr>
                                        <p:cTn id="6" dur="4500" fill="hold"/>
                                        <p:tgtEl>
                                          <p:spTgt spid="9"/>
                                        </p:tgtEl>
                                        <p:attrNameLst>
                                          <p:attrName>ppt_x</p:attrName>
                                          <p:attrName>ppt_y</p:attrName>
                                        </p:attrNameLst>
                                      </p:cBhvr>
                                      <p:rCtr x="53828" y="-39329"/>
                                    </p:animMotion>
                                  </p:childTnLst>
                                </p:cTn>
                              </p:par>
                              <p:par>
                                <p:cTn id="7" presetID="0" presetClass="path" presetSubtype="0" accel="50000" decel="50000" fill="hold" nodeType="withEffect">
                                  <p:stCondLst>
                                    <p:cond delay="750"/>
                                  </p:stCondLst>
                                  <p:childTnLst>
                                    <p:animMotion origin="layout" path="M -0.00013 -3.7037E-6 C -0.0267 -0.01597 -0.10144 -0.07847 -0.15886 -0.09629 C -0.21628 -0.11412 -0.27084 -0.10926 -0.34375 -0.1074 C -0.4168 -0.10555 -0.51316 -0.11389 -0.59636 -0.08518 C -0.6793 -0.05648 -0.73217 0.04074 -0.8431 0.06551 C -0.9543 0.09005 -1.1754 0.06366 -1.26264 0.06297 " pathEditMode="relative" rAng="0" ptsTypes="AAAAAA">
                                      <p:cBhvr>
                                        <p:cTn id="8" dur="4900" fill="hold"/>
                                        <p:tgtEl>
                                          <p:spTgt spid="11"/>
                                        </p:tgtEl>
                                        <p:attrNameLst>
                                          <p:attrName>ppt_x</p:attrName>
                                          <p:attrName>ppt_y</p:attrName>
                                        </p:attrNameLst>
                                      </p:cBhvr>
                                      <p:rCtr x="-63125" y="-1690"/>
                                    </p:animMotion>
                                  </p:childTnLst>
                                </p:cTn>
                              </p:par>
                              <p:par>
                                <p:cTn id="9" presetID="0" presetClass="path" presetSubtype="0" accel="50000" decel="50000" fill="hold" nodeType="withEffect">
                                  <p:stCondLst>
                                    <p:cond delay="2250"/>
                                  </p:stCondLst>
                                  <p:childTnLst>
                                    <p:animMotion origin="layout" path="M -2.91667E-6 3.33333E-6 C -0.0207 -0.00093 -0.08528 -0.00023 -0.12356 -0.00463 C -0.16198 -0.00903 -0.16263 0.02291 -0.23073 -0.02616 C -0.29883 -0.07523 -0.4375 -0.19537 -0.53229 -0.29908 C -0.62721 -0.40278 -0.72929 -0.52709 -0.80104 -0.64908 C -0.87278 -0.77107 -0.92877 -0.95116 -0.9625 -1.03056 " pathEditMode="relative" rAng="0" ptsTypes="AAAAAA">
                                      <p:cBhvr>
                                        <p:cTn id="10" dur="5000" fill="hold"/>
                                        <p:tgtEl>
                                          <p:spTgt spid="10"/>
                                        </p:tgtEl>
                                        <p:attrNameLst>
                                          <p:attrName>ppt_x</p:attrName>
                                          <p:attrName>ppt_y</p:attrName>
                                        </p:attrNameLst>
                                      </p:cBhvr>
                                      <p:rCtr x="-48125" y="-51458"/>
                                    </p:animMotion>
                                  </p:childTnLst>
                                </p:cTn>
                              </p:par>
                              <p:par>
                                <p:cTn id="11" presetID="42" presetClass="entr" presetSubtype="0" fill="hold" nodeType="withEffect">
                                  <p:stCondLst>
                                    <p:cond delay="88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par>
                                <p:cTn id="16"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17" dur="5750" fill="hold"/>
                                        <p:tgtEl>
                                          <p:spTgt spid="13"/>
                                        </p:tgtEl>
                                        <p:attrNameLst>
                                          <p:attrName>ppt_x</p:attrName>
                                          <p:attrName>ppt_y</p:attrName>
                                        </p:attrNameLst>
                                      </p:cBhvr>
                                    </p:animMotion>
                                  </p:childTnLst>
                                </p:cTn>
                              </p:par>
                              <p:par>
                                <p:cTn id="18" presetID="42" presetClass="entr" presetSubtype="0" fill="hold" nodeType="withEffect">
                                  <p:stCondLst>
                                    <p:cond delay="1560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par>
                                <p:cTn id="23" presetID="0" presetClass="path" presetSubtype="0" accel="50000" decel="50000" fill="hold" nodeType="withEffect">
                                  <p:stCondLst>
                                    <p:cond delay="0"/>
                                  </p:stCondLst>
                                  <p:childTnLst>
                                    <p:animMotion origin="layout" path="M 6.25E-7 3.7037E-7 C 0.04479 -0.02153 0.08242 -0.08704 0.1306 -0.10764 C 0.17956 -0.12778 0.22539 -0.12569 0.29219 -0.12338 C 0.35937 -0.1213 0.45143 -0.08611 0.53242 -0.09514 C 0.61393 -0.10394 0.71081 -0.12685 0.77904 -0.17708 C 0.84727 -0.22755 0.89258 -0.29468 0.94219 -0.3963 C 0.9918 -0.49792 1.04857 -0.70532 1.07656 -0.78634 " pathEditMode="relative" rAng="0" ptsTypes="AAAAAAA">
                                      <p:cBhvr>
                                        <p:cTn id="24" dur="4500" fill="hold"/>
                                        <p:tgtEl>
                                          <p:spTgt spid="15"/>
                                        </p:tgtEl>
                                        <p:attrNameLst>
                                          <p:attrName>ppt_x</p:attrName>
                                          <p:attrName>ppt_y</p:attrName>
                                        </p:attrNameLst>
                                      </p:cBhvr>
                                      <p:rCtr x="53828" y="-39329"/>
                                    </p:animMotion>
                                  </p:childTnLst>
                                </p:cTn>
                              </p:par>
                              <p:par>
                                <p:cTn id="25"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6" dur="4500" fill="hold"/>
                                        <p:tgtEl>
                                          <p:spTgt spid="16"/>
                                        </p:tgtEl>
                                        <p:attrNameLst>
                                          <p:attrName>ppt_x</p:attrName>
                                          <p:attrName>ppt_y</p:attrName>
                                        </p:attrNameLst>
                                      </p:cBhvr>
                                      <p:rCtr x="53819" y="-3932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249602" y="855563"/>
          <a:ext cx="11667743" cy="5730497"/>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170689">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
        <p:nvSpPr>
          <p:cNvPr id="4" name="TextBox 3"/>
          <p:cNvSpPr txBox="1"/>
          <p:nvPr/>
        </p:nvSpPr>
        <p:spPr>
          <a:xfrm>
            <a:off x="3275763" y="77782"/>
            <a:ext cx="6540573" cy="707886"/>
          </a:xfrm>
          <a:prstGeom prst="rect">
            <a:avLst/>
          </a:prstGeom>
          <a:noFill/>
        </p:spPr>
        <p:txBody>
          <a:bodyPr wrap="none" rtlCol="0">
            <a:spAutoFit/>
          </a:bodyPr>
          <a:lstStyle/>
          <a:p>
            <a:r>
              <a:rPr lang="en-US" sz="4000" b="1" dirty="0" smtClean="0">
                <a:solidFill>
                  <a:srgbClr val="0000FF"/>
                </a:solidFill>
                <a:latin typeface="Times New Roman" panose="02020603050405020304" pitchFamily="18" charset="0"/>
                <a:cs typeface="Times New Roman" panose="02020603050405020304" pitchFamily="18" charset="0"/>
              </a:rPr>
              <a:t>PHIẾU ĐÁNH GIÁ – ĐỘI 3 </a:t>
            </a:r>
            <a:endParaRPr lang="en-US" sz="40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976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53409" y="88582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4" descr="dongho"/>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653346" y="-158750"/>
            <a:ext cx="1463544"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25"/>
          <p:cNvSpPr>
            <a:spLocks noChangeArrowheads="1"/>
          </p:cNvSpPr>
          <p:nvPr/>
        </p:nvSpPr>
        <p:spPr bwMode="auto">
          <a:xfrm>
            <a:off x="10778017" y="231671"/>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400" b="1" i="0" u="none" strike="noStrike" kern="1200" cap="none" spc="0" normalizeH="0" baseline="0" noProof="0" dirty="0" err="1">
                <a:ln>
                  <a:noFill/>
                </a:ln>
                <a:solidFill>
                  <a:srgbClr val="0000FF"/>
                </a:solidFill>
                <a:effectLst/>
                <a:uLnTx/>
                <a:uFillTx/>
                <a:latin typeface=".VnArial" pitchFamily="34" charset="0"/>
                <a:ea typeface="+mn-ea"/>
                <a:cs typeface="Arial" panose="020B0604020202020204" pitchFamily="34" charset="0"/>
              </a:rPr>
              <a:t>Hết</a:t>
            </a:r>
            <a:r>
              <a:rPr kumimoji="0" lang="en-US" altLang="en-US" sz="2400" b="1" i="0" u="none" strike="noStrike" kern="1200" cap="none" spc="0" normalizeH="0" baseline="0" noProof="0" dirty="0">
                <a:ln>
                  <a:noFill/>
                </a:ln>
                <a:solidFill>
                  <a:srgbClr val="0000FF"/>
                </a:solidFill>
                <a:effectLst/>
                <a:uLnTx/>
                <a:uFillTx/>
                <a:latin typeface=".VnArial" pitchFamily="34" charset="0"/>
                <a:ea typeface="+mn-ea"/>
                <a:cs typeface="Arial" panose="020B0604020202020204" pitchFamily="34" charset="0"/>
              </a:rPr>
              <a:t> </a:t>
            </a:r>
            <a:r>
              <a:rPr kumimoji="0" lang="en-US" altLang="en-US" sz="2400" b="1" i="0" u="none" strike="noStrike" kern="1200" cap="none" spc="0" normalizeH="0" baseline="0" noProof="0" dirty="0" err="1">
                <a:ln>
                  <a:noFill/>
                </a:ln>
                <a:solidFill>
                  <a:srgbClr val="0000FF"/>
                </a:solidFill>
                <a:effectLst/>
                <a:uLnTx/>
                <a:uFillTx/>
                <a:latin typeface=".VnArial" pitchFamily="34" charset="0"/>
                <a:ea typeface="+mn-ea"/>
                <a:cs typeface="Arial" panose="020B0604020202020204" pitchFamily="34" charset="0"/>
              </a:rPr>
              <a:t>giờ</a:t>
            </a:r>
            <a:endParaRPr kumimoji="0" lang="en-US" altLang="en-US" sz="2400" b="1" i="0" u="none" strike="noStrike" kern="1200" cap="none" spc="0" normalizeH="0" baseline="0" noProof="0" dirty="0">
              <a:ln>
                <a:noFill/>
              </a:ln>
              <a:solidFill>
                <a:srgbClr val="0000FF"/>
              </a:solidFill>
              <a:effectLst/>
              <a:uLnTx/>
              <a:uFillTx/>
              <a:latin typeface=".VnArial" pitchFamily="34" charset="0"/>
              <a:ea typeface="+mn-ea"/>
              <a:cs typeface="Arial" panose="020B0604020202020204" pitchFamily="34" charset="0"/>
            </a:endParaRPr>
          </a:p>
        </p:txBody>
      </p:sp>
      <p:sp>
        <p:nvSpPr>
          <p:cNvPr id="14" name="Oval 26"/>
          <p:cNvSpPr>
            <a:spLocks noChangeArrowheads="1"/>
          </p:cNvSpPr>
          <p:nvPr/>
        </p:nvSpPr>
        <p:spPr bwMode="auto">
          <a:xfrm>
            <a:off x="10791394" y="190852"/>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1</a:t>
            </a:r>
          </a:p>
        </p:txBody>
      </p:sp>
      <p:sp>
        <p:nvSpPr>
          <p:cNvPr id="15" name="Oval 27"/>
          <p:cNvSpPr>
            <a:spLocks noChangeArrowheads="1"/>
          </p:cNvSpPr>
          <p:nvPr/>
        </p:nvSpPr>
        <p:spPr bwMode="auto">
          <a:xfrm>
            <a:off x="10791928" y="219366"/>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2</a:t>
            </a:r>
          </a:p>
        </p:txBody>
      </p:sp>
      <p:sp>
        <p:nvSpPr>
          <p:cNvPr id="16" name="Oval 28"/>
          <p:cNvSpPr>
            <a:spLocks noChangeArrowheads="1"/>
          </p:cNvSpPr>
          <p:nvPr/>
        </p:nvSpPr>
        <p:spPr bwMode="auto">
          <a:xfrm>
            <a:off x="10805598" y="21942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3</a:t>
            </a:r>
          </a:p>
        </p:txBody>
      </p:sp>
      <p:sp>
        <p:nvSpPr>
          <p:cNvPr id="17" name="Oval 29"/>
          <p:cNvSpPr>
            <a:spLocks noChangeArrowheads="1"/>
          </p:cNvSpPr>
          <p:nvPr/>
        </p:nvSpPr>
        <p:spPr bwMode="auto">
          <a:xfrm>
            <a:off x="10744853" y="249280"/>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0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4</a:t>
            </a:r>
          </a:p>
        </p:txBody>
      </p:sp>
      <p:sp>
        <p:nvSpPr>
          <p:cNvPr id="18" name="Oval 30"/>
          <p:cNvSpPr>
            <a:spLocks noChangeArrowheads="1"/>
          </p:cNvSpPr>
          <p:nvPr/>
        </p:nvSpPr>
        <p:spPr bwMode="auto">
          <a:xfrm>
            <a:off x="10788245" y="178547"/>
            <a:ext cx="1066800" cy="879475"/>
          </a:xfrm>
          <a:prstGeom prst="ellipse">
            <a:avLst/>
          </a:prstGeom>
          <a:solidFill>
            <a:srgbClr val="FFCC99"/>
          </a:solidFill>
          <a:ln w="76200" cmpd="tri">
            <a:solidFill>
              <a:srgbClr val="993300"/>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44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5</a:t>
            </a:r>
          </a:p>
        </p:txBody>
      </p:sp>
      <p:sp>
        <p:nvSpPr>
          <p:cNvPr id="12309" name="Rectangle 31"/>
          <p:cNvSpPr>
            <a:spLocks noChangeArrowheads="1"/>
          </p:cNvSpPr>
          <p:nvPr/>
        </p:nvSpPr>
        <p:spPr bwMode="auto">
          <a:xfrm>
            <a:off x="10750184" y="3468688"/>
            <a:ext cx="65246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12310" name="Picture 2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29019" y="57428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4" name="TextBox 38"/>
          <p:cNvSpPr txBox="1">
            <a:spLocks noChangeArrowheads="1"/>
          </p:cNvSpPr>
          <p:nvPr/>
        </p:nvSpPr>
        <p:spPr bwMode="auto">
          <a:xfrm>
            <a:off x="3057158" y="2477816"/>
            <a:ext cx="23510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altLang="en-US" sz="2400" b="1" i="0" u="none" strike="noStrike" kern="1200" cap="none" spc="0" normalizeH="0" baseline="0" noProof="0">
              <a:ln>
                <a:noFill/>
              </a:ln>
              <a:solidFill>
                <a:srgbClr val="0000CC"/>
              </a:solidFill>
              <a:effectLst/>
              <a:uLnTx/>
              <a:uFillTx/>
              <a:latin typeface="Times New Roman" panose="02020603050405020304" pitchFamily="18" charset="0"/>
              <a:ea typeface="+mn-ea"/>
              <a:cs typeface="Times New Roman" panose="02020603050405020304" pitchFamily="18" charset="0"/>
            </a:endParaRPr>
          </a:p>
        </p:txBody>
      </p:sp>
      <p:sp>
        <p:nvSpPr>
          <p:cNvPr id="51" name="TextBox 50"/>
          <p:cNvSpPr txBox="1"/>
          <p:nvPr/>
        </p:nvSpPr>
        <p:spPr>
          <a:xfrm>
            <a:off x="2882927" y="145423"/>
            <a:ext cx="654057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00FF"/>
                </a:solidFill>
                <a:effectLst/>
                <a:uLnTx/>
                <a:uFillTx/>
                <a:latin typeface="Times New Roman" panose="02020603050405020304" pitchFamily="18" charset="0"/>
                <a:ea typeface="+mn-ea"/>
                <a:cs typeface="Times New Roman" panose="02020603050405020304" pitchFamily="18" charset="0"/>
              </a:rPr>
              <a:t>PHIẾU ĐÁNH GIÁ – </a:t>
            </a:r>
            <a:r>
              <a:rPr kumimoji="0" lang="en-US" sz="4000" b="1" i="0" u="none" strike="noStrike" kern="1200" cap="none" spc="0" normalizeH="0" baseline="0" noProof="0" smtClean="0">
                <a:ln>
                  <a:noFill/>
                </a:ln>
                <a:solidFill>
                  <a:srgbClr val="0000FF"/>
                </a:solidFill>
                <a:effectLst/>
                <a:uLnTx/>
                <a:uFillTx/>
                <a:latin typeface="Times New Roman" panose="02020603050405020304" pitchFamily="18" charset="0"/>
                <a:ea typeface="+mn-ea"/>
                <a:cs typeface="Times New Roman" panose="02020603050405020304" pitchFamily="18" charset="0"/>
              </a:rPr>
              <a:t>ĐỘI 3 </a:t>
            </a:r>
            <a:endParaRPr kumimoji="0" lang="en-US" sz="40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9" name="Table 28"/>
          <p:cNvGraphicFramePr>
            <a:graphicFrameLocks noGrp="1"/>
          </p:cNvGraphicFramePr>
          <p:nvPr>
            <p:extLst/>
          </p:nvPr>
        </p:nvGraphicFramePr>
        <p:xfrm>
          <a:off x="234854" y="1062035"/>
          <a:ext cx="11667743" cy="5632158"/>
        </p:xfrm>
        <a:graphic>
          <a:graphicData uri="http://schemas.openxmlformats.org/drawingml/2006/table">
            <a:tbl>
              <a:tblPr firstRow="1" firstCol="1" bandRow="1">
                <a:tableStyleId>{5940675A-B579-460E-94D1-54222C63F5DA}</a:tableStyleId>
              </a:tblPr>
              <a:tblGrid>
                <a:gridCol w="1254733">
                  <a:extLst>
                    <a:ext uri="{9D8B030D-6E8A-4147-A177-3AD203B41FA5}">
                      <a16:colId xmlns:a16="http://schemas.microsoft.com/office/drawing/2014/main" val="1658269349"/>
                    </a:ext>
                  </a:extLst>
                </a:gridCol>
                <a:gridCol w="6559421">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072350">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0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877124">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614917">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4.Tác </a:t>
                      </a:r>
                      <a:r>
                        <a:rPr lang="vi-VN" sz="2400" b="1" dirty="0">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dirty="0" smtClean="0">
                          <a:effectLst/>
                          <a:latin typeface="Times New Roman" panose="02020603050405020304" pitchFamily="18" charset="0"/>
                          <a:cs typeface="Times New Roman" panose="02020603050405020304" pitchFamily="18" charset="0"/>
                        </a:rPr>
                        <a:t>thể</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Tree>
    <p:extLst>
      <p:ext uri="{BB962C8B-B14F-4D97-AF65-F5344CB8AC3E}">
        <p14:creationId xmlns:p14="http://schemas.microsoft.com/office/powerpoint/2010/main" val="35508489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8" presetClass="exit" presetSubtype="16" fill="hold" grpId="0" nodeType="afterEffect">
                                  <p:stCondLst>
                                    <p:cond delay="1000"/>
                                  </p:stCondLst>
                                  <p:childTnLst>
                                    <p:animEffect transition="out" filter="diamond(in)">
                                      <p:cBhvr>
                                        <p:cTn id="6" dur="1000"/>
                                        <p:tgtEl>
                                          <p:spTgt spid="18"/>
                                        </p:tgtEl>
                                      </p:cBhvr>
                                    </p:animEffect>
                                    <p:set>
                                      <p:cBhvr>
                                        <p:cTn id="7" dur="1" fill="hold">
                                          <p:stCondLst>
                                            <p:cond delay="999"/>
                                          </p:stCondLst>
                                        </p:cTn>
                                        <p:tgtEl>
                                          <p:spTgt spid="1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childTnLst>
                          </p:cTn>
                        </p:par>
                        <p:par>
                          <p:cTn id="8" fill="hold" nodeType="afterGroup">
                            <p:stCondLst>
                              <p:cond delay="2000"/>
                            </p:stCondLst>
                            <p:childTnLst>
                              <p:par>
                                <p:cTn id="9" presetID="8" presetClass="exit" presetSubtype="16" fill="hold" grpId="0" nodeType="afterEffect">
                                  <p:stCondLst>
                                    <p:cond delay="1000"/>
                                  </p:stCondLst>
                                  <p:childTnLst>
                                    <p:animEffect transition="out" filter="diamond(in)">
                                      <p:cBhvr>
                                        <p:cTn id="10" dur="1000"/>
                                        <p:tgtEl>
                                          <p:spTgt spid="17"/>
                                        </p:tgtEl>
                                      </p:cBhvr>
                                    </p:animEffect>
                                    <p:set>
                                      <p:cBhvr>
                                        <p:cTn id="11" dur="1" fill="hold">
                                          <p:stCondLst>
                                            <p:cond delay="999"/>
                                          </p:stCondLst>
                                        </p:cTn>
                                        <p:tgtEl>
                                          <p:spTgt spid="1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DING.WAV"/>
                                        </p:tgtEl>
                                      </p:cMediaNode>
                                    </p:audio>
                                  </p:subTnLst>
                                </p:cTn>
                              </p:par>
                            </p:childTnLst>
                          </p:cTn>
                        </p:par>
                        <p:par>
                          <p:cTn id="12" fill="hold" nodeType="afterGroup">
                            <p:stCondLst>
                              <p:cond delay="4000"/>
                            </p:stCondLst>
                            <p:childTnLst>
                              <p:par>
                                <p:cTn id="13" presetID="8" presetClass="exit" presetSubtype="16" fill="hold" grpId="0" nodeType="afterEffect">
                                  <p:stCondLst>
                                    <p:cond delay="1000"/>
                                  </p:stCondLst>
                                  <p:childTnLst>
                                    <p:animEffect transition="out" filter="diamond(in)">
                                      <p:cBhvr>
                                        <p:cTn id="14" dur="1000"/>
                                        <p:tgtEl>
                                          <p:spTgt spid="16"/>
                                        </p:tgtEl>
                                      </p:cBhvr>
                                    </p:animEffect>
                                    <p:set>
                                      <p:cBhvr>
                                        <p:cTn id="15" dur="1" fill="hold">
                                          <p:stCondLst>
                                            <p:cond delay="999"/>
                                          </p:stCondLst>
                                        </p:cTn>
                                        <p:tgtEl>
                                          <p:spTgt spid="1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DING.WAV"/>
                                        </p:tgtEl>
                                      </p:cMediaNode>
                                    </p:audio>
                                  </p:subTnLst>
                                </p:cTn>
                              </p:par>
                            </p:childTnLst>
                          </p:cTn>
                        </p:par>
                        <p:par>
                          <p:cTn id="16" fill="hold" nodeType="afterGroup">
                            <p:stCondLst>
                              <p:cond delay="6000"/>
                            </p:stCondLst>
                            <p:childTnLst>
                              <p:par>
                                <p:cTn id="17" presetID="8" presetClass="exit" presetSubtype="16" fill="hold" grpId="0" nodeType="afterEffect">
                                  <p:stCondLst>
                                    <p:cond delay="1000"/>
                                  </p:stCondLst>
                                  <p:childTnLst>
                                    <p:animEffect transition="out" filter="diamond(in)">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DING.WAV"/>
                                        </p:tgtEl>
                                      </p:cMediaNode>
                                    </p:audio>
                                  </p:subTnLst>
                                </p:cTn>
                              </p:par>
                            </p:childTnLst>
                          </p:cTn>
                        </p:par>
                        <p:par>
                          <p:cTn id="20" fill="hold" nodeType="afterGroup">
                            <p:stCondLst>
                              <p:cond delay="8000"/>
                            </p:stCondLst>
                            <p:childTnLst>
                              <p:par>
                                <p:cTn id="21" presetID="8" presetClass="exit" presetSubtype="16" fill="hold" grpId="0" nodeType="afterEffect">
                                  <p:stCondLst>
                                    <p:cond delay="1000"/>
                                  </p:stCondLst>
                                  <p:childTnLst>
                                    <p:animEffect transition="out" filter="diamond(in)">
                                      <p:cBhvr>
                                        <p:cTn id="22" dur="1000"/>
                                        <p:tgtEl>
                                          <p:spTgt spid="14"/>
                                        </p:tgtEl>
                                      </p:cBhvr>
                                    </p:animEffect>
                                    <p:set>
                                      <p:cBhvr>
                                        <p:cTn id="23" dur="1" fill="hold">
                                          <p:stCondLst>
                                            <p:cond delay="999"/>
                                          </p:stCondLst>
                                        </p:cTn>
                                        <p:tgtEl>
                                          <p:spTgt spid="1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DING.WAV"/>
                                        </p:tgtEl>
                                      </p:cMediaNode>
                                    </p:audio>
                                  </p:subTnLst>
                                </p:cTn>
                              </p:par>
                            </p:childTnLst>
                          </p:cTn>
                        </p:par>
                        <p:par>
                          <p:cTn id="24" fill="hold" nodeType="afterGroup">
                            <p:stCondLst>
                              <p:cond delay="10000"/>
                            </p:stCondLst>
                            <p:childTnLst>
                              <p:par>
                                <p:cTn id="25" presetID="53" presetClass="entr" presetSubtype="0" fill="hold"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p:cTn id="27"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8" dur="10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9" dur="1000"/>
                                        <p:tgtEl>
                                          <p:spTgt spid="13">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30" fill="hold" nodeType="afterGroup">
                            <p:stCondLst>
                              <p:cond delay="11000"/>
                            </p:stCondLst>
                            <p:childTnLst>
                              <p:par>
                                <p:cTn id="31" presetID="8" presetClass="exit" presetSubtype="16" fill="hold" grpId="0" nodeType="afterEffect">
                                  <p:stCondLst>
                                    <p:cond delay="0"/>
                                  </p:stCondLst>
                                  <p:childTnLst>
                                    <p:animEffect transition="out" filter="diamond(in)">
                                      <p:cBhvr>
                                        <p:cTn id="32" dur="1000"/>
                                        <p:tgtEl>
                                          <p:spTgt spid="13">
                                            <p:txEl>
                                              <p:pRg st="0" end="0"/>
                                            </p:txEl>
                                          </p:spTgt>
                                        </p:tgtEl>
                                      </p:cBhvr>
                                    </p:animEffect>
                                    <p:set>
                                      <p:cBhvr>
                                        <p:cTn id="33" dur="1" fill="hold">
                                          <p:stCondLst>
                                            <p:cond delay="999"/>
                                          </p:stCondLst>
                                        </p:cTn>
                                        <p:tgtEl>
                                          <p:spTgt spid="13">
                                            <p:txEl>
                                              <p:pRg st="0" end="0"/>
                                            </p:txEl>
                                          </p:spTgt>
                                        </p:tgtEl>
                                        <p:attrNameLst>
                                          <p:attrName>style.visibility</p:attrName>
                                        </p:attrNameLst>
                                      </p:cBhvr>
                                      <p:to>
                                        <p:strVal val="hidden"/>
                                      </p:to>
                                    </p:set>
                                  </p:childTnLst>
                                </p:cTn>
                              </p:par>
                            </p:childTnLst>
                          </p:cTn>
                        </p:par>
                        <p:par>
                          <p:cTn id="34" fill="hold" nodeType="afterGroup">
                            <p:stCondLst>
                              <p:cond delay="12000"/>
                            </p:stCondLst>
                            <p:childTnLst>
                              <p:par>
                                <p:cTn id="35" presetID="8" presetClass="exit" presetSubtype="16" fill="hold" grpId="0" nodeType="afterEffect">
                                  <p:stCondLst>
                                    <p:cond delay="0"/>
                                  </p:stCondLst>
                                  <p:childTnLst>
                                    <p:animEffect transition="out" filter="diamond(in)">
                                      <p:cBhvr>
                                        <p:cTn id="36" dur="1000"/>
                                        <p:tgtEl>
                                          <p:spTgt spid="13">
                                            <p:bg/>
                                          </p:spTgt>
                                        </p:tgtEl>
                                      </p:cBhvr>
                                    </p:animEffect>
                                    <p:set>
                                      <p:cBhvr>
                                        <p:cTn id="37" dur="1" fill="hold">
                                          <p:stCondLst>
                                            <p:cond delay="999"/>
                                          </p:stCondLst>
                                        </p:cTn>
                                        <p:tgtEl>
                                          <p:spTgt spid="13">
                                            <p:bg/>
                                          </p:spTgt>
                                        </p:tgtEl>
                                        <p:attrNameLst>
                                          <p:attrName>style.visibility</p:attrName>
                                        </p:attrNameLst>
                                      </p:cBhvr>
                                      <p:to>
                                        <p:strVal val="hidden"/>
                                      </p:to>
                                    </p:set>
                                  </p:childTnLst>
                                </p:cTn>
                              </p:par>
                            </p:childTnLst>
                          </p:cTn>
                        </p:par>
                        <p:par>
                          <p:cTn id="38" fill="hold" nodeType="afterGroup">
                            <p:stCondLst>
                              <p:cond delay="13000"/>
                            </p:stCondLst>
                            <p:childTnLst>
                              <p:par>
                                <p:cTn id="39" presetID="4" presetClass="exit" presetSubtype="16" fill="hold" nodeType="afterEffect">
                                  <p:stCondLst>
                                    <p:cond delay="2000"/>
                                  </p:stCondLst>
                                  <p:childTnLst>
                                    <p:animEffect transition="out" filter="box(in)">
                                      <p:cBhvr>
                                        <p:cTn id="40" dur="1000"/>
                                        <p:tgtEl>
                                          <p:spTgt spid="12"/>
                                        </p:tgtEl>
                                      </p:cBhvr>
                                    </p:animEffect>
                                    <p:set>
                                      <p:cBhvr>
                                        <p:cTn id="41" dur="1" fill="hold">
                                          <p:stCondLst>
                                            <p:cond delay="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animBg="1"/>
      <p:bldP spid="14"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Nhóm 1">
            <a:extLst>
              <a:ext uri="{FF2B5EF4-FFF2-40B4-BE49-F238E27FC236}">
                <a16:creationId xmlns:a16="http://schemas.microsoft.com/office/drawing/2014/main" id="{DDB80DC7-57EE-4395-A1D3-4468D7BF1DD7}"/>
              </a:ext>
            </a:extLst>
          </p:cNvPr>
          <p:cNvGrpSpPr/>
          <p:nvPr/>
        </p:nvGrpSpPr>
        <p:grpSpPr>
          <a:xfrm>
            <a:off x="-235974" y="510511"/>
            <a:ext cx="9844702" cy="4842310"/>
            <a:chOff x="580624" y="332423"/>
            <a:chExt cx="5046466" cy="2210528"/>
          </a:xfrm>
        </p:grpSpPr>
        <p:sp>
          <p:nvSpPr>
            <p:cNvPr id="5" name="Google Shape;10401;p71">
              <a:extLst>
                <a:ext uri="{FF2B5EF4-FFF2-40B4-BE49-F238E27FC236}">
                  <a16:creationId xmlns:a16="http://schemas.microsoft.com/office/drawing/2014/main" id="{9F704A7E-0F78-48EE-82F2-D77A36901E77}"/>
                </a:ext>
              </a:extLst>
            </p:cNvPr>
            <p:cNvSpPr txBox="1"/>
            <p:nvPr/>
          </p:nvSpPr>
          <p:spPr>
            <a:xfrm>
              <a:off x="1479558" y="365634"/>
              <a:ext cx="4147532" cy="2177317"/>
            </a:xfrm>
            <a:prstGeom prst="roundRect">
              <a:avLst/>
            </a:prstGeom>
            <a:noFill/>
            <a:ln w="28575">
              <a:solidFill>
                <a:schemeClr val="accent4">
                  <a:lumMod val="60000"/>
                  <a:lumOff val="40000"/>
                </a:schemeClr>
              </a:solidFill>
            </a:ln>
          </p:spPr>
          <p:txBody>
            <a:bodyPr spcFirstLastPara="1" wrap="square" lIns="0" tIns="0" rIns="0" bIns="0" anchor="t" anchorCtr="0">
              <a:noAutofit/>
            </a:bodyPr>
            <a:lstStyle/>
            <a:p>
              <a:pPr marL="0" lvl="0" indent="0" algn="ctr" rtl="0">
                <a:spcBef>
                  <a:spcPts val="0"/>
                </a:spcBef>
                <a:spcAft>
                  <a:spcPts val="0"/>
                </a:spcAft>
                <a:buNone/>
              </a:pPr>
              <a:r>
                <a:rPr lang="vi-VN" sz="4400" b="1" dirty="0" smtClean="0">
                  <a:solidFill>
                    <a:srgbClr val="0000FF"/>
                  </a:solidFill>
                  <a:latin typeface="+mj-lt"/>
                  <a:ea typeface="Cambria" panose="02040503050406030204" pitchFamily="18" charset="0"/>
                  <a:cs typeface="Paytone One"/>
                  <a:sym typeface="Paytone One"/>
                </a:rPr>
                <a:t>NHIỆM VỤ VỀ NHÀ </a:t>
              </a:r>
              <a:endParaRPr sz="4400" b="1" dirty="0">
                <a:solidFill>
                  <a:srgbClr val="0000FF"/>
                </a:solidFill>
                <a:latin typeface="+mj-lt"/>
                <a:ea typeface="Cambria" panose="02040503050406030204" pitchFamily="18" charset="0"/>
                <a:cs typeface="Paytone One"/>
                <a:sym typeface="Paytone One"/>
              </a:endParaRPr>
            </a:p>
          </p:txBody>
        </p:sp>
        <p:grpSp>
          <p:nvGrpSpPr>
            <p:cNvPr id="4" name="Google Shape;11889;p86">
              <a:extLst>
                <a:ext uri="{FF2B5EF4-FFF2-40B4-BE49-F238E27FC236}">
                  <a16:creationId xmlns:a16="http://schemas.microsoft.com/office/drawing/2014/main" id="{712D210E-9484-48A1-B674-B03AFBB5CE60}"/>
                </a:ext>
              </a:extLst>
            </p:cNvPr>
            <p:cNvGrpSpPr/>
            <p:nvPr/>
          </p:nvGrpSpPr>
          <p:grpSpPr>
            <a:xfrm>
              <a:off x="580624" y="332423"/>
              <a:ext cx="693146" cy="542770"/>
              <a:chOff x="5068947" y="2886230"/>
              <a:chExt cx="288019" cy="228718"/>
            </a:xfrm>
          </p:grpSpPr>
          <p:sp>
            <p:nvSpPr>
              <p:cNvPr id="6" name="Google Shape;11890;p86">
                <a:extLst>
                  <a:ext uri="{FF2B5EF4-FFF2-40B4-BE49-F238E27FC236}">
                    <a16:creationId xmlns:a16="http://schemas.microsoft.com/office/drawing/2014/main" id="{0B1C17FB-54AD-4194-8AD1-69EAF3BDAA12}"/>
                  </a:ext>
                </a:extLst>
              </p:cNvPr>
              <p:cNvSpPr/>
              <p:nvPr/>
            </p:nvSpPr>
            <p:spPr>
              <a:xfrm>
                <a:off x="5135209" y="3015829"/>
                <a:ext cx="152148" cy="69266"/>
              </a:xfrm>
              <a:custGeom>
                <a:avLst/>
                <a:gdLst/>
                <a:ahLst/>
                <a:cxnLst/>
                <a:rect l="l" t="t" r="r" b="b"/>
                <a:pathLst>
                  <a:path w="7272" h="3311" extrusionOk="0">
                    <a:moveTo>
                      <a:pt x="1842" y="0"/>
                    </a:moveTo>
                    <a:cubicBezTo>
                      <a:pt x="1727" y="0"/>
                      <a:pt x="1610" y="12"/>
                      <a:pt x="1490" y="37"/>
                    </a:cubicBezTo>
                    <a:cubicBezTo>
                      <a:pt x="857" y="170"/>
                      <a:pt x="357" y="670"/>
                      <a:pt x="224" y="1303"/>
                    </a:cubicBezTo>
                    <a:cubicBezTo>
                      <a:pt x="1" y="2365"/>
                      <a:pt x="812" y="3311"/>
                      <a:pt x="1847" y="3311"/>
                    </a:cubicBezTo>
                    <a:cubicBezTo>
                      <a:pt x="2677" y="3311"/>
                      <a:pt x="3373" y="2695"/>
                      <a:pt x="3480" y="1892"/>
                    </a:cubicBezTo>
                    <a:lnTo>
                      <a:pt x="3970" y="1892"/>
                    </a:lnTo>
                    <a:cubicBezTo>
                      <a:pt x="4086" y="2695"/>
                      <a:pt x="4782" y="3311"/>
                      <a:pt x="5612" y="3311"/>
                    </a:cubicBezTo>
                    <a:cubicBezTo>
                      <a:pt x="6522" y="3311"/>
                      <a:pt x="7271" y="2570"/>
                      <a:pt x="7271" y="1660"/>
                    </a:cubicBezTo>
                    <a:cubicBezTo>
                      <a:pt x="7271" y="741"/>
                      <a:pt x="6522" y="1"/>
                      <a:pt x="5612" y="1"/>
                    </a:cubicBezTo>
                    <a:cubicBezTo>
                      <a:pt x="4773" y="1"/>
                      <a:pt x="4078" y="625"/>
                      <a:pt x="3970" y="1437"/>
                    </a:cubicBezTo>
                    <a:lnTo>
                      <a:pt x="3480" y="1437"/>
                    </a:lnTo>
                    <a:cubicBezTo>
                      <a:pt x="3370" y="629"/>
                      <a:pt x="2680" y="0"/>
                      <a:pt x="1842" y="0"/>
                    </a:cubicBezTo>
                    <a:close/>
                  </a:path>
                </a:pathLst>
              </a:custGeom>
              <a:solidFill>
                <a:srgbClr val="6DA8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1891;p86">
                <a:extLst>
                  <a:ext uri="{FF2B5EF4-FFF2-40B4-BE49-F238E27FC236}">
                    <a16:creationId xmlns:a16="http://schemas.microsoft.com/office/drawing/2014/main" id="{EFF0E898-0016-46BD-BA8C-05F642E8EF53}"/>
                  </a:ext>
                </a:extLst>
              </p:cNvPr>
              <p:cNvSpPr/>
              <p:nvPr/>
            </p:nvSpPr>
            <p:spPr>
              <a:xfrm>
                <a:off x="5144352" y="2903489"/>
                <a:ext cx="137775" cy="100060"/>
              </a:xfrm>
              <a:custGeom>
                <a:avLst/>
                <a:gdLst/>
                <a:ahLst/>
                <a:cxnLst/>
                <a:rect l="l" t="t" r="r" b="b"/>
                <a:pathLst>
                  <a:path w="6585" h="4783" extrusionOk="0">
                    <a:moveTo>
                      <a:pt x="1" y="0"/>
                    </a:moveTo>
                    <a:lnTo>
                      <a:pt x="1" y="4470"/>
                    </a:lnTo>
                    <a:cubicBezTo>
                      <a:pt x="420" y="4238"/>
                      <a:pt x="902" y="4104"/>
                      <a:pt x="1419" y="4104"/>
                    </a:cubicBezTo>
                    <a:cubicBezTo>
                      <a:pt x="2133" y="4104"/>
                      <a:pt x="2784" y="4363"/>
                      <a:pt x="3293" y="4782"/>
                    </a:cubicBezTo>
                    <a:cubicBezTo>
                      <a:pt x="3801" y="4363"/>
                      <a:pt x="4452" y="4104"/>
                      <a:pt x="5166" y="4104"/>
                    </a:cubicBezTo>
                    <a:cubicBezTo>
                      <a:pt x="5683" y="4104"/>
                      <a:pt x="6165" y="4238"/>
                      <a:pt x="6584" y="4470"/>
                    </a:cubicBezTo>
                    <a:lnTo>
                      <a:pt x="6584" y="0"/>
                    </a:lnTo>
                    <a:close/>
                  </a:path>
                </a:pathLst>
              </a:custGeom>
              <a:solidFill>
                <a:srgbClr val="6DA8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892;p86">
                <a:extLst>
                  <a:ext uri="{FF2B5EF4-FFF2-40B4-BE49-F238E27FC236}">
                    <a16:creationId xmlns:a16="http://schemas.microsoft.com/office/drawing/2014/main" id="{E12A29E7-039F-4526-889A-2B80F40A4B11}"/>
                  </a:ext>
                </a:extLst>
              </p:cNvPr>
              <p:cNvSpPr/>
              <p:nvPr/>
            </p:nvSpPr>
            <p:spPr>
              <a:xfrm>
                <a:off x="5337174" y="2890602"/>
                <a:ext cx="19793" cy="19246"/>
              </a:xfrm>
              <a:custGeom>
                <a:avLst/>
                <a:gdLst/>
                <a:ahLst/>
                <a:cxnLst/>
                <a:rect l="l" t="t" r="r" b="b"/>
                <a:pathLst>
                  <a:path w="946" h="920" extrusionOk="0">
                    <a:moveTo>
                      <a:pt x="0" y="1"/>
                    </a:moveTo>
                    <a:lnTo>
                      <a:pt x="0" y="920"/>
                    </a:lnTo>
                    <a:lnTo>
                      <a:pt x="946" y="920"/>
                    </a:lnTo>
                    <a:lnTo>
                      <a:pt x="946" y="1"/>
                    </a:ln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893;p86">
                <a:extLst>
                  <a:ext uri="{FF2B5EF4-FFF2-40B4-BE49-F238E27FC236}">
                    <a16:creationId xmlns:a16="http://schemas.microsoft.com/office/drawing/2014/main" id="{1BDEBC02-A5F3-462F-9B30-EEDC2F4E9EC9}"/>
                  </a:ext>
                </a:extLst>
              </p:cNvPr>
              <p:cNvSpPr/>
              <p:nvPr/>
            </p:nvSpPr>
            <p:spPr>
              <a:xfrm>
                <a:off x="5068947" y="2890602"/>
                <a:ext cx="268247" cy="19246"/>
              </a:xfrm>
              <a:custGeom>
                <a:avLst/>
                <a:gdLst/>
                <a:ahLst/>
                <a:cxnLst/>
                <a:rect l="l" t="t" r="r" b="b"/>
                <a:pathLst>
                  <a:path w="12821" h="920" extrusionOk="0">
                    <a:moveTo>
                      <a:pt x="1" y="1"/>
                    </a:moveTo>
                    <a:lnTo>
                      <a:pt x="1" y="920"/>
                    </a:lnTo>
                    <a:lnTo>
                      <a:pt x="12820" y="920"/>
                    </a:lnTo>
                    <a:lnTo>
                      <a:pt x="12820" y="1"/>
                    </a:ln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1894;p86">
                <a:extLst>
                  <a:ext uri="{FF2B5EF4-FFF2-40B4-BE49-F238E27FC236}">
                    <a16:creationId xmlns:a16="http://schemas.microsoft.com/office/drawing/2014/main" id="{B5BF81C5-0576-4C61-8C47-DF9329EDC699}"/>
                  </a:ext>
                </a:extLst>
              </p:cNvPr>
              <p:cNvSpPr/>
              <p:nvPr/>
            </p:nvSpPr>
            <p:spPr>
              <a:xfrm>
                <a:off x="5249634" y="2949576"/>
                <a:ext cx="9541" cy="9540"/>
              </a:xfrm>
              <a:custGeom>
                <a:avLst/>
                <a:gdLst/>
                <a:ahLst/>
                <a:cxnLst/>
                <a:rect l="l" t="t" r="r" b="b"/>
                <a:pathLst>
                  <a:path w="456" h="456" extrusionOk="0">
                    <a:moveTo>
                      <a:pt x="232" y="1"/>
                    </a:moveTo>
                    <a:cubicBezTo>
                      <a:pt x="107" y="1"/>
                      <a:pt x="0" y="99"/>
                      <a:pt x="0" y="224"/>
                    </a:cubicBezTo>
                    <a:cubicBezTo>
                      <a:pt x="0" y="349"/>
                      <a:pt x="107" y="456"/>
                      <a:pt x="232" y="456"/>
                    </a:cubicBezTo>
                    <a:cubicBezTo>
                      <a:pt x="357" y="456"/>
                      <a:pt x="455" y="349"/>
                      <a:pt x="455" y="224"/>
                    </a:cubicBezTo>
                    <a:cubicBezTo>
                      <a:pt x="455" y="99"/>
                      <a:pt x="357" y="1"/>
                      <a:pt x="232" y="1"/>
                    </a:cubicBezTo>
                    <a:close/>
                  </a:path>
                </a:pathLst>
              </a:custGeom>
              <a:solidFill>
                <a:srgbClr val="082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895;p86">
                <a:extLst>
                  <a:ext uri="{FF2B5EF4-FFF2-40B4-BE49-F238E27FC236}">
                    <a16:creationId xmlns:a16="http://schemas.microsoft.com/office/drawing/2014/main" id="{F781B518-4981-46FE-8F09-351599C66E2D}"/>
                  </a:ext>
                </a:extLst>
              </p:cNvPr>
              <p:cNvSpPr/>
              <p:nvPr/>
            </p:nvSpPr>
            <p:spPr>
              <a:xfrm>
                <a:off x="5237122" y="2968613"/>
                <a:ext cx="9352" cy="9540"/>
              </a:xfrm>
              <a:custGeom>
                <a:avLst/>
                <a:gdLst/>
                <a:ahLst/>
                <a:cxnLst/>
                <a:rect l="l" t="t" r="r" b="b"/>
                <a:pathLst>
                  <a:path w="447" h="456" extrusionOk="0">
                    <a:moveTo>
                      <a:pt x="224" y="1"/>
                    </a:moveTo>
                    <a:cubicBezTo>
                      <a:pt x="99" y="1"/>
                      <a:pt x="1" y="99"/>
                      <a:pt x="1" y="224"/>
                    </a:cubicBezTo>
                    <a:cubicBezTo>
                      <a:pt x="1" y="349"/>
                      <a:pt x="99" y="456"/>
                      <a:pt x="224" y="456"/>
                    </a:cubicBezTo>
                    <a:cubicBezTo>
                      <a:pt x="348" y="456"/>
                      <a:pt x="447" y="349"/>
                      <a:pt x="447" y="224"/>
                    </a:cubicBezTo>
                    <a:cubicBezTo>
                      <a:pt x="447" y="99"/>
                      <a:pt x="348" y="1"/>
                      <a:pt x="224" y="1"/>
                    </a:cubicBezTo>
                    <a:close/>
                  </a:path>
                </a:pathLst>
              </a:custGeom>
              <a:solidFill>
                <a:srgbClr val="082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896;p86">
                <a:extLst>
                  <a:ext uri="{FF2B5EF4-FFF2-40B4-BE49-F238E27FC236}">
                    <a16:creationId xmlns:a16="http://schemas.microsoft.com/office/drawing/2014/main" id="{154773BF-411F-4F8C-A7E5-265F233EDDF6}"/>
                  </a:ext>
                </a:extLst>
              </p:cNvPr>
              <p:cNvSpPr/>
              <p:nvPr/>
            </p:nvSpPr>
            <p:spPr>
              <a:xfrm>
                <a:off x="5227414" y="3025724"/>
                <a:ext cx="49858" cy="49852"/>
              </a:xfrm>
              <a:custGeom>
                <a:avLst/>
                <a:gdLst/>
                <a:ahLst/>
                <a:cxnLst/>
                <a:rect l="l" t="t" r="r" b="b"/>
                <a:pathLst>
                  <a:path w="2383" h="2383" extrusionOk="0">
                    <a:moveTo>
                      <a:pt x="1196" y="1"/>
                    </a:moveTo>
                    <a:cubicBezTo>
                      <a:pt x="536" y="1"/>
                      <a:pt x="1" y="536"/>
                      <a:pt x="1" y="1196"/>
                    </a:cubicBezTo>
                    <a:cubicBezTo>
                      <a:pt x="1" y="1847"/>
                      <a:pt x="536" y="2383"/>
                      <a:pt x="1196" y="2383"/>
                    </a:cubicBezTo>
                    <a:cubicBezTo>
                      <a:pt x="1847" y="2383"/>
                      <a:pt x="2383" y="1847"/>
                      <a:pt x="2383" y="1196"/>
                    </a:cubicBezTo>
                    <a:cubicBezTo>
                      <a:pt x="2383" y="536"/>
                      <a:pt x="1847" y="1"/>
                      <a:pt x="1196" y="1"/>
                    </a:cubicBezTo>
                    <a:close/>
                  </a:path>
                </a:pathLst>
              </a:custGeom>
              <a:solidFill>
                <a:srgbClr val="C1E8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897;p86">
                <a:extLst>
                  <a:ext uri="{FF2B5EF4-FFF2-40B4-BE49-F238E27FC236}">
                    <a16:creationId xmlns:a16="http://schemas.microsoft.com/office/drawing/2014/main" id="{E5A98196-8BD1-4D8A-9D86-B56F8264ADCF}"/>
                  </a:ext>
                </a:extLst>
              </p:cNvPr>
              <p:cNvSpPr/>
              <p:nvPr/>
            </p:nvSpPr>
            <p:spPr>
              <a:xfrm>
                <a:off x="5149206" y="3025724"/>
                <a:ext cx="49858" cy="49852"/>
              </a:xfrm>
              <a:custGeom>
                <a:avLst/>
                <a:gdLst/>
                <a:ahLst/>
                <a:cxnLst/>
                <a:rect l="l" t="t" r="r" b="b"/>
                <a:pathLst>
                  <a:path w="2383" h="2383" extrusionOk="0">
                    <a:moveTo>
                      <a:pt x="1187" y="1"/>
                    </a:moveTo>
                    <a:cubicBezTo>
                      <a:pt x="527" y="1"/>
                      <a:pt x="1" y="536"/>
                      <a:pt x="1" y="1196"/>
                    </a:cubicBezTo>
                    <a:cubicBezTo>
                      <a:pt x="1" y="1847"/>
                      <a:pt x="527" y="2383"/>
                      <a:pt x="1187" y="2383"/>
                    </a:cubicBezTo>
                    <a:cubicBezTo>
                      <a:pt x="1847" y="2383"/>
                      <a:pt x="2383" y="1847"/>
                      <a:pt x="2383" y="1196"/>
                    </a:cubicBezTo>
                    <a:cubicBezTo>
                      <a:pt x="2383" y="536"/>
                      <a:pt x="1847" y="1"/>
                      <a:pt x="1187" y="1"/>
                    </a:cubicBezTo>
                    <a:close/>
                  </a:path>
                </a:pathLst>
              </a:custGeom>
              <a:solidFill>
                <a:srgbClr val="C1E8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898;p86">
                <a:extLst>
                  <a:ext uri="{FF2B5EF4-FFF2-40B4-BE49-F238E27FC236}">
                    <a16:creationId xmlns:a16="http://schemas.microsoft.com/office/drawing/2014/main" id="{9B22ECB0-9C1A-49B9-AD01-77AB801586C5}"/>
                  </a:ext>
                </a:extLst>
              </p:cNvPr>
              <p:cNvSpPr/>
              <p:nvPr/>
            </p:nvSpPr>
            <p:spPr>
              <a:xfrm>
                <a:off x="5332696" y="2886230"/>
                <a:ext cx="9541" cy="105562"/>
              </a:xfrm>
              <a:custGeom>
                <a:avLst/>
                <a:gdLst/>
                <a:ahLst/>
                <a:cxnLst/>
                <a:rect l="l" t="t" r="r" b="b"/>
                <a:pathLst>
                  <a:path w="456" h="5046" extrusionOk="0">
                    <a:moveTo>
                      <a:pt x="225" y="1"/>
                    </a:moveTo>
                    <a:cubicBezTo>
                      <a:pt x="210" y="1"/>
                      <a:pt x="194" y="2"/>
                      <a:pt x="179" y="5"/>
                    </a:cubicBezTo>
                    <a:cubicBezTo>
                      <a:pt x="71" y="31"/>
                      <a:pt x="0" y="130"/>
                      <a:pt x="0" y="237"/>
                    </a:cubicBezTo>
                    <a:lnTo>
                      <a:pt x="0" y="5045"/>
                    </a:lnTo>
                    <a:lnTo>
                      <a:pt x="455" y="5045"/>
                    </a:lnTo>
                    <a:lnTo>
                      <a:pt x="455" y="228"/>
                    </a:lnTo>
                    <a:cubicBezTo>
                      <a:pt x="455" y="100"/>
                      <a:pt x="355" y="1"/>
                      <a:pt x="225" y="1"/>
                    </a:cubicBezTo>
                    <a:close/>
                  </a:path>
                </a:pathLst>
              </a:custGeom>
              <a:solidFill>
                <a:srgbClr val="274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899;p86">
                <a:extLst>
                  <a:ext uri="{FF2B5EF4-FFF2-40B4-BE49-F238E27FC236}">
                    <a16:creationId xmlns:a16="http://schemas.microsoft.com/office/drawing/2014/main" id="{0CB52FFC-0F92-455D-86B1-25EB5D56CFE7}"/>
                  </a:ext>
                </a:extLst>
              </p:cNvPr>
              <p:cNvSpPr/>
              <p:nvPr/>
            </p:nvSpPr>
            <p:spPr>
              <a:xfrm>
                <a:off x="5237122" y="2968613"/>
                <a:ext cx="9352" cy="9540"/>
              </a:xfrm>
              <a:custGeom>
                <a:avLst/>
                <a:gdLst/>
                <a:ahLst/>
                <a:cxnLst/>
                <a:rect l="l" t="t" r="r" b="b"/>
                <a:pathLst>
                  <a:path w="447" h="456" extrusionOk="0">
                    <a:moveTo>
                      <a:pt x="224" y="1"/>
                    </a:moveTo>
                    <a:cubicBezTo>
                      <a:pt x="99" y="1"/>
                      <a:pt x="1" y="99"/>
                      <a:pt x="1" y="224"/>
                    </a:cubicBezTo>
                    <a:cubicBezTo>
                      <a:pt x="1" y="349"/>
                      <a:pt x="99" y="456"/>
                      <a:pt x="224" y="456"/>
                    </a:cubicBezTo>
                    <a:cubicBezTo>
                      <a:pt x="348" y="456"/>
                      <a:pt x="447" y="349"/>
                      <a:pt x="447" y="224"/>
                    </a:cubicBezTo>
                    <a:cubicBezTo>
                      <a:pt x="447" y="99"/>
                      <a:pt x="348" y="1"/>
                      <a:pt x="224" y="1"/>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900;p86">
                <a:extLst>
                  <a:ext uri="{FF2B5EF4-FFF2-40B4-BE49-F238E27FC236}">
                    <a16:creationId xmlns:a16="http://schemas.microsoft.com/office/drawing/2014/main" id="{4065FB8B-0A2A-40BE-AD22-60165A8C9D9B}"/>
                  </a:ext>
                </a:extLst>
              </p:cNvPr>
              <p:cNvSpPr/>
              <p:nvPr/>
            </p:nvSpPr>
            <p:spPr>
              <a:xfrm>
                <a:off x="5249634" y="2949576"/>
                <a:ext cx="9541" cy="9540"/>
              </a:xfrm>
              <a:custGeom>
                <a:avLst/>
                <a:gdLst/>
                <a:ahLst/>
                <a:cxnLst/>
                <a:rect l="l" t="t" r="r" b="b"/>
                <a:pathLst>
                  <a:path w="456" h="456" extrusionOk="0">
                    <a:moveTo>
                      <a:pt x="232" y="1"/>
                    </a:moveTo>
                    <a:cubicBezTo>
                      <a:pt x="107" y="1"/>
                      <a:pt x="0" y="99"/>
                      <a:pt x="0" y="224"/>
                    </a:cubicBezTo>
                    <a:cubicBezTo>
                      <a:pt x="0" y="349"/>
                      <a:pt x="107" y="456"/>
                      <a:pt x="232" y="456"/>
                    </a:cubicBezTo>
                    <a:cubicBezTo>
                      <a:pt x="357" y="456"/>
                      <a:pt x="455" y="349"/>
                      <a:pt x="455" y="224"/>
                    </a:cubicBezTo>
                    <a:cubicBezTo>
                      <a:pt x="455" y="99"/>
                      <a:pt x="357" y="1"/>
                      <a:pt x="232" y="1"/>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901;p86">
                <a:extLst>
                  <a:ext uri="{FF2B5EF4-FFF2-40B4-BE49-F238E27FC236}">
                    <a16:creationId xmlns:a16="http://schemas.microsoft.com/office/drawing/2014/main" id="{9582BAC1-DDE3-4F29-9C5D-6CCB935E8299}"/>
                  </a:ext>
                </a:extLst>
              </p:cNvPr>
              <p:cNvSpPr/>
              <p:nvPr/>
            </p:nvSpPr>
            <p:spPr>
              <a:xfrm>
                <a:off x="5321482" y="3004261"/>
                <a:ext cx="22241" cy="110688"/>
              </a:xfrm>
              <a:custGeom>
                <a:avLst/>
                <a:gdLst/>
                <a:ahLst/>
                <a:cxnLst/>
                <a:rect l="l" t="t" r="r" b="b"/>
                <a:pathLst>
                  <a:path w="1063" h="5291" extrusionOk="0">
                    <a:moveTo>
                      <a:pt x="759" y="1"/>
                    </a:moveTo>
                    <a:cubicBezTo>
                      <a:pt x="340" y="1"/>
                      <a:pt x="1" y="331"/>
                      <a:pt x="1" y="750"/>
                    </a:cubicBezTo>
                    <a:lnTo>
                      <a:pt x="1" y="5291"/>
                    </a:lnTo>
                    <a:lnTo>
                      <a:pt x="759" y="5291"/>
                    </a:lnTo>
                    <a:lnTo>
                      <a:pt x="1062" y="2641"/>
                    </a:lnTo>
                    <a:lnTo>
                      <a:pt x="759" y="1"/>
                    </a:lnTo>
                    <a:close/>
                  </a:path>
                </a:pathLst>
              </a:custGeom>
              <a:solidFill>
                <a:srgbClr val="F2EB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902;p86">
                <a:extLst>
                  <a:ext uri="{FF2B5EF4-FFF2-40B4-BE49-F238E27FC236}">
                    <a16:creationId xmlns:a16="http://schemas.microsoft.com/office/drawing/2014/main" id="{433686D5-A643-481D-A8A2-D8B2D2F8FCF6}"/>
                  </a:ext>
                </a:extLst>
              </p:cNvPr>
              <p:cNvSpPr/>
              <p:nvPr/>
            </p:nvSpPr>
            <p:spPr>
              <a:xfrm>
                <a:off x="5337174" y="3004261"/>
                <a:ext cx="15880" cy="110688"/>
              </a:xfrm>
              <a:custGeom>
                <a:avLst/>
                <a:gdLst/>
                <a:ahLst/>
                <a:cxnLst/>
                <a:rect l="l" t="t" r="r" b="b"/>
                <a:pathLst>
                  <a:path w="759" h="5291" extrusionOk="0">
                    <a:moveTo>
                      <a:pt x="0" y="1"/>
                    </a:moveTo>
                    <a:lnTo>
                      <a:pt x="0" y="5291"/>
                    </a:lnTo>
                    <a:lnTo>
                      <a:pt x="758" y="5291"/>
                    </a:lnTo>
                    <a:lnTo>
                      <a:pt x="758" y="750"/>
                    </a:lnTo>
                    <a:cubicBezTo>
                      <a:pt x="758" y="331"/>
                      <a:pt x="419" y="1"/>
                      <a:pt x="0" y="1"/>
                    </a:cubicBezTo>
                    <a:close/>
                  </a:path>
                </a:pathLst>
              </a:custGeom>
              <a:solidFill>
                <a:srgbClr val="FFC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903;p86">
                <a:extLst>
                  <a:ext uri="{FF2B5EF4-FFF2-40B4-BE49-F238E27FC236}">
                    <a16:creationId xmlns:a16="http://schemas.microsoft.com/office/drawing/2014/main" id="{D892A1B2-9E86-4AF9-9946-8C6B9D246519}"/>
                  </a:ext>
                </a:extLst>
              </p:cNvPr>
              <p:cNvSpPr/>
              <p:nvPr/>
            </p:nvSpPr>
            <p:spPr>
              <a:xfrm>
                <a:off x="5324850" y="2982253"/>
                <a:ext cx="25212" cy="25397"/>
              </a:xfrm>
              <a:custGeom>
                <a:avLst/>
                <a:gdLst/>
                <a:ahLst/>
                <a:cxnLst/>
                <a:rect l="l" t="t" r="r" b="b"/>
                <a:pathLst>
                  <a:path w="1205" h="1214" extrusionOk="0">
                    <a:moveTo>
                      <a:pt x="598" y="0"/>
                    </a:moveTo>
                    <a:cubicBezTo>
                      <a:pt x="268" y="0"/>
                      <a:pt x="0" y="268"/>
                      <a:pt x="0" y="607"/>
                    </a:cubicBezTo>
                    <a:cubicBezTo>
                      <a:pt x="0" y="937"/>
                      <a:pt x="268" y="1213"/>
                      <a:pt x="598" y="1213"/>
                    </a:cubicBezTo>
                    <a:cubicBezTo>
                      <a:pt x="937" y="1213"/>
                      <a:pt x="1205" y="937"/>
                      <a:pt x="1205" y="607"/>
                    </a:cubicBezTo>
                    <a:cubicBezTo>
                      <a:pt x="1205" y="268"/>
                      <a:pt x="937" y="0"/>
                      <a:pt x="598" y="0"/>
                    </a:cubicBezTo>
                    <a:close/>
                  </a:path>
                </a:pathLst>
              </a:custGeom>
              <a:solidFill>
                <a:srgbClr val="FFC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 name="Rectangle 19"/>
          <p:cNvSpPr/>
          <p:nvPr/>
        </p:nvSpPr>
        <p:spPr>
          <a:xfrm>
            <a:off x="1761524" y="1699491"/>
            <a:ext cx="7603356" cy="3312766"/>
          </a:xfrm>
          <a:prstGeom prst="rect">
            <a:avLst/>
          </a:prstGeom>
        </p:spPr>
        <p:txBody>
          <a:bodyPr wrap="square">
            <a:spAutoFit/>
          </a:bodyPr>
          <a:lstStyle/>
          <a:p>
            <a:pPr algn="just">
              <a:lnSpc>
                <a:spcPct val="110000"/>
              </a:lnSpc>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Tự</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smtClean="0">
                <a:latin typeface="Times New Roman" panose="02020603050405020304" pitchFamily="18" charset="0"/>
                <a:ea typeface="Times New Roman" panose="02020603050405020304" pitchFamily="18" charset="0"/>
                <a:cs typeface="Times New Roman" panose="02020603050405020304" pitchFamily="18" charset="0"/>
              </a:rPr>
              <a:t>chọn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1 câu chuyện cổ tích đóng vai nhân vật để kể lại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với</a:t>
            </a:r>
            <a:r>
              <a:rPr lang="vi-VN"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một </a:t>
            </a:r>
            <a:r>
              <a:rPr lang="vi-VN" sz="3200" b="1" dirty="0" smtClean="0">
                <a:latin typeface="Times New Roman" panose="02020603050405020304" pitchFamily="18" charset="0"/>
                <a:ea typeface="Times New Roman" panose="02020603050405020304" pitchFamily="18" charset="0"/>
                <a:cs typeface="Times New Roman" panose="02020603050405020304" pitchFamily="18" charset="0"/>
              </a:rPr>
              <a:t>kết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thúc </a:t>
            </a:r>
            <a:r>
              <a:rPr lang="vi-VN" sz="3200" b="1" dirty="0" smtClean="0">
                <a:latin typeface="Times New Roman" panose="02020603050405020304" pitchFamily="18" charset="0"/>
                <a:ea typeface="Times New Roman" panose="02020603050405020304" pitchFamily="18" charset="0"/>
                <a:cs typeface="Times New Roman" panose="02020603050405020304" pitchFamily="18" charset="0"/>
              </a:rPr>
              <a:t>mới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0000"/>
              </a:lnSpc>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0000"/>
              </a:lnSpc>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Quay clip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tối</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err="1" smtClean="0">
                <a:latin typeface="Times New Roman" panose="02020603050405020304" pitchFamily="18" charset="0"/>
                <a:ea typeface="Times New Roman" panose="02020603050405020304" pitchFamily="18" charset="0"/>
                <a:cs typeface="Times New Roman" panose="02020603050405020304" pitchFamily="18" charset="0"/>
              </a:rPr>
              <a:t>đa</a:t>
            </a:r>
            <a:r>
              <a:rPr lang="en-US" sz="3200" b="1" smtClean="0">
                <a:latin typeface="Times New Roman" panose="02020603050405020304" pitchFamily="18" charset="0"/>
                <a:ea typeface="Times New Roman" panose="02020603050405020304" pitchFamily="18" charset="0"/>
                <a:cs typeface="Times New Roman" panose="02020603050405020304" pitchFamily="18" charset="0"/>
              </a:rPr>
              <a:t> 5 </a:t>
            </a:r>
            <a:r>
              <a:rPr lang="en-US" sz="3200" b="1" err="1" smtClean="0">
                <a:latin typeface="Times New Roman" panose="02020603050405020304" pitchFamily="18" charset="0"/>
                <a:ea typeface="Times New Roman" panose="02020603050405020304" pitchFamily="18" charset="0"/>
                <a:cs typeface="Times New Roman" panose="02020603050405020304" pitchFamily="18" charset="0"/>
              </a:rPr>
              <a:t>phút</a:t>
            </a:r>
            <a:r>
              <a:rPr lang="en-US" sz="3200" b="1" smtClean="0">
                <a:latin typeface="Times New Roman" panose="02020603050405020304" pitchFamily="18" charset="0"/>
                <a:ea typeface="Times New Roman" panose="02020603050405020304" pitchFamily="18" charset="0"/>
                <a:cs typeface="Times New Roman" panose="02020603050405020304" pitchFamily="18" charset="0"/>
              </a:rPr>
              <a:t> nộp qua Teams </a:t>
            </a:r>
            <a:endParaRPr lang="en-US" sz="32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0000"/>
              </a:lnSpc>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cs typeface="Times New Roman" panose="02020603050405020304" pitchFamily="18" charset="0"/>
              </a:rPr>
              <a:t>Hạn</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smtClean="0">
                <a:latin typeface="Times New Roman" panose="02020603050405020304" pitchFamily="18" charset="0"/>
                <a:ea typeface="Times New Roman" panose="02020603050405020304" pitchFamily="18" charset="0"/>
                <a:cs typeface="Times New Roman" panose="02020603050405020304" pitchFamily="18" charset="0"/>
              </a:rPr>
              <a:t>nộp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trước 20h00 tối Chủ Nhật 26/2/2023. </a:t>
            </a:r>
            <a:endParaRPr lang="en-US"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Hình ảnh 5" descr="Ảnh có chứa văn bản, đồ họa véc-tơ, đồ chơi, búp bê&#10;&#10;Mô tả được tạo tự động">
            <a:extLst>
              <a:ext uri="{FF2B5EF4-FFF2-40B4-BE49-F238E27FC236}">
                <a16:creationId xmlns:a16="http://schemas.microsoft.com/office/drawing/2014/main" id="{215C178D-BF51-46E6-8097-E57E42901C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3187" y="2540986"/>
            <a:ext cx="4656608" cy="4371342"/>
          </a:xfrm>
          <a:prstGeom prst="rect">
            <a:avLst/>
          </a:prstGeom>
        </p:spPr>
      </p:pic>
    </p:spTree>
    <p:extLst>
      <p:ext uri="{BB962C8B-B14F-4D97-AF65-F5344CB8AC3E}">
        <p14:creationId xmlns:p14="http://schemas.microsoft.com/office/powerpoint/2010/main" val="3387689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987" y="116781"/>
            <a:ext cx="3124095"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9044" y="177071"/>
            <a:ext cx="3267145"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21329" y="4418072"/>
            <a:ext cx="3560006"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219" y="4418072"/>
            <a:ext cx="2961863"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p:nvPr/>
        </p:nvPicPr>
        <p:blipFill>
          <a:blip r:embed="rId9">
            <a:extLst>
              <a:ext uri="{28A0092B-C50C-407E-A947-70E740481C1C}">
                <a14:useLocalDpi xmlns:a14="http://schemas.microsoft.com/office/drawing/2010/main" val="0"/>
              </a:ext>
            </a:extLst>
          </a:blip>
          <a:srcRect/>
          <a:stretch>
            <a:fillRect/>
          </a:stretch>
        </p:blipFill>
        <p:spPr bwMode="auto">
          <a:xfrm>
            <a:off x="4348476" y="4418071"/>
            <a:ext cx="3223573" cy="2274401"/>
          </a:xfrm>
          <a:prstGeom prst="rect">
            <a:avLst/>
          </a:prstGeom>
          <a:noFill/>
          <a:ln>
            <a:noFill/>
          </a:ln>
        </p:spPr>
      </p:pic>
      <p:pic>
        <p:nvPicPr>
          <p:cNvPr id="9" name="Picture 2" descr="Vua chích chòe Truyện cổ tích Việt Nam Phim hoạt hình cho trẻ em - YouTub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21329" y="177072"/>
            <a:ext cx="3297322" cy="2147806"/>
          </a:xfrm>
          <a:prstGeom prst="rect">
            <a:avLst/>
          </a:prstGeom>
          <a:noFill/>
          <a:extLst>
            <a:ext uri="{909E8E84-426E-40DD-AFC4-6F175D3DCCD1}">
              <a14:hiddenFill xmlns:a14="http://schemas.microsoft.com/office/drawing/2010/main">
                <a:solidFill>
                  <a:srgbClr val="FFFFFF"/>
                </a:solidFill>
              </a14:hiddenFill>
            </a:ext>
          </a:extLst>
        </p:spPr>
      </p:pic>
      <p:pic>
        <p:nvPicPr>
          <p:cNvPr id="3" name="NHẠC VÀO BÀ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998400" y="3930709"/>
            <a:ext cx="487363" cy="487363"/>
          </a:xfrm>
          <a:prstGeom prst="rect">
            <a:avLst/>
          </a:prstGeom>
        </p:spPr>
      </p:pic>
      <p:sp>
        <p:nvSpPr>
          <p:cNvPr id="10" name="Rectangle 9"/>
          <p:cNvSpPr/>
          <p:nvPr/>
        </p:nvSpPr>
        <p:spPr>
          <a:xfrm>
            <a:off x="0" y="2453381"/>
            <a:ext cx="12138409" cy="1415772"/>
          </a:xfrm>
          <a:prstGeom prst="rect">
            <a:avLst/>
          </a:prstGeom>
        </p:spPr>
        <p:txBody>
          <a:bodyPr wrap="square">
            <a:spAutoFit/>
          </a:bodyPr>
          <a:lstStyle/>
          <a:p>
            <a:pPr algn="ctr"/>
            <a:r>
              <a:rPr lang="en-US" sz="5000" b="1" smtClean="0">
                <a:solidFill>
                  <a:srgbClr val="0000FF"/>
                </a:solidFill>
                <a:latin typeface="Times New Roman" panose="02020603050405020304" pitchFamily="18" charset="0"/>
                <a:cs typeface="Times New Roman" panose="02020603050405020304" pitchFamily="18" charset="0"/>
              </a:rPr>
              <a:t>BÀI 7- TIẾT </a:t>
            </a:r>
            <a:r>
              <a:rPr lang="en-US" sz="5000" b="1" dirty="0" smtClean="0">
                <a:solidFill>
                  <a:srgbClr val="0000FF"/>
                </a:solidFill>
                <a:latin typeface="Times New Roman" panose="02020603050405020304" pitchFamily="18" charset="0"/>
                <a:cs typeface="Times New Roman" panose="02020603050405020304" pitchFamily="18" charset="0"/>
              </a:rPr>
              <a:t>96: NÓI VÀ NGHE</a:t>
            </a:r>
            <a:endParaRPr lang="en-US" sz="5000" b="1" dirty="0">
              <a:solidFill>
                <a:srgbClr val="0000FF"/>
              </a:solidFill>
              <a:latin typeface="Times New Roman" panose="02020603050405020304" pitchFamily="18" charset="0"/>
              <a:cs typeface="Times New Roman" panose="02020603050405020304" pitchFamily="18" charset="0"/>
            </a:endParaRPr>
          </a:p>
          <a:p>
            <a:pPr algn="just"/>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b="1" dirty="0" smtClean="0">
                <a:solidFill>
                  <a:srgbClr val="FF0000"/>
                </a:solidFill>
                <a:latin typeface="Times New Roman" panose="02020603050405020304" pitchFamily="18" charset="0"/>
                <a:cs typeface="Times New Roman" panose="02020603050405020304" pitchFamily="18" charset="0"/>
              </a:rPr>
              <a:t>KỂ </a:t>
            </a:r>
            <a:r>
              <a:rPr lang="en-US" sz="3200" b="1" smtClean="0">
                <a:solidFill>
                  <a:srgbClr val="FF0000"/>
                </a:solidFill>
                <a:latin typeface="Times New Roman" panose="02020603050405020304" pitchFamily="18" charset="0"/>
                <a:cs typeface="Times New Roman" panose="02020603050405020304" pitchFamily="18" charset="0"/>
              </a:rPr>
              <a:t>LẠI MỘT TRUYỆN </a:t>
            </a:r>
            <a:r>
              <a:rPr lang="en-US" sz="3200" b="1" dirty="0" smtClean="0">
                <a:solidFill>
                  <a:srgbClr val="FF0000"/>
                </a:solidFill>
                <a:latin typeface="Times New Roman" panose="02020603050405020304" pitchFamily="18" charset="0"/>
                <a:cs typeface="Times New Roman" panose="02020603050405020304" pitchFamily="18" charset="0"/>
              </a:rPr>
              <a:t>CỔ TÍCH BẰNG LỜI MỘT NHÂN VẬT </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4605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01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7561">
                <p:cTn id="12"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81" y="177070"/>
            <a:ext cx="3510116" cy="2284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0481" y="177070"/>
            <a:ext cx="3309284" cy="2284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2820" y="4386090"/>
            <a:ext cx="3790335"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981" y="4418072"/>
            <a:ext cx="3510116"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p:nvPr/>
        </p:nvPicPr>
        <p:blipFill>
          <a:blip r:embed="rId7">
            <a:extLst>
              <a:ext uri="{28A0092B-C50C-407E-A947-70E740481C1C}">
                <a14:useLocalDpi xmlns:a14="http://schemas.microsoft.com/office/drawing/2010/main" val="0"/>
              </a:ext>
            </a:extLst>
          </a:blip>
          <a:srcRect/>
          <a:stretch>
            <a:fillRect/>
          </a:stretch>
        </p:blipFill>
        <p:spPr bwMode="auto">
          <a:xfrm>
            <a:off x="8648878" y="4386090"/>
            <a:ext cx="3465449" cy="2306383"/>
          </a:xfrm>
          <a:prstGeom prst="rect">
            <a:avLst/>
          </a:prstGeom>
          <a:noFill/>
          <a:ln>
            <a:noFill/>
          </a:ln>
        </p:spPr>
      </p:pic>
      <p:sp>
        <p:nvSpPr>
          <p:cNvPr id="2" name="Rectangle 1"/>
          <p:cNvSpPr/>
          <p:nvPr/>
        </p:nvSpPr>
        <p:spPr>
          <a:xfrm>
            <a:off x="-24081" y="2461418"/>
            <a:ext cx="12138409" cy="1754326"/>
          </a:xfrm>
          <a:prstGeom prst="rect">
            <a:avLst/>
          </a:prstGeom>
        </p:spPr>
        <p:txBody>
          <a:bodyPr wrap="square">
            <a:spAutoFit/>
          </a:bodyPr>
          <a:lstStyle/>
          <a:p>
            <a:pPr algn="ctr"/>
            <a:r>
              <a:rPr lang="en-US" sz="5400" b="1" dirty="0" smtClean="0">
                <a:solidFill>
                  <a:srgbClr val="FF0000"/>
                </a:solidFill>
                <a:latin typeface="Times New Roman" panose="02020603050405020304" pitchFamily="18" charset="0"/>
                <a:cs typeface="Times New Roman" panose="02020603050405020304" pitchFamily="18" charset="0"/>
              </a:rPr>
              <a:t>KỂ </a:t>
            </a:r>
            <a:r>
              <a:rPr lang="en-US" sz="5400" b="1" smtClean="0">
                <a:solidFill>
                  <a:srgbClr val="FF0000"/>
                </a:solidFill>
                <a:latin typeface="Times New Roman" panose="02020603050405020304" pitchFamily="18" charset="0"/>
                <a:cs typeface="Times New Roman" panose="02020603050405020304" pitchFamily="18" charset="0"/>
              </a:rPr>
              <a:t>LẠI MỘT TRUYỆN </a:t>
            </a:r>
            <a:r>
              <a:rPr lang="en-US" sz="5400" b="1" dirty="0" smtClean="0">
                <a:solidFill>
                  <a:srgbClr val="FF0000"/>
                </a:solidFill>
                <a:latin typeface="Times New Roman" panose="02020603050405020304" pitchFamily="18" charset="0"/>
                <a:cs typeface="Times New Roman" panose="02020603050405020304" pitchFamily="18" charset="0"/>
              </a:rPr>
              <a:t>CỔ TÍCH </a:t>
            </a:r>
          </a:p>
          <a:p>
            <a:pPr algn="ctr"/>
            <a:r>
              <a:rPr lang="en-US" sz="5400" b="1" dirty="0" smtClean="0">
                <a:solidFill>
                  <a:srgbClr val="FF0000"/>
                </a:solidFill>
                <a:latin typeface="Times New Roman" panose="02020603050405020304" pitchFamily="18" charset="0"/>
                <a:cs typeface="Times New Roman" panose="02020603050405020304" pitchFamily="18" charset="0"/>
              </a:rPr>
              <a:t>BẰNG LỜI MỘT NHÂN VẬT </a:t>
            </a:r>
            <a:endParaRPr lang="en-US" sz="5400" b="1" dirty="0">
              <a:solidFill>
                <a:srgbClr val="FF0000"/>
              </a:solidFill>
              <a:latin typeface="Times New Roman" panose="02020603050405020304" pitchFamily="18" charset="0"/>
              <a:cs typeface="Times New Roman" panose="02020603050405020304" pitchFamily="18" charset="0"/>
            </a:endParaRPr>
          </a:p>
        </p:txBody>
      </p:sp>
      <p:pic>
        <p:nvPicPr>
          <p:cNvPr id="9" name="Picture 2" descr="Vua chích chòe Truyện cổ tích Việt Nam Phim hoạt hình cho trẻ em - YouTub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48879" y="177072"/>
            <a:ext cx="3069772" cy="2147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800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p:cNvPicPr>
            <a:picLocks noChangeAspect="1"/>
          </p:cNvPicPr>
          <p:nvPr/>
        </p:nvPicPr>
        <p:blipFill>
          <a:blip r:embed="rId4"/>
          <a:stretch>
            <a:fillRect/>
          </a:stretch>
        </p:blipFill>
        <p:spPr>
          <a:xfrm>
            <a:off x="0" y="0"/>
            <a:ext cx="12192000" cy="6858000"/>
          </a:xfrm>
          <a:prstGeom prst="rect">
            <a:avLst/>
          </a:prstGeom>
        </p:spPr>
      </p:pic>
      <p:pic>
        <p:nvPicPr>
          <p:cNvPr id="101379" name="Picture 29" descr="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3886200"/>
            <a:ext cx="6302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WordArt 30"/>
          <p:cNvSpPr>
            <a:spLocks noChangeArrowheads="1" noChangeShapeType="1" noTextEdit="1"/>
          </p:cNvSpPr>
          <p:nvPr/>
        </p:nvSpPr>
        <p:spPr bwMode="auto">
          <a:xfrm>
            <a:off x="4418200" y="715679"/>
            <a:ext cx="7460818" cy="153768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vi-VN" sz="3600" b="1" kern="10" dirty="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Trân trọng cảm </a:t>
            </a:r>
            <a:r>
              <a:rPr lang="vi-VN" sz="3600" b="1" kern="1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ơn </a:t>
            </a:r>
            <a:r>
              <a:rPr lang="vi-VN"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và</a:t>
            </a:r>
            <a:r>
              <a:rPr lang="en-US" sz="3600" b="1" kern="10" dirty="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vi-VN"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 chúc</a:t>
            </a:r>
            <a:endParaRPr lang="en-US"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a:p>
            <a:pPr algn="ctr"/>
            <a:r>
              <a:rPr lang="vi-VN"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các</a:t>
            </a:r>
            <a:r>
              <a:rPr lang="en-US"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dirty="0" err="1"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b="1" kern="10" dirty="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b="1" kern="10" err="1"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vi-VN" sz="3600" b="1" kern="10" smtClean="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 </a:t>
            </a:r>
            <a:r>
              <a:rPr lang="vi-VN" sz="3600" b="1" kern="10" dirty="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 – hạnh phúc!</a:t>
            </a:r>
            <a:endParaRPr lang="en-US" sz="3600" b="1" kern="10" dirty="0">
              <a:solidFill>
                <a:srgbClr val="FF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101381" name="Picture 4"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305629" y="3421856"/>
            <a:ext cx="53975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2" name="Picture 5" descr="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884363" y="1989931"/>
            <a:ext cx="630238"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3" name="Picture 12" descr="9"/>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16050" y="3767931"/>
            <a:ext cx="6223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4" name="Picture 14"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717849" y="4699361"/>
            <a:ext cx="5937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5" name="Picture 16"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754315" y="3752850"/>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6" name="Picture 17"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131220" y="1046955"/>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7" name="Picture 18"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671857" y="1997931"/>
            <a:ext cx="64928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8" name="Picture 19"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551366" y="2606262"/>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9" name="Picture 20"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9626651" y="3419103"/>
            <a:ext cx="64928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0" name="Picture 21" descr="9"/>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935415" y="4048921"/>
            <a:ext cx="6223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1" name="Picture 22"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791303" y="3481539"/>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2" name="Picture 23"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751638" y="5380038"/>
            <a:ext cx="639762"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3" name="Picture 24"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684498" y="1879295"/>
            <a:ext cx="5397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4" name="Picture 25"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8173642" y="4639470"/>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5" name="Picture 26" descr="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08175" y="3126581"/>
            <a:ext cx="539750"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6" name="Picture 27"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9278938" y="4614070"/>
            <a:ext cx="639762"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7" name="Picture 28"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459290" y="4404519"/>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8" name="Picture 6"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518821" y="3502818"/>
            <a:ext cx="6397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99" name="Picture 7"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9715500" y="3897316"/>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0" name="Picture 8"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077078" y="3775353"/>
            <a:ext cx="6492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1" name="Picture 9"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625052" y="3747296"/>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2" name="Picture 10"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046355" y="3220624"/>
            <a:ext cx="5937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3" name="Picture 11"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572500" y="3705226"/>
            <a:ext cx="6858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4" name="Picture 13"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96926" y="2807493"/>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5" name="Picture 15"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9186561" y="3655325"/>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6" name="Picture 31" descr="3"/>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3937001" y="3263901"/>
            <a:ext cx="63976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7" name="Picture 32" descr="4"/>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518443" y="2683669"/>
            <a:ext cx="593725"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8" name="Picture 33" descr="5"/>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274043" y="3398049"/>
            <a:ext cx="6492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09" name="Picture 34"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048000" y="3043238"/>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0" name="Picture 35" descr="7"/>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677152" y="3747296"/>
            <a:ext cx="5937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1" name="Picture 36" descr="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8075700" y="4033441"/>
            <a:ext cx="68580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2" name="Picture 37"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115747" y="3593992"/>
            <a:ext cx="6858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3" name="Picture 38" descr="6"/>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3310731" y="2364093"/>
            <a:ext cx="68580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4" name="Picture 3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588445" y="457507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5" name="Picture 4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55416" y="296312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6" name="Picture 4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297357" y="381788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7" name="Picture 4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748851" y="2772322"/>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8" name="Picture 4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67588" y="2880519"/>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19" name="Picture 4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719428" y="417036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0" name="Picture 4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05423" y="130183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1" name="Picture 4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19241" y="350281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2" name="Picture 4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773425" y="401368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3" name="Picture 4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921000" y="4215861"/>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4" name="Picture 4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407157" y="402602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5" name="Picture 5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4024513" y="441012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6" name="Picture 5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901696" y="188371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7" name="Picture 5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562181" y="3715549"/>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8" name="Picture 5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449933" y="323731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29" name="Picture 5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33600" y="230505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0" name="Picture 5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424409" y="257205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1" name="Picture 5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512205" y="335593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2" name="Picture 5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548072" y="3521871"/>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3" name="Picture 5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755910" y="391715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4" name="Picture 5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262815" y="378460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5" name="Picture 60"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065506" y="377746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6" name="Picture 61"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270716" y="464370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7" name="Picture 62"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140868" y="32064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8" name="Picture 63"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43956" y="3065153"/>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39" name="Picture 64"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750152" y="19711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0" name="Picture 65"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133600" y="4057650"/>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1" name="Picture 66"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4124325"/>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2" name="Picture 67"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8448053" y="4549037"/>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3" name="Picture 68"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954965" y="430966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444" name="Picture 69" descr="Picture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7022668" y="4727576"/>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79" name="1734344282.mp3">
            <a:hlinkClick r:id="" action="ppaction://media"/>
          </p:cNvPr>
          <p:cNvPicPr>
            <a:picLocks noRot="1" noChangeAspect="1" noChangeArrowheads="1"/>
          </p:cNvPicPr>
          <p:nvPr>
            <a:audioFile r:link="rId1"/>
          </p:nvPr>
        </p:nvPicPr>
        <p:blipFill>
          <a:blip r:embed="rId15">
            <a:extLst>
              <a:ext uri="{28A0092B-C50C-407E-A947-70E740481C1C}">
                <a14:useLocalDpi xmlns:a14="http://schemas.microsoft.com/office/drawing/2010/main" val="0"/>
              </a:ext>
            </a:extLst>
          </a:blip>
          <a:srcRect/>
          <a:stretch>
            <a:fillRect/>
          </a:stretch>
        </p:blipFill>
        <p:spPr bwMode="auto">
          <a:xfrm>
            <a:off x="-533400" y="6858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89" descr="C:\Users\Administrator\Downloads\logo1 (1).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781" y="0"/>
            <a:ext cx="1266608" cy="1440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847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55385" fill="hold"/>
                                        <p:tgtEl>
                                          <p:spTgt spid="11987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987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Rectangle 1"/>
          <p:cNvSpPr/>
          <p:nvPr/>
        </p:nvSpPr>
        <p:spPr>
          <a:xfrm>
            <a:off x="4496638" y="582376"/>
            <a:ext cx="7310176" cy="1323439"/>
          </a:xfrm>
          <a:prstGeom prst="rect">
            <a:avLst/>
          </a:prstGeom>
        </p:spPr>
        <p:txBody>
          <a:bodyPr wrap="square">
            <a:spAutoFit/>
          </a:bodyPr>
          <a:lstStyle/>
          <a:p>
            <a:pPr algn="ctr"/>
            <a:r>
              <a:rPr lang="en-US" sz="4000" b="1" smtClean="0">
                <a:solidFill>
                  <a:srgbClr val="FF0000"/>
                </a:solidFill>
                <a:latin typeface="Times New Roman" panose="02020603050405020304" pitchFamily="18" charset="0"/>
                <a:cs typeface="Times New Roman" panose="02020603050405020304" pitchFamily="18" charset="0"/>
              </a:rPr>
              <a:t>CHÂN THÀNH CẢM ƠN </a:t>
            </a:r>
          </a:p>
          <a:p>
            <a:pPr algn="ctr"/>
            <a:r>
              <a:rPr lang="en-US" sz="4000" b="1" smtClean="0">
                <a:solidFill>
                  <a:srgbClr val="FF0000"/>
                </a:solidFill>
                <a:latin typeface="Times New Roman" panose="02020603050405020304" pitchFamily="18" charset="0"/>
                <a:cs typeface="Times New Roman" panose="02020603050405020304" pitchFamily="18" charset="0"/>
              </a:rPr>
              <a:t>CÁC THẦY CÔ VÀ CÁC CON!</a:t>
            </a:r>
            <a:endParaRPr lang="en-US" sz="4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8860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43BDA13F-5ECF-49F5-85BC-F7CB5877E9F3}"/>
              </a:ext>
            </a:extLst>
          </p:cNvPr>
          <p:cNvSpPr txBox="1">
            <a:spLocks/>
          </p:cNvSpPr>
          <p:nvPr/>
        </p:nvSpPr>
        <p:spPr>
          <a:xfrm>
            <a:off x="818600" y="1678576"/>
            <a:ext cx="10856067"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endParaRPr lang="en-US" sz="3600" b="1" dirty="0">
              <a:solidFill>
                <a:srgbClr val="FF0000"/>
              </a:solidFill>
            </a:endParaRPr>
          </a:p>
        </p:txBody>
      </p:sp>
      <p:sp>
        <p:nvSpPr>
          <p:cNvPr id="13" name="Rectangle 4"/>
          <p:cNvSpPr>
            <a:spLocks noChangeArrowheads="1"/>
          </p:cNvSpPr>
          <p:nvPr/>
        </p:nvSpPr>
        <p:spPr bwMode="auto">
          <a:xfrm>
            <a:off x="1115367" y="247320"/>
            <a:ext cx="106018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600" b="1" smtClean="0">
                <a:solidFill>
                  <a:srgbClr val="FF0000"/>
                </a:solidFill>
                <a:latin typeface="Times New Roman" panose="02020603050405020304" pitchFamily="18" charset="0"/>
                <a:cs typeface="Times New Roman" panose="02020603050405020304" pitchFamily="18" charset="0"/>
              </a:rPr>
              <a:t>II. THỰC HÀNH NÓI VÀ NGHE </a:t>
            </a:r>
            <a:endParaRPr lang="en-US" altLang="en-US" sz="5600">
              <a:solidFill>
                <a:srgbClr val="FF0000"/>
              </a:solidFill>
              <a:latin typeface="Times New Roman" panose="02020603050405020304" pitchFamily="18" charset="0"/>
              <a:cs typeface="Times New Roman" panose="02020603050405020304" pitchFamily="18" charset="0"/>
            </a:endParaRPr>
          </a:p>
        </p:txBody>
      </p:sp>
      <p:graphicFrame>
        <p:nvGraphicFramePr>
          <p:cNvPr id="14" name="Diagram 13"/>
          <p:cNvGraphicFramePr/>
          <p:nvPr>
            <p:extLst>
              <p:ext uri="{D42A27DB-BD31-4B8C-83A1-F6EECF244321}">
                <p14:modId xmlns:p14="http://schemas.microsoft.com/office/powerpoint/2010/main" val="3967411474"/>
              </p:ext>
            </p:extLst>
          </p:nvPr>
        </p:nvGraphicFramePr>
        <p:xfrm>
          <a:off x="914400" y="1143000"/>
          <a:ext cx="10706986"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323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8579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5B8F856-71B5-4B70-B8E4-27EA872A78A3}"/>
              </a:ext>
            </a:extLst>
          </p:cNvPr>
          <p:cNvSpPr/>
          <p:nvPr/>
        </p:nvSpPr>
        <p:spPr>
          <a:xfrm>
            <a:off x="208670" y="158261"/>
            <a:ext cx="11774659" cy="6541477"/>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5">
            <a:extLst>
              <a:ext uri="{FF2B5EF4-FFF2-40B4-BE49-F238E27FC236}">
                <a16:creationId xmlns:a16="http://schemas.microsoft.com/office/drawing/2014/main" id="{4D0DDEB9-F8FA-4DA0-B7DB-9326060AC059}"/>
              </a:ext>
            </a:extLst>
          </p:cNvPr>
          <p:cNvGrpSpPr>
            <a:grpSpLocks/>
          </p:cNvGrpSpPr>
          <p:nvPr/>
        </p:nvGrpSpPr>
        <p:grpSpPr bwMode="auto">
          <a:xfrm>
            <a:off x="567269" y="347599"/>
            <a:ext cx="11152188" cy="6983413"/>
            <a:chOff x="0" y="0"/>
            <a:chExt cx="11151065" cy="6983832"/>
          </a:xfrm>
        </p:grpSpPr>
        <p:sp>
          <p:nvSpPr>
            <p:cNvPr id="5" name="Freeform 1224">
              <a:extLst>
                <a:ext uri="{FF2B5EF4-FFF2-40B4-BE49-F238E27FC236}">
                  <a16:creationId xmlns:a16="http://schemas.microsoft.com/office/drawing/2014/main" id="{1FF6806C-DFD5-4268-992F-83BEF0FF027F}"/>
                </a:ext>
              </a:extLst>
            </p:cNvPr>
            <p:cNvSpPr>
              <a:spLocks noEditPoints="1"/>
            </p:cNvSpPr>
            <p:nvPr/>
          </p:nvSpPr>
          <p:spPr bwMode="auto">
            <a:xfrm>
              <a:off x="6285147" y="0"/>
              <a:ext cx="4865918" cy="3419055"/>
            </a:xfrm>
            <a:custGeom>
              <a:avLst/>
              <a:gdLst>
                <a:gd name="T0" fmla="*/ 2918713 w 1162"/>
                <a:gd name="T1" fmla="*/ 516005 h 815"/>
                <a:gd name="T2" fmla="*/ 653256 w 1162"/>
                <a:gd name="T3" fmla="*/ 205563 h 815"/>
                <a:gd name="T4" fmla="*/ 242877 w 1162"/>
                <a:gd name="T5" fmla="*/ 1522843 h 815"/>
                <a:gd name="T6" fmla="*/ 1695952 w 1162"/>
                <a:gd name="T7" fmla="*/ 3070857 h 815"/>
                <a:gd name="T8" fmla="*/ 3969785 w 1162"/>
                <a:gd name="T9" fmla="*/ 3058271 h 815"/>
                <a:gd name="T10" fmla="*/ 4120536 w 1162"/>
                <a:gd name="T11" fmla="*/ 2277972 h 815"/>
                <a:gd name="T12" fmla="*/ 3957222 w 1162"/>
                <a:gd name="T13" fmla="*/ 2152117 h 815"/>
                <a:gd name="T14" fmla="*/ 3655720 w 1162"/>
                <a:gd name="T15" fmla="*/ 1690649 h 815"/>
                <a:gd name="T16" fmla="*/ 3726908 w 1162"/>
                <a:gd name="T17" fmla="*/ 2244410 h 815"/>
                <a:gd name="T18" fmla="*/ 2491585 w 1162"/>
                <a:gd name="T19" fmla="*/ 1527038 h 815"/>
                <a:gd name="T20" fmla="*/ 2625586 w 1162"/>
                <a:gd name="T21" fmla="*/ 1657088 h 815"/>
                <a:gd name="T22" fmla="*/ 2721899 w 1162"/>
                <a:gd name="T23" fmla="*/ 1581575 h 815"/>
                <a:gd name="T24" fmla="*/ 2185894 w 1162"/>
                <a:gd name="T25" fmla="*/ 2580023 h 815"/>
                <a:gd name="T26" fmla="*/ 1993268 w 1162"/>
                <a:gd name="T27" fmla="*/ 2651341 h 815"/>
                <a:gd name="T28" fmla="*/ 1453075 w 1162"/>
                <a:gd name="T29" fmla="*/ 2378655 h 815"/>
                <a:gd name="T30" fmla="*/ 695131 w 1162"/>
                <a:gd name="T31" fmla="*/ 931325 h 815"/>
                <a:gd name="T32" fmla="*/ 728631 w 1162"/>
                <a:gd name="T33" fmla="*/ 658640 h 815"/>
                <a:gd name="T34" fmla="*/ 770507 w 1162"/>
                <a:gd name="T35" fmla="*/ 1308890 h 815"/>
                <a:gd name="T36" fmla="*/ 1620577 w 1162"/>
                <a:gd name="T37" fmla="*/ 1367622 h 815"/>
                <a:gd name="T38" fmla="*/ 1453075 w 1162"/>
                <a:gd name="T39" fmla="*/ 1564794 h 815"/>
                <a:gd name="T40" fmla="*/ 1453075 w 1162"/>
                <a:gd name="T41" fmla="*/ 2005286 h 815"/>
                <a:gd name="T42" fmla="*/ 2437147 w 1162"/>
                <a:gd name="T43" fmla="*/ 1493477 h 815"/>
                <a:gd name="T44" fmla="*/ 2257082 w 1162"/>
                <a:gd name="T45" fmla="*/ 1824894 h 815"/>
                <a:gd name="T46" fmla="*/ 2206832 w 1162"/>
                <a:gd name="T47" fmla="*/ 1929773 h 815"/>
                <a:gd name="T48" fmla="*/ 1947205 w 1162"/>
                <a:gd name="T49" fmla="*/ 2382851 h 815"/>
                <a:gd name="T50" fmla="*/ 1423763 w 1162"/>
                <a:gd name="T51" fmla="*/ 2395436 h 815"/>
                <a:gd name="T52" fmla="*/ 1867642 w 1162"/>
                <a:gd name="T53" fmla="*/ 2575828 h 815"/>
                <a:gd name="T54" fmla="*/ 4325726 w 1162"/>
                <a:gd name="T55" fmla="*/ 1564794 h 815"/>
                <a:gd name="T56" fmla="*/ 4154037 w 1162"/>
                <a:gd name="T57" fmla="*/ 1073961 h 815"/>
                <a:gd name="T58" fmla="*/ 3538469 w 1162"/>
                <a:gd name="T59" fmla="*/ 1170450 h 815"/>
                <a:gd name="T60" fmla="*/ 3207653 w 1162"/>
                <a:gd name="T61" fmla="*/ 1136888 h 815"/>
                <a:gd name="T62" fmla="*/ 3266279 w 1162"/>
                <a:gd name="T63" fmla="*/ 767714 h 815"/>
                <a:gd name="T64" fmla="*/ 2742837 w 1162"/>
                <a:gd name="T65" fmla="*/ 1413769 h 815"/>
                <a:gd name="T66" fmla="*/ 2734462 w 1162"/>
                <a:gd name="T67" fmla="*/ 1237572 h 815"/>
                <a:gd name="T68" fmla="*/ 2537647 w 1162"/>
                <a:gd name="T69" fmla="*/ 784495 h 815"/>
                <a:gd name="T70" fmla="*/ 2491585 w 1162"/>
                <a:gd name="T71" fmla="*/ 599908 h 815"/>
                <a:gd name="T72" fmla="*/ 2504147 w 1162"/>
                <a:gd name="T73" fmla="*/ 1296304 h 815"/>
                <a:gd name="T74" fmla="*/ 1922079 w 1162"/>
                <a:gd name="T75" fmla="*/ 1157864 h 815"/>
                <a:gd name="T76" fmla="*/ 1846704 w 1162"/>
                <a:gd name="T77" fmla="*/ 1191425 h 815"/>
                <a:gd name="T78" fmla="*/ 1545201 w 1162"/>
                <a:gd name="T79" fmla="*/ 906154 h 815"/>
                <a:gd name="T80" fmla="*/ 1264636 w 1162"/>
                <a:gd name="T81" fmla="*/ 306247 h 815"/>
                <a:gd name="T82" fmla="*/ 1109697 w 1162"/>
                <a:gd name="T83" fmla="*/ 167806 h 815"/>
                <a:gd name="T84" fmla="*/ 938008 w 1162"/>
                <a:gd name="T85" fmla="*/ 121660 h 815"/>
                <a:gd name="T86" fmla="*/ 1708515 w 1162"/>
                <a:gd name="T87" fmla="*/ 1275328 h 815"/>
                <a:gd name="T88" fmla="*/ 1666640 w 1162"/>
                <a:gd name="T89" fmla="*/ 1308890 h 815"/>
                <a:gd name="T90" fmla="*/ 933821 w 1162"/>
                <a:gd name="T91" fmla="*/ 771909 h 815"/>
                <a:gd name="T92" fmla="*/ 753757 w 1162"/>
                <a:gd name="T93" fmla="*/ 339808 h 815"/>
                <a:gd name="T94" fmla="*/ 397816 w 1162"/>
                <a:gd name="T95" fmla="*/ 918740 h 815"/>
                <a:gd name="T96" fmla="*/ 799820 w 1162"/>
                <a:gd name="T97" fmla="*/ 1451525 h 815"/>
                <a:gd name="T98" fmla="*/ 523442 w 1162"/>
                <a:gd name="T99" fmla="*/ 1610941 h 815"/>
                <a:gd name="T100" fmla="*/ 314065 w 1162"/>
                <a:gd name="T101" fmla="*/ 1560599 h 815"/>
                <a:gd name="T102" fmla="*/ 841695 w 1162"/>
                <a:gd name="T103" fmla="*/ 2248605 h 815"/>
                <a:gd name="T104" fmla="*/ 1189261 w 1162"/>
                <a:gd name="T105" fmla="*/ 2366070 h 815"/>
                <a:gd name="T106" fmla="*/ 1440513 w 1162"/>
                <a:gd name="T107" fmla="*/ 2722659 h 815"/>
                <a:gd name="T108" fmla="*/ 1478201 w 1162"/>
                <a:gd name="T109" fmla="*/ 2521291 h 815"/>
                <a:gd name="T110" fmla="*/ 1917892 w 1162"/>
                <a:gd name="T111" fmla="*/ 3402274 h 815"/>
                <a:gd name="T112" fmla="*/ 2918713 w 1162"/>
                <a:gd name="T113" fmla="*/ 2894660 h 815"/>
                <a:gd name="T114" fmla="*/ 3316529 w 1162"/>
                <a:gd name="T115" fmla="*/ 2504510 h 815"/>
                <a:gd name="T116" fmla="*/ 3056902 w 1162"/>
                <a:gd name="T117" fmla="*/ 2231825 h 815"/>
                <a:gd name="T118" fmla="*/ 3664095 w 1162"/>
                <a:gd name="T119" fmla="*/ 2340899 h 815"/>
                <a:gd name="T120" fmla="*/ 3760408 w 1162"/>
                <a:gd name="T121" fmla="*/ 2496120 h 815"/>
                <a:gd name="T122" fmla="*/ 3697595 w 1162"/>
                <a:gd name="T123" fmla="*/ 2387046 h 815"/>
                <a:gd name="T124" fmla="*/ 3948847 w 1162"/>
                <a:gd name="T125" fmla="*/ 2332509 h 8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62" h="815">
                  <a:moveTo>
                    <a:pt x="1160" y="552"/>
                  </a:moveTo>
                  <a:cubicBezTo>
                    <a:pt x="1159" y="552"/>
                    <a:pt x="1159" y="552"/>
                    <a:pt x="1158" y="551"/>
                  </a:cubicBezTo>
                  <a:cubicBezTo>
                    <a:pt x="1161" y="547"/>
                    <a:pt x="1162" y="542"/>
                    <a:pt x="1160" y="537"/>
                  </a:cubicBezTo>
                  <a:cubicBezTo>
                    <a:pt x="1159" y="534"/>
                    <a:pt x="1156" y="532"/>
                    <a:pt x="1155" y="530"/>
                  </a:cubicBezTo>
                  <a:cubicBezTo>
                    <a:pt x="1153" y="527"/>
                    <a:pt x="1153" y="523"/>
                    <a:pt x="1151" y="521"/>
                  </a:cubicBezTo>
                  <a:cubicBezTo>
                    <a:pt x="1148" y="518"/>
                    <a:pt x="1144" y="517"/>
                    <a:pt x="1142" y="514"/>
                  </a:cubicBezTo>
                  <a:cubicBezTo>
                    <a:pt x="1139" y="512"/>
                    <a:pt x="1138" y="509"/>
                    <a:pt x="1134" y="507"/>
                  </a:cubicBezTo>
                  <a:cubicBezTo>
                    <a:pt x="1131" y="505"/>
                    <a:pt x="1127" y="503"/>
                    <a:pt x="1123" y="503"/>
                  </a:cubicBezTo>
                  <a:cubicBezTo>
                    <a:pt x="1127" y="498"/>
                    <a:pt x="1130" y="492"/>
                    <a:pt x="1132" y="486"/>
                  </a:cubicBezTo>
                  <a:cubicBezTo>
                    <a:pt x="1137" y="477"/>
                    <a:pt x="1140" y="466"/>
                    <a:pt x="1136" y="456"/>
                  </a:cubicBezTo>
                  <a:cubicBezTo>
                    <a:pt x="1135" y="452"/>
                    <a:pt x="1132" y="448"/>
                    <a:pt x="1128" y="446"/>
                  </a:cubicBezTo>
                  <a:cubicBezTo>
                    <a:pt x="1126" y="445"/>
                    <a:pt x="1122" y="445"/>
                    <a:pt x="1121" y="442"/>
                  </a:cubicBezTo>
                  <a:cubicBezTo>
                    <a:pt x="1121" y="439"/>
                    <a:pt x="1121" y="437"/>
                    <a:pt x="1120" y="434"/>
                  </a:cubicBezTo>
                  <a:cubicBezTo>
                    <a:pt x="1118" y="423"/>
                    <a:pt x="1109" y="413"/>
                    <a:pt x="1098" y="410"/>
                  </a:cubicBezTo>
                  <a:cubicBezTo>
                    <a:pt x="1086" y="406"/>
                    <a:pt x="1072" y="408"/>
                    <a:pt x="1060" y="410"/>
                  </a:cubicBezTo>
                  <a:cubicBezTo>
                    <a:pt x="1045" y="413"/>
                    <a:pt x="1030" y="417"/>
                    <a:pt x="1015" y="421"/>
                  </a:cubicBezTo>
                  <a:cubicBezTo>
                    <a:pt x="1006" y="423"/>
                    <a:pt x="996" y="426"/>
                    <a:pt x="987" y="429"/>
                  </a:cubicBezTo>
                  <a:cubicBezTo>
                    <a:pt x="988" y="428"/>
                    <a:pt x="989" y="425"/>
                    <a:pt x="989" y="423"/>
                  </a:cubicBezTo>
                  <a:cubicBezTo>
                    <a:pt x="992" y="419"/>
                    <a:pt x="995" y="414"/>
                    <a:pt x="998" y="410"/>
                  </a:cubicBezTo>
                  <a:cubicBezTo>
                    <a:pt x="1006" y="400"/>
                    <a:pt x="1016" y="393"/>
                    <a:pt x="1026" y="384"/>
                  </a:cubicBezTo>
                  <a:cubicBezTo>
                    <a:pt x="1041" y="371"/>
                    <a:pt x="1052" y="354"/>
                    <a:pt x="1050" y="332"/>
                  </a:cubicBezTo>
                  <a:cubicBezTo>
                    <a:pt x="1048" y="314"/>
                    <a:pt x="1035" y="295"/>
                    <a:pt x="1017" y="290"/>
                  </a:cubicBezTo>
                  <a:cubicBezTo>
                    <a:pt x="1007" y="288"/>
                    <a:pt x="998" y="287"/>
                    <a:pt x="988" y="289"/>
                  </a:cubicBezTo>
                  <a:cubicBezTo>
                    <a:pt x="987" y="289"/>
                    <a:pt x="984" y="289"/>
                    <a:pt x="982" y="290"/>
                  </a:cubicBezTo>
                  <a:cubicBezTo>
                    <a:pt x="988" y="286"/>
                    <a:pt x="993" y="280"/>
                    <a:pt x="997" y="275"/>
                  </a:cubicBezTo>
                  <a:cubicBezTo>
                    <a:pt x="1002" y="269"/>
                    <a:pt x="1006" y="261"/>
                    <a:pt x="1003" y="253"/>
                  </a:cubicBezTo>
                  <a:cubicBezTo>
                    <a:pt x="1003" y="252"/>
                    <a:pt x="1002" y="252"/>
                    <a:pt x="1001" y="252"/>
                  </a:cubicBezTo>
                  <a:cubicBezTo>
                    <a:pt x="1000" y="252"/>
                    <a:pt x="998" y="252"/>
                    <a:pt x="997" y="253"/>
                  </a:cubicBezTo>
                  <a:cubicBezTo>
                    <a:pt x="994" y="253"/>
                    <a:pt x="994" y="252"/>
                    <a:pt x="995" y="249"/>
                  </a:cubicBezTo>
                  <a:cubicBezTo>
                    <a:pt x="996" y="248"/>
                    <a:pt x="994" y="246"/>
                    <a:pt x="993" y="246"/>
                  </a:cubicBezTo>
                  <a:cubicBezTo>
                    <a:pt x="994" y="243"/>
                    <a:pt x="993" y="240"/>
                    <a:pt x="991" y="238"/>
                  </a:cubicBezTo>
                  <a:cubicBezTo>
                    <a:pt x="988" y="234"/>
                    <a:pt x="984" y="233"/>
                    <a:pt x="980" y="232"/>
                  </a:cubicBezTo>
                  <a:cubicBezTo>
                    <a:pt x="975" y="231"/>
                    <a:pt x="972" y="225"/>
                    <a:pt x="966" y="225"/>
                  </a:cubicBezTo>
                  <a:cubicBezTo>
                    <a:pt x="961" y="224"/>
                    <a:pt x="955" y="224"/>
                    <a:pt x="949" y="225"/>
                  </a:cubicBezTo>
                  <a:cubicBezTo>
                    <a:pt x="934" y="227"/>
                    <a:pt x="920" y="232"/>
                    <a:pt x="905" y="234"/>
                  </a:cubicBezTo>
                  <a:cubicBezTo>
                    <a:pt x="898" y="235"/>
                    <a:pt x="891" y="235"/>
                    <a:pt x="884" y="237"/>
                  </a:cubicBezTo>
                  <a:cubicBezTo>
                    <a:pt x="879" y="238"/>
                    <a:pt x="874" y="240"/>
                    <a:pt x="870" y="242"/>
                  </a:cubicBezTo>
                  <a:cubicBezTo>
                    <a:pt x="870" y="241"/>
                    <a:pt x="871" y="240"/>
                    <a:pt x="872" y="239"/>
                  </a:cubicBezTo>
                  <a:cubicBezTo>
                    <a:pt x="874" y="236"/>
                    <a:pt x="875" y="234"/>
                    <a:pt x="877" y="232"/>
                  </a:cubicBezTo>
                  <a:cubicBezTo>
                    <a:pt x="894" y="206"/>
                    <a:pt x="903" y="178"/>
                    <a:pt x="899" y="148"/>
                  </a:cubicBezTo>
                  <a:cubicBezTo>
                    <a:pt x="895" y="121"/>
                    <a:pt x="885" y="86"/>
                    <a:pt x="857" y="76"/>
                  </a:cubicBezTo>
                  <a:cubicBezTo>
                    <a:pt x="851" y="73"/>
                    <a:pt x="844" y="69"/>
                    <a:pt x="838" y="70"/>
                  </a:cubicBezTo>
                  <a:cubicBezTo>
                    <a:pt x="833" y="70"/>
                    <a:pt x="827" y="73"/>
                    <a:pt x="824" y="77"/>
                  </a:cubicBezTo>
                  <a:cubicBezTo>
                    <a:pt x="822" y="78"/>
                    <a:pt x="819" y="81"/>
                    <a:pt x="816" y="82"/>
                  </a:cubicBezTo>
                  <a:cubicBezTo>
                    <a:pt x="813" y="82"/>
                    <a:pt x="810" y="81"/>
                    <a:pt x="806" y="80"/>
                  </a:cubicBezTo>
                  <a:cubicBezTo>
                    <a:pt x="800" y="79"/>
                    <a:pt x="794" y="79"/>
                    <a:pt x="788" y="82"/>
                  </a:cubicBezTo>
                  <a:cubicBezTo>
                    <a:pt x="775" y="87"/>
                    <a:pt x="763" y="95"/>
                    <a:pt x="752" y="105"/>
                  </a:cubicBezTo>
                  <a:cubicBezTo>
                    <a:pt x="747" y="110"/>
                    <a:pt x="743" y="116"/>
                    <a:pt x="738" y="121"/>
                  </a:cubicBezTo>
                  <a:cubicBezTo>
                    <a:pt x="736" y="124"/>
                    <a:pt x="733" y="127"/>
                    <a:pt x="733" y="131"/>
                  </a:cubicBezTo>
                  <a:cubicBezTo>
                    <a:pt x="732" y="131"/>
                    <a:pt x="732" y="131"/>
                    <a:pt x="732" y="131"/>
                  </a:cubicBezTo>
                  <a:cubicBezTo>
                    <a:pt x="729" y="130"/>
                    <a:pt x="729" y="126"/>
                    <a:pt x="727" y="125"/>
                  </a:cubicBezTo>
                  <a:cubicBezTo>
                    <a:pt x="724" y="123"/>
                    <a:pt x="722" y="123"/>
                    <a:pt x="719" y="123"/>
                  </a:cubicBezTo>
                  <a:cubicBezTo>
                    <a:pt x="712" y="122"/>
                    <a:pt x="704" y="122"/>
                    <a:pt x="697" y="123"/>
                  </a:cubicBezTo>
                  <a:cubicBezTo>
                    <a:pt x="689" y="124"/>
                    <a:pt x="681" y="125"/>
                    <a:pt x="673" y="126"/>
                  </a:cubicBezTo>
                  <a:cubicBezTo>
                    <a:pt x="670" y="127"/>
                    <a:pt x="668" y="127"/>
                    <a:pt x="665" y="128"/>
                  </a:cubicBezTo>
                  <a:cubicBezTo>
                    <a:pt x="662" y="127"/>
                    <a:pt x="658" y="124"/>
                    <a:pt x="655" y="122"/>
                  </a:cubicBezTo>
                  <a:cubicBezTo>
                    <a:pt x="652" y="121"/>
                    <a:pt x="648" y="119"/>
                    <a:pt x="645" y="117"/>
                  </a:cubicBezTo>
                  <a:cubicBezTo>
                    <a:pt x="638" y="114"/>
                    <a:pt x="630" y="111"/>
                    <a:pt x="623" y="109"/>
                  </a:cubicBezTo>
                  <a:cubicBezTo>
                    <a:pt x="610" y="106"/>
                    <a:pt x="595" y="105"/>
                    <a:pt x="581" y="106"/>
                  </a:cubicBezTo>
                  <a:cubicBezTo>
                    <a:pt x="567" y="107"/>
                    <a:pt x="554" y="112"/>
                    <a:pt x="543" y="121"/>
                  </a:cubicBezTo>
                  <a:cubicBezTo>
                    <a:pt x="540" y="124"/>
                    <a:pt x="535" y="128"/>
                    <a:pt x="533" y="132"/>
                  </a:cubicBezTo>
                  <a:cubicBezTo>
                    <a:pt x="533" y="132"/>
                    <a:pt x="533" y="132"/>
                    <a:pt x="533" y="132"/>
                  </a:cubicBezTo>
                  <a:cubicBezTo>
                    <a:pt x="530" y="131"/>
                    <a:pt x="528" y="131"/>
                    <a:pt x="525" y="130"/>
                  </a:cubicBezTo>
                  <a:cubicBezTo>
                    <a:pt x="520" y="116"/>
                    <a:pt x="514" y="101"/>
                    <a:pt x="505" y="89"/>
                  </a:cubicBezTo>
                  <a:cubicBezTo>
                    <a:pt x="499" y="81"/>
                    <a:pt x="488" y="68"/>
                    <a:pt x="477" y="74"/>
                  </a:cubicBezTo>
                  <a:cubicBezTo>
                    <a:pt x="474" y="75"/>
                    <a:pt x="472" y="78"/>
                    <a:pt x="469" y="79"/>
                  </a:cubicBezTo>
                  <a:cubicBezTo>
                    <a:pt x="465" y="81"/>
                    <a:pt x="463" y="78"/>
                    <a:pt x="460" y="76"/>
                  </a:cubicBezTo>
                  <a:cubicBezTo>
                    <a:pt x="457" y="74"/>
                    <a:pt x="454" y="74"/>
                    <a:pt x="451" y="77"/>
                  </a:cubicBezTo>
                  <a:cubicBezTo>
                    <a:pt x="450" y="79"/>
                    <a:pt x="449" y="76"/>
                    <a:pt x="447" y="75"/>
                  </a:cubicBezTo>
                  <a:cubicBezTo>
                    <a:pt x="445" y="73"/>
                    <a:pt x="443" y="72"/>
                    <a:pt x="440" y="71"/>
                  </a:cubicBezTo>
                  <a:cubicBezTo>
                    <a:pt x="436" y="69"/>
                    <a:pt x="433" y="69"/>
                    <a:pt x="429" y="72"/>
                  </a:cubicBezTo>
                  <a:cubicBezTo>
                    <a:pt x="424" y="75"/>
                    <a:pt x="419" y="82"/>
                    <a:pt x="415" y="87"/>
                  </a:cubicBezTo>
                  <a:cubicBezTo>
                    <a:pt x="410" y="92"/>
                    <a:pt x="407" y="99"/>
                    <a:pt x="402" y="105"/>
                  </a:cubicBezTo>
                  <a:cubicBezTo>
                    <a:pt x="397" y="112"/>
                    <a:pt x="390" y="118"/>
                    <a:pt x="386" y="126"/>
                  </a:cubicBezTo>
                  <a:cubicBezTo>
                    <a:pt x="383" y="133"/>
                    <a:pt x="381" y="139"/>
                    <a:pt x="380" y="147"/>
                  </a:cubicBezTo>
                  <a:cubicBezTo>
                    <a:pt x="377" y="162"/>
                    <a:pt x="373" y="177"/>
                    <a:pt x="371" y="192"/>
                  </a:cubicBezTo>
                  <a:cubicBezTo>
                    <a:pt x="369" y="183"/>
                    <a:pt x="366" y="173"/>
                    <a:pt x="362" y="164"/>
                  </a:cubicBezTo>
                  <a:cubicBezTo>
                    <a:pt x="357" y="153"/>
                    <a:pt x="351" y="143"/>
                    <a:pt x="344" y="133"/>
                  </a:cubicBezTo>
                  <a:cubicBezTo>
                    <a:pt x="342" y="129"/>
                    <a:pt x="341" y="125"/>
                    <a:pt x="338" y="122"/>
                  </a:cubicBezTo>
                  <a:cubicBezTo>
                    <a:pt x="337" y="121"/>
                    <a:pt x="333" y="120"/>
                    <a:pt x="333" y="119"/>
                  </a:cubicBezTo>
                  <a:cubicBezTo>
                    <a:pt x="332" y="118"/>
                    <a:pt x="331" y="117"/>
                    <a:pt x="330" y="116"/>
                  </a:cubicBezTo>
                  <a:cubicBezTo>
                    <a:pt x="329" y="114"/>
                    <a:pt x="328" y="113"/>
                    <a:pt x="327" y="111"/>
                  </a:cubicBezTo>
                  <a:cubicBezTo>
                    <a:pt x="325" y="109"/>
                    <a:pt x="322" y="106"/>
                    <a:pt x="319" y="104"/>
                  </a:cubicBezTo>
                  <a:cubicBezTo>
                    <a:pt x="319" y="103"/>
                    <a:pt x="319" y="103"/>
                    <a:pt x="319" y="103"/>
                  </a:cubicBezTo>
                  <a:cubicBezTo>
                    <a:pt x="314" y="98"/>
                    <a:pt x="313" y="88"/>
                    <a:pt x="310" y="82"/>
                  </a:cubicBezTo>
                  <a:cubicBezTo>
                    <a:pt x="307" y="74"/>
                    <a:pt x="304" y="67"/>
                    <a:pt x="300" y="60"/>
                  </a:cubicBezTo>
                  <a:cubicBezTo>
                    <a:pt x="296" y="53"/>
                    <a:pt x="291" y="46"/>
                    <a:pt x="286" y="40"/>
                  </a:cubicBezTo>
                  <a:cubicBezTo>
                    <a:pt x="280" y="33"/>
                    <a:pt x="274" y="26"/>
                    <a:pt x="267" y="20"/>
                  </a:cubicBezTo>
                  <a:cubicBezTo>
                    <a:pt x="261" y="15"/>
                    <a:pt x="254" y="10"/>
                    <a:pt x="246" y="6"/>
                  </a:cubicBezTo>
                  <a:cubicBezTo>
                    <a:pt x="244" y="5"/>
                    <a:pt x="238" y="2"/>
                    <a:pt x="236" y="4"/>
                  </a:cubicBezTo>
                  <a:cubicBezTo>
                    <a:pt x="229" y="0"/>
                    <a:pt x="223" y="18"/>
                    <a:pt x="222" y="23"/>
                  </a:cubicBezTo>
                  <a:cubicBezTo>
                    <a:pt x="217" y="41"/>
                    <a:pt x="218" y="59"/>
                    <a:pt x="222" y="77"/>
                  </a:cubicBezTo>
                  <a:cubicBezTo>
                    <a:pt x="227" y="99"/>
                    <a:pt x="234" y="120"/>
                    <a:pt x="245" y="140"/>
                  </a:cubicBezTo>
                  <a:cubicBezTo>
                    <a:pt x="251" y="150"/>
                    <a:pt x="259" y="158"/>
                    <a:pt x="267" y="167"/>
                  </a:cubicBezTo>
                  <a:cubicBezTo>
                    <a:pt x="271" y="172"/>
                    <a:pt x="276" y="177"/>
                    <a:pt x="281" y="182"/>
                  </a:cubicBezTo>
                  <a:cubicBezTo>
                    <a:pt x="269" y="179"/>
                    <a:pt x="256" y="178"/>
                    <a:pt x="244" y="180"/>
                  </a:cubicBezTo>
                  <a:cubicBezTo>
                    <a:pt x="244" y="176"/>
                    <a:pt x="243" y="172"/>
                    <a:pt x="243" y="168"/>
                  </a:cubicBezTo>
                  <a:cubicBezTo>
                    <a:pt x="242" y="163"/>
                    <a:pt x="242" y="159"/>
                    <a:pt x="241" y="154"/>
                  </a:cubicBezTo>
                  <a:cubicBezTo>
                    <a:pt x="239" y="146"/>
                    <a:pt x="237" y="138"/>
                    <a:pt x="233" y="130"/>
                  </a:cubicBezTo>
                  <a:cubicBezTo>
                    <a:pt x="229" y="122"/>
                    <a:pt x="222" y="115"/>
                    <a:pt x="217" y="107"/>
                  </a:cubicBezTo>
                  <a:cubicBezTo>
                    <a:pt x="213" y="99"/>
                    <a:pt x="210" y="90"/>
                    <a:pt x="204" y="84"/>
                  </a:cubicBezTo>
                  <a:cubicBezTo>
                    <a:pt x="199" y="80"/>
                    <a:pt x="196" y="76"/>
                    <a:pt x="193" y="71"/>
                  </a:cubicBezTo>
                  <a:cubicBezTo>
                    <a:pt x="191" y="68"/>
                    <a:pt x="189" y="65"/>
                    <a:pt x="186" y="63"/>
                  </a:cubicBezTo>
                  <a:cubicBezTo>
                    <a:pt x="183" y="59"/>
                    <a:pt x="179" y="56"/>
                    <a:pt x="176" y="52"/>
                  </a:cubicBezTo>
                  <a:cubicBezTo>
                    <a:pt x="170" y="47"/>
                    <a:pt x="162" y="42"/>
                    <a:pt x="156" y="49"/>
                  </a:cubicBezTo>
                  <a:cubicBezTo>
                    <a:pt x="156" y="49"/>
                    <a:pt x="156" y="49"/>
                    <a:pt x="156" y="49"/>
                  </a:cubicBezTo>
                  <a:cubicBezTo>
                    <a:pt x="153" y="45"/>
                    <a:pt x="149" y="42"/>
                    <a:pt x="145" y="42"/>
                  </a:cubicBezTo>
                  <a:cubicBezTo>
                    <a:pt x="138" y="42"/>
                    <a:pt x="131" y="41"/>
                    <a:pt x="126" y="45"/>
                  </a:cubicBezTo>
                  <a:cubicBezTo>
                    <a:pt x="119" y="50"/>
                    <a:pt x="114" y="58"/>
                    <a:pt x="108" y="65"/>
                  </a:cubicBezTo>
                  <a:cubicBezTo>
                    <a:pt x="103" y="72"/>
                    <a:pt x="98" y="79"/>
                    <a:pt x="94" y="87"/>
                  </a:cubicBezTo>
                  <a:cubicBezTo>
                    <a:pt x="87" y="103"/>
                    <a:pt x="77" y="119"/>
                    <a:pt x="74" y="137"/>
                  </a:cubicBezTo>
                  <a:cubicBezTo>
                    <a:pt x="72" y="145"/>
                    <a:pt x="71" y="154"/>
                    <a:pt x="71" y="163"/>
                  </a:cubicBezTo>
                  <a:cubicBezTo>
                    <a:pt x="71" y="168"/>
                    <a:pt x="71" y="172"/>
                    <a:pt x="72" y="177"/>
                  </a:cubicBezTo>
                  <a:cubicBezTo>
                    <a:pt x="72" y="178"/>
                    <a:pt x="72" y="179"/>
                    <a:pt x="72" y="181"/>
                  </a:cubicBezTo>
                  <a:cubicBezTo>
                    <a:pt x="69" y="178"/>
                    <a:pt x="65" y="177"/>
                    <a:pt x="63" y="173"/>
                  </a:cubicBezTo>
                  <a:cubicBezTo>
                    <a:pt x="58" y="164"/>
                    <a:pt x="47" y="163"/>
                    <a:pt x="38" y="160"/>
                  </a:cubicBezTo>
                  <a:cubicBezTo>
                    <a:pt x="35" y="159"/>
                    <a:pt x="32" y="159"/>
                    <a:pt x="30" y="158"/>
                  </a:cubicBezTo>
                  <a:cubicBezTo>
                    <a:pt x="26" y="152"/>
                    <a:pt x="23" y="145"/>
                    <a:pt x="19" y="139"/>
                  </a:cubicBezTo>
                  <a:cubicBezTo>
                    <a:pt x="13" y="133"/>
                    <a:pt x="6" y="127"/>
                    <a:pt x="0" y="122"/>
                  </a:cubicBezTo>
                  <a:cubicBezTo>
                    <a:pt x="0" y="126"/>
                    <a:pt x="0" y="126"/>
                    <a:pt x="0" y="126"/>
                  </a:cubicBezTo>
                  <a:cubicBezTo>
                    <a:pt x="1" y="127"/>
                    <a:pt x="2" y="128"/>
                    <a:pt x="3" y="129"/>
                  </a:cubicBezTo>
                  <a:cubicBezTo>
                    <a:pt x="9" y="134"/>
                    <a:pt x="15" y="139"/>
                    <a:pt x="19" y="145"/>
                  </a:cubicBezTo>
                  <a:cubicBezTo>
                    <a:pt x="22" y="149"/>
                    <a:pt x="24" y="154"/>
                    <a:pt x="27" y="158"/>
                  </a:cubicBezTo>
                  <a:cubicBezTo>
                    <a:pt x="20" y="157"/>
                    <a:pt x="13" y="158"/>
                    <a:pt x="5" y="160"/>
                  </a:cubicBezTo>
                  <a:cubicBezTo>
                    <a:pt x="4" y="160"/>
                    <a:pt x="2" y="161"/>
                    <a:pt x="0" y="162"/>
                  </a:cubicBezTo>
                  <a:cubicBezTo>
                    <a:pt x="1" y="160"/>
                    <a:pt x="0" y="159"/>
                    <a:pt x="0" y="157"/>
                  </a:cubicBezTo>
                  <a:cubicBezTo>
                    <a:pt x="0" y="166"/>
                    <a:pt x="0" y="166"/>
                    <a:pt x="0" y="166"/>
                  </a:cubicBezTo>
                  <a:cubicBezTo>
                    <a:pt x="5" y="163"/>
                    <a:pt x="10" y="162"/>
                    <a:pt x="15" y="162"/>
                  </a:cubicBezTo>
                  <a:cubicBezTo>
                    <a:pt x="27" y="159"/>
                    <a:pt x="38" y="163"/>
                    <a:pt x="49" y="167"/>
                  </a:cubicBezTo>
                  <a:cubicBezTo>
                    <a:pt x="52" y="168"/>
                    <a:pt x="57" y="169"/>
                    <a:pt x="59" y="173"/>
                  </a:cubicBezTo>
                  <a:cubicBezTo>
                    <a:pt x="60" y="174"/>
                    <a:pt x="61" y="176"/>
                    <a:pt x="62" y="178"/>
                  </a:cubicBezTo>
                  <a:cubicBezTo>
                    <a:pt x="65" y="182"/>
                    <a:pt x="70" y="183"/>
                    <a:pt x="73" y="188"/>
                  </a:cubicBezTo>
                  <a:cubicBezTo>
                    <a:pt x="79" y="197"/>
                    <a:pt x="80" y="209"/>
                    <a:pt x="81" y="220"/>
                  </a:cubicBezTo>
                  <a:cubicBezTo>
                    <a:pt x="81" y="231"/>
                    <a:pt x="82" y="242"/>
                    <a:pt x="84" y="253"/>
                  </a:cubicBezTo>
                  <a:cubicBezTo>
                    <a:pt x="86" y="264"/>
                    <a:pt x="87" y="275"/>
                    <a:pt x="90" y="285"/>
                  </a:cubicBezTo>
                  <a:cubicBezTo>
                    <a:pt x="97" y="304"/>
                    <a:pt x="108" y="320"/>
                    <a:pt x="114" y="338"/>
                  </a:cubicBezTo>
                  <a:cubicBezTo>
                    <a:pt x="114" y="339"/>
                    <a:pt x="114" y="339"/>
                    <a:pt x="115" y="339"/>
                  </a:cubicBezTo>
                  <a:cubicBezTo>
                    <a:pt x="115" y="339"/>
                    <a:pt x="115" y="340"/>
                    <a:pt x="115" y="340"/>
                  </a:cubicBezTo>
                  <a:cubicBezTo>
                    <a:pt x="114" y="343"/>
                    <a:pt x="115" y="346"/>
                    <a:pt x="118" y="348"/>
                  </a:cubicBezTo>
                  <a:cubicBezTo>
                    <a:pt x="122" y="353"/>
                    <a:pt x="124" y="359"/>
                    <a:pt x="127" y="365"/>
                  </a:cubicBezTo>
                  <a:cubicBezTo>
                    <a:pt x="128" y="366"/>
                    <a:pt x="131" y="374"/>
                    <a:pt x="129" y="374"/>
                  </a:cubicBezTo>
                  <a:cubicBezTo>
                    <a:pt x="128" y="374"/>
                    <a:pt x="126" y="374"/>
                    <a:pt x="125" y="374"/>
                  </a:cubicBezTo>
                  <a:cubicBezTo>
                    <a:pt x="124" y="376"/>
                    <a:pt x="123" y="377"/>
                    <a:pt x="124" y="378"/>
                  </a:cubicBezTo>
                  <a:cubicBezTo>
                    <a:pt x="118" y="374"/>
                    <a:pt x="115" y="366"/>
                    <a:pt x="109" y="361"/>
                  </a:cubicBezTo>
                  <a:cubicBezTo>
                    <a:pt x="108" y="360"/>
                    <a:pt x="106" y="360"/>
                    <a:pt x="106" y="362"/>
                  </a:cubicBezTo>
                  <a:cubicBezTo>
                    <a:pt x="105" y="367"/>
                    <a:pt x="108" y="371"/>
                    <a:pt x="110" y="375"/>
                  </a:cubicBezTo>
                  <a:cubicBezTo>
                    <a:pt x="110" y="375"/>
                    <a:pt x="114" y="383"/>
                    <a:pt x="112" y="382"/>
                  </a:cubicBezTo>
                  <a:cubicBezTo>
                    <a:pt x="110" y="382"/>
                    <a:pt x="107" y="380"/>
                    <a:pt x="105" y="379"/>
                  </a:cubicBezTo>
                  <a:cubicBezTo>
                    <a:pt x="102" y="378"/>
                    <a:pt x="98" y="378"/>
                    <a:pt x="97" y="381"/>
                  </a:cubicBezTo>
                  <a:cubicBezTo>
                    <a:pt x="96" y="382"/>
                    <a:pt x="96" y="382"/>
                    <a:pt x="96" y="382"/>
                  </a:cubicBezTo>
                  <a:cubicBezTo>
                    <a:pt x="90" y="377"/>
                    <a:pt x="82" y="372"/>
                    <a:pt x="75" y="368"/>
                  </a:cubicBezTo>
                  <a:cubicBezTo>
                    <a:pt x="66" y="363"/>
                    <a:pt x="57" y="357"/>
                    <a:pt x="47" y="352"/>
                  </a:cubicBezTo>
                  <a:cubicBezTo>
                    <a:pt x="38" y="348"/>
                    <a:pt x="29" y="342"/>
                    <a:pt x="20" y="337"/>
                  </a:cubicBezTo>
                  <a:cubicBezTo>
                    <a:pt x="13" y="333"/>
                    <a:pt x="7" y="329"/>
                    <a:pt x="0" y="326"/>
                  </a:cubicBezTo>
                  <a:cubicBezTo>
                    <a:pt x="0" y="330"/>
                    <a:pt x="0" y="330"/>
                    <a:pt x="0" y="330"/>
                  </a:cubicBezTo>
                  <a:cubicBezTo>
                    <a:pt x="7" y="333"/>
                    <a:pt x="13" y="337"/>
                    <a:pt x="20" y="341"/>
                  </a:cubicBezTo>
                  <a:cubicBezTo>
                    <a:pt x="29" y="346"/>
                    <a:pt x="38" y="351"/>
                    <a:pt x="47" y="356"/>
                  </a:cubicBezTo>
                  <a:cubicBezTo>
                    <a:pt x="52" y="359"/>
                    <a:pt x="56" y="361"/>
                    <a:pt x="61" y="363"/>
                  </a:cubicBezTo>
                  <a:cubicBezTo>
                    <a:pt x="60" y="363"/>
                    <a:pt x="59" y="363"/>
                    <a:pt x="58" y="363"/>
                  </a:cubicBezTo>
                  <a:cubicBezTo>
                    <a:pt x="56" y="362"/>
                    <a:pt x="54" y="360"/>
                    <a:pt x="51" y="359"/>
                  </a:cubicBezTo>
                  <a:cubicBezTo>
                    <a:pt x="51" y="359"/>
                    <a:pt x="50" y="359"/>
                    <a:pt x="50" y="359"/>
                  </a:cubicBezTo>
                  <a:cubicBezTo>
                    <a:pt x="48" y="357"/>
                    <a:pt x="45" y="356"/>
                    <a:pt x="43" y="356"/>
                  </a:cubicBezTo>
                  <a:cubicBezTo>
                    <a:pt x="32" y="352"/>
                    <a:pt x="20" y="349"/>
                    <a:pt x="9" y="348"/>
                  </a:cubicBezTo>
                  <a:cubicBezTo>
                    <a:pt x="6" y="348"/>
                    <a:pt x="3" y="348"/>
                    <a:pt x="0" y="347"/>
                  </a:cubicBezTo>
                  <a:cubicBezTo>
                    <a:pt x="0" y="350"/>
                    <a:pt x="0" y="350"/>
                    <a:pt x="0" y="350"/>
                  </a:cubicBezTo>
                  <a:cubicBezTo>
                    <a:pt x="12" y="352"/>
                    <a:pt x="25" y="353"/>
                    <a:pt x="37" y="356"/>
                  </a:cubicBezTo>
                  <a:cubicBezTo>
                    <a:pt x="41" y="357"/>
                    <a:pt x="45" y="359"/>
                    <a:pt x="48" y="360"/>
                  </a:cubicBezTo>
                  <a:cubicBezTo>
                    <a:pt x="48" y="360"/>
                    <a:pt x="48" y="361"/>
                    <a:pt x="48" y="361"/>
                  </a:cubicBezTo>
                  <a:cubicBezTo>
                    <a:pt x="51" y="366"/>
                    <a:pt x="54" y="370"/>
                    <a:pt x="56" y="374"/>
                  </a:cubicBezTo>
                  <a:cubicBezTo>
                    <a:pt x="59" y="380"/>
                    <a:pt x="61" y="386"/>
                    <a:pt x="64" y="392"/>
                  </a:cubicBezTo>
                  <a:cubicBezTo>
                    <a:pt x="70" y="403"/>
                    <a:pt x="78" y="412"/>
                    <a:pt x="87" y="421"/>
                  </a:cubicBezTo>
                  <a:cubicBezTo>
                    <a:pt x="91" y="425"/>
                    <a:pt x="96" y="428"/>
                    <a:pt x="101" y="432"/>
                  </a:cubicBezTo>
                  <a:cubicBezTo>
                    <a:pt x="107" y="436"/>
                    <a:pt x="111" y="442"/>
                    <a:pt x="115" y="448"/>
                  </a:cubicBezTo>
                  <a:cubicBezTo>
                    <a:pt x="122" y="460"/>
                    <a:pt x="126" y="473"/>
                    <a:pt x="131" y="485"/>
                  </a:cubicBezTo>
                  <a:cubicBezTo>
                    <a:pt x="131" y="485"/>
                    <a:pt x="131" y="486"/>
                    <a:pt x="131" y="486"/>
                  </a:cubicBezTo>
                  <a:cubicBezTo>
                    <a:pt x="130" y="489"/>
                    <a:pt x="131" y="492"/>
                    <a:pt x="132" y="495"/>
                  </a:cubicBezTo>
                  <a:cubicBezTo>
                    <a:pt x="134" y="499"/>
                    <a:pt x="135" y="503"/>
                    <a:pt x="135" y="507"/>
                  </a:cubicBezTo>
                  <a:cubicBezTo>
                    <a:pt x="136" y="515"/>
                    <a:pt x="137" y="524"/>
                    <a:pt x="142" y="531"/>
                  </a:cubicBezTo>
                  <a:cubicBezTo>
                    <a:pt x="146" y="535"/>
                    <a:pt x="151" y="538"/>
                    <a:pt x="154" y="542"/>
                  </a:cubicBezTo>
                  <a:cubicBezTo>
                    <a:pt x="158" y="545"/>
                    <a:pt x="162" y="549"/>
                    <a:pt x="166" y="553"/>
                  </a:cubicBezTo>
                  <a:cubicBezTo>
                    <a:pt x="175" y="561"/>
                    <a:pt x="184" y="569"/>
                    <a:pt x="194" y="575"/>
                  </a:cubicBezTo>
                  <a:cubicBezTo>
                    <a:pt x="204" y="582"/>
                    <a:pt x="213" y="588"/>
                    <a:pt x="224" y="594"/>
                  </a:cubicBezTo>
                  <a:cubicBezTo>
                    <a:pt x="228" y="596"/>
                    <a:pt x="232" y="598"/>
                    <a:pt x="237" y="599"/>
                  </a:cubicBezTo>
                  <a:cubicBezTo>
                    <a:pt x="243" y="600"/>
                    <a:pt x="248" y="602"/>
                    <a:pt x="253" y="606"/>
                  </a:cubicBezTo>
                  <a:cubicBezTo>
                    <a:pt x="257" y="609"/>
                    <a:pt x="261" y="612"/>
                    <a:pt x="265" y="615"/>
                  </a:cubicBezTo>
                  <a:cubicBezTo>
                    <a:pt x="270" y="618"/>
                    <a:pt x="272" y="621"/>
                    <a:pt x="275" y="626"/>
                  </a:cubicBezTo>
                  <a:cubicBezTo>
                    <a:pt x="270" y="632"/>
                    <a:pt x="277" y="639"/>
                    <a:pt x="281" y="643"/>
                  </a:cubicBezTo>
                  <a:cubicBezTo>
                    <a:pt x="291" y="651"/>
                    <a:pt x="296" y="663"/>
                    <a:pt x="303" y="673"/>
                  </a:cubicBezTo>
                  <a:cubicBezTo>
                    <a:pt x="312" y="684"/>
                    <a:pt x="322" y="694"/>
                    <a:pt x="329" y="706"/>
                  </a:cubicBezTo>
                  <a:cubicBezTo>
                    <a:pt x="334" y="716"/>
                    <a:pt x="340" y="726"/>
                    <a:pt x="345" y="736"/>
                  </a:cubicBezTo>
                  <a:cubicBezTo>
                    <a:pt x="348" y="741"/>
                    <a:pt x="351" y="747"/>
                    <a:pt x="353" y="753"/>
                  </a:cubicBezTo>
                  <a:cubicBezTo>
                    <a:pt x="354" y="758"/>
                    <a:pt x="352" y="762"/>
                    <a:pt x="352" y="766"/>
                  </a:cubicBezTo>
                  <a:cubicBezTo>
                    <a:pt x="352" y="768"/>
                    <a:pt x="353" y="770"/>
                    <a:pt x="353" y="771"/>
                  </a:cubicBezTo>
                  <a:cubicBezTo>
                    <a:pt x="353" y="771"/>
                    <a:pt x="353" y="772"/>
                    <a:pt x="353" y="772"/>
                  </a:cubicBezTo>
                  <a:cubicBezTo>
                    <a:pt x="352" y="777"/>
                    <a:pt x="353" y="783"/>
                    <a:pt x="353" y="789"/>
                  </a:cubicBezTo>
                  <a:cubicBezTo>
                    <a:pt x="354" y="795"/>
                    <a:pt x="354" y="800"/>
                    <a:pt x="354" y="806"/>
                  </a:cubicBezTo>
                  <a:cubicBezTo>
                    <a:pt x="353" y="809"/>
                    <a:pt x="353" y="812"/>
                    <a:pt x="352" y="815"/>
                  </a:cubicBezTo>
                  <a:cubicBezTo>
                    <a:pt x="356" y="815"/>
                    <a:pt x="356" y="815"/>
                    <a:pt x="356" y="815"/>
                  </a:cubicBezTo>
                  <a:cubicBezTo>
                    <a:pt x="357" y="810"/>
                    <a:pt x="357" y="805"/>
                    <a:pt x="357" y="800"/>
                  </a:cubicBezTo>
                  <a:cubicBezTo>
                    <a:pt x="357" y="791"/>
                    <a:pt x="357" y="782"/>
                    <a:pt x="356" y="774"/>
                  </a:cubicBezTo>
                  <a:cubicBezTo>
                    <a:pt x="358" y="775"/>
                    <a:pt x="362" y="775"/>
                    <a:pt x="366" y="773"/>
                  </a:cubicBezTo>
                  <a:cubicBezTo>
                    <a:pt x="373" y="770"/>
                    <a:pt x="385" y="768"/>
                    <a:pt x="389" y="760"/>
                  </a:cubicBezTo>
                  <a:cubicBezTo>
                    <a:pt x="393" y="752"/>
                    <a:pt x="394" y="744"/>
                    <a:pt x="392" y="735"/>
                  </a:cubicBezTo>
                  <a:cubicBezTo>
                    <a:pt x="392" y="735"/>
                    <a:pt x="393" y="735"/>
                    <a:pt x="393" y="735"/>
                  </a:cubicBezTo>
                  <a:cubicBezTo>
                    <a:pt x="393" y="735"/>
                    <a:pt x="394" y="734"/>
                    <a:pt x="393" y="734"/>
                  </a:cubicBezTo>
                  <a:cubicBezTo>
                    <a:pt x="392" y="731"/>
                    <a:pt x="391" y="729"/>
                    <a:pt x="390" y="726"/>
                  </a:cubicBezTo>
                  <a:cubicBezTo>
                    <a:pt x="391" y="727"/>
                    <a:pt x="393" y="728"/>
                    <a:pt x="394" y="729"/>
                  </a:cubicBezTo>
                  <a:cubicBezTo>
                    <a:pt x="397" y="730"/>
                    <a:pt x="399" y="731"/>
                    <a:pt x="402" y="732"/>
                  </a:cubicBezTo>
                  <a:cubicBezTo>
                    <a:pt x="398" y="732"/>
                    <a:pt x="396" y="739"/>
                    <a:pt x="397" y="743"/>
                  </a:cubicBezTo>
                  <a:cubicBezTo>
                    <a:pt x="397" y="743"/>
                    <a:pt x="398" y="743"/>
                    <a:pt x="398" y="743"/>
                  </a:cubicBezTo>
                  <a:cubicBezTo>
                    <a:pt x="399" y="740"/>
                    <a:pt x="400" y="732"/>
                    <a:pt x="404" y="733"/>
                  </a:cubicBezTo>
                  <a:cubicBezTo>
                    <a:pt x="405" y="733"/>
                    <a:pt x="405" y="732"/>
                    <a:pt x="405" y="732"/>
                  </a:cubicBezTo>
                  <a:cubicBezTo>
                    <a:pt x="411" y="732"/>
                    <a:pt x="417" y="731"/>
                    <a:pt x="421" y="726"/>
                  </a:cubicBezTo>
                  <a:cubicBezTo>
                    <a:pt x="420" y="728"/>
                    <a:pt x="421" y="730"/>
                    <a:pt x="421" y="732"/>
                  </a:cubicBezTo>
                  <a:cubicBezTo>
                    <a:pt x="427" y="752"/>
                    <a:pt x="465" y="751"/>
                    <a:pt x="469" y="732"/>
                  </a:cubicBezTo>
                  <a:cubicBezTo>
                    <a:pt x="469" y="732"/>
                    <a:pt x="470" y="731"/>
                    <a:pt x="470" y="731"/>
                  </a:cubicBezTo>
                  <a:cubicBezTo>
                    <a:pt x="469" y="734"/>
                    <a:pt x="468" y="736"/>
                    <a:pt x="467" y="738"/>
                  </a:cubicBezTo>
                  <a:cubicBezTo>
                    <a:pt x="463" y="745"/>
                    <a:pt x="455" y="749"/>
                    <a:pt x="447" y="750"/>
                  </a:cubicBezTo>
                  <a:cubicBezTo>
                    <a:pt x="439" y="751"/>
                    <a:pt x="431" y="750"/>
                    <a:pt x="425" y="746"/>
                  </a:cubicBezTo>
                  <a:cubicBezTo>
                    <a:pt x="419" y="743"/>
                    <a:pt x="415" y="738"/>
                    <a:pt x="411" y="732"/>
                  </a:cubicBezTo>
                  <a:cubicBezTo>
                    <a:pt x="411" y="732"/>
                    <a:pt x="410" y="732"/>
                    <a:pt x="410" y="733"/>
                  </a:cubicBezTo>
                  <a:cubicBezTo>
                    <a:pt x="412" y="749"/>
                    <a:pt x="433" y="756"/>
                    <a:pt x="447" y="753"/>
                  </a:cubicBezTo>
                  <a:cubicBezTo>
                    <a:pt x="453" y="752"/>
                    <a:pt x="459" y="751"/>
                    <a:pt x="463" y="748"/>
                  </a:cubicBezTo>
                  <a:cubicBezTo>
                    <a:pt x="461" y="759"/>
                    <a:pt x="460" y="772"/>
                    <a:pt x="458" y="784"/>
                  </a:cubicBezTo>
                  <a:cubicBezTo>
                    <a:pt x="456" y="793"/>
                    <a:pt x="454" y="803"/>
                    <a:pt x="454" y="812"/>
                  </a:cubicBezTo>
                  <a:cubicBezTo>
                    <a:pt x="454" y="813"/>
                    <a:pt x="454" y="813"/>
                    <a:pt x="454" y="813"/>
                  </a:cubicBezTo>
                  <a:cubicBezTo>
                    <a:pt x="453" y="805"/>
                    <a:pt x="453" y="798"/>
                    <a:pt x="455" y="791"/>
                  </a:cubicBezTo>
                  <a:cubicBezTo>
                    <a:pt x="455" y="790"/>
                    <a:pt x="454" y="790"/>
                    <a:pt x="454" y="790"/>
                  </a:cubicBezTo>
                  <a:cubicBezTo>
                    <a:pt x="450" y="797"/>
                    <a:pt x="450" y="806"/>
                    <a:pt x="451" y="814"/>
                  </a:cubicBezTo>
                  <a:cubicBezTo>
                    <a:pt x="451" y="814"/>
                    <a:pt x="451" y="815"/>
                    <a:pt x="451" y="815"/>
                  </a:cubicBezTo>
                  <a:cubicBezTo>
                    <a:pt x="459" y="815"/>
                    <a:pt x="459" y="815"/>
                    <a:pt x="459" y="815"/>
                  </a:cubicBezTo>
                  <a:cubicBezTo>
                    <a:pt x="476" y="808"/>
                    <a:pt x="492" y="798"/>
                    <a:pt x="507" y="788"/>
                  </a:cubicBezTo>
                  <a:cubicBezTo>
                    <a:pt x="525" y="776"/>
                    <a:pt x="543" y="763"/>
                    <a:pt x="561" y="752"/>
                  </a:cubicBezTo>
                  <a:cubicBezTo>
                    <a:pt x="579" y="740"/>
                    <a:pt x="597" y="727"/>
                    <a:pt x="616" y="716"/>
                  </a:cubicBezTo>
                  <a:cubicBezTo>
                    <a:pt x="631" y="707"/>
                    <a:pt x="645" y="697"/>
                    <a:pt x="658" y="686"/>
                  </a:cubicBezTo>
                  <a:cubicBezTo>
                    <a:pt x="653" y="695"/>
                    <a:pt x="653" y="705"/>
                    <a:pt x="660" y="713"/>
                  </a:cubicBezTo>
                  <a:cubicBezTo>
                    <a:pt x="662" y="716"/>
                    <a:pt x="665" y="718"/>
                    <a:pt x="668" y="720"/>
                  </a:cubicBezTo>
                  <a:cubicBezTo>
                    <a:pt x="664" y="721"/>
                    <a:pt x="661" y="724"/>
                    <a:pt x="658" y="726"/>
                  </a:cubicBezTo>
                  <a:cubicBezTo>
                    <a:pt x="651" y="731"/>
                    <a:pt x="645" y="736"/>
                    <a:pt x="638" y="741"/>
                  </a:cubicBezTo>
                  <a:cubicBezTo>
                    <a:pt x="628" y="749"/>
                    <a:pt x="617" y="756"/>
                    <a:pt x="606" y="762"/>
                  </a:cubicBezTo>
                  <a:cubicBezTo>
                    <a:pt x="596" y="767"/>
                    <a:pt x="586" y="774"/>
                    <a:pt x="577" y="781"/>
                  </a:cubicBezTo>
                  <a:cubicBezTo>
                    <a:pt x="560" y="794"/>
                    <a:pt x="541" y="804"/>
                    <a:pt x="523" y="815"/>
                  </a:cubicBezTo>
                  <a:cubicBezTo>
                    <a:pt x="530" y="815"/>
                    <a:pt x="530" y="815"/>
                    <a:pt x="530" y="815"/>
                  </a:cubicBezTo>
                  <a:cubicBezTo>
                    <a:pt x="546" y="805"/>
                    <a:pt x="563" y="795"/>
                    <a:pt x="578" y="784"/>
                  </a:cubicBezTo>
                  <a:cubicBezTo>
                    <a:pt x="597" y="771"/>
                    <a:pt x="617" y="760"/>
                    <a:pt x="636" y="747"/>
                  </a:cubicBezTo>
                  <a:cubicBezTo>
                    <a:pt x="643" y="742"/>
                    <a:pt x="649" y="738"/>
                    <a:pt x="656" y="732"/>
                  </a:cubicBezTo>
                  <a:cubicBezTo>
                    <a:pt x="660" y="729"/>
                    <a:pt x="666" y="721"/>
                    <a:pt x="672" y="721"/>
                  </a:cubicBezTo>
                  <a:cubicBezTo>
                    <a:pt x="676" y="721"/>
                    <a:pt x="680" y="721"/>
                    <a:pt x="684" y="720"/>
                  </a:cubicBezTo>
                  <a:cubicBezTo>
                    <a:pt x="689" y="718"/>
                    <a:pt x="693" y="716"/>
                    <a:pt x="698" y="714"/>
                  </a:cubicBezTo>
                  <a:cubicBezTo>
                    <a:pt x="702" y="713"/>
                    <a:pt x="706" y="713"/>
                    <a:pt x="710" y="712"/>
                  </a:cubicBezTo>
                  <a:cubicBezTo>
                    <a:pt x="712" y="713"/>
                    <a:pt x="715" y="714"/>
                    <a:pt x="719" y="714"/>
                  </a:cubicBezTo>
                  <a:cubicBezTo>
                    <a:pt x="727" y="715"/>
                    <a:pt x="736" y="713"/>
                    <a:pt x="741" y="706"/>
                  </a:cubicBezTo>
                  <a:cubicBezTo>
                    <a:pt x="744" y="702"/>
                    <a:pt x="747" y="698"/>
                    <a:pt x="747" y="693"/>
                  </a:cubicBezTo>
                  <a:cubicBezTo>
                    <a:pt x="747" y="692"/>
                    <a:pt x="748" y="691"/>
                    <a:pt x="748" y="690"/>
                  </a:cubicBezTo>
                  <a:cubicBezTo>
                    <a:pt x="751" y="688"/>
                    <a:pt x="754" y="686"/>
                    <a:pt x="757" y="683"/>
                  </a:cubicBezTo>
                  <a:cubicBezTo>
                    <a:pt x="769" y="675"/>
                    <a:pt x="780" y="665"/>
                    <a:pt x="792" y="656"/>
                  </a:cubicBezTo>
                  <a:cubicBezTo>
                    <a:pt x="802" y="647"/>
                    <a:pt x="813" y="639"/>
                    <a:pt x="821" y="628"/>
                  </a:cubicBezTo>
                  <a:cubicBezTo>
                    <a:pt x="821" y="628"/>
                    <a:pt x="821" y="628"/>
                    <a:pt x="821" y="629"/>
                  </a:cubicBezTo>
                  <a:cubicBezTo>
                    <a:pt x="822" y="644"/>
                    <a:pt x="825" y="659"/>
                    <a:pt x="830" y="673"/>
                  </a:cubicBezTo>
                  <a:cubicBezTo>
                    <a:pt x="833" y="681"/>
                    <a:pt x="836" y="688"/>
                    <a:pt x="840" y="695"/>
                  </a:cubicBezTo>
                  <a:cubicBezTo>
                    <a:pt x="843" y="702"/>
                    <a:pt x="846" y="709"/>
                    <a:pt x="850" y="715"/>
                  </a:cubicBezTo>
                  <a:cubicBezTo>
                    <a:pt x="858" y="725"/>
                    <a:pt x="868" y="734"/>
                    <a:pt x="881" y="735"/>
                  </a:cubicBezTo>
                  <a:cubicBezTo>
                    <a:pt x="888" y="736"/>
                    <a:pt x="895" y="735"/>
                    <a:pt x="902" y="735"/>
                  </a:cubicBezTo>
                  <a:cubicBezTo>
                    <a:pt x="910" y="735"/>
                    <a:pt x="917" y="735"/>
                    <a:pt x="924" y="734"/>
                  </a:cubicBezTo>
                  <a:cubicBezTo>
                    <a:pt x="932" y="733"/>
                    <a:pt x="940" y="732"/>
                    <a:pt x="948" y="729"/>
                  </a:cubicBezTo>
                  <a:cubicBezTo>
                    <a:pt x="953" y="727"/>
                    <a:pt x="960" y="725"/>
                    <a:pt x="965" y="721"/>
                  </a:cubicBezTo>
                  <a:cubicBezTo>
                    <a:pt x="973" y="712"/>
                    <a:pt x="980" y="697"/>
                    <a:pt x="980" y="684"/>
                  </a:cubicBezTo>
                  <a:cubicBezTo>
                    <a:pt x="980" y="670"/>
                    <a:pt x="973" y="658"/>
                    <a:pt x="967" y="646"/>
                  </a:cubicBezTo>
                  <a:cubicBezTo>
                    <a:pt x="960" y="631"/>
                    <a:pt x="953" y="616"/>
                    <a:pt x="943" y="603"/>
                  </a:cubicBezTo>
                  <a:cubicBezTo>
                    <a:pt x="940" y="599"/>
                    <a:pt x="936" y="593"/>
                    <a:pt x="931" y="588"/>
                  </a:cubicBezTo>
                  <a:cubicBezTo>
                    <a:pt x="935" y="588"/>
                    <a:pt x="939" y="588"/>
                    <a:pt x="942" y="588"/>
                  </a:cubicBezTo>
                  <a:cubicBezTo>
                    <a:pt x="943" y="589"/>
                    <a:pt x="943" y="589"/>
                    <a:pt x="944" y="589"/>
                  </a:cubicBezTo>
                  <a:cubicBezTo>
                    <a:pt x="947" y="588"/>
                    <a:pt x="954" y="592"/>
                    <a:pt x="957" y="593"/>
                  </a:cubicBezTo>
                  <a:cubicBezTo>
                    <a:pt x="961" y="594"/>
                    <a:pt x="966" y="596"/>
                    <a:pt x="970" y="598"/>
                  </a:cubicBezTo>
                  <a:cubicBezTo>
                    <a:pt x="977" y="600"/>
                    <a:pt x="984" y="600"/>
                    <a:pt x="991" y="600"/>
                  </a:cubicBezTo>
                  <a:cubicBezTo>
                    <a:pt x="997" y="601"/>
                    <a:pt x="1003" y="601"/>
                    <a:pt x="1009" y="600"/>
                  </a:cubicBezTo>
                  <a:cubicBezTo>
                    <a:pt x="1023" y="598"/>
                    <a:pt x="1036" y="595"/>
                    <a:pt x="1050" y="593"/>
                  </a:cubicBezTo>
                  <a:cubicBezTo>
                    <a:pt x="1057" y="592"/>
                    <a:pt x="1064" y="590"/>
                    <a:pt x="1071" y="589"/>
                  </a:cubicBezTo>
                  <a:cubicBezTo>
                    <a:pt x="1078" y="589"/>
                    <a:pt x="1084" y="588"/>
                    <a:pt x="1091" y="588"/>
                  </a:cubicBezTo>
                  <a:cubicBezTo>
                    <a:pt x="1098" y="587"/>
                    <a:pt x="1105" y="585"/>
                    <a:pt x="1112" y="582"/>
                  </a:cubicBezTo>
                  <a:cubicBezTo>
                    <a:pt x="1119" y="579"/>
                    <a:pt x="1127" y="576"/>
                    <a:pt x="1135" y="574"/>
                  </a:cubicBezTo>
                  <a:cubicBezTo>
                    <a:pt x="1143" y="571"/>
                    <a:pt x="1155" y="567"/>
                    <a:pt x="1159" y="560"/>
                  </a:cubicBezTo>
                  <a:cubicBezTo>
                    <a:pt x="1161" y="558"/>
                    <a:pt x="1162" y="554"/>
                    <a:pt x="1160" y="552"/>
                  </a:cubicBezTo>
                  <a:close/>
                  <a:moveTo>
                    <a:pt x="1016" y="424"/>
                  </a:moveTo>
                  <a:cubicBezTo>
                    <a:pt x="1028" y="421"/>
                    <a:pt x="1041" y="418"/>
                    <a:pt x="1054" y="415"/>
                  </a:cubicBezTo>
                  <a:cubicBezTo>
                    <a:pt x="1065" y="413"/>
                    <a:pt x="1078" y="410"/>
                    <a:pt x="1090" y="412"/>
                  </a:cubicBezTo>
                  <a:cubicBezTo>
                    <a:pt x="1103" y="414"/>
                    <a:pt x="1115" y="423"/>
                    <a:pt x="1117" y="436"/>
                  </a:cubicBezTo>
                  <a:cubicBezTo>
                    <a:pt x="1118" y="439"/>
                    <a:pt x="1117" y="445"/>
                    <a:pt x="1120" y="447"/>
                  </a:cubicBezTo>
                  <a:cubicBezTo>
                    <a:pt x="1125" y="449"/>
                    <a:pt x="1129" y="449"/>
                    <a:pt x="1132" y="454"/>
                  </a:cubicBezTo>
                  <a:cubicBezTo>
                    <a:pt x="1137" y="464"/>
                    <a:pt x="1134" y="477"/>
                    <a:pt x="1129" y="486"/>
                  </a:cubicBezTo>
                  <a:cubicBezTo>
                    <a:pt x="1123" y="498"/>
                    <a:pt x="1116" y="510"/>
                    <a:pt x="1108" y="519"/>
                  </a:cubicBezTo>
                  <a:cubicBezTo>
                    <a:pt x="1103" y="524"/>
                    <a:pt x="1099" y="528"/>
                    <a:pt x="1095" y="533"/>
                  </a:cubicBezTo>
                  <a:cubicBezTo>
                    <a:pt x="1092" y="536"/>
                    <a:pt x="1089" y="540"/>
                    <a:pt x="1084" y="541"/>
                  </a:cubicBezTo>
                  <a:cubicBezTo>
                    <a:pt x="1084" y="541"/>
                    <a:pt x="1084" y="541"/>
                    <a:pt x="1084" y="541"/>
                  </a:cubicBezTo>
                  <a:cubicBezTo>
                    <a:pt x="1078" y="541"/>
                    <a:pt x="1072" y="542"/>
                    <a:pt x="1066" y="542"/>
                  </a:cubicBezTo>
                  <a:cubicBezTo>
                    <a:pt x="1049" y="544"/>
                    <a:pt x="1033" y="545"/>
                    <a:pt x="1016" y="545"/>
                  </a:cubicBezTo>
                  <a:cubicBezTo>
                    <a:pt x="1007" y="545"/>
                    <a:pt x="998" y="545"/>
                    <a:pt x="989" y="545"/>
                  </a:cubicBezTo>
                  <a:cubicBezTo>
                    <a:pt x="991" y="544"/>
                    <a:pt x="992" y="544"/>
                    <a:pt x="994" y="544"/>
                  </a:cubicBezTo>
                  <a:cubicBezTo>
                    <a:pt x="996" y="544"/>
                    <a:pt x="999" y="544"/>
                    <a:pt x="1002" y="544"/>
                  </a:cubicBezTo>
                  <a:cubicBezTo>
                    <a:pt x="1001" y="544"/>
                    <a:pt x="1001" y="544"/>
                    <a:pt x="1001" y="544"/>
                  </a:cubicBezTo>
                  <a:cubicBezTo>
                    <a:pt x="1001" y="544"/>
                    <a:pt x="1001" y="545"/>
                    <a:pt x="1001" y="545"/>
                  </a:cubicBezTo>
                  <a:cubicBezTo>
                    <a:pt x="1005" y="545"/>
                    <a:pt x="1008" y="544"/>
                    <a:pt x="1012" y="544"/>
                  </a:cubicBezTo>
                  <a:cubicBezTo>
                    <a:pt x="1013" y="544"/>
                    <a:pt x="1014" y="544"/>
                    <a:pt x="1015" y="544"/>
                  </a:cubicBezTo>
                  <a:cubicBezTo>
                    <a:pt x="1021" y="544"/>
                    <a:pt x="1027" y="544"/>
                    <a:pt x="1033" y="543"/>
                  </a:cubicBezTo>
                  <a:cubicBezTo>
                    <a:pt x="1040" y="541"/>
                    <a:pt x="1045" y="539"/>
                    <a:pt x="1051" y="537"/>
                  </a:cubicBezTo>
                  <a:cubicBezTo>
                    <a:pt x="1052" y="537"/>
                    <a:pt x="1051" y="536"/>
                    <a:pt x="1051" y="536"/>
                  </a:cubicBezTo>
                  <a:cubicBezTo>
                    <a:pt x="1045" y="538"/>
                    <a:pt x="1038" y="540"/>
                    <a:pt x="1031" y="541"/>
                  </a:cubicBezTo>
                  <a:cubicBezTo>
                    <a:pt x="1030" y="541"/>
                    <a:pt x="1028" y="541"/>
                    <a:pt x="1026" y="541"/>
                  </a:cubicBezTo>
                  <a:cubicBezTo>
                    <a:pt x="1033" y="540"/>
                    <a:pt x="1038" y="537"/>
                    <a:pt x="1044" y="536"/>
                  </a:cubicBezTo>
                  <a:cubicBezTo>
                    <a:pt x="1045" y="535"/>
                    <a:pt x="1045" y="535"/>
                    <a:pt x="1044" y="535"/>
                  </a:cubicBezTo>
                  <a:cubicBezTo>
                    <a:pt x="1037" y="536"/>
                    <a:pt x="1029" y="539"/>
                    <a:pt x="1022" y="540"/>
                  </a:cubicBezTo>
                  <a:cubicBezTo>
                    <a:pt x="1018" y="541"/>
                    <a:pt x="1015" y="541"/>
                    <a:pt x="1011" y="541"/>
                  </a:cubicBezTo>
                  <a:cubicBezTo>
                    <a:pt x="1011" y="541"/>
                    <a:pt x="1010" y="541"/>
                    <a:pt x="1010" y="541"/>
                  </a:cubicBezTo>
                  <a:cubicBezTo>
                    <a:pt x="1007" y="541"/>
                    <a:pt x="1003" y="541"/>
                    <a:pt x="1000" y="541"/>
                  </a:cubicBezTo>
                  <a:cubicBezTo>
                    <a:pt x="1007" y="539"/>
                    <a:pt x="1014" y="536"/>
                    <a:pt x="1020" y="534"/>
                  </a:cubicBezTo>
                  <a:cubicBezTo>
                    <a:pt x="1021" y="534"/>
                    <a:pt x="1020" y="533"/>
                    <a:pt x="1020" y="533"/>
                  </a:cubicBezTo>
                  <a:cubicBezTo>
                    <a:pt x="1008" y="537"/>
                    <a:pt x="996" y="540"/>
                    <a:pt x="984" y="543"/>
                  </a:cubicBezTo>
                  <a:cubicBezTo>
                    <a:pt x="984" y="543"/>
                    <a:pt x="984" y="543"/>
                    <a:pt x="984" y="543"/>
                  </a:cubicBezTo>
                  <a:cubicBezTo>
                    <a:pt x="982" y="543"/>
                    <a:pt x="981" y="543"/>
                    <a:pt x="979" y="544"/>
                  </a:cubicBezTo>
                  <a:cubicBezTo>
                    <a:pt x="978" y="544"/>
                    <a:pt x="977" y="544"/>
                    <a:pt x="977" y="544"/>
                  </a:cubicBezTo>
                  <a:cubicBezTo>
                    <a:pt x="981" y="542"/>
                    <a:pt x="985" y="539"/>
                    <a:pt x="989" y="537"/>
                  </a:cubicBezTo>
                  <a:cubicBezTo>
                    <a:pt x="996" y="533"/>
                    <a:pt x="1004" y="529"/>
                    <a:pt x="1012" y="527"/>
                  </a:cubicBezTo>
                  <a:cubicBezTo>
                    <a:pt x="1012" y="527"/>
                    <a:pt x="1012" y="526"/>
                    <a:pt x="1012" y="526"/>
                  </a:cubicBezTo>
                  <a:cubicBezTo>
                    <a:pt x="1003" y="528"/>
                    <a:pt x="997" y="531"/>
                    <a:pt x="989" y="535"/>
                  </a:cubicBezTo>
                  <a:cubicBezTo>
                    <a:pt x="985" y="536"/>
                    <a:pt x="982" y="538"/>
                    <a:pt x="978" y="540"/>
                  </a:cubicBezTo>
                  <a:cubicBezTo>
                    <a:pt x="976" y="541"/>
                    <a:pt x="973" y="542"/>
                    <a:pt x="971" y="543"/>
                  </a:cubicBezTo>
                  <a:cubicBezTo>
                    <a:pt x="970" y="543"/>
                    <a:pt x="969" y="543"/>
                    <a:pt x="968" y="543"/>
                  </a:cubicBezTo>
                  <a:cubicBezTo>
                    <a:pt x="962" y="542"/>
                    <a:pt x="955" y="541"/>
                    <a:pt x="950" y="544"/>
                  </a:cubicBezTo>
                  <a:cubicBezTo>
                    <a:pt x="946" y="546"/>
                    <a:pt x="943" y="548"/>
                    <a:pt x="941" y="552"/>
                  </a:cubicBezTo>
                  <a:cubicBezTo>
                    <a:pt x="938" y="550"/>
                    <a:pt x="933" y="551"/>
                    <a:pt x="930" y="551"/>
                  </a:cubicBezTo>
                  <a:cubicBezTo>
                    <a:pt x="929" y="551"/>
                    <a:pt x="928" y="551"/>
                    <a:pt x="927" y="551"/>
                  </a:cubicBezTo>
                  <a:cubicBezTo>
                    <a:pt x="937" y="549"/>
                    <a:pt x="947" y="544"/>
                    <a:pt x="956" y="541"/>
                  </a:cubicBezTo>
                  <a:cubicBezTo>
                    <a:pt x="964" y="538"/>
                    <a:pt x="971" y="535"/>
                    <a:pt x="978" y="532"/>
                  </a:cubicBezTo>
                  <a:cubicBezTo>
                    <a:pt x="985" y="528"/>
                    <a:pt x="993" y="524"/>
                    <a:pt x="1001" y="521"/>
                  </a:cubicBezTo>
                  <a:cubicBezTo>
                    <a:pt x="1001" y="520"/>
                    <a:pt x="1001" y="519"/>
                    <a:pt x="1000" y="520"/>
                  </a:cubicBezTo>
                  <a:cubicBezTo>
                    <a:pt x="992" y="523"/>
                    <a:pt x="985" y="527"/>
                    <a:pt x="977" y="530"/>
                  </a:cubicBezTo>
                  <a:cubicBezTo>
                    <a:pt x="970" y="533"/>
                    <a:pt x="963" y="535"/>
                    <a:pt x="955" y="538"/>
                  </a:cubicBezTo>
                  <a:cubicBezTo>
                    <a:pt x="942" y="543"/>
                    <a:pt x="928" y="548"/>
                    <a:pt x="914" y="549"/>
                  </a:cubicBezTo>
                  <a:cubicBezTo>
                    <a:pt x="913" y="549"/>
                    <a:pt x="913" y="550"/>
                    <a:pt x="912" y="550"/>
                  </a:cubicBezTo>
                  <a:cubicBezTo>
                    <a:pt x="912" y="550"/>
                    <a:pt x="911" y="550"/>
                    <a:pt x="911" y="550"/>
                  </a:cubicBezTo>
                  <a:cubicBezTo>
                    <a:pt x="909" y="550"/>
                    <a:pt x="907" y="550"/>
                    <a:pt x="905" y="550"/>
                  </a:cubicBezTo>
                  <a:cubicBezTo>
                    <a:pt x="905" y="550"/>
                    <a:pt x="906" y="549"/>
                    <a:pt x="906" y="549"/>
                  </a:cubicBezTo>
                  <a:cubicBezTo>
                    <a:pt x="906" y="549"/>
                    <a:pt x="907" y="549"/>
                    <a:pt x="907" y="549"/>
                  </a:cubicBezTo>
                  <a:cubicBezTo>
                    <a:pt x="911" y="549"/>
                    <a:pt x="915" y="547"/>
                    <a:pt x="919" y="545"/>
                  </a:cubicBezTo>
                  <a:cubicBezTo>
                    <a:pt x="924" y="543"/>
                    <a:pt x="929" y="540"/>
                    <a:pt x="934" y="538"/>
                  </a:cubicBezTo>
                  <a:cubicBezTo>
                    <a:pt x="944" y="532"/>
                    <a:pt x="954" y="526"/>
                    <a:pt x="965" y="523"/>
                  </a:cubicBezTo>
                  <a:cubicBezTo>
                    <a:pt x="966" y="522"/>
                    <a:pt x="966" y="521"/>
                    <a:pt x="965" y="521"/>
                  </a:cubicBezTo>
                  <a:cubicBezTo>
                    <a:pt x="954" y="525"/>
                    <a:pt x="944" y="529"/>
                    <a:pt x="934" y="534"/>
                  </a:cubicBezTo>
                  <a:cubicBezTo>
                    <a:pt x="929" y="536"/>
                    <a:pt x="924" y="539"/>
                    <a:pt x="919" y="541"/>
                  </a:cubicBezTo>
                  <a:cubicBezTo>
                    <a:pt x="916" y="543"/>
                    <a:pt x="912" y="544"/>
                    <a:pt x="909" y="545"/>
                  </a:cubicBezTo>
                  <a:cubicBezTo>
                    <a:pt x="910" y="545"/>
                    <a:pt x="910" y="544"/>
                    <a:pt x="910" y="544"/>
                  </a:cubicBezTo>
                  <a:cubicBezTo>
                    <a:pt x="911" y="543"/>
                    <a:pt x="912" y="543"/>
                    <a:pt x="913" y="542"/>
                  </a:cubicBezTo>
                  <a:cubicBezTo>
                    <a:pt x="916" y="541"/>
                    <a:pt x="919" y="539"/>
                    <a:pt x="921" y="538"/>
                  </a:cubicBezTo>
                  <a:cubicBezTo>
                    <a:pt x="928" y="534"/>
                    <a:pt x="934" y="529"/>
                    <a:pt x="940" y="525"/>
                  </a:cubicBezTo>
                  <a:cubicBezTo>
                    <a:pt x="947" y="521"/>
                    <a:pt x="954" y="517"/>
                    <a:pt x="960" y="513"/>
                  </a:cubicBezTo>
                  <a:cubicBezTo>
                    <a:pt x="967" y="508"/>
                    <a:pt x="974" y="504"/>
                    <a:pt x="980" y="500"/>
                  </a:cubicBezTo>
                  <a:cubicBezTo>
                    <a:pt x="981" y="500"/>
                    <a:pt x="980" y="500"/>
                    <a:pt x="980" y="500"/>
                  </a:cubicBezTo>
                  <a:cubicBezTo>
                    <a:pt x="964" y="508"/>
                    <a:pt x="950" y="518"/>
                    <a:pt x="934" y="527"/>
                  </a:cubicBezTo>
                  <a:cubicBezTo>
                    <a:pt x="928" y="531"/>
                    <a:pt x="923" y="534"/>
                    <a:pt x="917" y="537"/>
                  </a:cubicBezTo>
                  <a:cubicBezTo>
                    <a:pt x="918" y="535"/>
                    <a:pt x="920" y="534"/>
                    <a:pt x="921" y="532"/>
                  </a:cubicBezTo>
                  <a:cubicBezTo>
                    <a:pt x="921" y="532"/>
                    <a:pt x="921" y="532"/>
                    <a:pt x="921" y="532"/>
                  </a:cubicBezTo>
                  <a:cubicBezTo>
                    <a:pt x="926" y="532"/>
                    <a:pt x="930" y="529"/>
                    <a:pt x="934" y="526"/>
                  </a:cubicBezTo>
                  <a:cubicBezTo>
                    <a:pt x="939" y="523"/>
                    <a:pt x="943" y="520"/>
                    <a:pt x="948" y="517"/>
                  </a:cubicBezTo>
                  <a:cubicBezTo>
                    <a:pt x="957" y="510"/>
                    <a:pt x="965" y="503"/>
                    <a:pt x="972" y="495"/>
                  </a:cubicBezTo>
                  <a:cubicBezTo>
                    <a:pt x="973" y="494"/>
                    <a:pt x="972" y="494"/>
                    <a:pt x="972" y="494"/>
                  </a:cubicBezTo>
                  <a:cubicBezTo>
                    <a:pt x="964" y="503"/>
                    <a:pt x="955" y="510"/>
                    <a:pt x="945" y="516"/>
                  </a:cubicBezTo>
                  <a:cubicBezTo>
                    <a:pt x="940" y="519"/>
                    <a:pt x="936" y="522"/>
                    <a:pt x="931" y="524"/>
                  </a:cubicBezTo>
                  <a:cubicBezTo>
                    <a:pt x="930" y="525"/>
                    <a:pt x="929" y="525"/>
                    <a:pt x="928" y="526"/>
                  </a:cubicBezTo>
                  <a:cubicBezTo>
                    <a:pt x="928" y="526"/>
                    <a:pt x="928" y="526"/>
                    <a:pt x="928" y="525"/>
                  </a:cubicBezTo>
                  <a:cubicBezTo>
                    <a:pt x="928" y="525"/>
                    <a:pt x="928" y="525"/>
                    <a:pt x="928" y="525"/>
                  </a:cubicBezTo>
                  <a:cubicBezTo>
                    <a:pt x="934" y="521"/>
                    <a:pt x="939" y="517"/>
                    <a:pt x="945" y="513"/>
                  </a:cubicBezTo>
                  <a:cubicBezTo>
                    <a:pt x="950" y="510"/>
                    <a:pt x="953" y="508"/>
                    <a:pt x="957" y="502"/>
                  </a:cubicBezTo>
                  <a:cubicBezTo>
                    <a:pt x="957" y="502"/>
                    <a:pt x="957" y="502"/>
                    <a:pt x="957" y="502"/>
                  </a:cubicBezTo>
                  <a:cubicBezTo>
                    <a:pt x="960" y="499"/>
                    <a:pt x="963" y="496"/>
                    <a:pt x="965" y="494"/>
                  </a:cubicBezTo>
                  <a:cubicBezTo>
                    <a:pt x="974" y="485"/>
                    <a:pt x="983" y="476"/>
                    <a:pt x="994" y="469"/>
                  </a:cubicBezTo>
                  <a:cubicBezTo>
                    <a:pt x="994" y="469"/>
                    <a:pt x="994" y="468"/>
                    <a:pt x="993" y="469"/>
                  </a:cubicBezTo>
                  <a:cubicBezTo>
                    <a:pt x="983" y="474"/>
                    <a:pt x="975" y="483"/>
                    <a:pt x="966" y="491"/>
                  </a:cubicBezTo>
                  <a:cubicBezTo>
                    <a:pt x="964" y="492"/>
                    <a:pt x="962" y="494"/>
                    <a:pt x="960" y="496"/>
                  </a:cubicBezTo>
                  <a:cubicBezTo>
                    <a:pt x="957" y="497"/>
                    <a:pt x="954" y="499"/>
                    <a:pt x="951" y="501"/>
                  </a:cubicBezTo>
                  <a:cubicBezTo>
                    <a:pt x="953" y="499"/>
                    <a:pt x="955" y="497"/>
                    <a:pt x="957" y="495"/>
                  </a:cubicBezTo>
                  <a:cubicBezTo>
                    <a:pt x="964" y="488"/>
                    <a:pt x="972" y="481"/>
                    <a:pt x="979" y="475"/>
                  </a:cubicBezTo>
                  <a:cubicBezTo>
                    <a:pt x="982" y="471"/>
                    <a:pt x="986" y="468"/>
                    <a:pt x="989" y="465"/>
                  </a:cubicBezTo>
                  <a:cubicBezTo>
                    <a:pt x="993" y="461"/>
                    <a:pt x="997" y="459"/>
                    <a:pt x="1001" y="457"/>
                  </a:cubicBezTo>
                  <a:cubicBezTo>
                    <a:pt x="1006" y="453"/>
                    <a:pt x="1012" y="448"/>
                    <a:pt x="1019" y="447"/>
                  </a:cubicBezTo>
                  <a:cubicBezTo>
                    <a:pt x="1019" y="447"/>
                    <a:pt x="1019" y="446"/>
                    <a:pt x="1019" y="446"/>
                  </a:cubicBezTo>
                  <a:cubicBezTo>
                    <a:pt x="1013" y="446"/>
                    <a:pt x="1008" y="449"/>
                    <a:pt x="1003" y="453"/>
                  </a:cubicBezTo>
                  <a:cubicBezTo>
                    <a:pt x="997" y="458"/>
                    <a:pt x="990" y="462"/>
                    <a:pt x="984" y="468"/>
                  </a:cubicBezTo>
                  <a:cubicBezTo>
                    <a:pt x="975" y="474"/>
                    <a:pt x="967" y="481"/>
                    <a:pt x="959" y="489"/>
                  </a:cubicBezTo>
                  <a:cubicBezTo>
                    <a:pt x="955" y="492"/>
                    <a:pt x="951" y="497"/>
                    <a:pt x="947" y="501"/>
                  </a:cubicBezTo>
                  <a:cubicBezTo>
                    <a:pt x="955" y="492"/>
                    <a:pt x="964" y="484"/>
                    <a:pt x="972" y="476"/>
                  </a:cubicBezTo>
                  <a:cubicBezTo>
                    <a:pt x="977" y="471"/>
                    <a:pt x="982" y="465"/>
                    <a:pt x="987" y="462"/>
                  </a:cubicBezTo>
                  <a:cubicBezTo>
                    <a:pt x="992" y="459"/>
                    <a:pt x="996" y="457"/>
                    <a:pt x="1000" y="452"/>
                  </a:cubicBezTo>
                  <a:cubicBezTo>
                    <a:pt x="1001" y="452"/>
                    <a:pt x="1000" y="451"/>
                    <a:pt x="999" y="451"/>
                  </a:cubicBezTo>
                  <a:cubicBezTo>
                    <a:pt x="990" y="461"/>
                    <a:pt x="978" y="467"/>
                    <a:pt x="969" y="476"/>
                  </a:cubicBezTo>
                  <a:cubicBezTo>
                    <a:pt x="962" y="483"/>
                    <a:pt x="954" y="489"/>
                    <a:pt x="948" y="496"/>
                  </a:cubicBezTo>
                  <a:cubicBezTo>
                    <a:pt x="949" y="494"/>
                    <a:pt x="950" y="492"/>
                    <a:pt x="951" y="490"/>
                  </a:cubicBezTo>
                  <a:cubicBezTo>
                    <a:pt x="952" y="491"/>
                    <a:pt x="952" y="491"/>
                    <a:pt x="953" y="491"/>
                  </a:cubicBezTo>
                  <a:cubicBezTo>
                    <a:pt x="958" y="487"/>
                    <a:pt x="962" y="481"/>
                    <a:pt x="966" y="476"/>
                  </a:cubicBezTo>
                  <a:cubicBezTo>
                    <a:pt x="970" y="471"/>
                    <a:pt x="974" y="467"/>
                    <a:pt x="979" y="463"/>
                  </a:cubicBezTo>
                  <a:cubicBezTo>
                    <a:pt x="988" y="454"/>
                    <a:pt x="999" y="447"/>
                    <a:pt x="1008" y="439"/>
                  </a:cubicBezTo>
                  <a:cubicBezTo>
                    <a:pt x="1009" y="439"/>
                    <a:pt x="1008" y="439"/>
                    <a:pt x="1008" y="439"/>
                  </a:cubicBezTo>
                  <a:cubicBezTo>
                    <a:pt x="996" y="444"/>
                    <a:pt x="987" y="453"/>
                    <a:pt x="977" y="461"/>
                  </a:cubicBezTo>
                  <a:cubicBezTo>
                    <a:pt x="972" y="466"/>
                    <a:pt x="968" y="471"/>
                    <a:pt x="963" y="475"/>
                  </a:cubicBezTo>
                  <a:cubicBezTo>
                    <a:pt x="961" y="478"/>
                    <a:pt x="959" y="480"/>
                    <a:pt x="957" y="482"/>
                  </a:cubicBezTo>
                  <a:cubicBezTo>
                    <a:pt x="965" y="470"/>
                    <a:pt x="972" y="457"/>
                    <a:pt x="976" y="443"/>
                  </a:cubicBezTo>
                  <a:cubicBezTo>
                    <a:pt x="977" y="441"/>
                    <a:pt x="977" y="439"/>
                    <a:pt x="978" y="438"/>
                  </a:cubicBezTo>
                  <a:cubicBezTo>
                    <a:pt x="978" y="438"/>
                    <a:pt x="979" y="437"/>
                    <a:pt x="979" y="437"/>
                  </a:cubicBezTo>
                  <a:cubicBezTo>
                    <a:pt x="990" y="431"/>
                    <a:pt x="1004" y="428"/>
                    <a:pt x="1016" y="424"/>
                  </a:cubicBezTo>
                  <a:close/>
                  <a:moveTo>
                    <a:pt x="893" y="481"/>
                  </a:moveTo>
                  <a:cubicBezTo>
                    <a:pt x="893" y="481"/>
                    <a:pt x="893" y="481"/>
                    <a:pt x="893" y="481"/>
                  </a:cubicBezTo>
                  <a:cubicBezTo>
                    <a:pt x="893" y="481"/>
                    <a:pt x="893" y="481"/>
                    <a:pt x="894" y="481"/>
                  </a:cubicBezTo>
                  <a:cubicBezTo>
                    <a:pt x="895" y="480"/>
                    <a:pt x="894" y="478"/>
                    <a:pt x="894" y="477"/>
                  </a:cubicBezTo>
                  <a:cubicBezTo>
                    <a:pt x="895" y="474"/>
                    <a:pt x="895" y="471"/>
                    <a:pt x="896" y="469"/>
                  </a:cubicBezTo>
                  <a:cubicBezTo>
                    <a:pt x="896" y="466"/>
                    <a:pt x="896" y="462"/>
                    <a:pt x="895" y="459"/>
                  </a:cubicBezTo>
                  <a:cubicBezTo>
                    <a:pt x="895" y="456"/>
                    <a:pt x="896" y="452"/>
                    <a:pt x="895" y="448"/>
                  </a:cubicBezTo>
                  <a:cubicBezTo>
                    <a:pt x="895" y="448"/>
                    <a:pt x="894" y="448"/>
                    <a:pt x="894" y="448"/>
                  </a:cubicBezTo>
                  <a:cubicBezTo>
                    <a:pt x="893" y="452"/>
                    <a:pt x="894" y="455"/>
                    <a:pt x="894" y="459"/>
                  </a:cubicBezTo>
                  <a:cubicBezTo>
                    <a:pt x="894" y="462"/>
                    <a:pt x="893" y="466"/>
                    <a:pt x="894" y="469"/>
                  </a:cubicBezTo>
                  <a:cubicBezTo>
                    <a:pt x="894" y="471"/>
                    <a:pt x="893" y="474"/>
                    <a:pt x="892" y="477"/>
                  </a:cubicBezTo>
                  <a:cubicBezTo>
                    <a:pt x="892" y="476"/>
                    <a:pt x="892" y="475"/>
                    <a:pt x="892" y="475"/>
                  </a:cubicBezTo>
                  <a:cubicBezTo>
                    <a:pt x="890" y="465"/>
                    <a:pt x="889" y="455"/>
                    <a:pt x="885" y="446"/>
                  </a:cubicBezTo>
                  <a:cubicBezTo>
                    <a:pt x="883" y="441"/>
                    <a:pt x="880" y="437"/>
                    <a:pt x="877" y="432"/>
                  </a:cubicBezTo>
                  <a:cubicBezTo>
                    <a:pt x="877" y="428"/>
                    <a:pt x="875" y="424"/>
                    <a:pt x="874" y="420"/>
                  </a:cubicBezTo>
                  <a:cubicBezTo>
                    <a:pt x="873" y="414"/>
                    <a:pt x="872" y="408"/>
                    <a:pt x="873" y="403"/>
                  </a:cubicBezTo>
                  <a:cubicBezTo>
                    <a:pt x="873" y="402"/>
                    <a:pt x="871" y="401"/>
                    <a:pt x="871" y="402"/>
                  </a:cubicBezTo>
                  <a:cubicBezTo>
                    <a:pt x="871" y="408"/>
                    <a:pt x="871" y="413"/>
                    <a:pt x="872" y="419"/>
                  </a:cubicBezTo>
                  <a:cubicBezTo>
                    <a:pt x="872" y="422"/>
                    <a:pt x="873" y="425"/>
                    <a:pt x="874" y="427"/>
                  </a:cubicBezTo>
                  <a:cubicBezTo>
                    <a:pt x="870" y="422"/>
                    <a:pt x="865" y="417"/>
                    <a:pt x="859" y="412"/>
                  </a:cubicBezTo>
                  <a:cubicBezTo>
                    <a:pt x="859" y="408"/>
                    <a:pt x="858" y="405"/>
                    <a:pt x="857" y="402"/>
                  </a:cubicBezTo>
                  <a:cubicBezTo>
                    <a:pt x="856" y="397"/>
                    <a:pt x="856" y="390"/>
                    <a:pt x="857" y="385"/>
                  </a:cubicBezTo>
                  <a:cubicBezTo>
                    <a:pt x="857" y="384"/>
                    <a:pt x="855" y="383"/>
                    <a:pt x="855" y="385"/>
                  </a:cubicBezTo>
                  <a:cubicBezTo>
                    <a:pt x="855" y="391"/>
                    <a:pt x="855" y="396"/>
                    <a:pt x="856" y="402"/>
                  </a:cubicBezTo>
                  <a:cubicBezTo>
                    <a:pt x="856" y="404"/>
                    <a:pt x="856" y="407"/>
                    <a:pt x="857" y="410"/>
                  </a:cubicBezTo>
                  <a:cubicBezTo>
                    <a:pt x="855" y="408"/>
                    <a:pt x="853" y="407"/>
                    <a:pt x="851" y="405"/>
                  </a:cubicBezTo>
                  <a:cubicBezTo>
                    <a:pt x="851" y="404"/>
                    <a:pt x="851" y="403"/>
                    <a:pt x="851" y="402"/>
                  </a:cubicBezTo>
                  <a:cubicBezTo>
                    <a:pt x="851" y="401"/>
                    <a:pt x="850" y="400"/>
                    <a:pt x="850" y="399"/>
                  </a:cubicBezTo>
                  <a:cubicBezTo>
                    <a:pt x="850" y="398"/>
                    <a:pt x="848" y="398"/>
                    <a:pt x="848" y="399"/>
                  </a:cubicBezTo>
                  <a:cubicBezTo>
                    <a:pt x="848" y="400"/>
                    <a:pt x="848" y="402"/>
                    <a:pt x="849" y="403"/>
                  </a:cubicBezTo>
                  <a:cubicBezTo>
                    <a:pt x="849" y="403"/>
                    <a:pt x="849" y="403"/>
                    <a:pt x="849" y="404"/>
                  </a:cubicBezTo>
                  <a:cubicBezTo>
                    <a:pt x="841" y="399"/>
                    <a:pt x="833" y="396"/>
                    <a:pt x="824" y="394"/>
                  </a:cubicBezTo>
                  <a:cubicBezTo>
                    <a:pt x="821" y="394"/>
                    <a:pt x="816" y="391"/>
                    <a:pt x="812" y="391"/>
                  </a:cubicBezTo>
                  <a:cubicBezTo>
                    <a:pt x="813" y="390"/>
                    <a:pt x="814" y="390"/>
                    <a:pt x="815" y="389"/>
                  </a:cubicBezTo>
                  <a:cubicBezTo>
                    <a:pt x="820" y="385"/>
                    <a:pt x="824" y="382"/>
                    <a:pt x="828" y="378"/>
                  </a:cubicBezTo>
                  <a:cubicBezTo>
                    <a:pt x="836" y="372"/>
                    <a:pt x="851" y="362"/>
                    <a:pt x="854" y="350"/>
                  </a:cubicBezTo>
                  <a:cubicBezTo>
                    <a:pt x="854" y="350"/>
                    <a:pt x="855" y="350"/>
                    <a:pt x="855" y="349"/>
                  </a:cubicBezTo>
                  <a:cubicBezTo>
                    <a:pt x="855" y="335"/>
                    <a:pt x="848" y="321"/>
                    <a:pt x="838" y="310"/>
                  </a:cubicBezTo>
                  <a:cubicBezTo>
                    <a:pt x="838" y="310"/>
                    <a:pt x="838" y="309"/>
                    <a:pt x="838" y="309"/>
                  </a:cubicBezTo>
                  <a:cubicBezTo>
                    <a:pt x="839" y="309"/>
                    <a:pt x="839" y="308"/>
                    <a:pt x="839" y="308"/>
                  </a:cubicBezTo>
                  <a:cubicBezTo>
                    <a:pt x="840" y="305"/>
                    <a:pt x="845" y="302"/>
                    <a:pt x="847" y="300"/>
                  </a:cubicBezTo>
                  <a:cubicBezTo>
                    <a:pt x="851" y="295"/>
                    <a:pt x="856" y="290"/>
                    <a:pt x="860" y="285"/>
                  </a:cubicBezTo>
                  <a:cubicBezTo>
                    <a:pt x="864" y="280"/>
                    <a:pt x="868" y="274"/>
                    <a:pt x="874" y="272"/>
                  </a:cubicBezTo>
                  <a:cubicBezTo>
                    <a:pt x="879" y="270"/>
                    <a:pt x="883" y="269"/>
                    <a:pt x="886" y="266"/>
                  </a:cubicBezTo>
                  <a:cubicBezTo>
                    <a:pt x="899" y="257"/>
                    <a:pt x="911" y="251"/>
                    <a:pt x="927" y="252"/>
                  </a:cubicBezTo>
                  <a:cubicBezTo>
                    <a:pt x="945" y="254"/>
                    <a:pt x="957" y="264"/>
                    <a:pt x="966" y="280"/>
                  </a:cubicBezTo>
                  <a:cubicBezTo>
                    <a:pt x="980" y="306"/>
                    <a:pt x="988" y="337"/>
                    <a:pt x="988" y="367"/>
                  </a:cubicBezTo>
                  <a:cubicBezTo>
                    <a:pt x="986" y="382"/>
                    <a:pt x="984" y="397"/>
                    <a:pt x="978" y="411"/>
                  </a:cubicBezTo>
                  <a:cubicBezTo>
                    <a:pt x="972" y="429"/>
                    <a:pt x="962" y="446"/>
                    <a:pt x="953" y="463"/>
                  </a:cubicBezTo>
                  <a:cubicBezTo>
                    <a:pt x="945" y="478"/>
                    <a:pt x="935" y="492"/>
                    <a:pt x="924" y="505"/>
                  </a:cubicBezTo>
                  <a:cubicBezTo>
                    <a:pt x="926" y="501"/>
                    <a:pt x="929" y="496"/>
                    <a:pt x="931" y="492"/>
                  </a:cubicBezTo>
                  <a:cubicBezTo>
                    <a:pt x="933" y="487"/>
                    <a:pt x="935" y="482"/>
                    <a:pt x="938" y="478"/>
                  </a:cubicBezTo>
                  <a:cubicBezTo>
                    <a:pt x="939" y="478"/>
                    <a:pt x="938" y="477"/>
                    <a:pt x="938" y="477"/>
                  </a:cubicBezTo>
                  <a:cubicBezTo>
                    <a:pt x="933" y="480"/>
                    <a:pt x="932" y="486"/>
                    <a:pt x="929" y="491"/>
                  </a:cubicBezTo>
                  <a:cubicBezTo>
                    <a:pt x="926" y="497"/>
                    <a:pt x="921" y="503"/>
                    <a:pt x="920" y="510"/>
                  </a:cubicBezTo>
                  <a:cubicBezTo>
                    <a:pt x="920" y="510"/>
                    <a:pt x="919" y="510"/>
                    <a:pt x="919" y="511"/>
                  </a:cubicBezTo>
                  <a:cubicBezTo>
                    <a:pt x="913" y="517"/>
                    <a:pt x="907" y="524"/>
                    <a:pt x="901" y="530"/>
                  </a:cubicBezTo>
                  <a:cubicBezTo>
                    <a:pt x="901" y="529"/>
                    <a:pt x="902" y="527"/>
                    <a:pt x="902" y="526"/>
                  </a:cubicBezTo>
                  <a:cubicBezTo>
                    <a:pt x="904" y="522"/>
                    <a:pt x="907" y="517"/>
                    <a:pt x="909" y="513"/>
                  </a:cubicBezTo>
                  <a:cubicBezTo>
                    <a:pt x="910" y="513"/>
                    <a:pt x="909" y="513"/>
                    <a:pt x="909" y="513"/>
                  </a:cubicBezTo>
                  <a:cubicBezTo>
                    <a:pt x="908" y="514"/>
                    <a:pt x="906" y="516"/>
                    <a:pt x="905" y="517"/>
                  </a:cubicBezTo>
                  <a:cubicBezTo>
                    <a:pt x="906" y="517"/>
                    <a:pt x="906" y="516"/>
                    <a:pt x="906" y="516"/>
                  </a:cubicBezTo>
                  <a:cubicBezTo>
                    <a:pt x="909" y="507"/>
                    <a:pt x="912" y="498"/>
                    <a:pt x="913" y="488"/>
                  </a:cubicBezTo>
                  <a:cubicBezTo>
                    <a:pt x="913" y="488"/>
                    <a:pt x="912" y="488"/>
                    <a:pt x="912" y="488"/>
                  </a:cubicBezTo>
                  <a:cubicBezTo>
                    <a:pt x="909" y="497"/>
                    <a:pt x="908" y="506"/>
                    <a:pt x="904" y="515"/>
                  </a:cubicBezTo>
                  <a:cubicBezTo>
                    <a:pt x="901" y="522"/>
                    <a:pt x="898" y="529"/>
                    <a:pt x="894" y="535"/>
                  </a:cubicBezTo>
                  <a:cubicBezTo>
                    <a:pt x="894" y="535"/>
                    <a:pt x="894" y="535"/>
                    <a:pt x="894" y="535"/>
                  </a:cubicBezTo>
                  <a:cubicBezTo>
                    <a:pt x="893" y="537"/>
                    <a:pt x="891" y="538"/>
                    <a:pt x="890" y="540"/>
                  </a:cubicBezTo>
                  <a:cubicBezTo>
                    <a:pt x="890" y="538"/>
                    <a:pt x="890" y="537"/>
                    <a:pt x="890" y="535"/>
                  </a:cubicBezTo>
                  <a:cubicBezTo>
                    <a:pt x="891" y="526"/>
                    <a:pt x="894" y="516"/>
                    <a:pt x="894" y="507"/>
                  </a:cubicBezTo>
                  <a:cubicBezTo>
                    <a:pt x="894" y="498"/>
                    <a:pt x="894" y="490"/>
                    <a:pt x="893" y="481"/>
                  </a:cubicBezTo>
                  <a:close/>
                  <a:moveTo>
                    <a:pt x="713" y="477"/>
                  </a:moveTo>
                  <a:cubicBezTo>
                    <a:pt x="712" y="474"/>
                    <a:pt x="712" y="471"/>
                    <a:pt x="711" y="468"/>
                  </a:cubicBezTo>
                  <a:cubicBezTo>
                    <a:pt x="710" y="459"/>
                    <a:pt x="714" y="450"/>
                    <a:pt x="715" y="441"/>
                  </a:cubicBezTo>
                  <a:cubicBezTo>
                    <a:pt x="716" y="435"/>
                    <a:pt x="717" y="429"/>
                    <a:pt x="721" y="424"/>
                  </a:cubicBezTo>
                  <a:cubicBezTo>
                    <a:pt x="724" y="421"/>
                    <a:pt x="728" y="418"/>
                    <a:pt x="731" y="416"/>
                  </a:cubicBezTo>
                  <a:cubicBezTo>
                    <a:pt x="735" y="415"/>
                    <a:pt x="739" y="414"/>
                    <a:pt x="742" y="414"/>
                  </a:cubicBezTo>
                  <a:cubicBezTo>
                    <a:pt x="740" y="414"/>
                    <a:pt x="738" y="415"/>
                    <a:pt x="737" y="416"/>
                  </a:cubicBezTo>
                  <a:cubicBezTo>
                    <a:pt x="733" y="418"/>
                    <a:pt x="729" y="421"/>
                    <a:pt x="726" y="424"/>
                  </a:cubicBezTo>
                  <a:cubicBezTo>
                    <a:pt x="720" y="433"/>
                    <a:pt x="716" y="443"/>
                    <a:pt x="714" y="454"/>
                  </a:cubicBezTo>
                  <a:cubicBezTo>
                    <a:pt x="713" y="461"/>
                    <a:pt x="712" y="469"/>
                    <a:pt x="713" y="477"/>
                  </a:cubicBezTo>
                  <a:close/>
                  <a:moveTo>
                    <a:pt x="712" y="421"/>
                  </a:moveTo>
                  <a:cubicBezTo>
                    <a:pt x="712" y="420"/>
                    <a:pt x="711" y="418"/>
                    <a:pt x="709" y="416"/>
                  </a:cubicBezTo>
                  <a:cubicBezTo>
                    <a:pt x="712" y="417"/>
                    <a:pt x="715" y="417"/>
                    <a:pt x="717" y="417"/>
                  </a:cubicBezTo>
                  <a:cubicBezTo>
                    <a:pt x="720" y="417"/>
                    <a:pt x="723" y="417"/>
                    <a:pt x="726" y="416"/>
                  </a:cubicBezTo>
                  <a:cubicBezTo>
                    <a:pt x="721" y="419"/>
                    <a:pt x="718" y="423"/>
                    <a:pt x="715" y="428"/>
                  </a:cubicBezTo>
                  <a:cubicBezTo>
                    <a:pt x="714" y="425"/>
                    <a:pt x="713" y="421"/>
                    <a:pt x="712" y="421"/>
                  </a:cubicBezTo>
                  <a:close/>
                  <a:moveTo>
                    <a:pt x="741" y="410"/>
                  </a:moveTo>
                  <a:cubicBezTo>
                    <a:pt x="728" y="413"/>
                    <a:pt x="715" y="413"/>
                    <a:pt x="702" y="412"/>
                  </a:cubicBezTo>
                  <a:cubicBezTo>
                    <a:pt x="695" y="411"/>
                    <a:pt x="689" y="411"/>
                    <a:pt x="682" y="410"/>
                  </a:cubicBezTo>
                  <a:cubicBezTo>
                    <a:pt x="676" y="409"/>
                    <a:pt x="670" y="409"/>
                    <a:pt x="664" y="407"/>
                  </a:cubicBezTo>
                  <a:cubicBezTo>
                    <a:pt x="653" y="404"/>
                    <a:pt x="644" y="398"/>
                    <a:pt x="636" y="390"/>
                  </a:cubicBezTo>
                  <a:cubicBezTo>
                    <a:pt x="632" y="386"/>
                    <a:pt x="626" y="379"/>
                    <a:pt x="620" y="383"/>
                  </a:cubicBezTo>
                  <a:cubicBezTo>
                    <a:pt x="619" y="383"/>
                    <a:pt x="619" y="384"/>
                    <a:pt x="620" y="384"/>
                  </a:cubicBezTo>
                  <a:cubicBezTo>
                    <a:pt x="628" y="385"/>
                    <a:pt x="633" y="393"/>
                    <a:pt x="639" y="399"/>
                  </a:cubicBezTo>
                  <a:cubicBezTo>
                    <a:pt x="638" y="398"/>
                    <a:pt x="637" y="398"/>
                    <a:pt x="635" y="397"/>
                  </a:cubicBezTo>
                  <a:cubicBezTo>
                    <a:pt x="634" y="396"/>
                    <a:pt x="633" y="396"/>
                    <a:pt x="632" y="396"/>
                  </a:cubicBezTo>
                  <a:cubicBezTo>
                    <a:pt x="631" y="396"/>
                    <a:pt x="631" y="396"/>
                    <a:pt x="631" y="396"/>
                  </a:cubicBezTo>
                  <a:cubicBezTo>
                    <a:pt x="630" y="399"/>
                    <a:pt x="636" y="399"/>
                    <a:pt x="637" y="400"/>
                  </a:cubicBezTo>
                  <a:cubicBezTo>
                    <a:pt x="640" y="402"/>
                    <a:pt x="643" y="404"/>
                    <a:pt x="646" y="406"/>
                  </a:cubicBezTo>
                  <a:cubicBezTo>
                    <a:pt x="647" y="406"/>
                    <a:pt x="647" y="405"/>
                    <a:pt x="647" y="405"/>
                  </a:cubicBezTo>
                  <a:cubicBezTo>
                    <a:pt x="647" y="405"/>
                    <a:pt x="647" y="404"/>
                    <a:pt x="646" y="404"/>
                  </a:cubicBezTo>
                  <a:cubicBezTo>
                    <a:pt x="656" y="409"/>
                    <a:pt x="665" y="412"/>
                    <a:pt x="676" y="413"/>
                  </a:cubicBezTo>
                  <a:cubicBezTo>
                    <a:pt x="685" y="414"/>
                    <a:pt x="695" y="415"/>
                    <a:pt x="704" y="416"/>
                  </a:cubicBezTo>
                  <a:cubicBezTo>
                    <a:pt x="705" y="417"/>
                    <a:pt x="706" y="417"/>
                    <a:pt x="707" y="418"/>
                  </a:cubicBezTo>
                  <a:cubicBezTo>
                    <a:pt x="709" y="420"/>
                    <a:pt x="710" y="422"/>
                    <a:pt x="711" y="424"/>
                  </a:cubicBezTo>
                  <a:cubicBezTo>
                    <a:pt x="712" y="425"/>
                    <a:pt x="713" y="429"/>
                    <a:pt x="714" y="430"/>
                  </a:cubicBezTo>
                  <a:cubicBezTo>
                    <a:pt x="714" y="431"/>
                    <a:pt x="713" y="432"/>
                    <a:pt x="713" y="433"/>
                  </a:cubicBezTo>
                  <a:cubicBezTo>
                    <a:pt x="712" y="439"/>
                    <a:pt x="712" y="444"/>
                    <a:pt x="710" y="450"/>
                  </a:cubicBezTo>
                  <a:cubicBezTo>
                    <a:pt x="709" y="454"/>
                    <a:pt x="708" y="459"/>
                    <a:pt x="707" y="463"/>
                  </a:cubicBezTo>
                  <a:cubicBezTo>
                    <a:pt x="702" y="472"/>
                    <a:pt x="691" y="476"/>
                    <a:pt x="683" y="480"/>
                  </a:cubicBezTo>
                  <a:cubicBezTo>
                    <a:pt x="671" y="485"/>
                    <a:pt x="660" y="489"/>
                    <a:pt x="648" y="494"/>
                  </a:cubicBezTo>
                  <a:cubicBezTo>
                    <a:pt x="642" y="496"/>
                    <a:pt x="636" y="499"/>
                    <a:pt x="630" y="500"/>
                  </a:cubicBezTo>
                  <a:cubicBezTo>
                    <a:pt x="624" y="501"/>
                    <a:pt x="619" y="501"/>
                    <a:pt x="613" y="502"/>
                  </a:cubicBezTo>
                  <a:cubicBezTo>
                    <a:pt x="601" y="503"/>
                    <a:pt x="590" y="500"/>
                    <a:pt x="581" y="493"/>
                  </a:cubicBezTo>
                  <a:cubicBezTo>
                    <a:pt x="572" y="487"/>
                    <a:pt x="563" y="477"/>
                    <a:pt x="557" y="468"/>
                  </a:cubicBezTo>
                  <a:cubicBezTo>
                    <a:pt x="550" y="457"/>
                    <a:pt x="547" y="445"/>
                    <a:pt x="543" y="434"/>
                  </a:cubicBezTo>
                  <a:cubicBezTo>
                    <a:pt x="539" y="423"/>
                    <a:pt x="536" y="412"/>
                    <a:pt x="540" y="401"/>
                  </a:cubicBezTo>
                  <a:cubicBezTo>
                    <a:pt x="542" y="395"/>
                    <a:pt x="543" y="389"/>
                    <a:pt x="545" y="383"/>
                  </a:cubicBezTo>
                  <a:cubicBezTo>
                    <a:pt x="547" y="378"/>
                    <a:pt x="550" y="375"/>
                    <a:pt x="553" y="371"/>
                  </a:cubicBezTo>
                  <a:cubicBezTo>
                    <a:pt x="560" y="366"/>
                    <a:pt x="567" y="360"/>
                    <a:pt x="576" y="360"/>
                  </a:cubicBezTo>
                  <a:cubicBezTo>
                    <a:pt x="583" y="360"/>
                    <a:pt x="589" y="361"/>
                    <a:pt x="595" y="364"/>
                  </a:cubicBezTo>
                  <a:cubicBezTo>
                    <a:pt x="598" y="365"/>
                    <a:pt x="601" y="367"/>
                    <a:pt x="604" y="368"/>
                  </a:cubicBezTo>
                  <a:cubicBezTo>
                    <a:pt x="606" y="369"/>
                    <a:pt x="607" y="370"/>
                    <a:pt x="609" y="370"/>
                  </a:cubicBezTo>
                  <a:cubicBezTo>
                    <a:pt x="609" y="370"/>
                    <a:pt x="609" y="370"/>
                    <a:pt x="609" y="370"/>
                  </a:cubicBezTo>
                  <a:cubicBezTo>
                    <a:pt x="608" y="371"/>
                    <a:pt x="607" y="372"/>
                    <a:pt x="607" y="373"/>
                  </a:cubicBezTo>
                  <a:cubicBezTo>
                    <a:pt x="606" y="375"/>
                    <a:pt x="605" y="378"/>
                    <a:pt x="605" y="380"/>
                  </a:cubicBezTo>
                  <a:cubicBezTo>
                    <a:pt x="593" y="374"/>
                    <a:pt x="579" y="385"/>
                    <a:pt x="567" y="386"/>
                  </a:cubicBezTo>
                  <a:cubicBezTo>
                    <a:pt x="566" y="386"/>
                    <a:pt x="566" y="388"/>
                    <a:pt x="567" y="388"/>
                  </a:cubicBezTo>
                  <a:cubicBezTo>
                    <a:pt x="573" y="387"/>
                    <a:pt x="579" y="384"/>
                    <a:pt x="584" y="383"/>
                  </a:cubicBezTo>
                  <a:cubicBezTo>
                    <a:pt x="591" y="381"/>
                    <a:pt x="598" y="380"/>
                    <a:pt x="604" y="381"/>
                  </a:cubicBezTo>
                  <a:cubicBezTo>
                    <a:pt x="605" y="381"/>
                    <a:pt x="605" y="381"/>
                    <a:pt x="605" y="381"/>
                  </a:cubicBezTo>
                  <a:cubicBezTo>
                    <a:pt x="605" y="381"/>
                    <a:pt x="605" y="382"/>
                    <a:pt x="605" y="383"/>
                  </a:cubicBezTo>
                  <a:cubicBezTo>
                    <a:pt x="604" y="383"/>
                    <a:pt x="604" y="383"/>
                    <a:pt x="603" y="384"/>
                  </a:cubicBezTo>
                  <a:cubicBezTo>
                    <a:pt x="602" y="386"/>
                    <a:pt x="601" y="389"/>
                    <a:pt x="601" y="391"/>
                  </a:cubicBezTo>
                  <a:cubicBezTo>
                    <a:pt x="595" y="392"/>
                    <a:pt x="592" y="397"/>
                    <a:pt x="587" y="400"/>
                  </a:cubicBezTo>
                  <a:cubicBezTo>
                    <a:pt x="583" y="402"/>
                    <a:pt x="581" y="404"/>
                    <a:pt x="578" y="407"/>
                  </a:cubicBezTo>
                  <a:cubicBezTo>
                    <a:pt x="576" y="409"/>
                    <a:pt x="574" y="410"/>
                    <a:pt x="571" y="412"/>
                  </a:cubicBezTo>
                  <a:cubicBezTo>
                    <a:pt x="571" y="412"/>
                    <a:pt x="571" y="412"/>
                    <a:pt x="570" y="412"/>
                  </a:cubicBezTo>
                  <a:cubicBezTo>
                    <a:pt x="570" y="413"/>
                    <a:pt x="569" y="414"/>
                    <a:pt x="568" y="414"/>
                  </a:cubicBezTo>
                  <a:cubicBezTo>
                    <a:pt x="567" y="415"/>
                    <a:pt x="569" y="418"/>
                    <a:pt x="571" y="416"/>
                  </a:cubicBezTo>
                  <a:cubicBezTo>
                    <a:pt x="574" y="413"/>
                    <a:pt x="577" y="410"/>
                    <a:pt x="581" y="407"/>
                  </a:cubicBezTo>
                  <a:cubicBezTo>
                    <a:pt x="583" y="406"/>
                    <a:pt x="585" y="404"/>
                    <a:pt x="587" y="402"/>
                  </a:cubicBezTo>
                  <a:cubicBezTo>
                    <a:pt x="590" y="398"/>
                    <a:pt x="596" y="393"/>
                    <a:pt x="601" y="391"/>
                  </a:cubicBezTo>
                  <a:cubicBezTo>
                    <a:pt x="602" y="392"/>
                    <a:pt x="602" y="392"/>
                    <a:pt x="602" y="393"/>
                  </a:cubicBezTo>
                  <a:cubicBezTo>
                    <a:pt x="599" y="395"/>
                    <a:pt x="597" y="398"/>
                    <a:pt x="595" y="401"/>
                  </a:cubicBezTo>
                  <a:cubicBezTo>
                    <a:pt x="595" y="401"/>
                    <a:pt x="595" y="401"/>
                    <a:pt x="596" y="401"/>
                  </a:cubicBezTo>
                  <a:cubicBezTo>
                    <a:pt x="598" y="399"/>
                    <a:pt x="600" y="396"/>
                    <a:pt x="602" y="394"/>
                  </a:cubicBezTo>
                  <a:cubicBezTo>
                    <a:pt x="603" y="394"/>
                    <a:pt x="603" y="395"/>
                    <a:pt x="604" y="395"/>
                  </a:cubicBezTo>
                  <a:cubicBezTo>
                    <a:pt x="602" y="397"/>
                    <a:pt x="601" y="400"/>
                    <a:pt x="600" y="403"/>
                  </a:cubicBezTo>
                  <a:cubicBezTo>
                    <a:pt x="600" y="403"/>
                    <a:pt x="600" y="403"/>
                    <a:pt x="600" y="403"/>
                  </a:cubicBezTo>
                  <a:cubicBezTo>
                    <a:pt x="601" y="400"/>
                    <a:pt x="603" y="398"/>
                    <a:pt x="605" y="396"/>
                  </a:cubicBezTo>
                  <a:cubicBezTo>
                    <a:pt x="606" y="397"/>
                    <a:pt x="608" y="397"/>
                    <a:pt x="610" y="397"/>
                  </a:cubicBezTo>
                  <a:cubicBezTo>
                    <a:pt x="612" y="397"/>
                    <a:pt x="614" y="397"/>
                    <a:pt x="617" y="397"/>
                  </a:cubicBezTo>
                  <a:cubicBezTo>
                    <a:pt x="617" y="397"/>
                    <a:pt x="617" y="397"/>
                    <a:pt x="617" y="397"/>
                  </a:cubicBezTo>
                  <a:cubicBezTo>
                    <a:pt x="617" y="404"/>
                    <a:pt x="621" y="410"/>
                    <a:pt x="625" y="414"/>
                  </a:cubicBezTo>
                  <a:cubicBezTo>
                    <a:pt x="631" y="421"/>
                    <a:pt x="637" y="428"/>
                    <a:pt x="644" y="433"/>
                  </a:cubicBezTo>
                  <a:cubicBezTo>
                    <a:pt x="644" y="434"/>
                    <a:pt x="645" y="433"/>
                    <a:pt x="644" y="433"/>
                  </a:cubicBezTo>
                  <a:cubicBezTo>
                    <a:pt x="638" y="428"/>
                    <a:pt x="633" y="421"/>
                    <a:pt x="628" y="415"/>
                  </a:cubicBezTo>
                  <a:cubicBezTo>
                    <a:pt x="626" y="412"/>
                    <a:pt x="623" y="410"/>
                    <a:pt x="622" y="407"/>
                  </a:cubicBezTo>
                  <a:cubicBezTo>
                    <a:pt x="620" y="404"/>
                    <a:pt x="620" y="401"/>
                    <a:pt x="619" y="398"/>
                  </a:cubicBezTo>
                  <a:cubicBezTo>
                    <a:pt x="619" y="398"/>
                    <a:pt x="619" y="398"/>
                    <a:pt x="619" y="398"/>
                  </a:cubicBezTo>
                  <a:cubicBezTo>
                    <a:pt x="619" y="398"/>
                    <a:pt x="619" y="397"/>
                    <a:pt x="619" y="397"/>
                  </a:cubicBezTo>
                  <a:cubicBezTo>
                    <a:pt x="619" y="397"/>
                    <a:pt x="618" y="397"/>
                    <a:pt x="618" y="397"/>
                  </a:cubicBezTo>
                  <a:cubicBezTo>
                    <a:pt x="619" y="396"/>
                    <a:pt x="620" y="396"/>
                    <a:pt x="622" y="396"/>
                  </a:cubicBezTo>
                  <a:cubicBezTo>
                    <a:pt x="622" y="398"/>
                    <a:pt x="623" y="400"/>
                    <a:pt x="625" y="401"/>
                  </a:cubicBezTo>
                  <a:cubicBezTo>
                    <a:pt x="626" y="404"/>
                    <a:pt x="629" y="405"/>
                    <a:pt x="630" y="406"/>
                  </a:cubicBezTo>
                  <a:cubicBezTo>
                    <a:pt x="630" y="407"/>
                    <a:pt x="631" y="406"/>
                    <a:pt x="631" y="406"/>
                  </a:cubicBezTo>
                  <a:cubicBezTo>
                    <a:pt x="629" y="405"/>
                    <a:pt x="628" y="403"/>
                    <a:pt x="627" y="401"/>
                  </a:cubicBezTo>
                  <a:cubicBezTo>
                    <a:pt x="625" y="399"/>
                    <a:pt x="624" y="398"/>
                    <a:pt x="623" y="396"/>
                  </a:cubicBezTo>
                  <a:cubicBezTo>
                    <a:pt x="624" y="396"/>
                    <a:pt x="625" y="395"/>
                    <a:pt x="625" y="395"/>
                  </a:cubicBezTo>
                  <a:cubicBezTo>
                    <a:pt x="625" y="396"/>
                    <a:pt x="625" y="396"/>
                    <a:pt x="626" y="397"/>
                  </a:cubicBezTo>
                  <a:cubicBezTo>
                    <a:pt x="632" y="405"/>
                    <a:pt x="641" y="409"/>
                    <a:pt x="651" y="412"/>
                  </a:cubicBezTo>
                  <a:cubicBezTo>
                    <a:pt x="651" y="412"/>
                    <a:pt x="651" y="412"/>
                    <a:pt x="651" y="412"/>
                  </a:cubicBezTo>
                  <a:cubicBezTo>
                    <a:pt x="641" y="409"/>
                    <a:pt x="634" y="402"/>
                    <a:pt x="627" y="395"/>
                  </a:cubicBezTo>
                  <a:cubicBezTo>
                    <a:pt x="627" y="395"/>
                    <a:pt x="627" y="395"/>
                    <a:pt x="627" y="395"/>
                  </a:cubicBezTo>
                  <a:cubicBezTo>
                    <a:pt x="628" y="394"/>
                    <a:pt x="629" y="394"/>
                    <a:pt x="630" y="394"/>
                  </a:cubicBezTo>
                  <a:cubicBezTo>
                    <a:pt x="631" y="393"/>
                    <a:pt x="631" y="392"/>
                    <a:pt x="630" y="392"/>
                  </a:cubicBezTo>
                  <a:cubicBezTo>
                    <a:pt x="626" y="392"/>
                    <a:pt x="622" y="392"/>
                    <a:pt x="619" y="393"/>
                  </a:cubicBezTo>
                  <a:cubicBezTo>
                    <a:pt x="615" y="393"/>
                    <a:pt x="612" y="393"/>
                    <a:pt x="610" y="390"/>
                  </a:cubicBezTo>
                  <a:cubicBezTo>
                    <a:pt x="608" y="387"/>
                    <a:pt x="607" y="383"/>
                    <a:pt x="608" y="380"/>
                  </a:cubicBezTo>
                  <a:cubicBezTo>
                    <a:pt x="610" y="372"/>
                    <a:pt x="619" y="365"/>
                    <a:pt x="627" y="371"/>
                  </a:cubicBezTo>
                  <a:cubicBezTo>
                    <a:pt x="631" y="374"/>
                    <a:pt x="634" y="378"/>
                    <a:pt x="639" y="380"/>
                  </a:cubicBezTo>
                  <a:cubicBezTo>
                    <a:pt x="643" y="382"/>
                    <a:pt x="648" y="382"/>
                    <a:pt x="652" y="383"/>
                  </a:cubicBezTo>
                  <a:cubicBezTo>
                    <a:pt x="665" y="384"/>
                    <a:pt x="677" y="388"/>
                    <a:pt x="689" y="392"/>
                  </a:cubicBezTo>
                  <a:cubicBezTo>
                    <a:pt x="700" y="394"/>
                    <a:pt x="711" y="398"/>
                    <a:pt x="722" y="400"/>
                  </a:cubicBezTo>
                  <a:cubicBezTo>
                    <a:pt x="731" y="401"/>
                    <a:pt x="741" y="399"/>
                    <a:pt x="750" y="398"/>
                  </a:cubicBezTo>
                  <a:cubicBezTo>
                    <a:pt x="758" y="397"/>
                    <a:pt x="766" y="395"/>
                    <a:pt x="774" y="394"/>
                  </a:cubicBezTo>
                  <a:cubicBezTo>
                    <a:pt x="778" y="393"/>
                    <a:pt x="785" y="392"/>
                    <a:pt x="787" y="388"/>
                  </a:cubicBezTo>
                  <a:cubicBezTo>
                    <a:pt x="787" y="387"/>
                    <a:pt x="786" y="386"/>
                    <a:pt x="786" y="387"/>
                  </a:cubicBezTo>
                  <a:cubicBezTo>
                    <a:pt x="784" y="390"/>
                    <a:pt x="778" y="390"/>
                    <a:pt x="775" y="391"/>
                  </a:cubicBezTo>
                  <a:cubicBezTo>
                    <a:pt x="771" y="392"/>
                    <a:pt x="767" y="392"/>
                    <a:pt x="764" y="393"/>
                  </a:cubicBezTo>
                  <a:cubicBezTo>
                    <a:pt x="758" y="394"/>
                    <a:pt x="752" y="395"/>
                    <a:pt x="746" y="395"/>
                  </a:cubicBezTo>
                  <a:cubicBezTo>
                    <a:pt x="740" y="396"/>
                    <a:pt x="733" y="397"/>
                    <a:pt x="727" y="396"/>
                  </a:cubicBezTo>
                  <a:cubicBezTo>
                    <a:pt x="720" y="396"/>
                    <a:pt x="712" y="394"/>
                    <a:pt x="705" y="392"/>
                  </a:cubicBezTo>
                  <a:cubicBezTo>
                    <a:pt x="709" y="392"/>
                    <a:pt x="712" y="391"/>
                    <a:pt x="715" y="390"/>
                  </a:cubicBezTo>
                  <a:cubicBezTo>
                    <a:pt x="723" y="388"/>
                    <a:pt x="731" y="387"/>
                    <a:pt x="740" y="387"/>
                  </a:cubicBezTo>
                  <a:cubicBezTo>
                    <a:pt x="740" y="387"/>
                    <a:pt x="740" y="386"/>
                    <a:pt x="740" y="386"/>
                  </a:cubicBezTo>
                  <a:cubicBezTo>
                    <a:pt x="733" y="385"/>
                    <a:pt x="727" y="386"/>
                    <a:pt x="721" y="388"/>
                  </a:cubicBezTo>
                  <a:cubicBezTo>
                    <a:pt x="717" y="389"/>
                    <a:pt x="712" y="390"/>
                    <a:pt x="707" y="390"/>
                  </a:cubicBezTo>
                  <a:cubicBezTo>
                    <a:pt x="704" y="390"/>
                    <a:pt x="700" y="389"/>
                    <a:pt x="697" y="390"/>
                  </a:cubicBezTo>
                  <a:cubicBezTo>
                    <a:pt x="694" y="389"/>
                    <a:pt x="691" y="388"/>
                    <a:pt x="688" y="387"/>
                  </a:cubicBezTo>
                  <a:cubicBezTo>
                    <a:pt x="688" y="387"/>
                    <a:pt x="688" y="387"/>
                    <a:pt x="688" y="387"/>
                  </a:cubicBezTo>
                  <a:cubicBezTo>
                    <a:pt x="690" y="387"/>
                    <a:pt x="693" y="386"/>
                    <a:pt x="695" y="386"/>
                  </a:cubicBezTo>
                  <a:cubicBezTo>
                    <a:pt x="706" y="385"/>
                    <a:pt x="716" y="383"/>
                    <a:pt x="726" y="381"/>
                  </a:cubicBezTo>
                  <a:cubicBezTo>
                    <a:pt x="727" y="381"/>
                    <a:pt x="727" y="380"/>
                    <a:pt x="726" y="380"/>
                  </a:cubicBezTo>
                  <a:cubicBezTo>
                    <a:pt x="717" y="382"/>
                    <a:pt x="708" y="384"/>
                    <a:pt x="698" y="384"/>
                  </a:cubicBezTo>
                  <a:cubicBezTo>
                    <a:pt x="694" y="384"/>
                    <a:pt x="690" y="385"/>
                    <a:pt x="686" y="385"/>
                  </a:cubicBezTo>
                  <a:cubicBezTo>
                    <a:pt x="683" y="385"/>
                    <a:pt x="680" y="384"/>
                    <a:pt x="678" y="383"/>
                  </a:cubicBezTo>
                  <a:cubicBezTo>
                    <a:pt x="678" y="383"/>
                    <a:pt x="679" y="383"/>
                    <a:pt x="680" y="383"/>
                  </a:cubicBezTo>
                  <a:cubicBezTo>
                    <a:pt x="687" y="382"/>
                    <a:pt x="694" y="380"/>
                    <a:pt x="701" y="378"/>
                  </a:cubicBezTo>
                  <a:cubicBezTo>
                    <a:pt x="717" y="375"/>
                    <a:pt x="732" y="370"/>
                    <a:pt x="748" y="367"/>
                  </a:cubicBezTo>
                  <a:cubicBezTo>
                    <a:pt x="749" y="366"/>
                    <a:pt x="748" y="366"/>
                    <a:pt x="748" y="366"/>
                  </a:cubicBezTo>
                  <a:cubicBezTo>
                    <a:pt x="740" y="366"/>
                    <a:pt x="734" y="369"/>
                    <a:pt x="726" y="371"/>
                  </a:cubicBezTo>
                  <a:cubicBezTo>
                    <a:pt x="718" y="372"/>
                    <a:pt x="711" y="375"/>
                    <a:pt x="703" y="376"/>
                  </a:cubicBezTo>
                  <a:cubicBezTo>
                    <a:pt x="695" y="377"/>
                    <a:pt x="688" y="379"/>
                    <a:pt x="681" y="380"/>
                  </a:cubicBezTo>
                  <a:cubicBezTo>
                    <a:pt x="675" y="381"/>
                    <a:pt x="669" y="380"/>
                    <a:pt x="664" y="379"/>
                  </a:cubicBezTo>
                  <a:cubicBezTo>
                    <a:pt x="667" y="378"/>
                    <a:pt x="670" y="378"/>
                    <a:pt x="673" y="377"/>
                  </a:cubicBezTo>
                  <a:cubicBezTo>
                    <a:pt x="678" y="376"/>
                    <a:pt x="684" y="377"/>
                    <a:pt x="689" y="375"/>
                  </a:cubicBezTo>
                  <a:cubicBezTo>
                    <a:pt x="694" y="374"/>
                    <a:pt x="699" y="372"/>
                    <a:pt x="704" y="371"/>
                  </a:cubicBezTo>
                  <a:cubicBezTo>
                    <a:pt x="705" y="371"/>
                    <a:pt x="704" y="370"/>
                    <a:pt x="704" y="370"/>
                  </a:cubicBezTo>
                  <a:cubicBezTo>
                    <a:pt x="694" y="372"/>
                    <a:pt x="684" y="374"/>
                    <a:pt x="674" y="375"/>
                  </a:cubicBezTo>
                  <a:cubicBezTo>
                    <a:pt x="675" y="375"/>
                    <a:pt x="676" y="374"/>
                    <a:pt x="677" y="374"/>
                  </a:cubicBezTo>
                  <a:cubicBezTo>
                    <a:pt x="687" y="369"/>
                    <a:pt x="698" y="363"/>
                    <a:pt x="709" y="359"/>
                  </a:cubicBezTo>
                  <a:cubicBezTo>
                    <a:pt x="710" y="359"/>
                    <a:pt x="710" y="359"/>
                    <a:pt x="709" y="359"/>
                  </a:cubicBezTo>
                  <a:cubicBezTo>
                    <a:pt x="690" y="363"/>
                    <a:pt x="674" y="378"/>
                    <a:pt x="654" y="376"/>
                  </a:cubicBezTo>
                  <a:cubicBezTo>
                    <a:pt x="654" y="376"/>
                    <a:pt x="654" y="377"/>
                    <a:pt x="653" y="377"/>
                  </a:cubicBezTo>
                  <a:cubicBezTo>
                    <a:pt x="652" y="377"/>
                    <a:pt x="651" y="377"/>
                    <a:pt x="650" y="377"/>
                  </a:cubicBezTo>
                  <a:cubicBezTo>
                    <a:pt x="657" y="376"/>
                    <a:pt x="664" y="374"/>
                    <a:pt x="670" y="371"/>
                  </a:cubicBezTo>
                  <a:cubicBezTo>
                    <a:pt x="680" y="368"/>
                    <a:pt x="689" y="364"/>
                    <a:pt x="698" y="360"/>
                  </a:cubicBezTo>
                  <a:cubicBezTo>
                    <a:pt x="718" y="351"/>
                    <a:pt x="738" y="342"/>
                    <a:pt x="760" y="338"/>
                  </a:cubicBezTo>
                  <a:cubicBezTo>
                    <a:pt x="761" y="337"/>
                    <a:pt x="760" y="336"/>
                    <a:pt x="760" y="336"/>
                  </a:cubicBezTo>
                  <a:cubicBezTo>
                    <a:pt x="739" y="340"/>
                    <a:pt x="720" y="349"/>
                    <a:pt x="701" y="357"/>
                  </a:cubicBezTo>
                  <a:cubicBezTo>
                    <a:pt x="691" y="361"/>
                    <a:pt x="681" y="365"/>
                    <a:pt x="671" y="369"/>
                  </a:cubicBezTo>
                  <a:cubicBezTo>
                    <a:pt x="663" y="371"/>
                    <a:pt x="655" y="373"/>
                    <a:pt x="647" y="375"/>
                  </a:cubicBezTo>
                  <a:cubicBezTo>
                    <a:pt x="647" y="374"/>
                    <a:pt x="647" y="374"/>
                    <a:pt x="647" y="374"/>
                  </a:cubicBezTo>
                  <a:cubicBezTo>
                    <a:pt x="654" y="373"/>
                    <a:pt x="661" y="370"/>
                    <a:pt x="667" y="367"/>
                  </a:cubicBezTo>
                  <a:cubicBezTo>
                    <a:pt x="680" y="362"/>
                    <a:pt x="691" y="352"/>
                    <a:pt x="705" y="349"/>
                  </a:cubicBezTo>
                  <a:cubicBezTo>
                    <a:pt x="705" y="349"/>
                    <a:pt x="705" y="349"/>
                    <a:pt x="705" y="349"/>
                  </a:cubicBezTo>
                  <a:cubicBezTo>
                    <a:pt x="698" y="350"/>
                    <a:pt x="693" y="352"/>
                    <a:pt x="687" y="356"/>
                  </a:cubicBezTo>
                  <a:cubicBezTo>
                    <a:pt x="679" y="360"/>
                    <a:pt x="671" y="364"/>
                    <a:pt x="663" y="367"/>
                  </a:cubicBezTo>
                  <a:cubicBezTo>
                    <a:pt x="661" y="368"/>
                    <a:pt x="658" y="369"/>
                    <a:pt x="656" y="369"/>
                  </a:cubicBezTo>
                  <a:cubicBezTo>
                    <a:pt x="658" y="368"/>
                    <a:pt x="661" y="366"/>
                    <a:pt x="663" y="365"/>
                  </a:cubicBezTo>
                  <a:cubicBezTo>
                    <a:pt x="663" y="365"/>
                    <a:pt x="663" y="365"/>
                    <a:pt x="663" y="365"/>
                  </a:cubicBezTo>
                  <a:cubicBezTo>
                    <a:pt x="660" y="366"/>
                    <a:pt x="657" y="366"/>
                    <a:pt x="654" y="367"/>
                  </a:cubicBezTo>
                  <a:cubicBezTo>
                    <a:pt x="651" y="369"/>
                    <a:pt x="648" y="370"/>
                    <a:pt x="644" y="371"/>
                  </a:cubicBezTo>
                  <a:cubicBezTo>
                    <a:pt x="644" y="371"/>
                    <a:pt x="644" y="371"/>
                    <a:pt x="643" y="371"/>
                  </a:cubicBezTo>
                  <a:cubicBezTo>
                    <a:pt x="647" y="369"/>
                    <a:pt x="650" y="367"/>
                    <a:pt x="654" y="365"/>
                  </a:cubicBezTo>
                  <a:cubicBezTo>
                    <a:pt x="659" y="362"/>
                    <a:pt x="664" y="359"/>
                    <a:pt x="668" y="355"/>
                  </a:cubicBezTo>
                  <a:cubicBezTo>
                    <a:pt x="677" y="349"/>
                    <a:pt x="687" y="343"/>
                    <a:pt x="697" y="338"/>
                  </a:cubicBezTo>
                  <a:cubicBezTo>
                    <a:pt x="698" y="338"/>
                    <a:pt x="697" y="337"/>
                    <a:pt x="696" y="337"/>
                  </a:cubicBezTo>
                  <a:cubicBezTo>
                    <a:pt x="686" y="342"/>
                    <a:pt x="675" y="347"/>
                    <a:pt x="665" y="354"/>
                  </a:cubicBezTo>
                  <a:cubicBezTo>
                    <a:pt x="660" y="358"/>
                    <a:pt x="655" y="361"/>
                    <a:pt x="649" y="364"/>
                  </a:cubicBezTo>
                  <a:cubicBezTo>
                    <a:pt x="648" y="365"/>
                    <a:pt x="647" y="366"/>
                    <a:pt x="646" y="366"/>
                  </a:cubicBezTo>
                  <a:cubicBezTo>
                    <a:pt x="646" y="366"/>
                    <a:pt x="646" y="366"/>
                    <a:pt x="647" y="365"/>
                  </a:cubicBezTo>
                  <a:cubicBezTo>
                    <a:pt x="649" y="364"/>
                    <a:pt x="651" y="362"/>
                    <a:pt x="653" y="361"/>
                  </a:cubicBezTo>
                  <a:cubicBezTo>
                    <a:pt x="658" y="358"/>
                    <a:pt x="663" y="355"/>
                    <a:pt x="668" y="351"/>
                  </a:cubicBezTo>
                  <a:cubicBezTo>
                    <a:pt x="677" y="344"/>
                    <a:pt x="685" y="335"/>
                    <a:pt x="696" y="330"/>
                  </a:cubicBezTo>
                  <a:cubicBezTo>
                    <a:pt x="697" y="329"/>
                    <a:pt x="696" y="328"/>
                    <a:pt x="696" y="329"/>
                  </a:cubicBezTo>
                  <a:cubicBezTo>
                    <a:pt x="683" y="334"/>
                    <a:pt x="674" y="344"/>
                    <a:pt x="663" y="351"/>
                  </a:cubicBezTo>
                  <a:cubicBezTo>
                    <a:pt x="659" y="354"/>
                    <a:pt x="654" y="356"/>
                    <a:pt x="650" y="359"/>
                  </a:cubicBezTo>
                  <a:cubicBezTo>
                    <a:pt x="650" y="359"/>
                    <a:pt x="650" y="359"/>
                    <a:pt x="650" y="359"/>
                  </a:cubicBezTo>
                  <a:cubicBezTo>
                    <a:pt x="655" y="355"/>
                    <a:pt x="660" y="351"/>
                    <a:pt x="666" y="347"/>
                  </a:cubicBezTo>
                  <a:cubicBezTo>
                    <a:pt x="676" y="340"/>
                    <a:pt x="685" y="332"/>
                    <a:pt x="695" y="324"/>
                  </a:cubicBezTo>
                  <a:cubicBezTo>
                    <a:pt x="705" y="316"/>
                    <a:pt x="716" y="308"/>
                    <a:pt x="725" y="298"/>
                  </a:cubicBezTo>
                  <a:cubicBezTo>
                    <a:pt x="729" y="293"/>
                    <a:pt x="733" y="287"/>
                    <a:pt x="738" y="283"/>
                  </a:cubicBezTo>
                  <a:cubicBezTo>
                    <a:pt x="741" y="282"/>
                    <a:pt x="743" y="280"/>
                    <a:pt x="745" y="278"/>
                  </a:cubicBezTo>
                  <a:cubicBezTo>
                    <a:pt x="745" y="278"/>
                    <a:pt x="746" y="278"/>
                    <a:pt x="746" y="278"/>
                  </a:cubicBezTo>
                  <a:cubicBezTo>
                    <a:pt x="758" y="276"/>
                    <a:pt x="768" y="279"/>
                    <a:pt x="779" y="281"/>
                  </a:cubicBezTo>
                  <a:cubicBezTo>
                    <a:pt x="788" y="284"/>
                    <a:pt x="796" y="285"/>
                    <a:pt x="804" y="289"/>
                  </a:cubicBezTo>
                  <a:cubicBezTo>
                    <a:pt x="804" y="289"/>
                    <a:pt x="805" y="289"/>
                    <a:pt x="805" y="289"/>
                  </a:cubicBezTo>
                  <a:cubicBezTo>
                    <a:pt x="807" y="290"/>
                    <a:pt x="808" y="291"/>
                    <a:pt x="810" y="292"/>
                  </a:cubicBezTo>
                  <a:cubicBezTo>
                    <a:pt x="828" y="302"/>
                    <a:pt x="847" y="320"/>
                    <a:pt x="852" y="341"/>
                  </a:cubicBezTo>
                  <a:cubicBezTo>
                    <a:pt x="852" y="342"/>
                    <a:pt x="852" y="342"/>
                    <a:pt x="852" y="342"/>
                  </a:cubicBezTo>
                  <a:cubicBezTo>
                    <a:pt x="854" y="351"/>
                    <a:pt x="846" y="359"/>
                    <a:pt x="839" y="365"/>
                  </a:cubicBezTo>
                  <a:cubicBezTo>
                    <a:pt x="832" y="371"/>
                    <a:pt x="825" y="377"/>
                    <a:pt x="817" y="382"/>
                  </a:cubicBezTo>
                  <a:cubicBezTo>
                    <a:pt x="806" y="391"/>
                    <a:pt x="792" y="397"/>
                    <a:pt x="778" y="402"/>
                  </a:cubicBezTo>
                  <a:cubicBezTo>
                    <a:pt x="766" y="406"/>
                    <a:pt x="754" y="407"/>
                    <a:pt x="741" y="410"/>
                  </a:cubicBezTo>
                  <a:close/>
                  <a:moveTo>
                    <a:pt x="521" y="621"/>
                  </a:moveTo>
                  <a:cubicBezTo>
                    <a:pt x="520" y="621"/>
                    <a:pt x="520" y="621"/>
                    <a:pt x="519" y="621"/>
                  </a:cubicBezTo>
                  <a:cubicBezTo>
                    <a:pt x="521" y="620"/>
                    <a:pt x="522" y="617"/>
                    <a:pt x="522" y="615"/>
                  </a:cubicBezTo>
                  <a:cubicBezTo>
                    <a:pt x="523" y="613"/>
                    <a:pt x="520" y="613"/>
                    <a:pt x="520" y="614"/>
                  </a:cubicBezTo>
                  <a:cubicBezTo>
                    <a:pt x="520" y="616"/>
                    <a:pt x="519" y="617"/>
                    <a:pt x="519" y="618"/>
                  </a:cubicBezTo>
                  <a:cubicBezTo>
                    <a:pt x="518" y="618"/>
                    <a:pt x="517" y="619"/>
                    <a:pt x="516" y="619"/>
                  </a:cubicBezTo>
                  <a:cubicBezTo>
                    <a:pt x="515" y="619"/>
                    <a:pt x="515" y="620"/>
                    <a:pt x="516" y="621"/>
                  </a:cubicBezTo>
                  <a:cubicBezTo>
                    <a:pt x="514" y="621"/>
                    <a:pt x="513" y="621"/>
                    <a:pt x="512" y="621"/>
                  </a:cubicBezTo>
                  <a:cubicBezTo>
                    <a:pt x="509" y="622"/>
                    <a:pt x="506" y="623"/>
                    <a:pt x="504" y="624"/>
                  </a:cubicBezTo>
                  <a:cubicBezTo>
                    <a:pt x="501" y="625"/>
                    <a:pt x="499" y="625"/>
                    <a:pt x="497" y="624"/>
                  </a:cubicBezTo>
                  <a:cubicBezTo>
                    <a:pt x="497" y="623"/>
                    <a:pt x="497" y="623"/>
                    <a:pt x="496" y="622"/>
                  </a:cubicBezTo>
                  <a:cubicBezTo>
                    <a:pt x="495" y="621"/>
                    <a:pt x="495" y="620"/>
                    <a:pt x="493" y="619"/>
                  </a:cubicBezTo>
                  <a:cubicBezTo>
                    <a:pt x="493" y="619"/>
                    <a:pt x="492" y="619"/>
                    <a:pt x="492" y="619"/>
                  </a:cubicBezTo>
                  <a:cubicBezTo>
                    <a:pt x="492" y="619"/>
                    <a:pt x="492" y="619"/>
                    <a:pt x="491" y="619"/>
                  </a:cubicBezTo>
                  <a:cubicBezTo>
                    <a:pt x="491" y="619"/>
                    <a:pt x="490" y="618"/>
                    <a:pt x="490" y="618"/>
                  </a:cubicBezTo>
                  <a:cubicBezTo>
                    <a:pt x="491" y="616"/>
                    <a:pt x="492" y="615"/>
                    <a:pt x="494" y="613"/>
                  </a:cubicBezTo>
                  <a:cubicBezTo>
                    <a:pt x="495" y="611"/>
                    <a:pt x="498" y="609"/>
                    <a:pt x="499" y="606"/>
                  </a:cubicBezTo>
                  <a:cubicBezTo>
                    <a:pt x="503" y="600"/>
                    <a:pt x="506" y="592"/>
                    <a:pt x="513" y="588"/>
                  </a:cubicBezTo>
                  <a:cubicBezTo>
                    <a:pt x="518" y="585"/>
                    <a:pt x="522" y="583"/>
                    <a:pt x="525" y="578"/>
                  </a:cubicBezTo>
                  <a:cubicBezTo>
                    <a:pt x="528" y="571"/>
                    <a:pt x="532" y="566"/>
                    <a:pt x="536" y="560"/>
                  </a:cubicBezTo>
                  <a:cubicBezTo>
                    <a:pt x="547" y="548"/>
                    <a:pt x="558" y="537"/>
                    <a:pt x="570" y="526"/>
                  </a:cubicBezTo>
                  <a:cubicBezTo>
                    <a:pt x="573" y="523"/>
                    <a:pt x="577" y="519"/>
                    <a:pt x="580" y="515"/>
                  </a:cubicBezTo>
                  <a:cubicBezTo>
                    <a:pt x="582" y="512"/>
                    <a:pt x="585" y="507"/>
                    <a:pt x="589" y="505"/>
                  </a:cubicBezTo>
                  <a:cubicBezTo>
                    <a:pt x="590" y="504"/>
                    <a:pt x="590" y="502"/>
                    <a:pt x="588" y="503"/>
                  </a:cubicBezTo>
                  <a:cubicBezTo>
                    <a:pt x="585" y="504"/>
                    <a:pt x="582" y="508"/>
                    <a:pt x="579" y="511"/>
                  </a:cubicBezTo>
                  <a:cubicBezTo>
                    <a:pt x="576" y="515"/>
                    <a:pt x="573" y="519"/>
                    <a:pt x="569" y="523"/>
                  </a:cubicBezTo>
                  <a:cubicBezTo>
                    <a:pt x="565" y="526"/>
                    <a:pt x="562" y="529"/>
                    <a:pt x="559" y="532"/>
                  </a:cubicBezTo>
                  <a:cubicBezTo>
                    <a:pt x="559" y="531"/>
                    <a:pt x="560" y="530"/>
                    <a:pt x="561" y="529"/>
                  </a:cubicBezTo>
                  <a:cubicBezTo>
                    <a:pt x="563" y="526"/>
                    <a:pt x="566" y="522"/>
                    <a:pt x="569" y="519"/>
                  </a:cubicBezTo>
                  <a:cubicBezTo>
                    <a:pt x="574" y="513"/>
                    <a:pt x="580" y="507"/>
                    <a:pt x="584" y="500"/>
                  </a:cubicBezTo>
                  <a:cubicBezTo>
                    <a:pt x="584" y="500"/>
                    <a:pt x="584" y="500"/>
                    <a:pt x="584" y="500"/>
                  </a:cubicBezTo>
                  <a:cubicBezTo>
                    <a:pt x="592" y="504"/>
                    <a:pt x="601" y="507"/>
                    <a:pt x="610" y="506"/>
                  </a:cubicBezTo>
                  <a:cubicBezTo>
                    <a:pt x="614" y="505"/>
                    <a:pt x="618" y="505"/>
                    <a:pt x="623" y="505"/>
                  </a:cubicBezTo>
                  <a:cubicBezTo>
                    <a:pt x="617" y="510"/>
                    <a:pt x="609" y="520"/>
                    <a:pt x="608" y="521"/>
                  </a:cubicBezTo>
                  <a:cubicBezTo>
                    <a:pt x="594" y="537"/>
                    <a:pt x="577" y="551"/>
                    <a:pt x="563" y="567"/>
                  </a:cubicBezTo>
                  <a:cubicBezTo>
                    <a:pt x="555" y="575"/>
                    <a:pt x="547" y="582"/>
                    <a:pt x="540" y="590"/>
                  </a:cubicBezTo>
                  <a:cubicBezTo>
                    <a:pt x="533" y="596"/>
                    <a:pt x="529" y="602"/>
                    <a:pt x="527" y="610"/>
                  </a:cubicBezTo>
                  <a:cubicBezTo>
                    <a:pt x="526" y="611"/>
                    <a:pt x="526" y="613"/>
                    <a:pt x="525" y="616"/>
                  </a:cubicBezTo>
                  <a:cubicBezTo>
                    <a:pt x="525" y="616"/>
                    <a:pt x="525" y="616"/>
                    <a:pt x="524" y="616"/>
                  </a:cubicBezTo>
                  <a:cubicBezTo>
                    <a:pt x="524" y="616"/>
                    <a:pt x="523" y="617"/>
                    <a:pt x="523" y="617"/>
                  </a:cubicBezTo>
                  <a:cubicBezTo>
                    <a:pt x="522" y="618"/>
                    <a:pt x="521" y="619"/>
                    <a:pt x="521" y="621"/>
                  </a:cubicBezTo>
                  <a:cubicBezTo>
                    <a:pt x="521" y="621"/>
                    <a:pt x="521" y="621"/>
                    <a:pt x="521" y="621"/>
                  </a:cubicBezTo>
                  <a:close/>
                  <a:moveTo>
                    <a:pt x="453" y="616"/>
                  </a:moveTo>
                  <a:cubicBezTo>
                    <a:pt x="451" y="615"/>
                    <a:pt x="449" y="613"/>
                    <a:pt x="448" y="612"/>
                  </a:cubicBezTo>
                  <a:cubicBezTo>
                    <a:pt x="448" y="611"/>
                    <a:pt x="448" y="610"/>
                    <a:pt x="447" y="610"/>
                  </a:cubicBezTo>
                  <a:cubicBezTo>
                    <a:pt x="450" y="612"/>
                    <a:pt x="453" y="613"/>
                    <a:pt x="457" y="614"/>
                  </a:cubicBezTo>
                  <a:cubicBezTo>
                    <a:pt x="458" y="615"/>
                    <a:pt x="459" y="616"/>
                    <a:pt x="460" y="617"/>
                  </a:cubicBezTo>
                  <a:cubicBezTo>
                    <a:pt x="465" y="619"/>
                    <a:pt x="471" y="620"/>
                    <a:pt x="476" y="622"/>
                  </a:cubicBezTo>
                  <a:cubicBezTo>
                    <a:pt x="482" y="624"/>
                    <a:pt x="486" y="624"/>
                    <a:pt x="492" y="622"/>
                  </a:cubicBezTo>
                  <a:cubicBezTo>
                    <a:pt x="492" y="622"/>
                    <a:pt x="492" y="622"/>
                    <a:pt x="492" y="622"/>
                  </a:cubicBezTo>
                  <a:cubicBezTo>
                    <a:pt x="492" y="623"/>
                    <a:pt x="493" y="623"/>
                    <a:pt x="493" y="624"/>
                  </a:cubicBezTo>
                  <a:cubicBezTo>
                    <a:pt x="494" y="628"/>
                    <a:pt x="498" y="630"/>
                    <a:pt x="503" y="629"/>
                  </a:cubicBezTo>
                  <a:cubicBezTo>
                    <a:pt x="506" y="628"/>
                    <a:pt x="508" y="627"/>
                    <a:pt x="511" y="625"/>
                  </a:cubicBezTo>
                  <a:cubicBezTo>
                    <a:pt x="513" y="625"/>
                    <a:pt x="515" y="625"/>
                    <a:pt x="517" y="625"/>
                  </a:cubicBezTo>
                  <a:cubicBezTo>
                    <a:pt x="518" y="634"/>
                    <a:pt x="509" y="640"/>
                    <a:pt x="501" y="639"/>
                  </a:cubicBezTo>
                  <a:cubicBezTo>
                    <a:pt x="492" y="639"/>
                    <a:pt x="484" y="635"/>
                    <a:pt x="476" y="632"/>
                  </a:cubicBezTo>
                  <a:cubicBezTo>
                    <a:pt x="472" y="630"/>
                    <a:pt x="468" y="628"/>
                    <a:pt x="464" y="626"/>
                  </a:cubicBezTo>
                  <a:cubicBezTo>
                    <a:pt x="461" y="624"/>
                    <a:pt x="458" y="621"/>
                    <a:pt x="454" y="619"/>
                  </a:cubicBezTo>
                  <a:cubicBezTo>
                    <a:pt x="454" y="619"/>
                    <a:pt x="453" y="619"/>
                    <a:pt x="453" y="619"/>
                  </a:cubicBezTo>
                  <a:cubicBezTo>
                    <a:pt x="454" y="618"/>
                    <a:pt x="454" y="617"/>
                    <a:pt x="453" y="616"/>
                  </a:cubicBezTo>
                  <a:close/>
                  <a:moveTo>
                    <a:pt x="360" y="549"/>
                  </a:moveTo>
                  <a:cubicBezTo>
                    <a:pt x="361" y="525"/>
                    <a:pt x="362" y="499"/>
                    <a:pt x="367" y="475"/>
                  </a:cubicBezTo>
                  <a:cubicBezTo>
                    <a:pt x="367" y="474"/>
                    <a:pt x="367" y="474"/>
                    <a:pt x="366" y="473"/>
                  </a:cubicBezTo>
                  <a:cubicBezTo>
                    <a:pt x="366" y="473"/>
                    <a:pt x="366" y="473"/>
                    <a:pt x="367" y="473"/>
                  </a:cubicBezTo>
                  <a:cubicBezTo>
                    <a:pt x="368" y="472"/>
                    <a:pt x="370" y="471"/>
                    <a:pt x="372" y="471"/>
                  </a:cubicBezTo>
                  <a:cubicBezTo>
                    <a:pt x="372" y="471"/>
                    <a:pt x="372" y="471"/>
                    <a:pt x="372" y="471"/>
                  </a:cubicBezTo>
                  <a:cubicBezTo>
                    <a:pt x="372" y="471"/>
                    <a:pt x="372" y="471"/>
                    <a:pt x="372" y="472"/>
                  </a:cubicBezTo>
                  <a:cubicBezTo>
                    <a:pt x="371" y="472"/>
                    <a:pt x="371" y="473"/>
                    <a:pt x="371" y="474"/>
                  </a:cubicBezTo>
                  <a:cubicBezTo>
                    <a:pt x="371" y="476"/>
                    <a:pt x="370" y="478"/>
                    <a:pt x="370" y="479"/>
                  </a:cubicBezTo>
                  <a:cubicBezTo>
                    <a:pt x="370" y="480"/>
                    <a:pt x="371" y="480"/>
                    <a:pt x="371" y="480"/>
                  </a:cubicBezTo>
                  <a:cubicBezTo>
                    <a:pt x="372" y="478"/>
                    <a:pt x="373" y="475"/>
                    <a:pt x="373" y="473"/>
                  </a:cubicBezTo>
                  <a:cubicBezTo>
                    <a:pt x="373" y="472"/>
                    <a:pt x="374" y="471"/>
                    <a:pt x="373" y="470"/>
                  </a:cubicBezTo>
                  <a:cubicBezTo>
                    <a:pt x="376" y="469"/>
                    <a:pt x="378" y="468"/>
                    <a:pt x="380" y="466"/>
                  </a:cubicBezTo>
                  <a:cubicBezTo>
                    <a:pt x="380" y="467"/>
                    <a:pt x="380" y="467"/>
                    <a:pt x="380" y="468"/>
                  </a:cubicBezTo>
                  <a:cubicBezTo>
                    <a:pt x="380" y="468"/>
                    <a:pt x="380" y="469"/>
                    <a:pt x="380" y="469"/>
                  </a:cubicBezTo>
                  <a:cubicBezTo>
                    <a:pt x="377" y="475"/>
                    <a:pt x="377" y="484"/>
                    <a:pt x="376" y="490"/>
                  </a:cubicBezTo>
                  <a:cubicBezTo>
                    <a:pt x="374" y="499"/>
                    <a:pt x="375" y="507"/>
                    <a:pt x="375" y="516"/>
                  </a:cubicBezTo>
                  <a:cubicBezTo>
                    <a:pt x="375" y="526"/>
                    <a:pt x="375" y="535"/>
                    <a:pt x="374" y="545"/>
                  </a:cubicBezTo>
                  <a:cubicBezTo>
                    <a:pt x="373" y="550"/>
                    <a:pt x="372" y="556"/>
                    <a:pt x="371" y="561"/>
                  </a:cubicBezTo>
                  <a:cubicBezTo>
                    <a:pt x="370" y="565"/>
                    <a:pt x="369" y="568"/>
                    <a:pt x="369" y="571"/>
                  </a:cubicBezTo>
                  <a:cubicBezTo>
                    <a:pt x="369" y="571"/>
                    <a:pt x="369" y="571"/>
                    <a:pt x="368" y="571"/>
                  </a:cubicBezTo>
                  <a:cubicBezTo>
                    <a:pt x="366" y="575"/>
                    <a:pt x="368" y="580"/>
                    <a:pt x="365" y="584"/>
                  </a:cubicBezTo>
                  <a:cubicBezTo>
                    <a:pt x="364" y="585"/>
                    <a:pt x="364" y="586"/>
                    <a:pt x="363" y="587"/>
                  </a:cubicBezTo>
                  <a:cubicBezTo>
                    <a:pt x="363" y="586"/>
                    <a:pt x="363" y="585"/>
                    <a:pt x="363" y="584"/>
                  </a:cubicBezTo>
                  <a:cubicBezTo>
                    <a:pt x="363" y="572"/>
                    <a:pt x="360" y="561"/>
                    <a:pt x="360" y="549"/>
                  </a:cubicBezTo>
                  <a:close/>
                  <a:moveTo>
                    <a:pt x="359" y="574"/>
                  </a:moveTo>
                  <a:cubicBezTo>
                    <a:pt x="360" y="581"/>
                    <a:pt x="361" y="587"/>
                    <a:pt x="357" y="593"/>
                  </a:cubicBezTo>
                  <a:cubicBezTo>
                    <a:pt x="356" y="594"/>
                    <a:pt x="355" y="595"/>
                    <a:pt x="355" y="596"/>
                  </a:cubicBezTo>
                  <a:cubicBezTo>
                    <a:pt x="354" y="596"/>
                    <a:pt x="353" y="597"/>
                    <a:pt x="352" y="598"/>
                  </a:cubicBezTo>
                  <a:cubicBezTo>
                    <a:pt x="351" y="598"/>
                    <a:pt x="351" y="599"/>
                    <a:pt x="350" y="599"/>
                  </a:cubicBezTo>
                  <a:cubicBezTo>
                    <a:pt x="350" y="599"/>
                    <a:pt x="349" y="599"/>
                    <a:pt x="349" y="599"/>
                  </a:cubicBezTo>
                  <a:cubicBezTo>
                    <a:pt x="349" y="598"/>
                    <a:pt x="349" y="596"/>
                    <a:pt x="349" y="595"/>
                  </a:cubicBezTo>
                  <a:cubicBezTo>
                    <a:pt x="350" y="595"/>
                    <a:pt x="350" y="596"/>
                    <a:pt x="350" y="596"/>
                  </a:cubicBezTo>
                  <a:cubicBezTo>
                    <a:pt x="350" y="596"/>
                    <a:pt x="351" y="596"/>
                    <a:pt x="351" y="595"/>
                  </a:cubicBezTo>
                  <a:cubicBezTo>
                    <a:pt x="351" y="591"/>
                    <a:pt x="352" y="587"/>
                    <a:pt x="352" y="582"/>
                  </a:cubicBezTo>
                  <a:cubicBezTo>
                    <a:pt x="351" y="579"/>
                    <a:pt x="351" y="576"/>
                    <a:pt x="350" y="573"/>
                  </a:cubicBezTo>
                  <a:cubicBezTo>
                    <a:pt x="351" y="575"/>
                    <a:pt x="352" y="577"/>
                    <a:pt x="352" y="580"/>
                  </a:cubicBezTo>
                  <a:cubicBezTo>
                    <a:pt x="352" y="583"/>
                    <a:pt x="352" y="587"/>
                    <a:pt x="352" y="590"/>
                  </a:cubicBezTo>
                  <a:cubicBezTo>
                    <a:pt x="352" y="591"/>
                    <a:pt x="353" y="591"/>
                    <a:pt x="353" y="590"/>
                  </a:cubicBezTo>
                  <a:cubicBezTo>
                    <a:pt x="353" y="586"/>
                    <a:pt x="353" y="582"/>
                    <a:pt x="353" y="578"/>
                  </a:cubicBezTo>
                  <a:cubicBezTo>
                    <a:pt x="352" y="574"/>
                    <a:pt x="352" y="571"/>
                    <a:pt x="350" y="568"/>
                  </a:cubicBezTo>
                  <a:cubicBezTo>
                    <a:pt x="350" y="568"/>
                    <a:pt x="349" y="568"/>
                    <a:pt x="349" y="568"/>
                  </a:cubicBezTo>
                  <a:cubicBezTo>
                    <a:pt x="349" y="567"/>
                    <a:pt x="349" y="566"/>
                    <a:pt x="349" y="565"/>
                  </a:cubicBezTo>
                  <a:cubicBezTo>
                    <a:pt x="348" y="562"/>
                    <a:pt x="348" y="558"/>
                    <a:pt x="348" y="554"/>
                  </a:cubicBezTo>
                  <a:cubicBezTo>
                    <a:pt x="347" y="551"/>
                    <a:pt x="348" y="548"/>
                    <a:pt x="347" y="544"/>
                  </a:cubicBezTo>
                  <a:cubicBezTo>
                    <a:pt x="347" y="538"/>
                    <a:pt x="347" y="532"/>
                    <a:pt x="346" y="526"/>
                  </a:cubicBezTo>
                  <a:cubicBezTo>
                    <a:pt x="346" y="525"/>
                    <a:pt x="345" y="525"/>
                    <a:pt x="345" y="526"/>
                  </a:cubicBezTo>
                  <a:cubicBezTo>
                    <a:pt x="345" y="533"/>
                    <a:pt x="344" y="540"/>
                    <a:pt x="346" y="547"/>
                  </a:cubicBezTo>
                  <a:cubicBezTo>
                    <a:pt x="347" y="553"/>
                    <a:pt x="346" y="561"/>
                    <a:pt x="347" y="567"/>
                  </a:cubicBezTo>
                  <a:cubicBezTo>
                    <a:pt x="347" y="574"/>
                    <a:pt x="350" y="580"/>
                    <a:pt x="349" y="586"/>
                  </a:cubicBezTo>
                  <a:cubicBezTo>
                    <a:pt x="349" y="587"/>
                    <a:pt x="349" y="588"/>
                    <a:pt x="349" y="590"/>
                  </a:cubicBezTo>
                  <a:cubicBezTo>
                    <a:pt x="349" y="589"/>
                    <a:pt x="349" y="589"/>
                    <a:pt x="349" y="588"/>
                  </a:cubicBezTo>
                  <a:cubicBezTo>
                    <a:pt x="347" y="584"/>
                    <a:pt x="345" y="579"/>
                    <a:pt x="344" y="575"/>
                  </a:cubicBezTo>
                  <a:cubicBezTo>
                    <a:pt x="342" y="564"/>
                    <a:pt x="340" y="552"/>
                    <a:pt x="340" y="541"/>
                  </a:cubicBezTo>
                  <a:cubicBezTo>
                    <a:pt x="340" y="522"/>
                    <a:pt x="344" y="504"/>
                    <a:pt x="340" y="485"/>
                  </a:cubicBezTo>
                  <a:cubicBezTo>
                    <a:pt x="340" y="485"/>
                    <a:pt x="341" y="485"/>
                    <a:pt x="341" y="485"/>
                  </a:cubicBezTo>
                  <a:cubicBezTo>
                    <a:pt x="349" y="482"/>
                    <a:pt x="356" y="478"/>
                    <a:pt x="364" y="474"/>
                  </a:cubicBezTo>
                  <a:cubicBezTo>
                    <a:pt x="361" y="484"/>
                    <a:pt x="360" y="496"/>
                    <a:pt x="359" y="506"/>
                  </a:cubicBezTo>
                  <a:cubicBezTo>
                    <a:pt x="359" y="518"/>
                    <a:pt x="358" y="530"/>
                    <a:pt x="357" y="542"/>
                  </a:cubicBezTo>
                  <a:cubicBezTo>
                    <a:pt x="357" y="553"/>
                    <a:pt x="358" y="563"/>
                    <a:pt x="359" y="574"/>
                  </a:cubicBezTo>
                  <a:close/>
                  <a:moveTo>
                    <a:pt x="323" y="576"/>
                  </a:moveTo>
                  <a:cubicBezTo>
                    <a:pt x="323" y="576"/>
                    <a:pt x="323" y="576"/>
                    <a:pt x="323" y="576"/>
                  </a:cubicBezTo>
                  <a:cubicBezTo>
                    <a:pt x="322" y="577"/>
                    <a:pt x="322" y="577"/>
                    <a:pt x="321" y="578"/>
                  </a:cubicBezTo>
                  <a:cubicBezTo>
                    <a:pt x="320" y="578"/>
                    <a:pt x="320" y="579"/>
                    <a:pt x="319" y="579"/>
                  </a:cubicBezTo>
                  <a:cubicBezTo>
                    <a:pt x="319" y="579"/>
                    <a:pt x="319" y="579"/>
                    <a:pt x="319" y="579"/>
                  </a:cubicBezTo>
                  <a:cubicBezTo>
                    <a:pt x="311" y="566"/>
                    <a:pt x="307" y="551"/>
                    <a:pt x="302" y="537"/>
                  </a:cubicBezTo>
                  <a:cubicBezTo>
                    <a:pt x="297" y="523"/>
                    <a:pt x="291" y="509"/>
                    <a:pt x="286" y="495"/>
                  </a:cubicBezTo>
                  <a:cubicBezTo>
                    <a:pt x="282" y="486"/>
                    <a:pt x="277" y="478"/>
                    <a:pt x="272" y="469"/>
                  </a:cubicBezTo>
                  <a:cubicBezTo>
                    <a:pt x="274" y="471"/>
                    <a:pt x="276" y="473"/>
                    <a:pt x="279" y="475"/>
                  </a:cubicBezTo>
                  <a:cubicBezTo>
                    <a:pt x="286" y="480"/>
                    <a:pt x="294" y="484"/>
                    <a:pt x="303" y="487"/>
                  </a:cubicBezTo>
                  <a:cubicBezTo>
                    <a:pt x="303" y="487"/>
                    <a:pt x="303" y="487"/>
                    <a:pt x="303" y="487"/>
                  </a:cubicBezTo>
                  <a:cubicBezTo>
                    <a:pt x="303" y="491"/>
                    <a:pt x="304" y="495"/>
                    <a:pt x="305" y="499"/>
                  </a:cubicBezTo>
                  <a:cubicBezTo>
                    <a:pt x="305" y="503"/>
                    <a:pt x="306" y="506"/>
                    <a:pt x="307" y="510"/>
                  </a:cubicBezTo>
                  <a:cubicBezTo>
                    <a:pt x="309" y="517"/>
                    <a:pt x="313" y="524"/>
                    <a:pt x="316" y="531"/>
                  </a:cubicBezTo>
                  <a:cubicBezTo>
                    <a:pt x="321" y="545"/>
                    <a:pt x="326" y="560"/>
                    <a:pt x="336" y="571"/>
                  </a:cubicBezTo>
                  <a:cubicBezTo>
                    <a:pt x="335" y="571"/>
                    <a:pt x="334" y="570"/>
                    <a:pt x="333" y="570"/>
                  </a:cubicBezTo>
                  <a:cubicBezTo>
                    <a:pt x="330" y="570"/>
                    <a:pt x="327" y="571"/>
                    <a:pt x="325" y="573"/>
                  </a:cubicBezTo>
                  <a:cubicBezTo>
                    <a:pt x="325" y="574"/>
                    <a:pt x="324" y="574"/>
                    <a:pt x="324" y="575"/>
                  </a:cubicBezTo>
                  <a:cubicBezTo>
                    <a:pt x="323" y="574"/>
                    <a:pt x="323" y="574"/>
                    <a:pt x="322" y="574"/>
                  </a:cubicBezTo>
                  <a:cubicBezTo>
                    <a:pt x="322" y="574"/>
                    <a:pt x="321" y="574"/>
                    <a:pt x="322" y="574"/>
                  </a:cubicBezTo>
                  <a:cubicBezTo>
                    <a:pt x="322" y="575"/>
                    <a:pt x="322" y="575"/>
                    <a:pt x="323" y="576"/>
                  </a:cubicBezTo>
                  <a:close/>
                  <a:moveTo>
                    <a:pt x="176" y="253"/>
                  </a:moveTo>
                  <a:cubicBezTo>
                    <a:pt x="172" y="261"/>
                    <a:pt x="166" y="272"/>
                    <a:pt x="168" y="281"/>
                  </a:cubicBezTo>
                  <a:cubicBezTo>
                    <a:pt x="167" y="278"/>
                    <a:pt x="166" y="274"/>
                    <a:pt x="165" y="270"/>
                  </a:cubicBezTo>
                  <a:cubicBezTo>
                    <a:pt x="165" y="271"/>
                    <a:pt x="166" y="271"/>
                    <a:pt x="167" y="271"/>
                  </a:cubicBezTo>
                  <a:cubicBezTo>
                    <a:pt x="167" y="272"/>
                    <a:pt x="167" y="271"/>
                    <a:pt x="167" y="271"/>
                  </a:cubicBezTo>
                  <a:cubicBezTo>
                    <a:pt x="167" y="269"/>
                    <a:pt x="165" y="267"/>
                    <a:pt x="165" y="265"/>
                  </a:cubicBezTo>
                  <a:cubicBezTo>
                    <a:pt x="166" y="262"/>
                    <a:pt x="166" y="259"/>
                    <a:pt x="167" y="256"/>
                  </a:cubicBezTo>
                  <a:cubicBezTo>
                    <a:pt x="168" y="251"/>
                    <a:pt x="170" y="245"/>
                    <a:pt x="173" y="241"/>
                  </a:cubicBezTo>
                  <a:cubicBezTo>
                    <a:pt x="174" y="241"/>
                    <a:pt x="173" y="241"/>
                    <a:pt x="173" y="241"/>
                  </a:cubicBezTo>
                  <a:cubicBezTo>
                    <a:pt x="169" y="246"/>
                    <a:pt x="167" y="252"/>
                    <a:pt x="165" y="258"/>
                  </a:cubicBezTo>
                  <a:cubicBezTo>
                    <a:pt x="165" y="258"/>
                    <a:pt x="165" y="258"/>
                    <a:pt x="165" y="259"/>
                  </a:cubicBezTo>
                  <a:cubicBezTo>
                    <a:pt x="164" y="257"/>
                    <a:pt x="164" y="256"/>
                    <a:pt x="164" y="255"/>
                  </a:cubicBezTo>
                  <a:cubicBezTo>
                    <a:pt x="164" y="252"/>
                    <a:pt x="164" y="249"/>
                    <a:pt x="165" y="246"/>
                  </a:cubicBezTo>
                  <a:cubicBezTo>
                    <a:pt x="165" y="245"/>
                    <a:pt x="165" y="245"/>
                    <a:pt x="165" y="245"/>
                  </a:cubicBezTo>
                  <a:cubicBezTo>
                    <a:pt x="165" y="245"/>
                    <a:pt x="165" y="245"/>
                    <a:pt x="165" y="245"/>
                  </a:cubicBezTo>
                  <a:cubicBezTo>
                    <a:pt x="165" y="244"/>
                    <a:pt x="165" y="244"/>
                    <a:pt x="165" y="244"/>
                  </a:cubicBezTo>
                  <a:cubicBezTo>
                    <a:pt x="167" y="237"/>
                    <a:pt x="170" y="232"/>
                    <a:pt x="174" y="226"/>
                  </a:cubicBezTo>
                  <a:cubicBezTo>
                    <a:pt x="174" y="226"/>
                    <a:pt x="173" y="226"/>
                    <a:pt x="173" y="226"/>
                  </a:cubicBezTo>
                  <a:cubicBezTo>
                    <a:pt x="170" y="229"/>
                    <a:pt x="167" y="234"/>
                    <a:pt x="165" y="239"/>
                  </a:cubicBezTo>
                  <a:cubicBezTo>
                    <a:pt x="165" y="237"/>
                    <a:pt x="165" y="236"/>
                    <a:pt x="165" y="234"/>
                  </a:cubicBezTo>
                  <a:cubicBezTo>
                    <a:pt x="165" y="230"/>
                    <a:pt x="166" y="226"/>
                    <a:pt x="166" y="222"/>
                  </a:cubicBezTo>
                  <a:cubicBezTo>
                    <a:pt x="166" y="221"/>
                    <a:pt x="164" y="221"/>
                    <a:pt x="164" y="222"/>
                  </a:cubicBezTo>
                  <a:cubicBezTo>
                    <a:pt x="164" y="224"/>
                    <a:pt x="164" y="227"/>
                    <a:pt x="164" y="229"/>
                  </a:cubicBezTo>
                  <a:cubicBezTo>
                    <a:pt x="164" y="231"/>
                    <a:pt x="163" y="233"/>
                    <a:pt x="163" y="235"/>
                  </a:cubicBezTo>
                  <a:cubicBezTo>
                    <a:pt x="163" y="238"/>
                    <a:pt x="163" y="241"/>
                    <a:pt x="164" y="244"/>
                  </a:cubicBezTo>
                  <a:cubicBezTo>
                    <a:pt x="164" y="245"/>
                    <a:pt x="163" y="247"/>
                    <a:pt x="163" y="248"/>
                  </a:cubicBezTo>
                  <a:cubicBezTo>
                    <a:pt x="163" y="250"/>
                    <a:pt x="162" y="253"/>
                    <a:pt x="162" y="257"/>
                  </a:cubicBezTo>
                  <a:cubicBezTo>
                    <a:pt x="161" y="250"/>
                    <a:pt x="160" y="244"/>
                    <a:pt x="160" y="237"/>
                  </a:cubicBezTo>
                  <a:cubicBezTo>
                    <a:pt x="161" y="233"/>
                    <a:pt x="161" y="229"/>
                    <a:pt x="159" y="226"/>
                  </a:cubicBezTo>
                  <a:cubicBezTo>
                    <a:pt x="156" y="222"/>
                    <a:pt x="152" y="218"/>
                    <a:pt x="151" y="212"/>
                  </a:cubicBezTo>
                  <a:cubicBezTo>
                    <a:pt x="151" y="204"/>
                    <a:pt x="151" y="198"/>
                    <a:pt x="146" y="190"/>
                  </a:cubicBezTo>
                  <a:cubicBezTo>
                    <a:pt x="144" y="187"/>
                    <a:pt x="141" y="183"/>
                    <a:pt x="140" y="179"/>
                  </a:cubicBezTo>
                  <a:cubicBezTo>
                    <a:pt x="139" y="178"/>
                    <a:pt x="138" y="170"/>
                    <a:pt x="141" y="171"/>
                  </a:cubicBezTo>
                  <a:cubicBezTo>
                    <a:pt x="143" y="171"/>
                    <a:pt x="144" y="172"/>
                    <a:pt x="146" y="173"/>
                  </a:cubicBezTo>
                  <a:cubicBezTo>
                    <a:pt x="151" y="175"/>
                    <a:pt x="158" y="178"/>
                    <a:pt x="160" y="184"/>
                  </a:cubicBezTo>
                  <a:cubicBezTo>
                    <a:pt x="161" y="186"/>
                    <a:pt x="162" y="189"/>
                    <a:pt x="164" y="190"/>
                  </a:cubicBezTo>
                  <a:cubicBezTo>
                    <a:pt x="164" y="192"/>
                    <a:pt x="166" y="194"/>
                    <a:pt x="166" y="195"/>
                  </a:cubicBezTo>
                  <a:cubicBezTo>
                    <a:pt x="167" y="197"/>
                    <a:pt x="168" y="199"/>
                    <a:pt x="169" y="200"/>
                  </a:cubicBezTo>
                  <a:cubicBezTo>
                    <a:pt x="170" y="202"/>
                    <a:pt x="170" y="203"/>
                    <a:pt x="171" y="205"/>
                  </a:cubicBezTo>
                  <a:cubicBezTo>
                    <a:pt x="172" y="213"/>
                    <a:pt x="178" y="221"/>
                    <a:pt x="180" y="229"/>
                  </a:cubicBezTo>
                  <a:cubicBezTo>
                    <a:pt x="181" y="233"/>
                    <a:pt x="182" y="238"/>
                    <a:pt x="183" y="242"/>
                  </a:cubicBezTo>
                  <a:cubicBezTo>
                    <a:pt x="184" y="247"/>
                    <a:pt x="184" y="251"/>
                    <a:pt x="185" y="256"/>
                  </a:cubicBezTo>
                  <a:cubicBezTo>
                    <a:pt x="185" y="256"/>
                    <a:pt x="185" y="256"/>
                    <a:pt x="185" y="256"/>
                  </a:cubicBezTo>
                  <a:cubicBezTo>
                    <a:pt x="184" y="258"/>
                    <a:pt x="182" y="260"/>
                    <a:pt x="181" y="263"/>
                  </a:cubicBezTo>
                  <a:cubicBezTo>
                    <a:pt x="179" y="267"/>
                    <a:pt x="179" y="271"/>
                    <a:pt x="179" y="275"/>
                  </a:cubicBezTo>
                  <a:cubicBezTo>
                    <a:pt x="177" y="287"/>
                    <a:pt x="178" y="301"/>
                    <a:pt x="180" y="312"/>
                  </a:cubicBezTo>
                  <a:cubicBezTo>
                    <a:pt x="181" y="318"/>
                    <a:pt x="182" y="325"/>
                    <a:pt x="184" y="331"/>
                  </a:cubicBezTo>
                  <a:cubicBezTo>
                    <a:pt x="179" y="322"/>
                    <a:pt x="178" y="312"/>
                    <a:pt x="174" y="303"/>
                  </a:cubicBezTo>
                  <a:cubicBezTo>
                    <a:pt x="173" y="297"/>
                    <a:pt x="171" y="291"/>
                    <a:pt x="169" y="286"/>
                  </a:cubicBezTo>
                  <a:cubicBezTo>
                    <a:pt x="169" y="286"/>
                    <a:pt x="170" y="286"/>
                    <a:pt x="170" y="285"/>
                  </a:cubicBezTo>
                  <a:cubicBezTo>
                    <a:pt x="170" y="280"/>
                    <a:pt x="170" y="275"/>
                    <a:pt x="171" y="270"/>
                  </a:cubicBezTo>
                  <a:cubicBezTo>
                    <a:pt x="172" y="264"/>
                    <a:pt x="174" y="258"/>
                    <a:pt x="176" y="253"/>
                  </a:cubicBezTo>
                  <a:cubicBezTo>
                    <a:pt x="176" y="253"/>
                    <a:pt x="176" y="253"/>
                    <a:pt x="176" y="253"/>
                  </a:cubicBezTo>
                  <a:close/>
                  <a:moveTo>
                    <a:pt x="157" y="248"/>
                  </a:moveTo>
                  <a:cubicBezTo>
                    <a:pt x="158" y="254"/>
                    <a:pt x="159" y="260"/>
                    <a:pt x="160" y="266"/>
                  </a:cubicBezTo>
                  <a:cubicBezTo>
                    <a:pt x="162" y="271"/>
                    <a:pt x="163" y="276"/>
                    <a:pt x="165" y="281"/>
                  </a:cubicBezTo>
                  <a:cubicBezTo>
                    <a:pt x="163" y="278"/>
                    <a:pt x="162" y="275"/>
                    <a:pt x="161" y="273"/>
                  </a:cubicBezTo>
                  <a:cubicBezTo>
                    <a:pt x="157" y="261"/>
                    <a:pt x="152" y="250"/>
                    <a:pt x="148" y="238"/>
                  </a:cubicBezTo>
                  <a:cubicBezTo>
                    <a:pt x="140" y="219"/>
                    <a:pt x="131" y="197"/>
                    <a:pt x="136" y="176"/>
                  </a:cubicBezTo>
                  <a:cubicBezTo>
                    <a:pt x="136" y="177"/>
                    <a:pt x="136" y="177"/>
                    <a:pt x="136" y="177"/>
                  </a:cubicBezTo>
                  <a:cubicBezTo>
                    <a:pt x="137" y="186"/>
                    <a:pt x="145" y="191"/>
                    <a:pt x="147" y="200"/>
                  </a:cubicBezTo>
                  <a:cubicBezTo>
                    <a:pt x="148" y="205"/>
                    <a:pt x="147" y="211"/>
                    <a:pt x="149" y="216"/>
                  </a:cubicBezTo>
                  <a:cubicBezTo>
                    <a:pt x="150" y="221"/>
                    <a:pt x="156" y="225"/>
                    <a:pt x="157" y="230"/>
                  </a:cubicBezTo>
                  <a:cubicBezTo>
                    <a:pt x="158" y="236"/>
                    <a:pt x="157" y="242"/>
                    <a:pt x="157" y="248"/>
                  </a:cubicBezTo>
                  <a:close/>
                  <a:moveTo>
                    <a:pt x="163" y="261"/>
                  </a:moveTo>
                  <a:cubicBezTo>
                    <a:pt x="163" y="261"/>
                    <a:pt x="163" y="262"/>
                    <a:pt x="164" y="263"/>
                  </a:cubicBezTo>
                  <a:cubicBezTo>
                    <a:pt x="164" y="264"/>
                    <a:pt x="164" y="265"/>
                    <a:pt x="164" y="266"/>
                  </a:cubicBezTo>
                  <a:cubicBezTo>
                    <a:pt x="163" y="264"/>
                    <a:pt x="163" y="262"/>
                    <a:pt x="163" y="261"/>
                  </a:cubicBezTo>
                  <a:close/>
                  <a:moveTo>
                    <a:pt x="213" y="192"/>
                  </a:moveTo>
                  <a:cubicBezTo>
                    <a:pt x="206" y="196"/>
                    <a:pt x="200" y="201"/>
                    <a:pt x="196" y="208"/>
                  </a:cubicBezTo>
                  <a:cubicBezTo>
                    <a:pt x="194" y="213"/>
                    <a:pt x="192" y="218"/>
                    <a:pt x="192" y="223"/>
                  </a:cubicBezTo>
                  <a:cubicBezTo>
                    <a:pt x="190" y="220"/>
                    <a:pt x="189" y="218"/>
                    <a:pt x="187" y="215"/>
                  </a:cubicBezTo>
                  <a:cubicBezTo>
                    <a:pt x="184" y="210"/>
                    <a:pt x="183" y="204"/>
                    <a:pt x="182" y="197"/>
                  </a:cubicBezTo>
                  <a:cubicBezTo>
                    <a:pt x="179" y="184"/>
                    <a:pt x="177" y="170"/>
                    <a:pt x="174" y="157"/>
                  </a:cubicBezTo>
                  <a:cubicBezTo>
                    <a:pt x="172" y="143"/>
                    <a:pt x="169" y="130"/>
                    <a:pt x="164" y="117"/>
                  </a:cubicBezTo>
                  <a:cubicBezTo>
                    <a:pt x="164" y="115"/>
                    <a:pt x="162" y="111"/>
                    <a:pt x="160" y="110"/>
                  </a:cubicBezTo>
                  <a:cubicBezTo>
                    <a:pt x="160" y="102"/>
                    <a:pt x="160" y="95"/>
                    <a:pt x="161" y="87"/>
                  </a:cubicBezTo>
                  <a:cubicBezTo>
                    <a:pt x="161" y="81"/>
                    <a:pt x="161" y="74"/>
                    <a:pt x="164" y="68"/>
                  </a:cubicBezTo>
                  <a:cubicBezTo>
                    <a:pt x="167" y="63"/>
                    <a:pt x="169" y="72"/>
                    <a:pt x="170" y="74"/>
                  </a:cubicBezTo>
                  <a:cubicBezTo>
                    <a:pt x="171" y="78"/>
                    <a:pt x="173" y="80"/>
                    <a:pt x="176" y="82"/>
                  </a:cubicBezTo>
                  <a:cubicBezTo>
                    <a:pt x="183" y="89"/>
                    <a:pt x="187" y="98"/>
                    <a:pt x="189" y="107"/>
                  </a:cubicBezTo>
                  <a:cubicBezTo>
                    <a:pt x="191" y="112"/>
                    <a:pt x="191" y="116"/>
                    <a:pt x="191" y="121"/>
                  </a:cubicBezTo>
                  <a:cubicBezTo>
                    <a:pt x="191" y="123"/>
                    <a:pt x="192" y="125"/>
                    <a:pt x="193" y="127"/>
                  </a:cubicBezTo>
                  <a:cubicBezTo>
                    <a:pt x="194" y="128"/>
                    <a:pt x="196" y="129"/>
                    <a:pt x="197" y="129"/>
                  </a:cubicBezTo>
                  <a:cubicBezTo>
                    <a:pt x="200" y="131"/>
                    <a:pt x="202" y="132"/>
                    <a:pt x="203" y="135"/>
                  </a:cubicBezTo>
                  <a:cubicBezTo>
                    <a:pt x="205" y="139"/>
                    <a:pt x="207" y="143"/>
                    <a:pt x="208" y="146"/>
                  </a:cubicBezTo>
                  <a:cubicBezTo>
                    <a:pt x="212" y="155"/>
                    <a:pt x="214" y="164"/>
                    <a:pt x="213" y="174"/>
                  </a:cubicBezTo>
                  <a:cubicBezTo>
                    <a:pt x="213" y="180"/>
                    <a:pt x="212" y="186"/>
                    <a:pt x="213" y="192"/>
                  </a:cubicBezTo>
                  <a:close/>
                  <a:moveTo>
                    <a:pt x="193" y="242"/>
                  </a:moveTo>
                  <a:cubicBezTo>
                    <a:pt x="193" y="240"/>
                    <a:pt x="192" y="239"/>
                    <a:pt x="192" y="238"/>
                  </a:cubicBezTo>
                  <a:cubicBezTo>
                    <a:pt x="192" y="236"/>
                    <a:pt x="191" y="234"/>
                    <a:pt x="191" y="233"/>
                  </a:cubicBezTo>
                  <a:cubicBezTo>
                    <a:pt x="191" y="232"/>
                    <a:pt x="191" y="232"/>
                    <a:pt x="191" y="232"/>
                  </a:cubicBezTo>
                  <a:cubicBezTo>
                    <a:pt x="192" y="232"/>
                    <a:pt x="192" y="233"/>
                    <a:pt x="193" y="234"/>
                  </a:cubicBezTo>
                  <a:cubicBezTo>
                    <a:pt x="194" y="237"/>
                    <a:pt x="194" y="239"/>
                    <a:pt x="193" y="242"/>
                  </a:cubicBezTo>
                  <a:close/>
                  <a:moveTo>
                    <a:pt x="189" y="237"/>
                  </a:moveTo>
                  <a:cubicBezTo>
                    <a:pt x="189" y="239"/>
                    <a:pt x="190" y="241"/>
                    <a:pt x="190" y="243"/>
                  </a:cubicBezTo>
                  <a:cubicBezTo>
                    <a:pt x="190" y="244"/>
                    <a:pt x="190" y="245"/>
                    <a:pt x="191" y="246"/>
                  </a:cubicBezTo>
                  <a:cubicBezTo>
                    <a:pt x="189" y="248"/>
                    <a:pt x="188" y="251"/>
                    <a:pt x="186" y="254"/>
                  </a:cubicBezTo>
                  <a:cubicBezTo>
                    <a:pt x="186" y="246"/>
                    <a:pt x="183" y="237"/>
                    <a:pt x="181" y="228"/>
                  </a:cubicBezTo>
                  <a:cubicBezTo>
                    <a:pt x="180" y="224"/>
                    <a:pt x="179" y="219"/>
                    <a:pt x="177" y="214"/>
                  </a:cubicBezTo>
                  <a:cubicBezTo>
                    <a:pt x="177" y="214"/>
                    <a:pt x="177" y="215"/>
                    <a:pt x="177" y="215"/>
                  </a:cubicBezTo>
                  <a:cubicBezTo>
                    <a:pt x="181" y="220"/>
                    <a:pt x="185" y="225"/>
                    <a:pt x="190" y="230"/>
                  </a:cubicBezTo>
                  <a:cubicBezTo>
                    <a:pt x="188" y="231"/>
                    <a:pt x="188" y="235"/>
                    <a:pt x="189" y="237"/>
                  </a:cubicBezTo>
                  <a:close/>
                  <a:moveTo>
                    <a:pt x="161" y="121"/>
                  </a:moveTo>
                  <a:cubicBezTo>
                    <a:pt x="162" y="124"/>
                    <a:pt x="163" y="128"/>
                    <a:pt x="165" y="131"/>
                  </a:cubicBezTo>
                  <a:cubicBezTo>
                    <a:pt x="165" y="132"/>
                    <a:pt x="166" y="134"/>
                    <a:pt x="167" y="135"/>
                  </a:cubicBezTo>
                  <a:cubicBezTo>
                    <a:pt x="167" y="136"/>
                    <a:pt x="167" y="137"/>
                    <a:pt x="167" y="138"/>
                  </a:cubicBezTo>
                  <a:cubicBezTo>
                    <a:pt x="170" y="150"/>
                    <a:pt x="172" y="162"/>
                    <a:pt x="174" y="173"/>
                  </a:cubicBezTo>
                  <a:cubicBezTo>
                    <a:pt x="176" y="184"/>
                    <a:pt x="177" y="196"/>
                    <a:pt x="180" y="207"/>
                  </a:cubicBezTo>
                  <a:cubicBezTo>
                    <a:pt x="182" y="213"/>
                    <a:pt x="185" y="218"/>
                    <a:pt x="188" y="223"/>
                  </a:cubicBezTo>
                  <a:cubicBezTo>
                    <a:pt x="186" y="221"/>
                    <a:pt x="184" y="218"/>
                    <a:pt x="182" y="216"/>
                  </a:cubicBezTo>
                  <a:cubicBezTo>
                    <a:pt x="175" y="206"/>
                    <a:pt x="169" y="195"/>
                    <a:pt x="167" y="183"/>
                  </a:cubicBezTo>
                  <a:cubicBezTo>
                    <a:pt x="164" y="171"/>
                    <a:pt x="162" y="159"/>
                    <a:pt x="161" y="148"/>
                  </a:cubicBezTo>
                  <a:cubicBezTo>
                    <a:pt x="160" y="142"/>
                    <a:pt x="160" y="137"/>
                    <a:pt x="159" y="132"/>
                  </a:cubicBezTo>
                  <a:cubicBezTo>
                    <a:pt x="159" y="127"/>
                    <a:pt x="158" y="123"/>
                    <a:pt x="158" y="118"/>
                  </a:cubicBezTo>
                  <a:cubicBezTo>
                    <a:pt x="158" y="118"/>
                    <a:pt x="158" y="118"/>
                    <a:pt x="158" y="117"/>
                  </a:cubicBezTo>
                  <a:cubicBezTo>
                    <a:pt x="159" y="119"/>
                    <a:pt x="160" y="120"/>
                    <a:pt x="161" y="121"/>
                  </a:cubicBezTo>
                  <a:close/>
                  <a:moveTo>
                    <a:pt x="184" y="312"/>
                  </a:moveTo>
                  <a:cubicBezTo>
                    <a:pt x="182" y="304"/>
                    <a:pt x="181" y="297"/>
                    <a:pt x="181" y="290"/>
                  </a:cubicBezTo>
                  <a:cubicBezTo>
                    <a:pt x="181" y="288"/>
                    <a:pt x="181" y="286"/>
                    <a:pt x="182" y="284"/>
                  </a:cubicBezTo>
                  <a:cubicBezTo>
                    <a:pt x="185" y="294"/>
                    <a:pt x="191" y="303"/>
                    <a:pt x="198" y="311"/>
                  </a:cubicBezTo>
                  <a:cubicBezTo>
                    <a:pt x="202" y="315"/>
                    <a:pt x="206" y="320"/>
                    <a:pt x="211" y="324"/>
                  </a:cubicBezTo>
                  <a:cubicBezTo>
                    <a:pt x="210" y="328"/>
                    <a:pt x="211" y="332"/>
                    <a:pt x="209" y="336"/>
                  </a:cubicBezTo>
                  <a:cubicBezTo>
                    <a:pt x="208" y="338"/>
                    <a:pt x="207" y="344"/>
                    <a:pt x="204" y="345"/>
                  </a:cubicBezTo>
                  <a:cubicBezTo>
                    <a:pt x="202" y="347"/>
                    <a:pt x="197" y="345"/>
                    <a:pt x="194" y="344"/>
                  </a:cubicBezTo>
                  <a:cubicBezTo>
                    <a:pt x="192" y="339"/>
                    <a:pt x="189" y="335"/>
                    <a:pt x="188" y="329"/>
                  </a:cubicBezTo>
                  <a:cubicBezTo>
                    <a:pt x="186" y="324"/>
                    <a:pt x="185" y="318"/>
                    <a:pt x="184" y="312"/>
                  </a:cubicBezTo>
                  <a:close/>
                  <a:moveTo>
                    <a:pt x="208" y="347"/>
                  </a:moveTo>
                  <a:cubicBezTo>
                    <a:pt x="210" y="344"/>
                    <a:pt x="211" y="340"/>
                    <a:pt x="212" y="336"/>
                  </a:cubicBezTo>
                  <a:cubicBezTo>
                    <a:pt x="213" y="333"/>
                    <a:pt x="213" y="330"/>
                    <a:pt x="213" y="327"/>
                  </a:cubicBezTo>
                  <a:cubicBezTo>
                    <a:pt x="218" y="331"/>
                    <a:pt x="223" y="335"/>
                    <a:pt x="229" y="338"/>
                  </a:cubicBezTo>
                  <a:cubicBezTo>
                    <a:pt x="230" y="338"/>
                    <a:pt x="230" y="338"/>
                    <a:pt x="231" y="338"/>
                  </a:cubicBezTo>
                  <a:cubicBezTo>
                    <a:pt x="229" y="341"/>
                    <a:pt x="229" y="345"/>
                    <a:pt x="228" y="348"/>
                  </a:cubicBezTo>
                  <a:cubicBezTo>
                    <a:pt x="228" y="354"/>
                    <a:pt x="228" y="359"/>
                    <a:pt x="229" y="364"/>
                  </a:cubicBezTo>
                  <a:cubicBezTo>
                    <a:pt x="230" y="370"/>
                    <a:pt x="234" y="376"/>
                    <a:pt x="235" y="382"/>
                  </a:cubicBezTo>
                  <a:cubicBezTo>
                    <a:pt x="236" y="386"/>
                    <a:pt x="235" y="390"/>
                    <a:pt x="235" y="395"/>
                  </a:cubicBezTo>
                  <a:cubicBezTo>
                    <a:pt x="235" y="400"/>
                    <a:pt x="235" y="405"/>
                    <a:pt x="236" y="410"/>
                  </a:cubicBezTo>
                  <a:cubicBezTo>
                    <a:pt x="236" y="412"/>
                    <a:pt x="236" y="413"/>
                    <a:pt x="236" y="415"/>
                  </a:cubicBezTo>
                  <a:cubicBezTo>
                    <a:pt x="235" y="414"/>
                    <a:pt x="234" y="413"/>
                    <a:pt x="232" y="412"/>
                  </a:cubicBezTo>
                  <a:cubicBezTo>
                    <a:pt x="227" y="411"/>
                    <a:pt x="224" y="414"/>
                    <a:pt x="219" y="414"/>
                  </a:cubicBezTo>
                  <a:cubicBezTo>
                    <a:pt x="217" y="414"/>
                    <a:pt x="215" y="414"/>
                    <a:pt x="214" y="415"/>
                  </a:cubicBezTo>
                  <a:cubicBezTo>
                    <a:pt x="213" y="408"/>
                    <a:pt x="211" y="402"/>
                    <a:pt x="211" y="396"/>
                  </a:cubicBezTo>
                  <a:cubicBezTo>
                    <a:pt x="210" y="390"/>
                    <a:pt x="209" y="384"/>
                    <a:pt x="208" y="377"/>
                  </a:cubicBezTo>
                  <a:cubicBezTo>
                    <a:pt x="207" y="372"/>
                    <a:pt x="206" y="367"/>
                    <a:pt x="203" y="362"/>
                  </a:cubicBezTo>
                  <a:cubicBezTo>
                    <a:pt x="200" y="358"/>
                    <a:pt x="198" y="353"/>
                    <a:pt x="195" y="347"/>
                  </a:cubicBezTo>
                  <a:cubicBezTo>
                    <a:pt x="195" y="347"/>
                    <a:pt x="195" y="347"/>
                    <a:pt x="195" y="347"/>
                  </a:cubicBezTo>
                  <a:cubicBezTo>
                    <a:pt x="200" y="348"/>
                    <a:pt x="204" y="350"/>
                    <a:pt x="208" y="347"/>
                  </a:cubicBezTo>
                  <a:close/>
                  <a:moveTo>
                    <a:pt x="233" y="367"/>
                  </a:moveTo>
                  <a:cubicBezTo>
                    <a:pt x="232" y="361"/>
                    <a:pt x="231" y="355"/>
                    <a:pt x="232" y="348"/>
                  </a:cubicBezTo>
                  <a:cubicBezTo>
                    <a:pt x="232" y="346"/>
                    <a:pt x="233" y="342"/>
                    <a:pt x="233" y="339"/>
                  </a:cubicBezTo>
                  <a:cubicBezTo>
                    <a:pt x="240" y="343"/>
                    <a:pt x="248" y="347"/>
                    <a:pt x="255" y="346"/>
                  </a:cubicBezTo>
                  <a:cubicBezTo>
                    <a:pt x="250" y="353"/>
                    <a:pt x="246" y="361"/>
                    <a:pt x="242" y="368"/>
                  </a:cubicBezTo>
                  <a:cubicBezTo>
                    <a:pt x="240" y="372"/>
                    <a:pt x="239" y="376"/>
                    <a:pt x="238" y="380"/>
                  </a:cubicBezTo>
                  <a:cubicBezTo>
                    <a:pt x="237" y="375"/>
                    <a:pt x="235" y="371"/>
                    <a:pt x="233" y="367"/>
                  </a:cubicBezTo>
                  <a:close/>
                  <a:moveTo>
                    <a:pt x="246" y="367"/>
                  </a:moveTo>
                  <a:cubicBezTo>
                    <a:pt x="252" y="355"/>
                    <a:pt x="260" y="342"/>
                    <a:pt x="271" y="334"/>
                  </a:cubicBezTo>
                  <a:cubicBezTo>
                    <a:pt x="281" y="327"/>
                    <a:pt x="291" y="320"/>
                    <a:pt x="303" y="315"/>
                  </a:cubicBezTo>
                  <a:cubicBezTo>
                    <a:pt x="308" y="314"/>
                    <a:pt x="313" y="312"/>
                    <a:pt x="318" y="311"/>
                  </a:cubicBezTo>
                  <a:cubicBezTo>
                    <a:pt x="325" y="310"/>
                    <a:pt x="331" y="309"/>
                    <a:pt x="338" y="309"/>
                  </a:cubicBezTo>
                  <a:cubicBezTo>
                    <a:pt x="348" y="308"/>
                    <a:pt x="358" y="309"/>
                    <a:pt x="368" y="311"/>
                  </a:cubicBezTo>
                  <a:cubicBezTo>
                    <a:pt x="371" y="311"/>
                    <a:pt x="410" y="317"/>
                    <a:pt x="409" y="321"/>
                  </a:cubicBezTo>
                  <a:cubicBezTo>
                    <a:pt x="409" y="321"/>
                    <a:pt x="409" y="321"/>
                    <a:pt x="409" y="322"/>
                  </a:cubicBezTo>
                  <a:cubicBezTo>
                    <a:pt x="409" y="322"/>
                    <a:pt x="409" y="322"/>
                    <a:pt x="409" y="322"/>
                  </a:cubicBezTo>
                  <a:cubicBezTo>
                    <a:pt x="409" y="322"/>
                    <a:pt x="408" y="323"/>
                    <a:pt x="408" y="324"/>
                  </a:cubicBezTo>
                  <a:cubicBezTo>
                    <a:pt x="408" y="323"/>
                    <a:pt x="408" y="323"/>
                    <a:pt x="408" y="323"/>
                  </a:cubicBezTo>
                  <a:cubicBezTo>
                    <a:pt x="394" y="317"/>
                    <a:pt x="378" y="315"/>
                    <a:pt x="363" y="314"/>
                  </a:cubicBezTo>
                  <a:cubicBezTo>
                    <a:pt x="355" y="314"/>
                    <a:pt x="348" y="315"/>
                    <a:pt x="340" y="314"/>
                  </a:cubicBezTo>
                  <a:cubicBezTo>
                    <a:pt x="333" y="314"/>
                    <a:pt x="327" y="314"/>
                    <a:pt x="320" y="314"/>
                  </a:cubicBezTo>
                  <a:cubicBezTo>
                    <a:pt x="306" y="316"/>
                    <a:pt x="291" y="323"/>
                    <a:pt x="280" y="330"/>
                  </a:cubicBezTo>
                  <a:cubicBezTo>
                    <a:pt x="267" y="338"/>
                    <a:pt x="257" y="349"/>
                    <a:pt x="253" y="363"/>
                  </a:cubicBezTo>
                  <a:cubicBezTo>
                    <a:pt x="252" y="363"/>
                    <a:pt x="254" y="364"/>
                    <a:pt x="254" y="363"/>
                  </a:cubicBezTo>
                  <a:cubicBezTo>
                    <a:pt x="261" y="349"/>
                    <a:pt x="272" y="338"/>
                    <a:pt x="286" y="330"/>
                  </a:cubicBezTo>
                  <a:cubicBezTo>
                    <a:pt x="299" y="324"/>
                    <a:pt x="312" y="317"/>
                    <a:pt x="327" y="317"/>
                  </a:cubicBezTo>
                  <a:cubicBezTo>
                    <a:pt x="333" y="317"/>
                    <a:pt x="340" y="318"/>
                    <a:pt x="347" y="318"/>
                  </a:cubicBezTo>
                  <a:cubicBezTo>
                    <a:pt x="353" y="317"/>
                    <a:pt x="360" y="317"/>
                    <a:pt x="367" y="318"/>
                  </a:cubicBezTo>
                  <a:cubicBezTo>
                    <a:pt x="374" y="319"/>
                    <a:pt x="382" y="320"/>
                    <a:pt x="389" y="321"/>
                  </a:cubicBezTo>
                  <a:cubicBezTo>
                    <a:pt x="395" y="322"/>
                    <a:pt x="402" y="325"/>
                    <a:pt x="408" y="324"/>
                  </a:cubicBezTo>
                  <a:cubicBezTo>
                    <a:pt x="408" y="324"/>
                    <a:pt x="408" y="324"/>
                    <a:pt x="408" y="324"/>
                  </a:cubicBezTo>
                  <a:cubicBezTo>
                    <a:pt x="408" y="325"/>
                    <a:pt x="407" y="327"/>
                    <a:pt x="407" y="328"/>
                  </a:cubicBezTo>
                  <a:cubicBezTo>
                    <a:pt x="401" y="325"/>
                    <a:pt x="394" y="326"/>
                    <a:pt x="387" y="326"/>
                  </a:cubicBezTo>
                  <a:cubicBezTo>
                    <a:pt x="379" y="325"/>
                    <a:pt x="371" y="323"/>
                    <a:pt x="363" y="322"/>
                  </a:cubicBezTo>
                  <a:cubicBezTo>
                    <a:pt x="363" y="322"/>
                    <a:pt x="363" y="323"/>
                    <a:pt x="363" y="323"/>
                  </a:cubicBezTo>
                  <a:cubicBezTo>
                    <a:pt x="369" y="325"/>
                    <a:pt x="377" y="326"/>
                    <a:pt x="384" y="327"/>
                  </a:cubicBezTo>
                  <a:cubicBezTo>
                    <a:pt x="392" y="327"/>
                    <a:pt x="399" y="327"/>
                    <a:pt x="407" y="330"/>
                  </a:cubicBezTo>
                  <a:cubicBezTo>
                    <a:pt x="407" y="330"/>
                    <a:pt x="407" y="331"/>
                    <a:pt x="406" y="331"/>
                  </a:cubicBezTo>
                  <a:cubicBezTo>
                    <a:pt x="402" y="332"/>
                    <a:pt x="399" y="331"/>
                    <a:pt x="395" y="331"/>
                  </a:cubicBezTo>
                  <a:cubicBezTo>
                    <a:pt x="391" y="331"/>
                    <a:pt x="388" y="331"/>
                    <a:pt x="385" y="330"/>
                  </a:cubicBezTo>
                  <a:cubicBezTo>
                    <a:pt x="384" y="330"/>
                    <a:pt x="383" y="331"/>
                    <a:pt x="384" y="331"/>
                  </a:cubicBezTo>
                  <a:cubicBezTo>
                    <a:pt x="387" y="334"/>
                    <a:pt x="390" y="333"/>
                    <a:pt x="394" y="333"/>
                  </a:cubicBezTo>
                  <a:cubicBezTo>
                    <a:pt x="398" y="333"/>
                    <a:pt x="402" y="334"/>
                    <a:pt x="406" y="334"/>
                  </a:cubicBezTo>
                  <a:cubicBezTo>
                    <a:pt x="406" y="335"/>
                    <a:pt x="406" y="336"/>
                    <a:pt x="406" y="337"/>
                  </a:cubicBezTo>
                  <a:cubicBezTo>
                    <a:pt x="406" y="337"/>
                    <a:pt x="406" y="337"/>
                    <a:pt x="405" y="336"/>
                  </a:cubicBezTo>
                  <a:cubicBezTo>
                    <a:pt x="405" y="336"/>
                    <a:pt x="405" y="335"/>
                    <a:pt x="405" y="335"/>
                  </a:cubicBezTo>
                  <a:cubicBezTo>
                    <a:pt x="398" y="336"/>
                    <a:pt x="392" y="337"/>
                    <a:pt x="386" y="338"/>
                  </a:cubicBezTo>
                  <a:cubicBezTo>
                    <a:pt x="381" y="338"/>
                    <a:pt x="375" y="338"/>
                    <a:pt x="370" y="338"/>
                  </a:cubicBezTo>
                  <a:cubicBezTo>
                    <a:pt x="369" y="339"/>
                    <a:pt x="369" y="339"/>
                    <a:pt x="370" y="339"/>
                  </a:cubicBezTo>
                  <a:cubicBezTo>
                    <a:pt x="376" y="340"/>
                    <a:pt x="382" y="339"/>
                    <a:pt x="388" y="338"/>
                  </a:cubicBezTo>
                  <a:cubicBezTo>
                    <a:pt x="393" y="338"/>
                    <a:pt x="398" y="338"/>
                    <a:pt x="403" y="337"/>
                  </a:cubicBezTo>
                  <a:cubicBezTo>
                    <a:pt x="399" y="339"/>
                    <a:pt x="396" y="341"/>
                    <a:pt x="391" y="341"/>
                  </a:cubicBezTo>
                  <a:cubicBezTo>
                    <a:pt x="388" y="342"/>
                    <a:pt x="384" y="342"/>
                    <a:pt x="380" y="343"/>
                  </a:cubicBezTo>
                  <a:cubicBezTo>
                    <a:pt x="372" y="343"/>
                    <a:pt x="365" y="343"/>
                    <a:pt x="357" y="344"/>
                  </a:cubicBezTo>
                  <a:cubicBezTo>
                    <a:pt x="357" y="345"/>
                    <a:pt x="357" y="345"/>
                    <a:pt x="357" y="345"/>
                  </a:cubicBezTo>
                  <a:cubicBezTo>
                    <a:pt x="366" y="345"/>
                    <a:pt x="375" y="345"/>
                    <a:pt x="383" y="344"/>
                  </a:cubicBezTo>
                  <a:cubicBezTo>
                    <a:pt x="387" y="344"/>
                    <a:pt x="391" y="343"/>
                    <a:pt x="395" y="342"/>
                  </a:cubicBezTo>
                  <a:cubicBezTo>
                    <a:pt x="399" y="341"/>
                    <a:pt x="402" y="341"/>
                    <a:pt x="405" y="338"/>
                  </a:cubicBezTo>
                  <a:cubicBezTo>
                    <a:pt x="406" y="338"/>
                    <a:pt x="406" y="338"/>
                    <a:pt x="406" y="338"/>
                  </a:cubicBezTo>
                  <a:cubicBezTo>
                    <a:pt x="406" y="338"/>
                    <a:pt x="406" y="339"/>
                    <a:pt x="406" y="340"/>
                  </a:cubicBezTo>
                  <a:cubicBezTo>
                    <a:pt x="406" y="340"/>
                    <a:pt x="406" y="340"/>
                    <a:pt x="406" y="340"/>
                  </a:cubicBezTo>
                  <a:cubicBezTo>
                    <a:pt x="401" y="339"/>
                    <a:pt x="397" y="343"/>
                    <a:pt x="392" y="344"/>
                  </a:cubicBezTo>
                  <a:cubicBezTo>
                    <a:pt x="389" y="345"/>
                    <a:pt x="385" y="345"/>
                    <a:pt x="382" y="346"/>
                  </a:cubicBezTo>
                  <a:cubicBezTo>
                    <a:pt x="378" y="347"/>
                    <a:pt x="374" y="348"/>
                    <a:pt x="370" y="348"/>
                  </a:cubicBezTo>
                  <a:cubicBezTo>
                    <a:pt x="363" y="348"/>
                    <a:pt x="354" y="348"/>
                    <a:pt x="347" y="347"/>
                  </a:cubicBezTo>
                  <a:cubicBezTo>
                    <a:pt x="339" y="346"/>
                    <a:pt x="331" y="344"/>
                    <a:pt x="324" y="344"/>
                  </a:cubicBezTo>
                  <a:cubicBezTo>
                    <a:pt x="323" y="344"/>
                    <a:pt x="323" y="345"/>
                    <a:pt x="324" y="346"/>
                  </a:cubicBezTo>
                  <a:cubicBezTo>
                    <a:pt x="332" y="348"/>
                    <a:pt x="340" y="348"/>
                    <a:pt x="349" y="349"/>
                  </a:cubicBezTo>
                  <a:cubicBezTo>
                    <a:pt x="355" y="351"/>
                    <a:pt x="362" y="351"/>
                    <a:pt x="368" y="350"/>
                  </a:cubicBezTo>
                  <a:cubicBezTo>
                    <a:pt x="376" y="349"/>
                    <a:pt x="382" y="347"/>
                    <a:pt x="389" y="346"/>
                  </a:cubicBezTo>
                  <a:cubicBezTo>
                    <a:pt x="390" y="346"/>
                    <a:pt x="391" y="345"/>
                    <a:pt x="392" y="345"/>
                  </a:cubicBezTo>
                  <a:cubicBezTo>
                    <a:pt x="390" y="346"/>
                    <a:pt x="388" y="347"/>
                    <a:pt x="386" y="347"/>
                  </a:cubicBezTo>
                  <a:cubicBezTo>
                    <a:pt x="379" y="349"/>
                    <a:pt x="371" y="350"/>
                    <a:pt x="365" y="353"/>
                  </a:cubicBezTo>
                  <a:cubicBezTo>
                    <a:pt x="364" y="353"/>
                    <a:pt x="364" y="353"/>
                    <a:pt x="365" y="353"/>
                  </a:cubicBezTo>
                  <a:cubicBezTo>
                    <a:pt x="368" y="354"/>
                    <a:pt x="372" y="352"/>
                    <a:pt x="375" y="352"/>
                  </a:cubicBezTo>
                  <a:cubicBezTo>
                    <a:pt x="381" y="350"/>
                    <a:pt x="386" y="349"/>
                    <a:pt x="392" y="347"/>
                  </a:cubicBezTo>
                  <a:cubicBezTo>
                    <a:pt x="393" y="347"/>
                    <a:pt x="406" y="343"/>
                    <a:pt x="406" y="341"/>
                  </a:cubicBezTo>
                  <a:cubicBezTo>
                    <a:pt x="406" y="341"/>
                    <a:pt x="406" y="341"/>
                    <a:pt x="406" y="341"/>
                  </a:cubicBezTo>
                  <a:cubicBezTo>
                    <a:pt x="406" y="342"/>
                    <a:pt x="406" y="343"/>
                    <a:pt x="406" y="344"/>
                  </a:cubicBezTo>
                  <a:cubicBezTo>
                    <a:pt x="405" y="344"/>
                    <a:pt x="403" y="345"/>
                    <a:pt x="401" y="346"/>
                  </a:cubicBezTo>
                  <a:cubicBezTo>
                    <a:pt x="400" y="347"/>
                    <a:pt x="398" y="348"/>
                    <a:pt x="397" y="350"/>
                  </a:cubicBezTo>
                  <a:cubicBezTo>
                    <a:pt x="396" y="350"/>
                    <a:pt x="397" y="350"/>
                    <a:pt x="397" y="350"/>
                  </a:cubicBezTo>
                  <a:cubicBezTo>
                    <a:pt x="395" y="350"/>
                    <a:pt x="393" y="351"/>
                    <a:pt x="392" y="352"/>
                  </a:cubicBezTo>
                  <a:cubicBezTo>
                    <a:pt x="387" y="353"/>
                    <a:pt x="382" y="356"/>
                    <a:pt x="378" y="359"/>
                  </a:cubicBezTo>
                  <a:cubicBezTo>
                    <a:pt x="368" y="365"/>
                    <a:pt x="358" y="370"/>
                    <a:pt x="347" y="372"/>
                  </a:cubicBezTo>
                  <a:cubicBezTo>
                    <a:pt x="346" y="372"/>
                    <a:pt x="346" y="373"/>
                    <a:pt x="347" y="373"/>
                  </a:cubicBezTo>
                  <a:cubicBezTo>
                    <a:pt x="352" y="373"/>
                    <a:pt x="357" y="372"/>
                    <a:pt x="362" y="370"/>
                  </a:cubicBezTo>
                  <a:cubicBezTo>
                    <a:pt x="367" y="368"/>
                    <a:pt x="373" y="365"/>
                    <a:pt x="377" y="362"/>
                  </a:cubicBezTo>
                  <a:cubicBezTo>
                    <a:pt x="383" y="358"/>
                    <a:pt x="389" y="355"/>
                    <a:pt x="396" y="353"/>
                  </a:cubicBezTo>
                  <a:cubicBezTo>
                    <a:pt x="399" y="352"/>
                    <a:pt x="404" y="352"/>
                    <a:pt x="407" y="350"/>
                  </a:cubicBezTo>
                  <a:cubicBezTo>
                    <a:pt x="407" y="350"/>
                    <a:pt x="407" y="351"/>
                    <a:pt x="407" y="352"/>
                  </a:cubicBezTo>
                  <a:cubicBezTo>
                    <a:pt x="406" y="352"/>
                    <a:pt x="404" y="352"/>
                    <a:pt x="403" y="353"/>
                  </a:cubicBezTo>
                  <a:cubicBezTo>
                    <a:pt x="403" y="353"/>
                    <a:pt x="403" y="353"/>
                    <a:pt x="403" y="353"/>
                  </a:cubicBezTo>
                  <a:cubicBezTo>
                    <a:pt x="404" y="353"/>
                    <a:pt x="406" y="353"/>
                    <a:pt x="407" y="352"/>
                  </a:cubicBezTo>
                  <a:cubicBezTo>
                    <a:pt x="407" y="352"/>
                    <a:pt x="407" y="352"/>
                    <a:pt x="408" y="352"/>
                  </a:cubicBezTo>
                  <a:cubicBezTo>
                    <a:pt x="408" y="353"/>
                    <a:pt x="408" y="353"/>
                    <a:pt x="408" y="354"/>
                  </a:cubicBezTo>
                  <a:cubicBezTo>
                    <a:pt x="408" y="354"/>
                    <a:pt x="408" y="354"/>
                    <a:pt x="408" y="354"/>
                  </a:cubicBezTo>
                  <a:cubicBezTo>
                    <a:pt x="405" y="354"/>
                    <a:pt x="402" y="356"/>
                    <a:pt x="400" y="357"/>
                  </a:cubicBezTo>
                  <a:cubicBezTo>
                    <a:pt x="399" y="358"/>
                    <a:pt x="400" y="358"/>
                    <a:pt x="400" y="358"/>
                  </a:cubicBezTo>
                  <a:cubicBezTo>
                    <a:pt x="403" y="357"/>
                    <a:pt x="406" y="357"/>
                    <a:pt x="408" y="355"/>
                  </a:cubicBezTo>
                  <a:cubicBezTo>
                    <a:pt x="408" y="355"/>
                    <a:pt x="408" y="355"/>
                    <a:pt x="408" y="355"/>
                  </a:cubicBezTo>
                  <a:cubicBezTo>
                    <a:pt x="409" y="360"/>
                    <a:pt x="411" y="365"/>
                    <a:pt x="412" y="370"/>
                  </a:cubicBezTo>
                  <a:cubicBezTo>
                    <a:pt x="403" y="375"/>
                    <a:pt x="397" y="386"/>
                    <a:pt x="391" y="394"/>
                  </a:cubicBezTo>
                  <a:cubicBezTo>
                    <a:pt x="391" y="394"/>
                    <a:pt x="391" y="395"/>
                    <a:pt x="391" y="395"/>
                  </a:cubicBezTo>
                  <a:cubicBezTo>
                    <a:pt x="395" y="391"/>
                    <a:pt x="398" y="386"/>
                    <a:pt x="402" y="382"/>
                  </a:cubicBezTo>
                  <a:cubicBezTo>
                    <a:pt x="405" y="379"/>
                    <a:pt x="409" y="375"/>
                    <a:pt x="413" y="371"/>
                  </a:cubicBezTo>
                  <a:cubicBezTo>
                    <a:pt x="414" y="375"/>
                    <a:pt x="415" y="378"/>
                    <a:pt x="416" y="381"/>
                  </a:cubicBezTo>
                  <a:cubicBezTo>
                    <a:pt x="412" y="382"/>
                    <a:pt x="406" y="387"/>
                    <a:pt x="403" y="389"/>
                  </a:cubicBezTo>
                  <a:cubicBezTo>
                    <a:pt x="398" y="393"/>
                    <a:pt x="392" y="399"/>
                    <a:pt x="389" y="405"/>
                  </a:cubicBezTo>
                  <a:cubicBezTo>
                    <a:pt x="389" y="406"/>
                    <a:pt x="390" y="407"/>
                    <a:pt x="390" y="406"/>
                  </a:cubicBezTo>
                  <a:cubicBezTo>
                    <a:pt x="394" y="400"/>
                    <a:pt x="398" y="396"/>
                    <a:pt x="404" y="391"/>
                  </a:cubicBezTo>
                  <a:cubicBezTo>
                    <a:pt x="406" y="389"/>
                    <a:pt x="410" y="386"/>
                    <a:pt x="413" y="385"/>
                  </a:cubicBezTo>
                  <a:cubicBezTo>
                    <a:pt x="414" y="384"/>
                    <a:pt x="416" y="384"/>
                    <a:pt x="417" y="383"/>
                  </a:cubicBezTo>
                  <a:cubicBezTo>
                    <a:pt x="417" y="384"/>
                    <a:pt x="417" y="385"/>
                    <a:pt x="418" y="386"/>
                  </a:cubicBezTo>
                  <a:cubicBezTo>
                    <a:pt x="413" y="387"/>
                    <a:pt x="407" y="395"/>
                    <a:pt x="404" y="398"/>
                  </a:cubicBezTo>
                  <a:cubicBezTo>
                    <a:pt x="402" y="401"/>
                    <a:pt x="399" y="404"/>
                    <a:pt x="396" y="407"/>
                  </a:cubicBezTo>
                  <a:cubicBezTo>
                    <a:pt x="393" y="412"/>
                    <a:pt x="389" y="417"/>
                    <a:pt x="387" y="422"/>
                  </a:cubicBezTo>
                  <a:cubicBezTo>
                    <a:pt x="387" y="423"/>
                    <a:pt x="388" y="423"/>
                    <a:pt x="388" y="422"/>
                  </a:cubicBezTo>
                  <a:cubicBezTo>
                    <a:pt x="392" y="419"/>
                    <a:pt x="393" y="414"/>
                    <a:pt x="396" y="410"/>
                  </a:cubicBezTo>
                  <a:cubicBezTo>
                    <a:pt x="399" y="406"/>
                    <a:pt x="401" y="403"/>
                    <a:pt x="404" y="400"/>
                  </a:cubicBezTo>
                  <a:cubicBezTo>
                    <a:pt x="407" y="397"/>
                    <a:pt x="410" y="394"/>
                    <a:pt x="412" y="392"/>
                  </a:cubicBezTo>
                  <a:cubicBezTo>
                    <a:pt x="414" y="390"/>
                    <a:pt x="416" y="388"/>
                    <a:pt x="418" y="387"/>
                  </a:cubicBezTo>
                  <a:cubicBezTo>
                    <a:pt x="419" y="389"/>
                    <a:pt x="419" y="390"/>
                    <a:pt x="420" y="392"/>
                  </a:cubicBezTo>
                  <a:cubicBezTo>
                    <a:pt x="415" y="394"/>
                    <a:pt x="413" y="399"/>
                    <a:pt x="409" y="402"/>
                  </a:cubicBezTo>
                  <a:cubicBezTo>
                    <a:pt x="407" y="404"/>
                    <a:pt x="402" y="409"/>
                    <a:pt x="404" y="412"/>
                  </a:cubicBezTo>
                  <a:cubicBezTo>
                    <a:pt x="404" y="413"/>
                    <a:pt x="404" y="413"/>
                    <a:pt x="404" y="412"/>
                  </a:cubicBezTo>
                  <a:cubicBezTo>
                    <a:pt x="407" y="408"/>
                    <a:pt x="408" y="404"/>
                    <a:pt x="412" y="400"/>
                  </a:cubicBezTo>
                  <a:cubicBezTo>
                    <a:pt x="415" y="398"/>
                    <a:pt x="418" y="395"/>
                    <a:pt x="420" y="393"/>
                  </a:cubicBezTo>
                  <a:cubicBezTo>
                    <a:pt x="421" y="394"/>
                    <a:pt x="422" y="396"/>
                    <a:pt x="423" y="397"/>
                  </a:cubicBezTo>
                  <a:cubicBezTo>
                    <a:pt x="421" y="399"/>
                    <a:pt x="419" y="403"/>
                    <a:pt x="418" y="405"/>
                  </a:cubicBezTo>
                  <a:cubicBezTo>
                    <a:pt x="418" y="406"/>
                    <a:pt x="419" y="406"/>
                    <a:pt x="419" y="406"/>
                  </a:cubicBezTo>
                  <a:cubicBezTo>
                    <a:pt x="421" y="404"/>
                    <a:pt x="422" y="401"/>
                    <a:pt x="424" y="398"/>
                  </a:cubicBezTo>
                  <a:cubicBezTo>
                    <a:pt x="424" y="399"/>
                    <a:pt x="424" y="400"/>
                    <a:pt x="425" y="400"/>
                  </a:cubicBezTo>
                  <a:cubicBezTo>
                    <a:pt x="426" y="402"/>
                    <a:pt x="428" y="404"/>
                    <a:pt x="429" y="405"/>
                  </a:cubicBezTo>
                  <a:cubicBezTo>
                    <a:pt x="428" y="407"/>
                    <a:pt x="427" y="409"/>
                    <a:pt x="426" y="410"/>
                  </a:cubicBezTo>
                  <a:cubicBezTo>
                    <a:pt x="424" y="414"/>
                    <a:pt x="421" y="417"/>
                    <a:pt x="419" y="421"/>
                  </a:cubicBezTo>
                  <a:cubicBezTo>
                    <a:pt x="413" y="430"/>
                    <a:pt x="407" y="439"/>
                    <a:pt x="399" y="447"/>
                  </a:cubicBezTo>
                  <a:cubicBezTo>
                    <a:pt x="384" y="462"/>
                    <a:pt x="366" y="470"/>
                    <a:pt x="347" y="478"/>
                  </a:cubicBezTo>
                  <a:cubicBezTo>
                    <a:pt x="347" y="478"/>
                    <a:pt x="347" y="478"/>
                    <a:pt x="347" y="478"/>
                  </a:cubicBezTo>
                  <a:cubicBezTo>
                    <a:pt x="342" y="480"/>
                    <a:pt x="337" y="482"/>
                    <a:pt x="331" y="483"/>
                  </a:cubicBezTo>
                  <a:cubicBezTo>
                    <a:pt x="330" y="483"/>
                    <a:pt x="329" y="484"/>
                    <a:pt x="328" y="484"/>
                  </a:cubicBezTo>
                  <a:cubicBezTo>
                    <a:pt x="313" y="486"/>
                    <a:pt x="298" y="483"/>
                    <a:pt x="285" y="475"/>
                  </a:cubicBezTo>
                  <a:cubicBezTo>
                    <a:pt x="281" y="472"/>
                    <a:pt x="275" y="468"/>
                    <a:pt x="272" y="464"/>
                  </a:cubicBezTo>
                  <a:cubicBezTo>
                    <a:pt x="270" y="461"/>
                    <a:pt x="268" y="456"/>
                    <a:pt x="264" y="454"/>
                  </a:cubicBezTo>
                  <a:cubicBezTo>
                    <a:pt x="254" y="449"/>
                    <a:pt x="253" y="437"/>
                    <a:pt x="250" y="427"/>
                  </a:cubicBezTo>
                  <a:cubicBezTo>
                    <a:pt x="249" y="426"/>
                    <a:pt x="248" y="426"/>
                    <a:pt x="248" y="427"/>
                  </a:cubicBezTo>
                  <a:cubicBezTo>
                    <a:pt x="248" y="432"/>
                    <a:pt x="249" y="438"/>
                    <a:pt x="250" y="444"/>
                  </a:cubicBezTo>
                  <a:cubicBezTo>
                    <a:pt x="250" y="443"/>
                    <a:pt x="249" y="443"/>
                    <a:pt x="249" y="442"/>
                  </a:cubicBezTo>
                  <a:cubicBezTo>
                    <a:pt x="247" y="439"/>
                    <a:pt x="245" y="436"/>
                    <a:pt x="244" y="432"/>
                  </a:cubicBezTo>
                  <a:cubicBezTo>
                    <a:pt x="242" y="425"/>
                    <a:pt x="240" y="417"/>
                    <a:pt x="239" y="410"/>
                  </a:cubicBezTo>
                  <a:cubicBezTo>
                    <a:pt x="237" y="395"/>
                    <a:pt x="240" y="381"/>
                    <a:pt x="246" y="367"/>
                  </a:cubicBezTo>
                  <a:close/>
                  <a:moveTo>
                    <a:pt x="407" y="347"/>
                  </a:moveTo>
                  <a:cubicBezTo>
                    <a:pt x="406" y="347"/>
                    <a:pt x="406" y="348"/>
                    <a:pt x="406" y="348"/>
                  </a:cubicBezTo>
                  <a:cubicBezTo>
                    <a:pt x="406" y="347"/>
                    <a:pt x="402" y="348"/>
                    <a:pt x="401" y="349"/>
                  </a:cubicBezTo>
                  <a:cubicBezTo>
                    <a:pt x="400" y="349"/>
                    <a:pt x="399" y="349"/>
                    <a:pt x="398" y="350"/>
                  </a:cubicBezTo>
                  <a:cubicBezTo>
                    <a:pt x="399" y="349"/>
                    <a:pt x="401" y="348"/>
                    <a:pt x="402" y="347"/>
                  </a:cubicBezTo>
                  <a:cubicBezTo>
                    <a:pt x="404" y="346"/>
                    <a:pt x="405" y="346"/>
                    <a:pt x="406" y="345"/>
                  </a:cubicBezTo>
                  <a:cubicBezTo>
                    <a:pt x="406" y="346"/>
                    <a:pt x="407" y="347"/>
                    <a:pt x="407" y="347"/>
                  </a:cubicBezTo>
                  <a:close/>
                  <a:moveTo>
                    <a:pt x="449" y="263"/>
                  </a:moveTo>
                  <a:cubicBezTo>
                    <a:pt x="449" y="261"/>
                    <a:pt x="449" y="258"/>
                    <a:pt x="450" y="256"/>
                  </a:cubicBezTo>
                  <a:cubicBezTo>
                    <a:pt x="450" y="256"/>
                    <a:pt x="450" y="256"/>
                    <a:pt x="450" y="256"/>
                  </a:cubicBezTo>
                  <a:cubicBezTo>
                    <a:pt x="451" y="257"/>
                    <a:pt x="452" y="259"/>
                    <a:pt x="452" y="261"/>
                  </a:cubicBezTo>
                  <a:cubicBezTo>
                    <a:pt x="452" y="261"/>
                    <a:pt x="451" y="262"/>
                    <a:pt x="451" y="263"/>
                  </a:cubicBezTo>
                  <a:cubicBezTo>
                    <a:pt x="450" y="266"/>
                    <a:pt x="451" y="268"/>
                    <a:pt x="451" y="271"/>
                  </a:cubicBezTo>
                  <a:cubicBezTo>
                    <a:pt x="451" y="273"/>
                    <a:pt x="451" y="276"/>
                    <a:pt x="452" y="278"/>
                  </a:cubicBezTo>
                  <a:cubicBezTo>
                    <a:pt x="451" y="278"/>
                    <a:pt x="451" y="278"/>
                    <a:pt x="451" y="279"/>
                  </a:cubicBezTo>
                  <a:cubicBezTo>
                    <a:pt x="451" y="278"/>
                    <a:pt x="451" y="278"/>
                    <a:pt x="451" y="278"/>
                  </a:cubicBezTo>
                  <a:cubicBezTo>
                    <a:pt x="449" y="273"/>
                    <a:pt x="449" y="268"/>
                    <a:pt x="449" y="263"/>
                  </a:cubicBezTo>
                  <a:close/>
                  <a:moveTo>
                    <a:pt x="448" y="255"/>
                  </a:moveTo>
                  <a:cubicBezTo>
                    <a:pt x="448" y="252"/>
                    <a:pt x="448" y="248"/>
                    <a:pt x="448" y="245"/>
                  </a:cubicBezTo>
                  <a:cubicBezTo>
                    <a:pt x="448" y="246"/>
                    <a:pt x="448" y="248"/>
                    <a:pt x="449" y="249"/>
                  </a:cubicBezTo>
                  <a:cubicBezTo>
                    <a:pt x="449" y="250"/>
                    <a:pt x="449" y="252"/>
                    <a:pt x="450" y="253"/>
                  </a:cubicBezTo>
                  <a:cubicBezTo>
                    <a:pt x="449" y="253"/>
                    <a:pt x="448" y="254"/>
                    <a:pt x="448" y="255"/>
                  </a:cubicBezTo>
                  <a:close/>
                  <a:moveTo>
                    <a:pt x="450" y="283"/>
                  </a:moveTo>
                  <a:cubicBezTo>
                    <a:pt x="456" y="280"/>
                    <a:pt x="463" y="279"/>
                    <a:pt x="469" y="277"/>
                  </a:cubicBezTo>
                  <a:cubicBezTo>
                    <a:pt x="477" y="274"/>
                    <a:pt x="485" y="272"/>
                    <a:pt x="493" y="271"/>
                  </a:cubicBezTo>
                  <a:cubicBezTo>
                    <a:pt x="501" y="270"/>
                    <a:pt x="509" y="271"/>
                    <a:pt x="517" y="274"/>
                  </a:cubicBezTo>
                  <a:cubicBezTo>
                    <a:pt x="526" y="276"/>
                    <a:pt x="535" y="277"/>
                    <a:pt x="542" y="281"/>
                  </a:cubicBezTo>
                  <a:cubicBezTo>
                    <a:pt x="549" y="284"/>
                    <a:pt x="556" y="289"/>
                    <a:pt x="562" y="293"/>
                  </a:cubicBezTo>
                  <a:cubicBezTo>
                    <a:pt x="570" y="298"/>
                    <a:pt x="577" y="303"/>
                    <a:pt x="582" y="312"/>
                  </a:cubicBezTo>
                  <a:cubicBezTo>
                    <a:pt x="586" y="318"/>
                    <a:pt x="589" y="323"/>
                    <a:pt x="594" y="328"/>
                  </a:cubicBezTo>
                  <a:cubicBezTo>
                    <a:pt x="594" y="329"/>
                    <a:pt x="594" y="329"/>
                    <a:pt x="594" y="329"/>
                  </a:cubicBezTo>
                  <a:cubicBezTo>
                    <a:pt x="594" y="329"/>
                    <a:pt x="594" y="329"/>
                    <a:pt x="595" y="330"/>
                  </a:cubicBezTo>
                  <a:cubicBezTo>
                    <a:pt x="595" y="330"/>
                    <a:pt x="596" y="330"/>
                    <a:pt x="596" y="330"/>
                  </a:cubicBezTo>
                  <a:cubicBezTo>
                    <a:pt x="596" y="336"/>
                    <a:pt x="597" y="343"/>
                    <a:pt x="598" y="349"/>
                  </a:cubicBezTo>
                  <a:cubicBezTo>
                    <a:pt x="599" y="353"/>
                    <a:pt x="600" y="358"/>
                    <a:pt x="602" y="363"/>
                  </a:cubicBezTo>
                  <a:cubicBezTo>
                    <a:pt x="600" y="362"/>
                    <a:pt x="598" y="361"/>
                    <a:pt x="596" y="360"/>
                  </a:cubicBezTo>
                  <a:cubicBezTo>
                    <a:pt x="593" y="359"/>
                    <a:pt x="590" y="358"/>
                    <a:pt x="587" y="358"/>
                  </a:cubicBezTo>
                  <a:cubicBezTo>
                    <a:pt x="586" y="357"/>
                    <a:pt x="585" y="356"/>
                    <a:pt x="584" y="356"/>
                  </a:cubicBezTo>
                  <a:cubicBezTo>
                    <a:pt x="582" y="355"/>
                    <a:pt x="579" y="354"/>
                    <a:pt x="577" y="354"/>
                  </a:cubicBezTo>
                  <a:cubicBezTo>
                    <a:pt x="577" y="354"/>
                    <a:pt x="576" y="354"/>
                    <a:pt x="577" y="354"/>
                  </a:cubicBezTo>
                  <a:cubicBezTo>
                    <a:pt x="578" y="355"/>
                    <a:pt x="580" y="356"/>
                    <a:pt x="582" y="356"/>
                  </a:cubicBezTo>
                  <a:cubicBezTo>
                    <a:pt x="582" y="356"/>
                    <a:pt x="584" y="357"/>
                    <a:pt x="586" y="357"/>
                  </a:cubicBezTo>
                  <a:cubicBezTo>
                    <a:pt x="582" y="356"/>
                    <a:pt x="579" y="356"/>
                    <a:pt x="575" y="356"/>
                  </a:cubicBezTo>
                  <a:cubicBezTo>
                    <a:pt x="568" y="357"/>
                    <a:pt x="560" y="361"/>
                    <a:pt x="553" y="366"/>
                  </a:cubicBezTo>
                  <a:cubicBezTo>
                    <a:pt x="544" y="369"/>
                    <a:pt x="536" y="371"/>
                    <a:pt x="526" y="374"/>
                  </a:cubicBezTo>
                  <a:cubicBezTo>
                    <a:pt x="521" y="375"/>
                    <a:pt x="516" y="376"/>
                    <a:pt x="510" y="378"/>
                  </a:cubicBezTo>
                  <a:cubicBezTo>
                    <a:pt x="508" y="379"/>
                    <a:pt x="505" y="380"/>
                    <a:pt x="502" y="381"/>
                  </a:cubicBezTo>
                  <a:cubicBezTo>
                    <a:pt x="501" y="381"/>
                    <a:pt x="501" y="382"/>
                    <a:pt x="500" y="382"/>
                  </a:cubicBezTo>
                  <a:cubicBezTo>
                    <a:pt x="500" y="382"/>
                    <a:pt x="500" y="382"/>
                    <a:pt x="500" y="382"/>
                  </a:cubicBezTo>
                  <a:cubicBezTo>
                    <a:pt x="500" y="383"/>
                    <a:pt x="500" y="383"/>
                    <a:pt x="500" y="383"/>
                  </a:cubicBezTo>
                  <a:cubicBezTo>
                    <a:pt x="504" y="385"/>
                    <a:pt x="510" y="380"/>
                    <a:pt x="513" y="379"/>
                  </a:cubicBezTo>
                  <a:cubicBezTo>
                    <a:pt x="518" y="378"/>
                    <a:pt x="523" y="377"/>
                    <a:pt x="529" y="375"/>
                  </a:cubicBezTo>
                  <a:cubicBezTo>
                    <a:pt x="534" y="374"/>
                    <a:pt x="540" y="372"/>
                    <a:pt x="546" y="370"/>
                  </a:cubicBezTo>
                  <a:cubicBezTo>
                    <a:pt x="547" y="370"/>
                    <a:pt x="548" y="370"/>
                    <a:pt x="550" y="369"/>
                  </a:cubicBezTo>
                  <a:cubicBezTo>
                    <a:pt x="549" y="370"/>
                    <a:pt x="548" y="371"/>
                    <a:pt x="547" y="372"/>
                  </a:cubicBezTo>
                  <a:cubicBezTo>
                    <a:pt x="543" y="374"/>
                    <a:pt x="539" y="377"/>
                    <a:pt x="535" y="379"/>
                  </a:cubicBezTo>
                  <a:cubicBezTo>
                    <a:pt x="531" y="381"/>
                    <a:pt x="526" y="382"/>
                    <a:pt x="521" y="384"/>
                  </a:cubicBezTo>
                  <a:cubicBezTo>
                    <a:pt x="517" y="386"/>
                    <a:pt x="513" y="388"/>
                    <a:pt x="508" y="389"/>
                  </a:cubicBezTo>
                  <a:cubicBezTo>
                    <a:pt x="507" y="390"/>
                    <a:pt x="505" y="391"/>
                    <a:pt x="503" y="392"/>
                  </a:cubicBezTo>
                  <a:cubicBezTo>
                    <a:pt x="502" y="392"/>
                    <a:pt x="499" y="394"/>
                    <a:pt x="498" y="394"/>
                  </a:cubicBezTo>
                  <a:cubicBezTo>
                    <a:pt x="498" y="394"/>
                    <a:pt x="498" y="394"/>
                    <a:pt x="498" y="394"/>
                  </a:cubicBezTo>
                  <a:cubicBezTo>
                    <a:pt x="497" y="394"/>
                    <a:pt x="496" y="395"/>
                    <a:pt x="497" y="396"/>
                  </a:cubicBezTo>
                  <a:cubicBezTo>
                    <a:pt x="497" y="396"/>
                    <a:pt x="497" y="396"/>
                    <a:pt x="497" y="396"/>
                  </a:cubicBezTo>
                  <a:cubicBezTo>
                    <a:pt x="497" y="396"/>
                    <a:pt x="498" y="396"/>
                    <a:pt x="499" y="396"/>
                  </a:cubicBezTo>
                  <a:cubicBezTo>
                    <a:pt x="507" y="392"/>
                    <a:pt x="516" y="388"/>
                    <a:pt x="525" y="384"/>
                  </a:cubicBezTo>
                  <a:cubicBezTo>
                    <a:pt x="532" y="381"/>
                    <a:pt x="540" y="378"/>
                    <a:pt x="546" y="374"/>
                  </a:cubicBezTo>
                  <a:cubicBezTo>
                    <a:pt x="546" y="374"/>
                    <a:pt x="546" y="374"/>
                    <a:pt x="546" y="374"/>
                  </a:cubicBezTo>
                  <a:cubicBezTo>
                    <a:pt x="544" y="376"/>
                    <a:pt x="543" y="379"/>
                    <a:pt x="542" y="381"/>
                  </a:cubicBezTo>
                  <a:cubicBezTo>
                    <a:pt x="542" y="381"/>
                    <a:pt x="542" y="381"/>
                    <a:pt x="542" y="382"/>
                  </a:cubicBezTo>
                  <a:cubicBezTo>
                    <a:pt x="535" y="386"/>
                    <a:pt x="529" y="392"/>
                    <a:pt x="523" y="397"/>
                  </a:cubicBezTo>
                  <a:cubicBezTo>
                    <a:pt x="519" y="401"/>
                    <a:pt x="515" y="406"/>
                    <a:pt x="510" y="408"/>
                  </a:cubicBezTo>
                  <a:cubicBezTo>
                    <a:pt x="507" y="409"/>
                    <a:pt x="505" y="409"/>
                    <a:pt x="504" y="411"/>
                  </a:cubicBezTo>
                  <a:cubicBezTo>
                    <a:pt x="504" y="412"/>
                    <a:pt x="504" y="413"/>
                    <a:pt x="505" y="412"/>
                  </a:cubicBezTo>
                  <a:cubicBezTo>
                    <a:pt x="512" y="408"/>
                    <a:pt x="518" y="403"/>
                    <a:pt x="524" y="398"/>
                  </a:cubicBezTo>
                  <a:cubicBezTo>
                    <a:pt x="528" y="395"/>
                    <a:pt x="532" y="393"/>
                    <a:pt x="535" y="390"/>
                  </a:cubicBezTo>
                  <a:cubicBezTo>
                    <a:pt x="536" y="389"/>
                    <a:pt x="539" y="387"/>
                    <a:pt x="541" y="385"/>
                  </a:cubicBezTo>
                  <a:cubicBezTo>
                    <a:pt x="540" y="387"/>
                    <a:pt x="540" y="389"/>
                    <a:pt x="539" y="391"/>
                  </a:cubicBezTo>
                  <a:cubicBezTo>
                    <a:pt x="539" y="391"/>
                    <a:pt x="539" y="391"/>
                    <a:pt x="539" y="391"/>
                  </a:cubicBezTo>
                  <a:cubicBezTo>
                    <a:pt x="536" y="392"/>
                    <a:pt x="534" y="394"/>
                    <a:pt x="532" y="397"/>
                  </a:cubicBezTo>
                  <a:cubicBezTo>
                    <a:pt x="529" y="400"/>
                    <a:pt x="526" y="403"/>
                    <a:pt x="524" y="407"/>
                  </a:cubicBezTo>
                  <a:cubicBezTo>
                    <a:pt x="522" y="409"/>
                    <a:pt x="521" y="413"/>
                    <a:pt x="519" y="415"/>
                  </a:cubicBezTo>
                  <a:cubicBezTo>
                    <a:pt x="517" y="417"/>
                    <a:pt x="515" y="418"/>
                    <a:pt x="512" y="420"/>
                  </a:cubicBezTo>
                  <a:cubicBezTo>
                    <a:pt x="510" y="422"/>
                    <a:pt x="507" y="424"/>
                    <a:pt x="507" y="428"/>
                  </a:cubicBezTo>
                  <a:cubicBezTo>
                    <a:pt x="507" y="428"/>
                    <a:pt x="508" y="428"/>
                    <a:pt x="508" y="428"/>
                  </a:cubicBezTo>
                  <a:cubicBezTo>
                    <a:pt x="510" y="422"/>
                    <a:pt x="515" y="421"/>
                    <a:pt x="518" y="417"/>
                  </a:cubicBezTo>
                  <a:cubicBezTo>
                    <a:pt x="521" y="414"/>
                    <a:pt x="523" y="411"/>
                    <a:pt x="525" y="408"/>
                  </a:cubicBezTo>
                  <a:cubicBezTo>
                    <a:pt x="529" y="402"/>
                    <a:pt x="534" y="397"/>
                    <a:pt x="539" y="392"/>
                  </a:cubicBezTo>
                  <a:cubicBezTo>
                    <a:pt x="538" y="395"/>
                    <a:pt x="537" y="397"/>
                    <a:pt x="536" y="400"/>
                  </a:cubicBezTo>
                  <a:cubicBezTo>
                    <a:pt x="536" y="401"/>
                    <a:pt x="535" y="403"/>
                    <a:pt x="535" y="404"/>
                  </a:cubicBezTo>
                  <a:cubicBezTo>
                    <a:pt x="535" y="404"/>
                    <a:pt x="535" y="404"/>
                    <a:pt x="535" y="404"/>
                  </a:cubicBezTo>
                  <a:cubicBezTo>
                    <a:pt x="533" y="406"/>
                    <a:pt x="530" y="408"/>
                    <a:pt x="529" y="411"/>
                  </a:cubicBezTo>
                  <a:cubicBezTo>
                    <a:pt x="529" y="411"/>
                    <a:pt x="530" y="411"/>
                    <a:pt x="530" y="411"/>
                  </a:cubicBezTo>
                  <a:cubicBezTo>
                    <a:pt x="532" y="409"/>
                    <a:pt x="533" y="407"/>
                    <a:pt x="535" y="405"/>
                  </a:cubicBezTo>
                  <a:cubicBezTo>
                    <a:pt x="533" y="415"/>
                    <a:pt x="535" y="424"/>
                    <a:pt x="539" y="435"/>
                  </a:cubicBezTo>
                  <a:cubicBezTo>
                    <a:pt x="541" y="440"/>
                    <a:pt x="542" y="445"/>
                    <a:pt x="544" y="450"/>
                  </a:cubicBezTo>
                  <a:cubicBezTo>
                    <a:pt x="538" y="455"/>
                    <a:pt x="528" y="454"/>
                    <a:pt x="521" y="453"/>
                  </a:cubicBezTo>
                  <a:cubicBezTo>
                    <a:pt x="512" y="452"/>
                    <a:pt x="503" y="450"/>
                    <a:pt x="494" y="448"/>
                  </a:cubicBezTo>
                  <a:cubicBezTo>
                    <a:pt x="486" y="445"/>
                    <a:pt x="478" y="440"/>
                    <a:pt x="470" y="436"/>
                  </a:cubicBezTo>
                  <a:cubicBezTo>
                    <a:pt x="463" y="433"/>
                    <a:pt x="456" y="429"/>
                    <a:pt x="451" y="422"/>
                  </a:cubicBezTo>
                  <a:cubicBezTo>
                    <a:pt x="445" y="416"/>
                    <a:pt x="439" y="411"/>
                    <a:pt x="434" y="405"/>
                  </a:cubicBezTo>
                  <a:cubicBezTo>
                    <a:pt x="433" y="405"/>
                    <a:pt x="433" y="405"/>
                    <a:pt x="433" y="404"/>
                  </a:cubicBezTo>
                  <a:cubicBezTo>
                    <a:pt x="433" y="404"/>
                    <a:pt x="433" y="404"/>
                    <a:pt x="432" y="403"/>
                  </a:cubicBezTo>
                  <a:cubicBezTo>
                    <a:pt x="427" y="398"/>
                    <a:pt x="424" y="392"/>
                    <a:pt x="421" y="384"/>
                  </a:cubicBezTo>
                  <a:cubicBezTo>
                    <a:pt x="419" y="377"/>
                    <a:pt x="417" y="369"/>
                    <a:pt x="414" y="362"/>
                  </a:cubicBezTo>
                  <a:cubicBezTo>
                    <a:pt x="412" y="355"/>
                    <a:pt x="410" y="347"/>
                    <a:pt x="410" y="340"/>
                  </a:cubicBezTo>
                  <a:cubicBezTo>
                    <a:pt x="410" y="332"/>
                    <a:pt x="411" y="325"/>
                    <a:pt x="415" y="318"/>
                  </a:cubicBezTo>
                  <a:cubicBezTo>
                    <a:pt x="419" y="311"/>
                    <a:pt x="425" y="305"/>
                    <a:pt x="430" y="299"/>
                  </a:cubicBezTo>
                  <a:cubicBezTo>
                    <a:pt x="436" y="293"/>
                    <a:pt x="442" y="287"/>
                    <a:pt x="450" y="283"/>
                  </a:cubicBezTo>
                  <a:close/>
                  <a:moveTo>
                    <a:pt x="455" y="277"/>
                  </a:moveTo>
                  <a:cubicBezTo>
                    <a:pt x="455" y="276"/>
                    <a:pt x="456" y="275"/>
                    <a:pt x="456" y="274"/>
                  </a:cubicBezTo>
                  <a:cubicBezTo>
                    <a:pt x="456" y="275"/>
                    <a:pt x="456" y="276"/>
                    <a:pt x="456" y="276"/>
                  </a:cubicBezTo>
                  <a:cubicBezTo>
                    <a:pt x="456" y="277"/>
                    <a:pt x="455" y="277"/>
                    <a:pt x="455" y="277"/>
                  </a:cubicBezTo>
                  <a:close/>
                  <a:moveTo>
                    <a:pt x="528" y="466"/>
                  </a:moveTo>
                  <a:cubicBezTo>
                    <a:pt x="532" y="466"/>
                    <a:pt x="536" y="464"/>
                    <a:pt x="539" y="462"/>
                  </a:cubicBezTo>
                  <a:cubicBezTo>
                    <a:pt x="542" y="460"/>
                    <a:pt x="544" y="459"/>
                    <a:pt x="547" y="457"/>
                  </a:cubicBezTo>
                  <a:cubicBezTo>
                    <a:pt x="547" y="457"/>
                    <a:pt x="547" y="457"/>
                    <a:pt x="547" y="457"/>
                  </a:cubicBezTo>
                  <a:cubicBezTo>
                    <a:pt x="544" y="460"/>
                    <a:pt x="542" y="463"/>
                    <a:pt x="540" y="465"/>
                  </a:cubicBezTo>
                  <a:cubicBezTo>
                    <a:pt x="537" y="469"/>
                    <a:pt x="533" y="469"/>
                    <a:pt x="529" y="472"/>
                  </a:cubicBezTo>
                  <a:cubicBezTo>
                    <a:pt x="529" y="472"/>
                    <a:pt x="529" y="473"/>
                    <a:pt x="529" y="473"/>
                  </a:cubicBezTo>
                  <a:cubicBezTo>
                    <a:pt x="533" y="474"/>
                    <a:pt x="537" y="470"/>
                    <a:pt x="539" y="468"/>
                  </a:cubicBezTo>
                  <a:cubicBezTo>
                    <a:pt x="542" y="465"/>
                    <a:pt x="545" y="462"/>
                    <a:pt x="548" y="458"/>
                  </a:cubicBezTo>
                  <a:cubicBezTo>
                    <a:pt x="550" y="463"/>
                    <a:pt x="552" y="467"/>
                    <a:pt x="555" y="471"/>
                  </a:cubicBezTo>
                  <a:cubicBezTo>
                    <a:pt x="558" y="476"/>
                    <a:pt x="562" y="480"/>
                    <a:pt x="566" y="485"/>
                  </a:cubicBezTo>
                  <a:cubicBezTo>
                    <a:pt x="560" y="486"/>
                    <a:pt x="555" y="490"/>
                    <a:pt x="549" y="491"/>
                  </a:cubicBezTo>
                  <a:cubicBezTo>
                    <a:pt x="542" y="492"/>
                    <a:pt x="535" y="491"/>
                    <a:pt x="528" y="489"/>
                  </a:cubicBezTo>
                  <a:cubicBezTo>
                    <a:pt x="514" y="484"/>
                    <a:pt x="500" y="479"/>
                    <a:pt x="488" y="471"/>
                  </a:cubicBezTo>
                  <a:cubicBezTo>
                    <a:pt x="481" y="467"/>
                    <a:pt x="475" y="463"/>
                    <a:pt x="470" y="458"/>
                  </a:cubicBezTo>
                  <a:cubicBezTo>
                    <a:pt x="470" y="457"/>
                    <a:pt x="469" y="456"/>
                    <a:pt x="469" y="456"/>
                  </a:cubicBezTo>
                  <a:cubicBezTo>
                    <a:pt x="463" y="451"/>
                    <a:pt x="459" y="445"/>
                    <a:pt x="454" y="438"/>
                  </a:cubicBezTo>
                  <a:cubicBezTo>
                    <a:pt x="451" y="433"/>
                    <a:pt x="446" y="427"/>
                    <a:pt x="443" y="421"/>
                  </a:cubicBezTo>
                  <a:cubicBezTo>
                    <a:pt x="443" y="420"/>
                    <a:pt x="443" y="419"/>
                    <a:pt x="442" y="418"/>
                  </a:cubicBezTo>
                  <a:cubicBezTo>
                    <a:pt x="447" y="423"/>
                    <a:pt x="451" y="429"/>
                    <a:pt x="457" y="433"/>
                  </a:cubicBezTo>
                  <a:cubicBezTo>
                    <a:pt x="463" y="437"/>
                    <a:pt x="471" y="440"/>
                    <a:pt x="477" y="443"/>
                  </a:cubicBezTo>
                  <a:cubicBezTo>
                    <a:pt x="480" y="445"/>
                    <a:pt x="483" y="446"/>
                    <a:pt x="485" y="447"/>
                  </a:cubicBezTo>
                  <a:cubicBezTo>
                    <a:pt x="485" y="447"/>
                    <a:pt x="485" y="447"/>
                    <a:pt x="485" y="447"/>
                  </a:cubicBezTo>
                  <a:cubicBezTo>
                    <a:pt x="504" y="463"/>
                    <a:pt x="522" y="480"/>
                    <a:pt x="546" y="486"/>
                  </a:cubicBezTo>
                  <a:cubicBezTo>
                    <a:pt x="547" y="486"/>
                    <a:pt x="548" y="485"/>
                    <a:pt x="547" y="485"/>
                  </a:cubicBezTo>
                  <a:cubicBezTo>
                    <a:pt x="536" y="478"/>
                    <a:pt x="523" y="474"/>
                    <a:pt x="513" y="466"/>
                  </a:cubicBezTo>
                  <a:cubicBezTo>
                    <a:pt x="507" y="462"/>
                    <a:pt x="502" y="456"/>
                    <a:pt x="496" y="451"/>
                  </a:cubicBezTo>
                  <a:cubicBezTo>
                    <a:pt x="502" y="453"/>
                    <a:pt x="508" y="454"/>
                    <a:pt x="514" y="456"/>
                  </a:cubicBezTo>
                  <a:cubicBezTo>
                    <a:pt x="513" y="456"/>
                    <a:pt x="512" y="456"/>
                    <a:pt x="511" y="456"/>
                  </a:cubicBezTo>
                  <a:cubicBezTo>
                    <a:pt x="509" y="456"/>
                    <a:pt x="508" y="457"/>
                    <a:pt x="507" y="457"/>
                  </a:cubicBezTo>
                  <a:cubicBezTo>
                    <a:pt x="507" y="458"/>
                    <a:pt x="507" y="459"/>
                    <a:pt x="507" y="459"/>
                  </a:cubicBezTo>
                  <a:cubicBezTo>
                    <a:pt x="510" y="460"/>
                    <a:pt x="513" y="458"/>
                    <a:pt x="515" y="457"/>
                  </a:cubicBezTo>
                  <a:cubicBezTo>
                    <a:pt x="517" y="457"/>
                    <a:pt x="518" y="457"/>
                    <a:pt x="520" y="456"/>
                  </a:cubicBezTo>
                  <a:cubicBezTo>
                    <a:pt x="525" y="457"/>
                    <a:pt x="532" y="458"/>
                    <a:pt x="538" y="457"/>
                  </a:cubicBezTo>
                  <a:cubicBezTo>
                    <a:pt x="534" y="458"/>
                    <a:pt x="531" y="460"/>
                    <a:pt x="527" y="460"/>
                  </a:cubicBezTo>
                  <a:cubicBezTo>
                    <a:pt x="523" y="460"/>
                    <a:pt x="519" y="460"/>
                    <a:pt x="515" y="462"/>
                  </a:cubicBezTo>
                  <a:cubicBezTo>
                    <a:pt x="514" y="462"/>
                    <a:pt x="514" y="464"/>
                    <a:pt x="516" y="464"/>
                  </a:cubicBezTo>
                  <a:cubicBezTo>
                    <a:pt x="522" y="463"/>
                    <a:pt x="528" y="461"/>
                    <a:pt x="535" y="459"/>
                  </a:cubicBezTo>
                  <a:cubicBezTo>
                    <a:pt x="538" y="459"/>
                    <a:pt x="542" y="457"/>
                    <a:pt x="545" y="454"/>
                  </a:cubicBezTo>
                  <a:cubicBezTo>
                    <a:pt x="545" y="454"/>
                    <a:pt x="545" y="453"/>
                    <a:pt x="545" y="453"/>
                  </a:cubicBezTo>
                  <a:cubicBezTo>
                    <a:pt x="546" y="454"/>
                    <a:pt x="546" y="455"/>
                    <a:pt x="547" y="456"/>
                  </a:cubicBezTo>
                  <a:cubicBezTo>
                    <a:pt x="544" y="457"/>
                    <a:pt x="541" y="459"/>
                    <a:pt x="538" y="460"/>
                  </a:cubicBezTo>
                  <a:cubicBezTo>
                    <a:pt x="534" y="462"/>
                    <a:pt x="531" y="463"/>
                    <a:pt x="528" y="465"/>
                  </a:cubicBezTo>
                  <a:cubicBezTo>
                    <a:pt x="528" y="466"/>
                    <a:pt x="528" y="467"/>
                    <a:pt x="528" y="466"/>
                  </a:cubicBezTo>
                  <a:close/>
                  <a:moveTo>
                    <a:pt x="527" y="554"/>
                  </a:moveTo>
                  <a:cubicBezTo>
                    <a:pt x="521" y="565"/>
                    <a:pt x="511" y="574"/>
                    <a:pt x="508" y="586"/>
                  </a:cubicBezTo>
                  <a:cubicBezTo>
                    <a:pt x="508" y="587"/>
                    <a:pt x="508" y="587"/>
                    <a:pt x="509" y="587"/>
                  </a:cubicBezTo>
                  <a:cubicBezTo>
                    <a:pt x="508" y="587"/>
                    <a:pt x="508" y="587"/>
                    <a:pt x="508" y="587"/>
                  </a:cubicBezTo>
                  <a:cubicBezTo>
                    <a:pt x="503" y="592"/>
                    <a:pt x="500" y="599"/>
                    <a:pt x="496" y="605"/>
                  </a:cubicBezTo>
                  <a:cubicBezTo>
                    <a:pt x="494" y="608"/>
                    <a:pt x="490" y="612"/>
                    <a:pt x="487" y="615"/>
                  </a:cubicBezTo>
                  <a:cubicBezTo>
                    <a:pt x="487" y="615"/>
                    <a:pt x="487" y="615"/>
                    <a:pt x="487" y="614"/>
                  </a:cubicBezTo>
                  <a:cubicBezTo>
                    <a:pt x="488" y="614"/>
                    <a:pt x="488" y="614"/>
                    <a:pt x="489" y="613"/>
                  </a:cubicBezTo>
                  <a:cubicBezTo>
                    <a:pt x="490" y="607"/>
                    <a:pt x="492" y="600"/>
                    <a:pt x="495" y="595"/>
                  </a:cubicBezTo>
                  <a:cubicBezTo>
                    <a:pt x="498" y="588"/>
                    <a:pt x="503" y="584"/>
                    <a:pt x="507" y="578"/>
                  </a:cubicBezTo>
                  <a:cubicBezTo>
                    <a:pt x="515" y="569"/>
                    <a:pt x="521" y="558"/>
                    <a:pt x="526" y="547"/>
                  </a:cubicBezTo>
                  <a:cubicBezTo>
                    <a:pt x="532" y="536"/>
                    <a:pt x="537" y="524"/>
                    <a:pt x="544" y="513"/>
                  </a:cubicBezTo>
                  <a:cubicBezTo>
                    <a:pt x="548" y="507"/>
                    <a:pt x="554" y="500"/>
                    <a:pt x="554" y="493"/>
                  </a:cubicBezTo>
                  <a:cubicBezTo>
                    <a:pt x="558" y="491"/>
                    <a:pt x="562" y="489"/>
                    <a:pt x="567" y="487"/>
                  </a:cubicBezTo>
                  <a:cubicBezTo>
                    <a:pt x="567" y="487"/>
                    <a:pt x="567" y="487"/>
                    <a:pt x="567" y="487"/>
                  </a:cubicBezTo>
                  <a:cubicBezTo>
                    <a:pt x="571" y="490"/>
                    <a:pt x="575" y="494"/>
                    <a:pt x="579" y="497"/>
                  </a:cubicBezTo>
                  <a:cubicBezTo>
                    <a:pt x="580" y="497"/>
                    <a:pt x="581" y="498"/>
                    <a:pt x="582" y="499"/>
                  </a:cubicBezTo>
                  <a:cubicBezTo>
                    <a:pt x="582" y="499"/>
                    <a:pt x="582" y="499"/>
                    <a:pt x="582" y="499"/>
                  </a:cubicBezTo>
                  <a:cubicBezTo>
                    <a:pt x="575" y="507"/>
                    <a:pt x="568" y="514"/>
                    <a:pt x="562" y="522"/>
                  </a:cubicBezTo>
                  <a:cubicBezTo>
                    <a:pt x="558" y="527"/>
                    <a:pt x="553" y="532"/>
                    <a:pt x="552" y="538"/>
                  </a:cubicBezTo>
                  <a:cubicBezTo>
                    <a:pt x="546" y="544"/>
                    <a:pt x="540" y="551"/>
                    <a:pt x="534" y="558"/>
                  </a:cubicBezTo>
                  <a:cubicBezTo>
                    <a:pt x="530" y="563"/>
                    <a:pt x="526" y="567"/>
                    <a:pt x="523" y="573"/>
                  </a:cubicBezTo>
                  <a:cubicBezTo>
                    <a:pt x="521" y="578"/>
                    <a:pt x="520" y="581"/>
                    <a:pt x="515" y="583"/>
                  </a:cubicBezTo>
                  <a:cubicBezTo>
                    <a:pt x="513" y="584"/>
                    <a:pt x="511" y="585"/>
                    <a:pt x="509" y="587"/>
                  </a:cubicBezTo>
                  <a:cubicBezTo>
                    <a:pt x="513" y="581"/>
                    <a:pt x="515" y="575"/>
                    <a:pt x="519" y="570"/>
                  </a:cubicBezTo>
                  <a:cubicBezTo>
                    <a:pt x="522" y="565"/>
                    <a:pt x="525" y="560"/>
                    <a:pt x="528" y="555"/>
                  </a:cubicBezTo>
                  <a:cubicBezTo>
                    <a:pt x="528" y="554"/>
                    <a:pt x="528" y="554"/>
                    <a:pt x="527" y="554"/>
                  </a:cubicBezTo>
                  <a:close/>
                  <a:moveTo>
                    <a:pt x="486" y="620"/>
                  </a:moveTo>
                  <a:cubicBezTo>
                    <a:pt x="486" y="620"/>
                    <a:pt x="486" y="620"/>
                    <a:pt x="486" y="620"/>
                  </a:cubicBezTo>
                  <a:cubicBezTo>
                    <a:pt x="481" y="620"/>
                    <a:pt x="477" y="618"/>
                    <a:pt x="472" y="617"/>
                  </a:cubicBezTo>
                  <a:cubicBezTo>
                    <a:pt x="469" y="616"/>
                    <a:pt x="460" y="615"/>
                    <a:pt x="461" y="611"/>
                  </a:cubicBezTo>
                  <a:cubicBezTo>
                    <a:pt x="464" y="600"/>
                    <a:pt x="470" y="589"/>
                    <a:pt x="475" y="578"/>
                  </a:cubicBezTo>
                  <a:cubicBezTo>
                    <a:pt x="482" y="563"/>
                    <a:pt x="488" y="547"/>
                    <a:pt x="493" y="532"/>
                  </a:cubicBezTo>
                  <a:cubicBezTo>
                    <a:pt x="499" y="517"/>
                    <a:pt x="505" y="501"/>
                    <a:pt x="509" y="486"/>
                  </a:cubicBezTo>
                  <a:cubicBezTo>
                    <a:pt x="516" y="489"/>
                    <a:pt x="523" y="491"/>
                    <a:pt x="531" y="493"/>
                  </a:cubicBezTo>
                  <a:cubicBezTo>
                    <a:pt x="530" y="493"/>
                    <a:pt x="530" y="494"/>
                    <a:pt x="530" y="494"/>
                  </a:cubicBezTo>
                  <a:cubicBezTo>
                    <a:pt x="531" y="498"/>
                    <a:pt x="525" y="505"/>
                    <a:pt x="522" y="508"/>
                  </a:cubicBezTo>
                  <a:cubicBezTo>
                    <a:pt x="518" y="513"/>
                    <a:pt x="516" y="520"/>
                    <a:pt x="514" y="526"/>
                  </a:cubicBezTo>
                  <a:cubicBezTo>
                    <a:pt x="511" y="534"/>
                    <a:pt x="508" y="542"/>
                    <a:pt x="505" y="550"/>
                  </a:cubicBezTo>
                  <a:cubicBezTo>
                    <a:pt x="502" y="556"/>
                    <a:pt x="498" y="563"/>
                    <a:pt x="496" y="569"/>
                  </a:cubicBezTo>
                  <a:cubicBezTo>
                    <a:pt x="491" y="580"/>
                    <a:pt x="487" y="591"/>
                    <a:pt x="484" y="602"/>
                  </a:cubicBezTo>
                  <a:cubicBezTo>
                    <a:pt x="482" y="609"/>
                    <a:pt x="481" y="615"/>
                    <a:pt x="486" y="620"/>
                  </a:cubicBezTo>
                  <a:close/>
                  <a:moveTo>
                    <a:pt x="466" y="585"/>
                  </a:moveTo>
                  <a:cubicBezTo>
                    <a:pt x="466" y="579"/>
                    <a:pt x="466" y="573"/>
                    <a:pt x="465" y="568"/>
                  </a:cubicBezTo>
                  <a:cubicBezTo>
                    <a:pt x="464" y="560"/>
                    <a:pt x="462" y="553"/>
                    <a:pt x="462" y="546"/>
                  </a:cubicBezTo>
                  <a:cubicBezTo>
                    <a:pt x="461" y="539"/>
                    <a:pt x="462" y="533"/>
                    <a:pt x="462" y="526"/>
                  </a:cubicBezTo>
                  <a:cubicBezTo>
                    <a:pt x="462" y="513"/>
                    <a:pt x="462" y="499"/>
                    <a:pt x="466" y="486"/>
                  </a:cubicBezTo>
                  <a:cubicBezTo>
                    <a:pt x="468" y="479"/>
                    <a:pt x="471" y="471"/>
                    <a:pt x="471" y="463"/>
                  </a:cubicBezTo>
                  <a:cubicBezTo>
                    <a:pt x="477" y="469"/>
                    <a:pt x="484" y="473"/>
                    <a:pt x="491" y="477"/>
                  </a:cubicBezTo>
                  <a:cubicBezTo>
                    <a:pt x="496" y="480"/>
                    <a:pt x="500" y="482"/>
                    <a:pt x="505" y="484"/>
                  </a:cubicBezTo>
                  <a:cubicBezTo>
                    <a:pt x="503" y="494"/>
                    <a:pt x="499" y="503"/>
                    <a:pt x="496" y="513"/>
                  </a:cubicBezTo>
                  <a:cubicBezTo>
                    <a:pt x="493" y="522"/>
                    <a:pt x="490" y="531"/>
                    <a:pt x="486" y="540"/>
                  </a:cubicBezTo>
                  <a:cubicBezTo>
                    <a:pt x="480" y="557"/>
                    <a:pt x="473" y="573"/>
                    <a:pt x="466" y="590"/>
                  </a:cubicBezTo>
                  <a:cubicBezTo>
                    <a:pt x="466" y="588"/>
                    <a:pt x="466" y="586"/>
                    <a:pt x="466" y="585"/>
                  </a:cubicBezTo>
                  <a:close/>
                  <a:moveTo>
                    <a:pt x="492" y="588"/>
                  </a:moveTo>
                  <a:cubicBezTo>
                    <a:pt x="497" y="576"/>
                    <a:pt x="502" y="564"/>
                    <a:pt x="508" y="552"/>
                  </a:cubicBezTo>
                  <a:cubicBezTo>
                    <a:pt x="511" y="546"/>
                    <a:pt x="513" y="539"/>
                    <a:pt x="515" y="533"/>
                  </a:cubicBezTo>
                  <a:cubicBezTo>
                    <a:pt x="518" y="526"/>
                    <a:pt x="520" y="518"/>
                    <a:pt x="524" y="511"/>
                  </a:cubicBezTo>
                  <a:cubicBezTo>
                    <a:pt x="527" y="507"/>
                    <a:pt x="535" y="499"/>
                    <a:pt x="532" y="493"/>
                  </a:cubicBezTo>
                  <a:cubicBezTo>
                    <a:pt x="533" y="493"/>
                    <a:pt x="533" y="494"/>
                    <a:pt x="534" y="494"/>
                  </a:cubicBezTo>
                  <a:cubicBezTo>
                    <a:pt x="539" y="495"/>
                    <a:pt x="546" y="495"/>
                    <a:pt x="551" y="494"/>
                  </a:cubicBezTo>
                  <a:cubicBezTo>
                    <a:pt x="548" y="503"/>
                    <a:pt x="541" y="510"/>
                    <a:pt x="537" y="519"/>
                  </a:cubicBezTo>
                  <a:cubicBezTo>
                    <a:pt x="531" y="530"/>
                    <a:pt x="525" y="541"/>
                    <a:pt x="519" y="553"/>
                  </a:cubicBezTo>
                  <a:cubicBezTo>
                    <a:pt x="516" y="559"/>
                    <a:pt x="513" y="565"/>
                    <a:pt x="509" y="570"/>
                  </a:cubicBezTo>
                  <a:cubicBezTo>
                    <a:pt x="506" y="575"/>
                    <a:pt x="501" y="579"/>
                    <a:pt x="498" y="583"/>
                  </a:cubicBezTo>
                  <a:cubicBezTo>
                    <a:pt x="492" y="590"/>
                    <a:pt x="489" y="597"/>
                    <a:pt x="487" y="605"/>
                  </a:cubicBezTo>
                  <a:cubicBezTo>
                    <a:pt x="488" y="599"/>
                    <a:pt x="491" y="592"/>
                    <a:pt x="492" y="588"/>
                  </a:cubicBezTo>
                  <a:close/>
                  <a:moveTo>
                    <a:pt x="244" y="441"/>
                  </a:moveTo>
                  <a:cubicBezTo>
                    <a:pt x="246" y="444"/>
                    <a:pt x="249" y="447"/>
                    <a:pt x="252" y="449"/>
                  </a:cubicBezTo>
                  <a:cubicBezTo>
                    <a:pt x="253" y="451"/>
                    <a:pt x="255" y="453"/>
                    <a:pt x="257" y="455"/>
                  </a:cubicBezTo>
                  <a:cubicBezTo>
                    <a:pt x="257" y="455"/>
                    <a:pt x="258" y="456"/>
                    <a:pt x="259" y="456"/>
                  </a:cubicBezTo>
                  <a:cubicBezTo>
                    <a:pt x="260" y="458"/>
                    <a:pt x="263" y="462"/>
                    <a:pt x="263" y="462"/>
                  </a:cubicBezTo>
                  <a:cubicBezTo>
                    <a:pt x="264" y="463"/>
                    <a:pt x="264" y="463"/>
                    <a:pt x="264" y="463"/>
                  </a:cubicBezTo>
                  <a:cubicBezTo>
                    <a:pt x="262" y="468"/>
                    <a:pt x="259" y="473"/>
                    <a:pt x="258" y="479"/>
                  </a:cubicBezTo>
                  <a:cubicBezTo>
                    <a:pt x="256" y="474"/>
                    <a:pt x="253" y="470"/>
                    <a:pt x="248" y="473"/>
                  </a:cubicBezTo>
                  <a:cubicBezTo>
                    <a:pt x="245" y="475"/>
                    <a:pt x="242" y="478"/>
                    <a:pt x="239" y="481"/>
                  </a:cubicBezTo>
                  <a:cubicBezTo>
                    <a:pt x="239" y="480"/>
                    <a:pt x="239" y="479"/>
                    <a:pt x="239" y="478"/>
                  </a:cubicBezTo>
                  <a:cubicBezTo>
                    <a:pt x="239" y="472"/>
                    <a:pt x="238" y="466"/>
                    <a:pt x="240" y="460"/>
                  </a:cubicBezTo>
                  <a:cubicBezTo>
                    <a:pt x="241" y="454"/>
                    <a:pt x="242" y="449"/>
                    <a:pt x="243" y="444"/>
                  </a:cubicBezTo>
                  <a:cubicBezTo>
                    <a:pt x="244" y="443"/>
                    <a:pt x="244" y="442"/>
                    <a:pt x="244" y="441"/>
                  </a:cubicBezTo>
                  <a:close/>
                  <a:moveTo>
                    <a:pt x="262" y="474"/>
                  </a:moveTo>
                  <a:cubicBezTo>
                    <a:pt x="263" y="471"/>
                    <a:pt x="265" y="468"/>
                    <a:pt x="266" y="466"/>
                  </a:cubicBezTo>
                  <a:cubicBezTo>
                    <a:pt x="267" y="468"/>
                    <a:pt x="269" y="470"/>
                    <a:pt x="270" y="472"/>
                  </a:cubicBezTo>
                  <a:cubicBezTo>
                    <a:pt x="277" y="483"/>
                    <a:pt x="282" y="494"/>
                    <a:pt x="287" y="506"/>
                  </a:cubicBezTo>
                  <a:cubicBezTo>
                    <a:pt x="292" y="519"/>
                    <a:pt x="297" y="532"/>
                    <a:pt x="301" y="545"/>
                  </a:cubicBezTo>
                  <a:cubicBezTo>
                    <a:pt x="297" y="539"/>
                    <a:pt x="294" y="533"/>
                    <a:pt x="290" y="527"/>
                  </a:cubicBezTo>
                  <a:cubicBezTo>
                    <a:pt x="282" y="515"/>
                    <a:pt x="272" y="505"/>
                    <a:pt x="265" y="493"/>
                  </a:cubicBezTo>
                  <a:cubicBezTo>
                    <a:pt x="263" y="490"/>
                    <a:pt x="262" y="488"/>
                    <a:pt x="262" y="485"/>
                  </a:cubicBezTo>
                  <a:cubicBezTo>
                    <a:pt x="261" y="482"/>
                    <a:pt x="261" y="477"/>
                    <a:pt x="262" y="474"/>
                  </a:cubicBezTo>
                  <a:close/>
                  <a:moveTo>
                    <a:pt x="319" y="530"/>
                  </a:moveTo>
                  <a:cubicBezTo>
                    <a:pt x="316" y="522"/>
                    <a:pt x="312" y="515"/>
                    <a:pt x="310" y="507"/>
                  </a:cubicBezTo>
                  <a:cubicBezTo>
                    <a:pt x="309" y="501"/>
                    <a:pt x="308" y="493"/>
                    <a:pt x="305" y="487"/>
                  </a:cubicBezTo>
                  <a:cubicBezTo>
                    <a:pt x="315" y="490"/>
                    <a:pt x="325" y="490"/>
                    <a:pt x="336" y="487"/>
                  </a:cubicBezTo>
                  <a:cubicBezTo>
                    <a:pt x="336" y="486"/>
                    <a:pt x="336" y="486"/>
                    <a:pt x="337" y="486"/>
                  </a:cubicBezTo>
                  <a:cubicBezTo>
                    <a:pt x="340" y="505"/>
                    <a:pt x="335" y="524"/>
                    <a:pt x="337" y="543"/>
                  </a:cubicBezTo>
                  <a:cubicBezTo>
                    <a:pt x="337" y="552"/>
                    <a:pt x="338" y="562"/>
                    <a:pt x="340" y="571"/>
                  </a:cubicBezTo>
                  <a:cubicBezTo>
                    <a:pt x="340" y="571"/>
                    <a:pt x="340" y="571"/>
                    <a:pt x="340" y="571"/>
                  </a:cubicBezTo>
                  <a:cubicBezTo>
                    <a:pt x="340" y="571"/>
                    <a:pt x="340" y="570"/>
                    <a:pt x="339" y="570"/>
                  </a:cubicBezTo>
                  <a:cubicBezTo>
                    <a:pt x="329" y="558"/>
                    <a:pt x="325" y="544"/>
                    <a:pt x="319" y="530"/>
                  </a:cubicBezTo>
                  <a:close/>
                  <a:moveTo>
                    <a:pt x="370" y="572"/>
                  </a:moveTo>
                  <a:cubicBezTo>
                    <a:pt x="370" y="571"/>
                    <a:pt x="370" y="571"/>
                    <a:pt x="370" y="571"/>
                  </a:cubicBezTo>
                  <a:cubicBezTo>
                    <a:pt x="374" y="565"/>
                    <a:pt x="375" y="556"/>
                    <a:pt x="376" y="549"/>
                  </a:cubicBezTo>
                  <a:cubicBezTo>
                    <a:pt x="377" y="539"/>
                    <a:pt x="378" y="530"/>
                    <a:pt x="378" y="520"/>
                  </a:cubicBezTo>
                  <a:cubicBezTo>
                    <a:pt x="378" y="510"/>
                    <a:pt x="377" y="501"/>
                    <a:pt x="379" y="491"/>
                  </a:cubicBezTo>
                  <a:cubicBezTo>
                    <a:pt x="381" y="484"/>
                    <a:pt x="381" y="477"/>
                    <a:pt x="382" y="470"/>
                  </a:cubicBezTo>
                  <a:cubicBezTo>
                    <a:pt x="382" y="470"/>
                    <a:pt x="382" y="470"/>
                    <a:pt x="382" y="469"/>
                  </a:cubicBezTo>
                  <a:cubicBezTo>
                    <a:pt x="382" y="469"/>
                    <a:pt x="383" y="468"/>
                    <a:pt x="383" y="467"/>
                  </a:cubicBezTo>
                  <a:cubicBezTo>
                    <a:pt x="383" y="466"/>
                    <a:pt x="384" y="465"/>
                    <a:pt x="384" y="464"/>
                  </a:cubicBezTo>
                  <a:cubicBezTo>
                    <a:pt x="387" y="462"/>
                    <a:pt x="391" y="459"/>
                    <a:pt x="394" y="456"/>
                  </a:cubicBezTo>
                  <a:cubicBezTo>
                    <a:pt x="403" y="449"/>
                    <a:pt x="410" y="441"/>
                    <a:pt x="417" y="431"/>
                  </a:cubicBezTo>
                  <a:cubicBezTo>
                    <a:pt x="420" y="426"/>
                    <a:pt x="423" y="421"/>
                    <a:pt x="426" y="416"/>
                  </a:cubicBezTo>
                  <a:cubicBezTo>
                    <a:pt x="428" y="413"/>
                    <a:pt x="429" y="409"/>
                    <a:pt x="431" y="407"/>
                  </a:cubicBezTo>
                  <a:cubicBezTo>
                    <a:pt x="432" y="408"/>
                    <a:pt x="432" y="408"/>
                    <a:pt x="433" y="409"/>
                  </a:cubicBezTo>
                  <a:cubicBezTo>
                    <a:pt x="433" y="409"/>
                    <a:pt x="433" y="409"/>
                    <a:pt x="433" y="410"/>
                  </a:cubicBezTo>
                  <a:cubicBezTo>
                    <a:pt x="438" y="415"/>
                    <a:pt x="439" y="423"/>
                    <a:pt x="443" y="429"/>
                  </a:cubicBezTo>
                  <a:cubicBezTo>
                    <a:pt x="444" y="430"/>
                    <a:pt x="445" y="432"/>
                    <a:pt x="446" y="433"/>
                  </a:cubicBezTo>
                  <a:cubicBezTo>
                    <a:pt x="443" y="440"/>
                    <a:pt x="440" y="448"/>
                    <a:pt x="439" y="455"/>
                  </a:cubicBezTo>
                  <a:cubicBezTo>
                    <a:pt x="438" y="464"/>
                    <a:pt x="440" y="472"/>
                    <a:pt x="438" y="481"/>
                  </a:cubicBezTo>
                  <a:cubicBezTo>
                    <a:pt x="436" y="489"/>
                    <a:pt x="434" y="498"/>
                    <a:pt x="434" y="507"/>
                  </a:cubicBezTo>
                  <a:cubicBezTo>
                    <a:pt x="434" y="516"/>
                    <a:pt x="435" y="525"/>
                    <a:pt x="436" y="534"/>
                  </a:cubicBezTo>
                  <a:cubicBezTo>
                    <a:pt x="437" y="543"/>
                    <a:pt x="437" y="552"/>
                    <a:pt x="437" y="562"/>
                  </a:cubicBezTo>
                  <a:cubicBezTo>
                    <a:pt x="437" y="570"/>
                    <a:pt x="438" y="579"/>
                    <a:pt x="438" y="587"/>
                  </a:cubicBezTo>
                  <a:cubicBezTo>
                    <a:pt x="439" y="593"/>
                    <a:pt x="440" y="599"/>
                    <a:pt x="443" y="604"/>
                  </a:cubicBezTo>
                  <a:cubicBezTo>
                    <a:pt x="442" y="604"/>
                    <a:pt x="442" y="604"/>
                    <a:pt x="442" y="604"/>
                  </a:cubicBezTo>
                  <a:cubicBezTo>
                    <a:pt x="442" y="604"/>
                    <a:pt x="441" y="604"/>
                    <a:pt x="441" y="604"/>
                  </a:cubicBezTo>
                  <a:cubicBezTo>
                    <a:pt x="441" y="604"/>
                    <a:pt x="441" y="604"/>
                    <a:pt x="441" y="604"/>
                  </a:cubicBezTo>
                  <a:cubicBezTo>
                    <a:pt x="442" y="604"/>
                    <a:pt x="441" y="604"/>
                    <a:pt x="442" y="605"/>
                  </a:cubicBezTo>
                  <a:cubicBezTo>
                    <a:pt x="442" y="605"/>
                    <a:pt x="442" y="606"/>
                    <a:pt x="442" y="606"/>
                  </a:cubicBezTo>
                  <a:cubicBezTo>
                    <a:pt x="442" y="606"/>
                    <a:pt x="442" y="607"/>
                    <a:pt x="442" y="607"/>
                  </a:cubicBezTo>
                  <a:cubicBezTo>
                    <a:pt x="442" y="608"/>
                    <a:pt x="442" y="608"/>
                    <a:pt x="442" y="608"/>
                  </a:cubicBezTo>
                  <a:cubicBezTo>
                    <a:pt x="441" y="607"/>
                    <a:pt x="441" y="607"/>
                    <a:pt x="440" y="608"/>
                  </a:cubicBezTo>
                  <a:cubicBezTo>
                    <a:pt x="439" y="609"/>
                    <a:pt x="439" y="613"/>
                    <a:pt x="440" y="615"/>
                  </a:cubicBezTo>
                  <a:cubicBezTo>
                    <a:pt x="441" y="617"/>
                    <a:pt x="442" y="618"/>
                    <a:pt x="444" y="619"/>
                  </a:cubicBezTo>
                  <a:cubicBezTo>
                    <a:pt x="443" y="622"/>
                    <a:pt x="444" y="625"/>
                    <a:pt x="444" y="628"/>
                  </a:cubicBezTo>
                  <a:cubicBezTo>
                    <a:pt x="445" y="634"/>
                    <a:pt x="445" y="640"/>
                    <a:pt x="444" y="646"/>
                  </a:cubicBezTo>
                  <a:cubicBezTo>
                    <a:pt x="443" y="658"/>
                    <a:pt x="439" y="670"/>
                    <a:pt x="435" y="682"/>
                  </a:cubicBezTo>
                  <a:cubicBezTo>
                    <a:pt x="433" y="688"/>
                    <a:pt x="431" y="694"/>
                    <a:pt x="428" y="700"/>
                  </a:cubicBezTo>
                  <a:cubicBezTo>
                    <a:pt x="428" y="694"/>
                    <a:pt x="422" y="688"/>
                    <a:pt x="419" y="684"/>
                  </a:cubicBezTo>
                  <a:cubicBezTo>
                    <a:pt x="412" y="672"/>
                    <a:pt x="406" y="659"/>
                    <a:pt x="400" y="647"/>
                  </a:cubicBezTo>
                  <a:cubicBezTo>
                    <a:pt x="394" y="633"/>
                    <a:pt x="390" y="620"/>
                    <a:pt x="382" y="607"/>
                  </a:cubicBezTo>
                  <a:cubicBezTo>
                    <a:pt x="381" y="604"/>
                    <a:pt x="378" y="602"/>
                    <a:pt x="377" y="598"/>
                  </a:cubicBezTo>
                  <a:cubicBezTo>
                    <a:pt x="376" y="596"/>
                    <a:pt x="376" y="593"/>
                    <a:pt x="375" y="590"/>
                  </a:cubicBezTo>
                  <a:cubicBezTo>
                    <a:pt x="374" y="586"/>
                    <a:pt x="373" y="583"/>
                    <a:pt x="369" y="581"/>
                  </a:cubicBezTo>
                  <a:cubicBezTo>
                    <a:pt x="370" y="578"/>
                    <a:pt x="370" y="575"/>
                    <a:pt x="370" y="572"/>
                  </a:cubicBezTo>
                  <a:close/>
                  <a:moveTo>
                    <a:pt x="444" y="615"/>
                  </a:moveTo>
                  <a:cubicBezTo>
                    <a:pt x="444" y="615"/>
                    <a:pt x="444" y="614"/>
                    <a:pt x="443" y="614"/>
                  </a:cubicBezTo>
                  <a:cubicBezTo>
                    <a:pt x="443" y="613"/>
                    <a:pt x="443" y="612"/>
                    <a:pt x="443" y="611"/>
                  </a:cubicBezTo>
                  <a:cubicBezTo>
                    <a:pt x="443" y="611"/>
                    <a:pt x="444" y="611"/>
                    <a:pt x="444" y="611"/>
                  </a:cubicBezTo>
                  <a:cubicBezTo>
                    <a:pt x="445" y="612"/>
                    <a:pt x="445" y="613"/>
                    <a:pt x="446" y="614"/>
                  </a:cubicBezTo>
                  <a:cubicBezTo>
                    <a:pt x="446" y="614"/>
                    <a:pt x="446" y="614"/>
                    <a:pt x="446" y="614"/>
                  </a:cubicBezTo>
                  <a:cubicBezTo>
                    <a:pt x="445" y="614"/>
                    <a:pt x="445" y="614"/>
                    <a:pt x="445" y="615"/>
                  </a:cubicBezTo>
                  <a:cubicBezTo>
                    <a:pt x="445" y="615"/>
                    <a:pt x="444" y="615"/>
                    <a:pt x="444" y="615"/>
                  </a:cubicBezTo>
                  <a:close/>
                  <a:moveTo>
                    <a:pt x="443" y="595"/>
                  </a:moveTo>
                  <a:cubicBezTo>
                    <a:pt x="442" y="589"/>
                    <a:pt x="442" y="583"/>
                    <a:pt x="441" y="577"/>
                  </a:cubicBezTo>
                  <a:cubicBezTo>
                    <a:pt x="439" y="560"/>
                    <a:pt x="441" y="543"/>
                    <a:pt x="439" y="526"/>
                  </a:cubicBezTo>
                  <a:cubicBezTo>
                    <a:pt x="438" y="517"/>
                    <a:pt x="437" y="508"/>
                    <a:pt x="438" y="500"/>
                  </a:cubicBezTo>
                  <a:cubicBezTo>
                    <a:pt x="439" y="492"/>
                    <a:pt x="442" y="484"/>
                    <a:pt x="443" y="476"/>
                  </a:cubicBezTo>
                  <a:cubicBezTo>
                    <a:pt x="443" y="468"/>
                    <a:pt x="441" y="461"/>
                    <a:pt x="443" y="454"/>
                  </a:cubicBezTo>
                  <a:cubicBezTo>
                    <a:pt x="444" y="448"/>
                    <a:pt x="446" y="442"/>
                    <a:pt x="448" y="436"/>
                  </a:cubicBezTo>
                  <a:cubicBezTo>
                    <a:pt x="451" y="440"/>
                    <a:pt x="454" y="444"/>
                    <a:pt x="457" y="448"/>
                  </a:cubicBezTo>
                  <a:cubicBezTo>
                    <a:pt x="460" y="453"/>
                    <a:pt x="463" y="457"/>
                    <a:pt x="467" y="460"/>
                  </a:cubicBezTo>
                  <a:cubicBezTo>
                    <a:pt x="468" y="471"/>
                    <a:pt x="463" y="482"/>
                    <a:pt x="461" y="492"/>
                  </a:cubicBezTo>
                  <a:cubicBezTo>
                    <a:pt x="459" y="503"/>
                    <a:pt x="459" y="515"/>
                    <a:pt x="459" y="526"/>
                  </a:cubicBezTo>
                  <a:cubicBezTo>
                    <a:pt x="458" y="539"/>
                    <a:pt x="459" y="551"/>
                    <a:pt x="461" y="564"/>
                  </a:cubicBezTo>
                  <a:cubicBezTo>
                    <a:pt x="463" y="571"/>
                    <a:pt x="463" y="578"/>
                    <a:pt x="463" y="585"/>
                  </a:cubicBezTo>
                  <a:cubicBezTo>
                    <a:pt x="463" y="586"/>
                    <a:pt x="463" y="593"/>
                    <a:pt x="463" y="596"/>
                  </a:cubicBezTo>
                  <a:cubicBezTo>
                    <a:pt x="461" y="599"/>
                    <a:pt x="459" y="603"/>
                    <a:pt x="458" y="607"/>
                  </a:cubicBezTo>
                  <a:cubicBezTo>
                    <a:pt x="456" y="607"/>
                    <a:pt x="455" y="608"/>
                    <a:pt x="454" y="608"/>
                  </a:cubicBezTo>
                  <a:cubicBezTo>
                    <a:pt x="452" y="608"/>
                    <a:pt x="451" y="607"/>
                    <a:pt x="449" y="607"/>
                  </a:cubicBezTo>
                  <a:cubicBezTo>
                    <a:pt x="449" y="606"/>
                    <a:pt x="448" y="606"/>
                    <a:pt x="448" y="606"/>
                  </a:cubicBezTo>
                  <a:cubicBezTo>
                    <a:pt x="445" y="603"/>
                    <a:pt x="444" y="599"/>
                    <a:pt x="443" y="595"/>
                  </a:cubicBezTo>
                  <a:close/>
                  <a:moveTo>
                    <a:pt x="908" y="527"/>
                  </a:moveTo>
                  <a:cubicBezTo>
                    <a:pt x="916" y="520"/>
                    <a:pt x="922" y="512"/>
                    <a:pt x="928" y="505"/>
                  </a:cubicBezTo>
                  <a:cubicBezTo>
                    <a:pt x="940" y="490"/>
                    <a:pt x="950" y="475"/>
                    <a:pt x="959" y="459"/>
                  </a:cubicBezTo>
                  <a:cubicBezTo>
                    <a:pt x="967" y="443"/>
                    <a:pt x="976" y="427"/>
                    <a:pt x="981" y="410"/>
                  </a:cubicBezTo>
                  <a:cubicBezTo>
                    <a:pt x="985" y="398"/>
                    <a:pt x="986" y="385"/>
                    <a:pt x="988" y="372"/>
                  </a:cubicBezTo>
                  <a:cubicBezTo>
                    <a:pt x="988" y="388"/>
                    <a:pt x="985" y="403"/>
                    <a:pt x="980" y="418"/>
                  </a:cubicBezTo>
                  <a:cubicBezTo>
                    <a:pt x="974" y="435"/>
                    <a:pt x="971" y="452"/>
                    <a:pt x="962" y="467"/>
                  </a:cubicBezTo>
                  <a:cubicBezTo>
                    <a:pt x="957" y="475"/>
                    <a:pt x="952" y="482"/>
                    <a:pt x="947" y="490"/>
                  </a:cubicBezTo>
                  <a:cubicBezTo>
                    <a:pt x="943" y="497"/>
                    <a:pt x="939" y="504"/>
                    <a:pt x="934" y="510"/>
                  </a:cubicBezTo>
                  <a:cubicBezTo>
                    <a:pt x="927" y="521"/>
                    <a:pt x="917" y="531"/>
                    <a:pt x="909" y="541"/>
                  </a:cubicBezTo>
                  <a:cubicBezTo>
                    <a:pt x="907" y="542"/>
                    <a:pt x="906" y="544"/>
                    <a:pt x="905" y="546"/>
                  </a:cubicBezTo>
                  <a:cubicBezTo>
                    <a:pt x="904" y="547"/>
                    <a:pt x="904" y="548"/>
                    <a:pt x="903" y="549"/>
                  </a:cubicBezTo>
                  <a:cubicBezTo>
                    <a:pt x="902" y="549"/>
                    <a:pt x="902" y="549"/>
                    <a:pt x="902" y="549"/>
                  </a:cubicBezTo>
                  <a:cubicBezTo>
                    <a:pt x="901" y="549"/>
                    <a:pt x="901" y="550"/>
                    <a:pt x="901" y="550"/>
                  </a:cubicBezTo>
                  <a:cubicBezTo>
                    <a:pt x="898" y="550"/>
                    <a:pt x="896" y="550"/>
                    <a:pt x="893" y="551"/>
                  </a:cubicBezTo>
                  <a:cubicBezTo>
                    <a:pt x="892" y="551"/>
                    <a:pt x="890" y="551"/>
                    <a:pt x="888" y="551"/>
                  </a:cubicBezTo>
                  <a:cubicBezTo>
                    <a:pt x="889" y="550"/>
                    <a:pt x="889" y="548"/>
                    <a:pt x="890" y="546"/>
                  </a:cubicBezTo>
                  <a:cubicBezTo>
                    <a:pt x="893" y="538"/>
                    <a:pt x="902" y="533"/>
                    <a:pt x="908" y="527"/>
                  </a:cubicBezTo>
                  <a:close/>
                  <a:moveTo>
                    <a:pt x="988" y="406"/>
                  </a:moveTo>
                  <a:cubicBezTo>
                    <a:pt x="988" y="406"/>
                    <a:pt x="988" y="406"/>
                    <a:pt x="988" y="406"/>
                  </a:cubicBezTo>
                  <a:cubicBezTo>
                    <a:pt x="988" y="406"/>
                    <a:pt x="988" y="406"/>
                    <a:pt x="989" y="406"/>
                  </a:cubicBezTo>
                  <a:cubicBezTo>
                    <a:pt x="988" y="407"/>
                    <a:pt x="987" y="408"/>
                    <a:pt x="987" y="409"/>
                  </a:cubicBezTo>
                  <a:cubicBezTo>
                    <a:pt x="987" y="408"/>
                    <a:pt x="987" y="407"/>
                    <a:pt x="987" y="407"/>
                  </a:cubicBezTo>
                  <a:cubicBezTo>
                    <a:pt x="988" y="406"/>
                    <a:pt x="988" y="406"/>
                    <a:pt x="988" y="406"/>
                  </a:cubicBezTo>
                  <a:close/>
                  <a:moveTo>
                    <a:pt x="949" y="508"/>
                  </a:moveTo>
                  <a:cubicBezTo>
                    <a:pt x="952" y="506"/>
                    <a:pt x="954" y="504"/>
                    <a:pt x="956" y="502"/>
                  </a:cubicBezTo>
                  <a:cubicBezTo>
                    <a:pt x="954" y="505"/>
                    <a:pt x="952" y="506"/>
                    <a:pt x="949" y="508"/>
                  </a:cubicBezTo>
                  <a:close/>
                  <a:moveTo>
                    <a:pt x="986" y="292"/>
                  </a:moveTo>
                  <a:cubicBezTo>
                    <a:pt x="990" y="292"/>
                    <a:pt x="993" y="291"/>
                    <a:pt x="997" y="291"/>
                  </a:cubicBezTo>
                  <a:cubicBezTo>
                    <a:pt x="1007" y="292"/>
                    <a:pt x="1018" y="293"/>
                    <a:pt x="1026" y="299"/>
                  </a:cubicBezTo>
                  <a:cubicBezTo>
                    <a:pt x="1041" y="309"/>
                    <a:pt x="1048" y="326"/>
                    <a:pt x="1046" y="344"/>
                  </a:cubicBezTo>
                  <a:cubicBezTo>
                    <a:pt x="1044" y="355"/>
                    <a:pt x="1040" y="365"/>
                    <a:pt x="1033" y="373"/>
                  </a:cubicBezTo>
                  <a:cubicBezTo>
                    <a:pt x="1027" y="379"/>
                    <a:pt x="1020" y="384"/>
                    <a:pt x="1013" y="390"/>
                  </a:cubicBezTo>
                  <a:cubicBezTo>
                    <a:pt x="1012" y="390"/>
                    <a:pt x="1012" y="391"/>
                    <a:pt x="1012" y="391"/>
                  </a:cubicBezTo>
                  <a:cubicBezTo>
                    <a:pt x="1016" y="387"/>
                    <a:pt x="1019" y="383"/>
                    <a:pt x="1023" y="379"/>
                  </a:cubicBezTo>
                  <a:cubicBezTo>
                    <a:pt x="1023" y="378"/>
                    <a:pt x="1023" y="377"/>
                    <a:pt x="1022" y="378"/>
                  </a:cubicBezTo>
                  <a:cubicBezTo>
                    <a:pt x="1016" y="382"/>
                    <a:pt x="1013" y="387"/>
                    <a:pt x="1008" y="392"/>
                  </a:cubicBezTo>
                  <a:cubicBezTo>
                    <a:pt x="1004" y="397"/>
                    <a:pt x="998" y="401"/>
                    <a:pt x="994" y="407"/>
                  </a:cubicBezTo>
                  <a:cubicBezTo>
                    <a:pt x="990" y="411"/>
                    <a:pt x="985" y="418"/>
                    <a:pt x="983" y="424"/>
                  </a:cubicBezTo>
                  <a:cubicBezTo>
                    <a:pt x="985" y="416"/>
                    <a:pt x="989" y="410"/>
                    <a:pt x="994" y="403"/>
                  </a:cubicBezTo>
                  <a:cubicBezTo>
                    <a:pt x="998" y="397"/>
                    <a:pt x="1002" y="393"/>
                    <a:pt x="1007" y="388"/>
                  </a:cubicBezTo>
                  <a:cubicBezTo>
                    <a:pt x="1010" y="385"/>
                    <a:pt x="1014" y="382"/>
                    <a:pt x="1016" y="377"/>
                  </a:cubicBezTo>
                  <a:cubicBezTo>
                    <a:pt x="1016" y="377"/>
                    <a:pt x="1016" y="377"/>
                    <a:pt x="1015" y="377"/>
                  </a:cubicBezTo>
                  <a:cubicBezTo>
                    <a:pt x="1007" y="385"/>
                    <a:pt x="999" y="391"/>
                    <a:pt x="992" y="400"/>
                  </a:cubicBezTo>
                  <a:cubicBezTo>
                    <a:pt x="994" y="396"/>
                    <a:pt x="996" y="393"/>
                    <a:pt x="999" y="389"/>
                  </a:cubicBezTo>
                  <a:cubicBezTo>
                    <a:pt x="1003" y="386"/>
                    <a:pt x="1006" y="382"/>
                    <a:pt x="1010" y="378"/>
                  </a:cubicBezTo>
                  <a:cubicBezTo>
                    <a:pt x="1011" y="378"/>
                    <a:pt x="1010" y="377"/>
                    <a:pt x="1009" y="377"/>
                  </a:cubicBezTo>
                  <a:cubicBezTo>
                    <a:pt x="1005" y="381"/>
                    <a:pt x="1000" y="385"/>
                    <a:pt x="995" y="390"/>
                  </a:cubicBezTo>
                  <a:cubicBezTo>
                    <a:pt x="999" y="385"/>
                    <a:pt x="1002" y="381"/>
                    <a:pt x="1005" y="376"/>
                  </a:cubicBezTo>
                  <a:cubicBezTo>
                    <a:pt x="1009" y="372"/>
                    <a:pt x="1013" y="368"/>
                    <a:pt x="1017" y="364"/>
                  </a:cubicBezTo>
                  <a:cubicBezTo>
                    <a:pt x="1022" y="359"/>
                    <a:pt x="1030" y="350"/>
                    <a:pt x="1027" y="342"/>
                  </a:cubicBezTo>
                  <a:cubicBezTo>
                    <a:pt x="1027" y="342"/>
                    <a:pt x="1027" y="342"/>
                    <a:pt x="1027" y="342"/>
                  </a:cubicBezTo>
                  <a:cubicBezTo>
                    <a:pt x="1020" y="363"/>
                    <a:pt x="998" y="373"/>
                    <a:pt x="990" y="393"/>
                  </a:cubicBezTo>
                  <a:cubicBezTo>
                    <a:pt x="991" y="388"/>
                    <a:pt x="992" y="383"/>
                    <a:pt x="992" y="378"/>
                  </a:cubicBezTo>
                  <a:cubicBezTo>
                    <a:pt x="993" y="373"/>
                    <a:pt x="997" y="368"/>
                    <a:pt x="1000" y="365"/>
                  </a:cubicBezTo>
                  <a:cubicBezTo>
                    <a:pt x="1005" y="359"/>
                    <a:pt x="1012" y="354"/>
                    <a:pt x="1017" y="348"/>
                  </a:cubicBezTo>
                  <a:cubicBezTo>
                    <a:pt x="1017" y="348"/>
                    <a:pt x="1017" y="347"/>
                    <a:pt x="1017" y="347"/>
                  </a:cubicBezTo>
                  <a:cubicBezTo>
                    <a:pt x="1009" y="353"/>
                    <a:pt x="1003" y="360"/>
                    <a:pt x="997" y="367"/>
                  </a:cubicBezTo>
                  <a:cubicBezTo>
                    <a:pt x="996" y="369"/>
                    <a:pt x="994" y="371"/>
                    <a:pt x="992" y="374"/>
                  </a:cubicBezTo>
                  <a:cubicBezTo>
                    <a:pt x="992" y="372"/>
                    <a:pt x="992" y="371"/>
                    <a:pt x="992" y="369"/>
                  </a:cubicBezTo>
                  <a:cubicBezTo>
                    <a:pt x="994" y="366"/>
                    <a:pt x="995" y="363"/>
                    <a:pt x="996" y="359"/>
                  </a:cubicBezTo>
                  <a:cubicBezTo>
                    <a:pt x="998" y="356"/>
                    <a:pt x="1000" y="353"/>
                    <a:pt x="1002" y="349"/>
                  </a:cubicBezTo>
                  <a:cubicBezTo>
                    <a:pt x="1009" y="341"/>
                    <a:pt x="1017" y="334"/>
                    <a:pt x="1027" y="330"/>
                  </a:cubicBezTo>
                  <a:cubicBezTo>
                    <a:pt x="1027" y="330"/>
                    <a:pt x="1027" y="330"/>
                    <a:pt x="1026" y="330"/>
                  </a:cubicBezTo>
                  <a:cubicBezTo>
                    <a:pt x="1020" y="331"/>
                    <a:pt x="1015" y="335"/>
                    <a:pt x="1011" y="339"/>
                  </a:cubicBezTo>
                  <a:cubicBezTo>
                    <a:pt x="1007" y="342"/>
                    <a:pt x="1003" y="346"/>
                    <a:pt x="1000" y="350"/>
                  </a:cubicBezTo>
                  <a:cubicBezTo>
                    <a:pt x="999" y="352"/>
                    <a:pt x="995" y="357"/>
                    <a:pt x="992" y="362"/>
                  </a:cubicBezTo>
                  <a:cubicBezTo>
                    <a:pt x="992" y="361"/>
                    <a:pt x="992" y="360"/>
                    <a:pt x="992" y="359"/>
                  </a:cubicBezTo>
                  <a:cubicBezTo>
                    <a:pt x="992" y="359"/>
                    <a:pt x="992" y="359"/>
                    <a:pt x="992" y="359"/>
                  </a:cubicBezTo>
                  <a:cubicBezTo>
                    <a:pt x="993" y="356"/>
                    <a:pt x="993" y="354"/>
                    <a:pt x="994" y="351"/>
                  </a:cubicBezTo>
                  <a:cubicBezTo>
                    <a:pt x="996" y="349"/>
                    <a:pt x="997" y="346"/>
                    <a:pt x="998" y="344"/>
                  </a:cubicBezTo>
                  <a:cubicBezTo>
                    <a:pt x="999" y="343"/>
                    <a:pt x="997" y="342"/>
                    <a:pt x="997" y="343"/>
                  </a:cubicBezTo>
                  <a:cubicBezTo>
                    <a:pt x="995" y="346"/>
                    <a:pt x="993" y="349"/>
                    <a:pt x="992" y="352"/>
                  </a:cubicBezTo>
                  <a:cubicBezTo>
                    <a:pt x="992" y="352"/>
                    <a:pt x="992" y="353"/>
                    <a:pt x="991" y="353"/>
                  </a:cubicBezTo>
                  <a:cubicBezTo>
                    <a:pt x="991" y="352"/>
                    <a:pt x="991" y="351"/>
                    <a:pt x="991" y="350"/>
                  </a:cubicBezTo>
                  <a:cubicBezTo>
                    <a:pt x="991" y="346"/>
                    <a:pt x="990" y="342"/>
                    <a:pt x="990" y="338"/>
                  </a:cubicBezTo>
                  <a:cubicBezTo>
                    <a:pt x="990" y="336"/>
                    <a:pt x="991" y="333"/>
                    <a:pt x="992" y="331"/>
                  </a:cubicBezTo>
                  <a:cubicBezTo>
                    <a:pt x="993" y="328"/>
                    <a:pt x="995" y="326"/>
                    <a:pt x="996" y="324"/>
                  </a:cubicBezTo>
                  <a:cubicBezTo>
                    <a:pt x="997" y="323"/>
                    <a:pt x="996" y="322"/>
                    <a:pt x="995" y="323"/>
                  </a:cubicBezTo>
                  <a:cubicBezTo>
                    <a:pt x="993" y="326"/>
                    <a:pt x="990" y="330"/>
                    <a:pt x="989" y="334"/>
                  </a:cubicBezTo>
                  <a:cubicBezTo>
                    <a:pt x="987" y="325"/>
                    <a:pt x="985" y="316"/>
                    <a:pt x="982" y="308"/>
                  </a:cubicBezTo>
                  <a:cubicBezTo>
                    <a:pt x="980" y="303"/>
                    <a:pt x="979" y="298"/>
                    <a:pt x="977" y="294"/>
                  </a:cubicBezTo>
                  <a:cubicBezTo>
                    <a:pt x="979" y="293"/>
                    <a:pt x="984" y="292"/>
                    <a:pt x="986" y="292"/>
                  </a:cubicBezTo>
                  <a:close/>
                  <a:moveTo>
                    <a:pt x="992" y="256"/>
                  </a:moveTo>
                  <a:cubicBezTo>
                    <a:pt x="992" y="256"/>
                    <a:pt x="992" y="256"/>
                    <a:pt x="992" y="256"/>
                  </a:cubicBezTo>
                  <a:cubicBezTo>
                    <a:pt x="995" y="257"/>
                    <a:pt x="998" y="256"/>
                    <a:pt x="1000" y="255"/>
                  </a:cubicBezTo>
                  <a:cubicBezTo>
                    <a:pt x="1003" y="263"/>
                    <a:pt x="996" y="271"/>
                    <a:pt x="992" y="276"/>
                  </a:cubicBezTo>
                  <a:cubicBezTo>
                    <a:pt x="987" y="281"/>
                    <a:pt x="980" y="285"/>
                    <a:pt x="975" y="290"/>
                  </a:cubicBezTo>
                  <a:cubicBezTo>
                    <a:pt x="973" y="285"/>
                    <a:pt x="971" y="280"/>
                    <a:pt x="968" y="276"/>
                  </a:cubicBezTo>
                  <a:cubicBezTo>
                    <a:pt x="972" y="275"/>
                    <a:pt x="977" y="271"/>
                    <a:pt x="980" y="269"/>
                  </a:cubicBezTo>
                  <a:cubicBezTo>
                    <a:pt x="985" y="266"/>
                    <a:pt x="989" y="261"/>
                    <a:pt x="992" y="256"/>
                  </a:cubicBezTo>
                  <a:close/>
                  <a:moveTo>
                    <a:pt x="880" y="242"/>
                  </a:moveTo>
                  <a:cubicBezTo>
                    <a:pt x="885" y="240"/>
                    <a:pt x="891" y="239"/>
                    <a:pt x="896" y="239"/>
                  </a:cubicBezTo>
                  <a:cubicBezTo>
                    <a:pt x="908" y="237"/>
                    <a:pt x="920" y="234"/>
                    <a:pt x="932" y="231"/>
                  </a:cubicBezTo>
                  <a:cubicBezTo>
                    <a:pt x="939" y="230"/>
                    <a:pt x="946" y="229"/>
                    <a:pt x="953" y="228"/>
                  </a:cubicBezTo>
                  <a:cubicBezTo>
                    <a:pt x="957" y="228"/>
                    <a:pt x="965" y="226"/>
                    <a:pt x="969" y="229"/>
                  </a:cubicBezTo>
                  <a:cubicBezTo>
                    <a:pt x="973" y="231"/>
                    <a:pt x="975" y="235"/>
                    <a:pt x="980" y="236"/>
                  </a:cubicBezTo>
                  <a:cubicBezTo>
                    <a:pt x="988" y="237"/>
                    <a:pt x="992" y="241"/>
                    <a:pt x="991" y="249"/>
                  </a:cubicBezTo>
                  <a:cubicBezTo>
                    <a:pt x="991" y="250"/>
                    <a:pt x="991" y="250"/>
                    <a:pt x="991" y="250"/>
                  </a:cubicBezTo>
                  <a:cubicBezTo>
                    <a:pt x="988" y="257"/>
                    <a:pt x="984" y="263"/>
                    <a:pt x="977" y="267"/>
                  </a:cubicBezTo>
                  <a:cubicBezTo>
                    <a:pt x="974" y="269"/>
                    <a:pt x="969" y="270"/>
                    <a:pt x="966" y="273"/>
                  </a:cubicBezTo>
                  <a:cubicBezTo>
                    <a:pt x="965" y="271"/>
                    <a:pt x="964" y="270"/>
                    <a:pt x="963" y="268"/>
                  </a:cubicBezTo>
                  <a:cubicBezTo>
                    <a:pt x="954" y="257"/>
                    <a:pt x="943" y="250"/>
                    <a:pt x="929" y="249"/>
                  </a:cubicBezTo>
                  <a:cubicBezTo>
                    <a:pt x="915" y="248"/>
                    <a:pt x="902" y="250"/>
                    <a:pt x="891" y="258"/>
                  </a:cubicBezTo>
                  <a:cubicBezTo>
                    <a:pt x="888" y="260"/>
                    <a:pt x="885" y="263"/>
                    <a:pt x="882" y="264"/>
                  </a:cubicBezTo>
                  <a:cubicBezTo>
                    <a:pt x="879" y="266"/>
                    <a:pt x="877" y="267"/>
                    <a:pt x="874" y="268"/>
                  </a:cubicBezTo>
                  <a:cubicBezTo>
                    <a:pt x="871" y="269"/>
                    <a:pt x="869" y="271"/>
                    <a:pt x="867" y="273"/>
                  </a:cubicBezTo>
                  <a:cubicBezTo>
                    <a:pt x="867" y="272"/>
                    <a:pt x="867" y="272"/>
                    <a:pt x="866" y="272"/>
                  </a:cubicBezTo>
                  <a:cubicBezTo>
                    <a:pt x="866" y="272"/>
                    <a:pt x="865" y="272"/>
                    <a:pt x="864" y="272"/>
                  </a:cubicBezTo>
                  <a:cubicBezTo>
                    <a:pt x="864" y="272"/>
                    <a:pt x="863" y="272"/>
                    <a:pt x="863" y="272"/>
                  </a:cubicBezTo>
                  <a:cubicBezTo>
                    <a:pt x="861" y="272"/>
                    <a:pt x="860" y="273"/>
                    <a:pt x="859" y="274"/>
                  </a:cubicBezTo>
                  <a:cubicBezTo>
                    <a:pt x="859" y="274"/>
                    <a:pt x="859" y="275"/>
                    <a:pt x="860" y="275"/>
                  </a:cubicBezTo>
                  <a:cubicBezTo>
                    <a:pt x="861" y="275"/>
                    <a:pt x="862" y="274"/>
                    <a:pt x="863" y="274"/>
                  </a:cubicBezTo>
                  <a:cubicBezTo>
                    <a:pt x="863" y="274"/>
                    <a:pt x="864" y="274"/>
                    <a:pt x="865" y="273"/>
                  </a:cubicBezTo>
                  <a:cubicBezTo>
                    <a:pt x="865" y="273"/>
                    <a:pt x="866" y="273"/>
                    <a:pt x="866" y="273"/>
                  </a:cubicBezTo>
                  <a:cubicBezTo>
                    <a:pt x="864" y="275"/>
                    <a:pt x="861" y="278"/>
                    <a:pt x="859" y="281"/>
                  </a:cubicBezTo>
                  <a:cubicBezTo>
                    <a:pt x="856" y="284"/>
                    <a:pt x="853" y="288"/>
                    <a:pt x="849" y="291"/>
                  </a:cubicBezTo>
                  <a:cubicBezTo>
                    <a:pt x="847" y="294"/>
                    <a:pt x="845" y="297"/>
                    <a:pt x="842" y="300"/>
                  </a:cubicBezTo>
                  <a:cubicBezTo>
                    <a:pt x="840" y="302"/>
                    <a:pt x="836" y="304"/>
                    <a:pt x="836" y="307"/>
                  </a:cubicBezTo>
                  <a:cubicBezTo>
                    <a:pt x="835" y="307"/>
                    <a:pt x="835" y="307"/>
                    <a:pt x="835" y="307"/>
                  </a:cubicBezTo>
                  <a:cubicBezTo>
                    <a:pt x="833" y="304"/>
                    <a:pt x="830" y="302"/>
                    <a:pt x="827" y="299"/>
                  </a:cubicBezTo>
                  <a:cubicBezTo>
                    <a:pt x="830" y="298"/>
                    <a:pt x="833" y="296"/>
                    <a:pt x="836" y="295"/>
                  </a:cubicBezTo>
                  <a:cubicBezTo>
                    <a:pt x="839" y="294"/>
                    <a:pt x="843" y="294"/>
                    <a:pt x="846" y="292"/>
                  </a:cubicBezTo>
                  <a:cubicBezTo>
                    <a:pt x="846" y="292"/>
                    <a:pt x="846" y="292"/>
                    <a:pt x="846" y="292"/>
                  </a:cubicBezTo>
                  <a:cubicBezTo>
                    <a:pt x="843" y="291"/>
                    <a:pt x="839" y="292"/>
                    <a:pt x="836" y="293"/>
                  </a:cubicBezTo>
                  <a:cubicBezTo>
                    <a:pt x="832" y="294"/>
                    <a:pt x="828" y="295"/>
                    <a:pt x="825" y="297"/>
                  </a:cubicBezTo>
                  <a:cubicBezTo>
                    <a:pt x="825" y="297"/>
                    <a:pt x="825" y="297"/>
                    <a:pt x="824" y="298"/>
                  </a:cubicBezTo>
                  <a:cubicBezTo>
                    <a:pt x="824" y="297"/>
                    <a:pt x="823" y="297"/>
                    <a:pt x="823" y="296"/>
                  </a:cubicBezTo>
                  <a:cubicBezTo>
                    <a:pt x="824" y="295"/>
                    <a:pt x="826" y="294"/>
                    <a:pt x="827" y="294"/>
                  </a:cubicBezTo>
                  <a:cubicBezTo>
                    <a:pt x="829" y="293"/>
                    <a:pt x="832" y="292"/>
                    <a:pt x="834" y="291"/>
                  </a:cubicBezTo>
                  <a:cubicBezTo>
                    <a:pt x="839" y="290"/>
                    <a:pt x="843" y="286"/>
                    <a:pt x="848" y="285"/>
                  </a:cubicBezTo>
                  <a:cubicBezTo>
                    <a:pt x="849" y="285"/>
                    <a:pt x="849" y="285"/>
                    <a:pt x="848" y="285"/>
                  </a:cubicBezTo>
                  <a:cubicBezTo>
                    <a:pt x="843" y="283"/>
                    <a:pt x="837" y="287"/>
                    <a:pt x="832" y="290"/>
                  </a:cubicBezTo>
                  <a:cubicBezTo>
                    <a:pt x="830" y="291"/>
                    <a:pt x="823" y="292"/>
                    <a:pt x="820" y="294"/>
                  </a:cubicBezTo>
                  <a:cubicBezTo>
                    <a:pt x="819" y="294"/>
                    <a:pt x="818" y="293"/>
                    <a:pt x="818" y="293"/>
                  </a:cubicBezTo>
                  <a:cubicBezTo>
                    <a:pt x="820" y="292"/>
                    <a:pt x="823" y="290"/>
                    <a:pt x="825" y="289"/>
                  </a:cubicBezTo>
                  <a:cubicBezTo>
                    <a:pt x="832" y="286"/>
                    <a:pt x="838" y="284"/>
                    <a:pt x="845" y="282"/>
                  </a:cubicBezTo>
                  <a:cubicBezTo>
                    <a:pt x="847" y="281"/>
                    <a:pt x="846" y="278"/>
                    <a:pt x="845" y="279"/>
                  </a:cubicBezTo>
                  <a:cubicBezTo>
                    <a:pt x="837" y="282"/>
                    <a:pt x="830" y="285"/>
                    <a:pt x="822" y="287"/>
                  </a:cubicBezTo>
                  <a:cubicBezTo>
                    <a:pt x="820" y="288"/>
                    <a:pt x="816" y="289"/>
                    <a:pt x="815" y="291"/>
                  </a:cubicBezTo>
                  <a:cubicBezTo>
                    <a:pt x="814" y="291"/>
                    <a:pt x="814" y="290"/>
                    <a:pt x="813" y="290"/>
                  </a:cubicBezTo>
                  <a:cubicBezTo>
                    <a:pt x="813" y="290"/>
                    <a:pt x="813" y="290"/>
                    <a:pt x="813" y="290"/>
                  </a:cubicBezTo>
                  <a:cubicBezTo>
                    <a:pt x="813" y="289"/>
                    <a:pt x="813" y="289"/>
                    <a:pt x="813" y="289"/>
                  </a:cubicBezTo>
                  <a:cubicBezTo>
                    <a:pt x="815" y="287"/>
                    <a:pt x="817" y="285"/>
                    <a:pt x="819" y="284"/>
                  </a:cubicBezTo>
                  <a:cubicBezTo>
                    <a:pt x="822" y="282"/>
                    <a:pt x="825" y="281"/>
                    <a:pt x="828" y="279"/>
                  </a:cubicBezTo>
                  <a:cubicBezTo>
                    <a:pt x="836" y="276"/>
                    <a:pt x="843" y="273"/>
                    <a:pt x="850" y="270"/>
                  </a:cubicBezTo>
                  <a:cubicBezTo>
                    <a:pt x="864" y="265"/>
                    <a:pt x="877" y="262"/>
                    <a:pt x="891" y="257"/>
                  </a:cubicBezTo>
                  <a:cubicBezTo>
                    <a:pt x="891" y="257"/>
                    <a:pt x="891" y="256"/>
                    <a:pt x="891" y="256"/>
                  </a:cubicBezTo>
                  <a:cubicBezTo>
                    <a:pt x="876" y="258"/>
                    <a:pt x="862" y="264"/>
                    <a:pt x="848" y="269"/>
                  </a:cubicBezTo>
                  <a:cubicBezTo>
                    <a:pt x="842" y="271"/>
                    <a:pt x="835" y="274"/>
                    <a:pt x="829" y="276"/>
                  </a:cubicBezTo>
                  <a:cubicBezTo>
                    <a:pt x="834" y="273"/>
                    <a:pt x="838" y="270"/>
                    <a:pt x="843" y="267"/>
                  </a:cubicBezTo>
                  <a:cubicBezTo>
                    <a:pt x="846" y="266"/>
                    <a:pt x="849" y="264"/>
                    <a:pt x="853" y="263"/>
                  </a:cubicBezTo>
                  <a:cubicBezTo>
                    <a:pt x="858" y="261"/>
                    <a:pt x="863" y="260"/>
                    <a:pt x="869" y="257"/>
                  </a:cubicBezTo>
                  <a:cubicBezTo>
                    <a:pt x="878" y="253"/>
                    <a:pt x="888" y="248"/>
                    <a:pt x="899" y="247"/>
                  </a:cubicBezTo>
                  <a:cubicBezTo>
                    <a:pt x="899" y="246"/>
                    <a:pt x="899" y="245"/>
                    <a:pt x="898" y="245"/>
                  </a:cubicBezTo>
                  <a:cubicBezTo>
                    <a:pt x="888" y="246"/>
                    <a:pt x="879" y="251"/>
                    <a:pt x="869" y="255"/>
                  </a:cubicBezTo>
                  <a:cubicBezTo>
                    <a:pt x="863" y="257"/>
                    <a:pt x="856" y="259"/>
                    <a:pt x="850" y="262"/>
                  </a:cubicBezTo>
                  <a:cubicBezTo>
                    <a:pt x="850" y="262"/>
                    <a:pt x="849" y="262"/>
                    <a:pt x="849" y="262"/>
                  </a:cubicBezTo>
                  <a:cubicBezTo>
                    <a:pt x="855" y="257"/>
                    <a:pt x="861" y="252"/>
                    <a:pt x="866" y="246"/>
                  </a:cubicBezTo>
                  <a:cubicBezTo>
                    <a:pt x="871" y="246"/>
                    <a:pt x="875" y="244"/>
                    <a:pt x="880" y="242"/>
                  </a:cubicBezTo>
                  <a:close/>
                  <a:moveTo>
                    <a:pt x="743" y="122"/>
                  </a:moveTo>
                  <a:cubicBezTo>
                    <a:pt x="745" y="119"/>
                    <a:pt x="747" y="116"/>
                    <a:pt x="750" y="113"/>
                  </a:cubicBezTo>
                  <a:cubicBezTo>
                    <a:pt x="760" y="102"/>
                    <a:pt x="773" y="91"/>
                    <a:pt x="788" y="86"/>
                  </a:cubicBezTo>
                  <a:cubicBezTo>
                    <a:pt x="793" y="84"/>
                    <a:pt x="797" y="82"/>
                    <a:pt x="802" y="83"/>
                  </a:cubicBezTo>
                  <a:cubicBezTo>
                    <a:pt x="806" y="83"/>
                    <a:pt x="809" y="85"/>
                    <a:pt x="812" y="85"/>
                  </a:cubicBezTo>
                  <a:cubicBezTo>
                    <a:pt x="816" y="86"/>
                    <a:pt x="819" y="85"/>
                    <a:pt x="822" y="83"/>
                  </a:cubicBezTo>
                  <a:cubicBezTo>
                    <a:pt x="828" y="78"/>
                    <a:pt x="835" y="71"/>
                    <a:pt x="843" y="74"/>
                  </a:cubicBezTo>
                  <a:cubicBezTo>
                    <a:pt x="850" y="77"/>
                    <a:pt x="858" y="79"/>
                    <a:pt x="864" y="83"/>
                  </a:cubicBezTo>
                  <a:cubicBezTo>
                    <a:pt x="879" y="92"/>
                    <a:pt x="886" y="110"/>
                    <a:pt x="891" y="126"/>
                  </a:cubicBezTo>
                  <a:cubicBezTo>
                    <a:pt x="895" y="141"/>
                    <a:pt x="898" y="156"/>
                    <a:pt x="897" y="171"/>
                  </a:cubicBezTo>
                  <a:cubicBezTo>
                    <a:pt x="895" y="188"/>
                    <a:pt x="890" y="204"/>
                    <a:pt x="881" y="218"/>
                  </a:cubicBezTo>
                  <a:cubicBezTo>
                    <a:pt x="876" y="227"/>
                    <a:pt x="870" y="235"/>
                    <a:pt x="864" y="243"/>
                  </a:cubicBezTo>
                  <a:cubicBezTo>
                    <a:pt x="863" y="244"/>
                    <a:pt x="862" y="245"/>
                    <a:pt x="860" y="246"/>
                  </a:cubicBezTo>
                  <a:cubicBezTo>
                    <a:pt x="854" y="251"/>
                    <a:pt x="848" y="256"/>
                    <a:pt x="842" y="260"/>
                  </a:cubicBezTo>
                  <a:cubicBezTo>
                    <a:pt x="835" y="265"/>
                    <a:pt x="828" y="269"/>
                    <a:pt x="821" y="274"/>
                  </a:cubicBezTo>
                  <a:cubicBezTo>
                    <a:pt x="816" y="278"/>
                    <a:pt x="811" y="282"/>
                    <a:pt x="805" y="286"/>
                  </a:cubicBezTo>
                  <a:cubicBezTo>
                    <a:pt x="803" y="285"/>
                    <a:pt x="801" y="284"/>
                    <a:pt x="798" y="283"/>
                  </a:cubicBezTo>
                  <a:cubicBezTo>
                    <a:pt x="801" y="282"/>
                    <a:pt x="803" y="280"/>
                    <a:pt x="805" y="278"/>
                  </a:cubicBezTo>
                  <a:cubicBezTo>
                    <a:pt x="811" y="274"/>
                    <a:pt x="817" y="270"/>
                    <a:pt x="823" y="265"/>
                  </a:cubicBezTo>
                  <a:cubicBezTo>
                    <a:pt x="836" y="255"/>
                    <a:pt x="848" y="243"/>
                    <a:pt x="859" y="230"/>
                  </a:cubicBezTo>
                  <a:cubicBezTo>
                    <a:pt x="868" y="218"/>
                    <a:pt x="878" y="205"/>
                    <a:pt x="884" y="191"/>
                  </a:cubicBezTo>
                  <a:cubicBezTo>
                    <a:pt x="888" y="182"/>
                    <a:pt x="893" y="171"/>
                    <a:pt x="890" y="161"/>
                  </a:cubicBezTo>
                  <a:cubicBezTo>
                    <a:pt x="890" y="161"/>
                    <a:pt x="889" y="161"/>
                    <a:pt x="889" y="162"/>
                  </a:cubicBezTo>
                  <a:cubicBezTo>
                    <a:pt x="890" y="172"/>
                    <a:pt x="885" y="183"/>
                    <a:pt x="880" y="193"/>
                  </a:cubicBezTo>
                  <a:cubicBezTo>
                    <a:pt x="873" y="206"/>
                    <a:pt x="864" y="220"/>
                    <a:pt x="854" y="231"/>
                  </a:cubicBezTo>
                  <a:cubicBezTo>
                    <a:pt x="844" y="242"/>
                    <a:pt x="833" y="252"/>
                    <a:pt x="822" y="261"/>
                  </a:cubicBezTo>
                  <a:cubicBezTo>
                    <a:pt x="816" y="265"/>
                    <a:pt x="810" y="270"/>
                    <a:pt x="804" y="274"/>
                  </a:cubicBezTo>
                  <a:cubicBezTo>
                    <a:pt x="801" y="277"/>
                    <a:pt x="798" y="280"/>
                    <a:pt x="793" y="282"/>
                  </a:cubicBezTo>
                  <a:cubicBezTo>
                    <a:pt x="789" y="280"/>
                    <a:pt x="784" y="279"/>
                    <a:pt x="779" y="278"/>
                  </a:cubicBezTo>
                  <a:cubicBezTo>
                    <a:pt x="773" y="276"/>
                    <a:pt x="767" y="275"/>
                    <a:pt x="761" y="274"/>
                  </a:cubicBezTo>
                  <a:cubicBezTo>
                    <a:pt x="763" y="273"/>
                    <a:pt x="765" y="272"/>
                    <a:pt x="766" y="271"/>
                  </a:cubicBezTo>
                  <a:cubicBezTo>
                    <a:pt x="772" y="267"/>
                    <a:pt x="777" y="262"/>
                    <a:pt x="781" y="257"/>
                  </a:cubicBezTo>
                  <a:cubicBezTo>
                    <a:pt x="786" y="252"/>
                    <a:pt x="790" y="247"/>
                    <a:pt x="794" y="241"/>
                  </a:cubicBezTo>
                  <a:cubicBezTo>
                    <a:pt x="797" y="236"/>
                    <a:pt x="801" y="231"/>
                    <a:pt x="804" y="226"/>
                  </a:cubicBezTo>
                  <a:cubicBezTo>
                    <a:pt x="807" y="221"/>
                    <a:pt x="810" y="215"/>
                    <a:pt x="814" y="210"/>
                  </a:cubicBezTo>
                  <a:cubicBezTo>
                    <a:pt x="814" y="209"/>
                    <a:pt x="813" y="208"/>
                    <a:pt x="812" y="209"/>
                  </a:cubicBezTo>
                  <a:cubicBezTo>
                    <a:pt x="809" y="213"/>
                    <a:pt x="805" y="218"/>
                    <a:pt x="802" y="222"/>
                  </a:cubicBezTo>
                  <a:cubicBezTo>
                    <a:pt x="800" y="227"/>
                    <a:pt x="798" y="232"/>
                    <a:pt x="795" y="237"/>
                  </a:cubicBezTo>
                  <a:cubicBezTo>
                    <a:pt x="791" y="243"/>
                    <a:pt x="786" y="248"/>
                    <a:pt x="782" y="253"/>
                  </a:cubicBezTo>
                  <a:cubicBezTo>
                    <a:pt x="776" y="259"/>
                    <a:pt x="767" y="270"/>
                    <a:pt x="758" y="272"/>
                  </a:cubicBezTo>
                  <a:cubicBezTo>
                    <a:pt x="760" y="270"/>
                    <a:pt x="761" y="268"/>
                    <a:pt x="762" y="267"/>
                  </a:cubicBezTo>
                  <a:cubicBezTo>
                    <a:pt x="767" y="261"/>
                    <a:pt x="771" y="255"/>
                    <a:pt x="774" y="249"/>
                  </a:cubicBezTo>
                  <a:cubicBezTo>
                    <a:pt x="777" y="245"/>
                    <a:pt x="779" y="242"/>
                    <a:pt x="782" y="238"/>
                  </a:cubicBezTo>
                  <a:cubicBezTo>
                    <a:pt x="785" y="235"/>
                    <a:pt x="787" y="231"/>
                    <a:pt x="789" y="227"/>
                  </a:cubicBezTo>
                  <a:cubicBezTo>
                    <a:pt x="790" y="224"/>
                    <a:pt x="793" y="221"/>
                    <a:pt x="794" y="217"/>
                  </a:cubicBezTo>
                  <a:cubicBezTo>
                    <a:pt x="797" y="213"/>
                    <a:pt x="798" y="209"/>
                    <a:pt x="801" y="205"/>
                  </a:cubicBezTo>
                  <a:cubicBezTo>
                    <a:pt x="802" y="205"/>
                    <a:pt x="801" y="204"/>
                    <a:pt x="800" y="204"/>
                  </a:cubicBezTo>
                  <a:cubicBezTo>
                    <a:pt x="798" y="207"/>
                    <a:pt x="796" y="209"/>
                    <a:pt x="795" y="212"/>
                  </a:cubicBezTo>
                  <a:cubicBezTo>
                    <a:pt x="793" y="216"/>
                    <a:pt x="792" y="220"/>
                    <a:pt x="790" y="223"/>
                  </a:cubicBezTo>
                  <a:cubicBezTo>
                    <a:pt x="787" y="227"/>
                    <a:pt x="785" y="230"/>
                    <a:pt x="783" y="233"/>
                  </a:cubicBezTo>
                  <a:cubicBezTo>
                    <a:pt x="781" y="236"/>
                    <a:pt x="779" y="239"/>
                    <a:pt x="778" y="242"/>
                  </a:cubicBezTo>
                  <a:cubicBezTo>
                    <a:pt x="773" y="248"/>
                    <a:pt x="768" y="254"/>
                    <a:pt x="763" y="260"/>
                  </a:cubicBezTo>
                  <a:cubicBezTo>
                    <a:pt x="760" y="264"/>
                    <a:pt x="758" y="267"/>
                    <a:pt x="754" y="270"/>
                  </a:cubicBezTo>
                  <a:cubicBezTo>
                    <a:pt x="753" y="270"/>
                    <a:pt x="753" y="270"/>
                    <a:pt x="753" y="270"/>
                  </a:cubicBezTo>
                  <a:cubicBezTo>
                    <a:pt x="756" y="266"/>
                    <a:pt x="758" y="261"/>
                    <a:pt x="761" y="256"/>
                  </a:cubicBezTo>
                  <a:cubicBezTo>
                    <a:pt x="761" y="256"/>
                    <a:pt x="760" y="256"/>
                    <a:pt x="760" y="256"/>
                  </a:cubicBezTo>
                  <a:cubicBezTo>
                    <a:pt x="758" y="258"/>
                    <a:pt x="757" y="260"/>
                    <a:pt x="756" y="262"/>
                  </a:cubicBezTo>
                  <a:cubicBezTo>
                    <a:pt x="756" y="260"/>
                    <a:pt x="757" y="259"/>
                    <a:pt x="757" y="258"/>
                  </a:cubicBezTo>
                  <a:cubicBezTo>
                    <a:pt x="758" y="257"/>
                    <a:pt x="758" y="255"/>
                    <a:pt x="759" y="253"/>
                  </a:cubicBezTo>
                  <a:cubicBezTo>
                    <a:pt x="759" y="253"/>
                    <a:pt x="760" y="253"/>
                    <a:pt x="760" y="253"/>
                  </a:cubicBezTo>
                  <a:cubicBezTo>
                    <a:pt x="765" y="242"/>
                    <a:pt x="771" y="232"/>
                    <a:pt x="777" y="223"/>
                  </a:cubicBezTo>
                  <a:cubicBezTo>
                    <a:pt x="782" y="217"/>
                    <a:pt x="786" y="210"/>
                    <a:pt x="789" y="203"/>
                  </a:cubicBezTo>
                  <a:cubicBezTo>
                    <a:pt x="791" y="199"/>
                    <a:pt x="793" y="195"/>
                    <a:pt x="795" y="192"/>
                  </a:cubicBezTo>
                  <a:cubicBezTo>
                    <a:pt x="797" y="188"/>
                    <a:pt x="798" y="185"/>
                    <a:pt x="800" y="182"/>
                  </a:cubicBezTo>
                  <a:cubicBezTo>
                    <a:pt x="800" y="180"/>
                    <a:pt x="798" y="179"/>
                    <a:pt x="798" y="181"/>
                  </a:cubicBezTo>
                  <a:cubicBezTo>
                    <a:pt x="794" y="188"/>
                    <a:pt x="791" y="196"/>
                    <a:pt x="786" y="204"/>
                  </a:cubicBezTo>
                  <a:cubicBezTo>
                    <a:pt x="782" y="211"/>
                    <a:pt x="777" y="218"/>
                    <a:pt x="773" y="225"/>
                  </a:cubicBezTo>
                  <a:cubicBezTo>
                    <a:pt x="770" y="229"/>
                    <a:pt x="767" y="234"/>
                    <a:pt x="764" y="238"/>
                  </a:cubicBezTo>
                  <a:cubicBezTo>
                    <a:pt x="766" y="234"/>
                    <a:pt x="767" y="230"/>
                    <a:pt x="768" y="226"/>
                  </a:cubicBezTo>
                  <a:cubicBezTo>
                    <a:pt x="769" y="222"/>
                    <a:pt x="771" y="219"/>
                    <a:pt x="773" y="215"/>
                  </a:cubicBezTo>
                  <a:cubicBezTo>
                    <a:pt x="775" y="211"/>
                    <a:pt x="776" y="206"/>
                    <a:pt x="779" y="201"/>
                  </a:cubicBezTo>
                  <a:cubicBezTo>
                    <a:pt x="779" y="201"/>
                    <a:pt x="779" y="200"/>
                    <a:pt x="779" y="201"/>
                  </a:cubicBezTo>
                  <a:cubicBezTo>
                    <a:pt x="775" y="205"/>
                    <a:pt x="774" y="211"/>
                    <a:pt x="771" y="216"/>
                  </a:cubicBezTo>
                  <a:cubicBezTo>
                    <a:pt x="770" y="218"/>
                    <a:pt x="769" y="220"/>
                    <a:pt x="769" y="221"/>
                  </a:cubicBezTo>
                  <a:cubicBezTo>
                    <a:pt x="769" y="220"/>
                    <a:pt x="769" y="219"/>
                    <a:pt x="769" y="219"/>
                  </a:cubicBezTo>
                  <a:cubicBezTo>
                    <a:pt x="769" y="217"/>
                    <a:pt x="769" y="215"/>
                    <a:pt x="770" y="213"/>
                  </a:cubicBezTo>
                  <a:cubicBezTo>
                    <a:pt x="772" y="209"/>
                    <a:pt x="773" y="204"/>
                    <a:pt x="775" y="200"/>
                  </a:cubicBezTo>
                  <a:cubicBezTo>
                    <a:pt x="777" y="194"/>
                    <a:pt x="779" y="187"/>
                    <a:pt x="782" y="182"/>
                  </a:cubicBezTo>
                  <a:cubicBezTo>
                    <a:pt x="785" y="177"/>
                    <a:pt x="788" y="173"/>
                    <a:pt x="790" y="167"/>
                  </a:cubicBezTo>
                  <a:cubicBezTo>
                    <a:pt x="791" y="162"/>
                    <a:pt x="793" y="157"/>
                    <a:pt x="796" y="151"/>
                  </a:cubicBezTo>
                  <a:cubicBezTo>
                    <a:pt x="796" y="151"/>
                    <a:pt x="795" y="151"/>
                    <a:pt x="795" y="151"/>
                  </a:cubicBezTo>
                  <a:cubicBezTo>
                    <a:pt x="792" y="156"/>
                    <a:pt x="791" y="161"/>
                    <a:pt x="788" y="166"/>
                  </a:cubicBezTo>
                  <a:cubicBezTo>
                    <a:pt x="786" y="169"/>
                    <a:pt x="785" y="172"/>
                    <a:pt x="783" y="175"/>
                  </a:cubicBezTo>
                  <a:cubicBezTo>
                    <a:pt x="782" y="178"/>
                    <a:pt x="782" y="181"/>
                    <a:pt x="780" y="183"/>
                  </a:cubicBezTo>
                  <a:cubicBezTo>
                    <a:pt x="777" y="188"/>
                    <a:pt x="775" y="194"/>
                    <a:pt x="772" y="199"/>
                  </a:cubicBezTo>
                  <a:cubicBezTo>
                    <a:pt x="772" y="201"/>
                    <a:pt x="771" y="204"/>
                    <a:pt x="770" y="206"/>
                  </a:cubicBezTo>
                  <a:cubicBezTo>
                    <a:pt x="770" y="203"/>
                    <a:pt x="769" y="200"/>
                    <a:pt x="769" y="198"/>
                  </a:cubicBezTo>
                  <a:cubicBezTo>
                    <a:pt x="770" y="192"/>
                    <a:pt x="774" y="186"/>
                    <a:pt x="775" y="181"/>
                  </a:cubicBezTo>
                  <a:cubicBezTo>
                    <a:pt x="777" y="172"/>
                    <a:pt x="780" y="165"/>
                    <a:pt x="785" y="157"/>
                  </a:cubicBezTo>
                  <a:cubicBezTo>
                    <a:pt x="785" y="157"/>
                    <a:pt x="784" y="156"/>
                    <a:pt x="784" y="157"/>
                  </a:cubicBezTo>
                  <a:cubicBezTo>
                    <a:pt x="777" y="162"/>
                    <a:pt x="774" y="172"/>
                    <a:pt x="773" y="180"/>
                  </a:cubicBezTo>
                  <a:cubicBezTo>
                    <a:pt x="772" y="184"/>
                    <a:pt x="772" y="187"/>
                    <a:pt x="770" y="191"/>
                  </a:cubicBezTo>
                  <a:cubicBezTo>
                    <a:pt x="769" y="192"/>
                    <a:pt x="769" y="192"/>
                    <a:pt x="769" y="193"/>
                  </a:cubicBezTo>
                  <a:cubicBezTo>
                    <a:pt x="768" y="191"/>
                    <a:pt x="768" y="188"/>
                    <a:pt x="768" y="186"/>
                  </a:cubicBezTo>
                  <a:cubicBezTo>
                    <a:pt x="768" y="186"/>
                    <a:pt x="768" y="185"/>
                    <a:pt x="768" y="185"/>
                  </a:cubicBezTo>
                  <a:cubicBezTo>
                    <a:pt x="769" y="183"/>
                    <a:pt x="769" y="180"/>
                    <a:pt x="770" y="178"/>
                  </a:cubicBezTo>
                  <a:cubicBezTo>
                    <a:pt x="772" y="172"/>
                    <a:pt x="774" y="166"/>
                    <a:pt x="776" y="160"/>
                  </a:cubicBezTo>
                  <a:cubicBezTo>
                    <a:pt x="777" y="159"/>
                    <a:pt x="775" y="158"/>
                    <a:pt x="775" y="159"/>
                  </a:cubicBezTo>
                  <a:cubicBezTo>
                    <a:pt x="772" y="166"/>
                    <a:pt x="770" y="173"/>
                    <a:pt x="767" y="180"/>
                  </a:cubicBezTo>
                  <a:cubicBezTo>
                    <a:pt x="767" y="180"/>
                    <a:pt x="767" y="180"/>
                    <a:pt x="766" y="181"/>
                  </a:cubicBezTo>
                  <a:cubicBezTo>
                    <a:pt x="766" y="178"/>
                    <a:pt x="765" y="176"/>
                    <a:pt x="764" y="173"/>
                  </a:cubicBezTo>
                  <a:cubicBezTo>
                    <a:pt x="764" y="173"/>
                    <a:pt x="764" y="173"/>
                    <a:pt x="764" y="173"/>
                  </a:cubicBezTo>
                  <a:cubicBezTo>
                    <a:pt x="764" y="171"/>
                    <a:pt x="764" y="170"/>
                    <a:pt x="764" y="169"/>
                  </a:cubicBezTo>
                  <a:cubicBezTo>
                    <a:pt x="765" y="166"/>
                    <a:pt x="765" y="163"/>
                    <a:pt x="765" y="160"/>
                  </a:cubicBezTo>
                  <a:cubicBezTo>
                    <a:pt x="766" y="153"/>
                    <a:pt x="767" y="148"/>
                    <a:pt x="769" y="142"/>
                  </a:cubicBezTo>
                  <a:cubicBezTo>
                    <a:pt x="770" y="141"/>
                    <a:pt x="769" y="141"/>
                    <a:pt x="768" y="141"/>
                  </a:cubicBezTo>
                  <a:cubicBezTo>
                    <a:pt x="764" y="148"/>
                    <a:pt x="765" y="154"/>
                    <a:pt x="763" y="161"/>
                  </a:cubicBezTo>
                  <a:cubicBezTo>
                    <a:pt x="763" y="162"/>
                    <a:pt x="762" y="164"/>
                    <a:pt x="762" y="165"/>
                  </a:cubicBezTo>
                  <a:cubicBezTo>
                    <a:pt x="759" y="158"/>
                    <a:pt x="756" y="149"/>
                    <a:pt x="749" y="145"/>
                  </a:cubicBezTo>
                  <a:cubicBezTo>
                    <a:pt x="747" y="143"/>
                    <a:pt x="746" y="143"/>
                    <a:pt x="743" y="143"/>
                  </a:cubicBezTo>
                  <a:cubicBezTo>
                    <a:pt x="741" y="142"/>
                    <a:pt x="742" y="137"/>
                    <a:pt x="741" y="136"/>
                  </a:cubicBezTo>
                  <a:cubicBezTo>
                    <a:pt x="739" y="133"/>
                    <a:pt x="738" y="132"/>
                    <a:pt x="736" y="132"/>
                  </a:cubicBezTo>
                  <a:cubicBezTo>
                    <a:pt x="736" y="128"/>
                    <a:pt x="740" y="124"/>
                    <a:pt x="743" y="122"/>
                  </a:cubicBezTo>
                  <a:close/>
                  <a:moveTo>
                    <a:pt x="684" y="129"/>
                  </a:moveTo>
                  <a:cubicBezTo>
                    <a:pt x="692" y="127"/>
                    <a:pt x="700" y="126"/>
                    <a:pt x="708" y="126"/>
                  </a:cubicBezTo>
                  <a:cubicBezTo>
                    <a:pt x="712" y="126"/>
                    <a:pt x="716" y="126"/>
                    <a:pt x="719" y="126"/>
                  </a:cubicBezTo>
                  <a:cubicBezTo>
                    <a:pt x="722" y="127"/>
                    <a:pt x="725" y="128"/>
                    <a:pt x="726" y="130"/>
                  </a:cubicBezTo>
                  <a:cubicBezTo>
                    <a:pt x="726" y="131"/>
                    <a:pt x="727" y="132"/>
                    <a:pt x="727" y="132"/>
                  </a:cubicBezTo>
                  <a:cubicBezTo>
                    <a:pt x="730" y="135"/>
                    <a:pt x="737" y="133"/>
                    <a:pt x="738" y="139"/>
                  </a:cubicBezTo>
                  <a:cubicBezTo>
                    <a:pt x="738" y="142"/>
                    <a:pt x="739" y="146"/>
                    <a:pt x="743" y="146"/>
                  </a:cubicBezTo>
                  <a:cubicBezTo>
                    <a:pt x="750" y="146"/>
                    <a:pt x="753" y="155"/>
                    <a:pt x="756" y="160"/>
                  </a:cubicBezTo>
                  <a:cubicBezTo>
                    <a:pt x="761" y="172"/>
                    <a:pt x="765" y="186"/>
                    <a:pt x="766" y="199"/>
                  </a:cubicBezTo>
                  <a:cubicBezTo>
                    <a:pt x="767" y="216"/>
                    <a:pt x="763" y="230"/>
                    <a:pt x="758" y="245"/>
                  </a:cubicBezTo>
                  <a:cubicBezTo>
                    <a:pt x="755" y="254"/>
                    <a:pt x="752" y="266"/>
                    <a:pt x="745" y="273"/>
                  </a:cubicBezTo>
                  <a:cubicBezTo>
                    <a:pt x="745" y="273"/>
                    <a:pt x="745" y="273"/>
                    <a:pt x="745" y="273"/>
                  </a:cubicBezTo>
                  <a:cubicBezTo>
                    <a:pt x="742" y="275"/>
                    <a:pt x="740" y="278"/>
                    <a:pt x="737" y="280"/>
                  </a:cubicBezTo>
                  <a:cubicBezTo>
                    <a:pt x="734" y="282"/>
                    <a:pt x="732" y="284"/>
                    <a:pt x="730" y="286"/>
                  </a:cubicBezTo>
                  <a:cubicBezTo>
                    <a:pt x="726" y="291"/>
                    <a:pt x="722" y="296"/>
                    <a:pt x="718" y="300"/>
                  </a:cubicBezTo>
                  <a:cubicBezTo>
                    <a:pt x="709" y="309"/>
                    <a:pt x="699" y="316"/>
                    <a:pt x="689" y="324"/>
                  </a:cubicBezTo>
                  <a:cubicBezTo>
                    <a:pt x="684" y="329"/>
                    <a:pt x="679" y="334"/>
                    <a:pt x="673" y="338"/>
                  </a:cubicBezTo>
                  <a:cubicBezTo>
                    <a:pt x="668" y="342"/>
                    <a:pt x="663" y="345"/>
                    <a:pt x="657" y="349"/>
                  </a:cubicBezTo>
                  <a:cubicBezTo>
                    <a:pt x="649" y="355"/>
                    <a:pt x="642" y="363"/>
                    <a:pt x="635" y="372"/>
                  </a:cubicBezTo>
                  <a:cubicBezTo>
                    <a:pt x="635" y="372"/>
                    <a:pt x="635" y="372"/>
                    <a:pt x="635" y="372"/>
                  </a:cubicBezTo>
                  <a:cubicBezTo>
                    <a:pt x="635" y="372"/>
                    <a:pt x="634" y="371"/>
                    <a:pt x="633" y="371"/>
                  </a:cubicBezTo>
                  <a:cubicBezTo>
                    <a:pt x="630" y="368"/>
                    <a:pt x="627" y="365"/>
                    <a:pt x="623" y="365"/>
                  </a:cubicBezTo>
                  <a:cubicBezTo>
                    <a:pt x="628" y="357"/>
                    <a:pt x="634" y="350"/>
                    <a:pt x="642" y="345"/>
                  </a:cubicBezTo>
                  <a:cubicBezTo>
                    <a:pt x="646" y="342"/>
                    <a:pt x="650" y="339"/>
                    <a:pt x="655" y="337"/>
                  </a:cubicBezTo>
                  <a:cubicBezTo>
                    <a:pt x="659" y="335"/>
                    <a:pt x="664" y="334"/>
                    <a:pt x="668" y="332"/>
                  </a:cubicBezTo>
                  <a:cubicBezTo>
                    <a:pt x="674" y="327"/>
                    <a:pt x="679" y="319"/>
                    <a:pt x="684" y="313"/>
                  </a:cubicBezTo>
                  <a:cubicBezTo>
                    <a:pt x="689" y="305"/>
                    <a:pt x="695" y="296"/>
                    <a:pt x="704" y="291"/>
                  </a:cubicBezTo>
                  <a:cubicBezTo>
                    <a:pt x="711" y="288"/>
                    <a:pt x="719" y="286"/>
                    <a:pt x="726" y="283"/>
                  </a:cubicBezTo>
                  <a:cubicBezTo>
                    <a:pt x="732" y="280"/>
                    <a:pt x="737" y="274"/>
                    <a:pt x="741" y="268"/>
                  </a:cubicBezTo>
                  <a:cubicBezTo>
                    <a:pt x="745" y="263"/>
                    <a:pt x="748" y="258"/>
                    <a:pt x="750" y="252"/>
                  </a:cubicBezTo>
                  <a:cubicBezTo>
                    <a:pt x="751" y="248"/>
                    <a:pt x="754" y="243"/>
                    <a:pt x="752" y="240"/>
                  </a:cubicBezTo>
                  <a:cubicBezTo>
                    <a:pt x="752" y="239"/>
                    <a:pt x="751" y="240"/>
                    <a:pt x="751" y="241"/>
                  </a:cubicBezTo>
                  <a:cubicBezTo>
                    <a:pt x="752" y="245"/>
                    <a:pt x="747" y="253"/>
                    <a:pt x="746" y="256"/>
                  </a:cubicBezTo>
                  <a:cubicBezTo>
                    <a:pt x="741" y="263"/>
                    <a:pt x="737" y="270"/>
                    <a:pt x="731" y="275"/>
                  </a:cubicBezTo>
                  <a:cubicBezTo>
                    <a:pt x="725" y="281"/>
                    <a:pt x="717" y="282"/>
                    <a:pt x="710" y="285"/>
                  </a:cubicBezTo>
                  <a:cubicBezTo>
                    <a:pt x="703" y="287"/>
                    <a:pt x="697" y="291"/>
                    <a:pt x="692" y="296"/>
                  </a:cubicBezTo>
                  <a:cubicBezTo>
                    <a:pt x="686" y="303"/>
                    <a:pt x="681" y="310"/>
                    <a:pt x="675" y="317"/>
                  </a:cubicBezTo>
                  <a:cubicBezTo>
                    <a:pt x="673" y="321"/>
                    <a:pt x="670" y="326"/>
                    <a:pt x="666" y="328"/>
                  </a:cubicBezTo>
                  <a:cubicBezTo>
                    <a:pt x="664" y="329"/>
                    <a:pt x="662" y="330"/>
                    <a:pt x="661" y="331"/>
                  </a:cubicBezTo>
                  <a:cubicBezTo>
                    <a:pt x="666" y="325"/>
                    <a:pt x="669" y="319"/>
                    <a:pt x="674" y="314"/>
                  </a:cubicBezTo>
                  <a:cubicBezTo>
                    <a:pt x="679" y="310"/>
                    <a:pt x="682" y="304"/>
                    <a:pt x="687" y="300"/>
                  </a:cubicBezTo>
                  <a:cubicBezTo>
                    <a:pt x="690" y="296"/>
                    <a:pt x="694" y="291"/>
                    <a:pt x="698" y="287"/>
                  </a:cubicBezTo>
                  <a:cubicBezTo>
                    <a:pt x="698" y="287"/>
                    <a:pt x="697" y="286"/>
                    <a:pt x="697" y="287"/>
                  </a:cubicBezTo>
                  <a:cubicBezTo>
                    <a:pt x="692" y="291"/>
                    <a:pt x="689" y="296"/>
                    <a:pt x="685" y="301"/>
                  </a:cubicBezTo>
                  <a:cubicBezTo>
                    <a:pt x="681" y="305"/>
                    <a:pt x="677" y="309"/>
                    <a:pt x="673" y="313"/>
                  </a:cubicBezTo>
                  <a:cubicBezTo>
                    <a:pt x="666" y="319"/>
                    <a:pt x="662" y="328"/>
                    <a:pt x="654" y="333"/>
                  </a:cubicBezTo>
                  <a:cubicBezTo>
                    <a:pt x="654" y="333"/>
                    <a:pt x="654" y="333"/>
                    <a:pt x="654" y="333"/>
                  </a:cubicBezTo>
                  <a:cubicBezTo>
                    <a:pt x="656" y="331"/>
                    <a:pt x="657" y="329"/>
                    <a:pt x="659" y="327"/>
                  </a:cubicBezTo>
                  <a:cubicBezTo>
                    <a:pt x="663" y="322"/>
                    <a:pt x="667" y="317"/>
                    <a:pt x="671" y="312"/>
                  </a:cubicBezTo>
                  <a:cubicBezTo>
                    <a:pt x="671" y="312"/>
                    <a:pt x="670" y="311"/>
                    <a:pt x="670" y="312"/>
                  </a:cubicBezTo>
                  <a:cubicBezTo>
                    <a:pt x="667" y="317"/>
                    <a:pt x="662" y="321"/>
                    <a:pt x="658" y="326"/>
                  </a:cubicBezTo>
                  <a:cubicBezTo>
                    <a:pt x="655" y="329"/>
                    <a:pt x="653" y="333"/>
                    <a:pt x="649" y="335"/>
                  </a:cubicBezTo>
                  <a:cubicBezTo>
                    <a:pt x="648" y="336"/>
                    <a:pt x="648" y="336"/>
                    <a:pt x="648" y="336"/>
                  </a:cubicBezTo>
                  <a:cubicBezTo>
                    <a:pt x="646" y="337"/>
                    <a:pt x="643" y="339"/>
                    <a:pt x="641" y="340"/>
                  </a:cubicBezTo>
                  <a:cubicBezTo>
                    <a:pt x="642" y="339"/>
                    <a:pt x="644" y="337"/>
                    <a:pt x="645" y="335"/>
                  </a:cubicBezTo>
                  <a:cubicBezTo>
                    <a:pt x="645" y="335"/>
                    <a:pt x="645" y="335"/>
                    <a:pt x="645" y="335"/>
                  </a:cubicBezTo>
                  <a:cubicBezTo>
                    <a:pt x="641" y="339"/>
                    <a:pt x="637" y="342"/>
                    <a:pt x="633" y="346"/>
                  </a:cubicBezTo>
                  <a:cubicBezTo>
                    <a:pt x="630" y="349"/>
                    <a:pt x="626" y="352"/>
                    <a:pt x="623" y="356"/>
                  </a:cubicBezTo>
                  <a:cubicBezTo>
                    <a:pt x="623" y="356"/>
                    <a:pt x="623" y="355"/>
                    <a:pt x="623" y="354"/>
                  </a:cubicBezTo>
                  <a:cubicBezTo>
                    <a:pt x="624" y="354"/>
                    <a:pt x="624" y="353"/>
                    <a:pt x="625" y="352"/>
                  </a:cubicBezTo>
                  <a:cubicBezTo>
                    <a:pt x="627" y="350"/>
                    <a:pt x="629" y="347"/>
                    <a:pt x="631" y="345"/>
                  </a:cubicBezTo>
                  <a:cubicBezTo>
                    <a:pt x="632" y="343"/>
                    <a:pt x="633" y="341"/>
                    <a:pt x="634" y="339"/>
                  </a:cubicBezTo>
                  <a:cubicBezTo>
                    <a:pt x="635" y="339"/>
                    <a:pt x="635" y="339"/>
                    <a:pt x="635" y="338"/>
                  </a:cubicBezTo>
                  <a:cubicBezTo>
                    <a:pt x="636" y="337"/>
                    <a:pt x="636" y="336"/>
                    <a:pt x="637" y="335"/>
                  </a:cubicBezTo>
                  <a:cubicBezTo>
                    <a:pt x="641" y="330"/>
                    <a:pt x="644" y="325"/>
                    <a:pt x="648" y="320"/>
                  </a:cubicBezTo>
                  <a:cubicBezTo>
                    <a:pt x="648" y="320"/>
                    <a:pt x="648" y="320"/>
                    <a:pt x="647" y="320"/>
                  </a:cubicBezTo>
                  <a:cubicBezTo>
                    <a:pt x="644" y="323"/>
                    <a:pt x="642" y="326"/>
                    <a:pt x="640" y="330"/>
                  </a:cubicBezTo>
                  <a:cubicBezTo>
                    <a:pt x="643" y="324"/>
                    <a:pt x="646" y="319"/>
                    <a:pt x="649" y="313"/>
                  </a:cubicBezTo>
                  <a:cubicBezTo>
                    <a:pt x="654" y="306"/>
                    <a:pt x="659" y="299"/>
                    <a:pt x="664" y="291"/>
                  </a:cubicBezTo>
                  <a:cubicBezTo>
                    <a:pt x="664" y="291"/>
                    <a:pt x="663" y="290"/>
                    <a:pt x="663" y="290"/>
                  </a:cubicBezTo>
                  <a:cubicBezTo>
                    <a:pt x="657" y="298"/>
                    <a:pt x="652" y="306"/>
                    <a:pt x="647" y="314"/>
                  </a:cubicBezTo>
                  <a:cubicBezTo>
                    <a:pt x="642" y="322"/>
                    <a:pt x="637" y="329"/>
                    <a:pt x="634" y="337"/>
                  </a:cubicBezTo>
                  <a:cubicBezTo>
                    <a:pt x="632" y="340"/>
                    <a:pt x="630" y="342"/>
                    <a:pt x="628" y="345"/>
                  </a:cubicBezTo>
                  <a:cubicBezTo>
                    <a:pt x="627" y="346"/>
                    <a:pt x="626" y="348"/>
                    <a:pt x="624" y="349"/>
                  </a:cubicBezTo>
                  <a:cubicBezTo>
                    <a:pt x="629" y="340"/>
                    <a:pt x="633" y="331"/>
                    <a:pt x="638" y="322"/>
                  </a:cubicBezTo>
                  <a:cubicBezTo>
                    <a:pt x="641" y="317"/>
                    <a:pt x="643" y="312"/>
                    <a:pt x="646" y="308"/>
                  </a:cubicBezTo>
                  <a:cubicBezTo>
                    <a:pt x="648" y="303"/>
                    <a:pt x="651" y="299"/>
                    <a:pt x="653" y="295"/>
                  </a:cubicBezTo>
                  <a:cubicBezTo>
                    <a:pt x="653" y="294"/>
                    <a:pt x="653" y="294"/>
                    <a:pt x="653" y="294"/>
                  </a:cubicBezTo>
                  <a:cubicBezTo>
                    <a:pt x="645" y="303"/>
                    <a:pt x="642" y="315"/>
                    <a:pt x="635" y="325"/>
                  </a:cubicBezTo>
                  <a:cubicBezTo>
                    <a:pt x="631" y="331"/>
                    <a:pt x="626" y="337"/>
                    <a:pt x="624" y="345"/>
                  </a:cubicBezTo>
                  <a:cubicBezTo>
                    <a:pt x="625" y="341"/>
                    <a:pt x="626" y="337"/>
                    <a:pt x="627" y="334"/>
                  </a:cubicBezTo>
                  <a:cubicBezTo>
                    <a:pt x="632" y="323"/>
                    <a:pt x="638" y="314"/>
                    <a:pt x="642" y="303"/>
                  </a:cubicBezTo>
                  <a:cubicBezTo>
                    <a:pt x="643" y="302"/>
                    <a:pt x="641" y="302"/>
                    <a:pt x="640" y="303"/>
                  </a:cubicBezTo>
                  <a:cubicBezTo>
                    <a:pt x="636" y="314"/>
                    <a:pt x="628" y="324"/>
                    <a:pt x="624" y="335"/>
                  </a:cubicBezTo>
                  <a:cubicBezTo>
                    <a:pt x="622" y="340"/>
                    <a:pt x="621" y="346"/>
                    <a:pt x="620" y="351"/>
                  </a:cubicBezTo>
                  <a:cubicBezTo>
                    <a:pt x="620" y="351"/>
                    <a:pt x="619" y="350"/>
                    <a:pt x="619" y="350"/>
                  </a:cubicBezTo>
                  <a:cubicBezTo>
                    <a:pt x="619" y="350"/>
                    <a:pt x="619" y="349"/>
                    <a:pt x="619" y="349"/>
                  </a:cubicBezTo>
                  <a:cubicBezTo>
                    <a:pt x="620" y="347"/>
                    <a:pt x="620" y="344"/>
                    <a:pt x="620" y="341"/>
                  </a:cubicBezTo>
                  <a:cubicBezTo>
                    <a:pt x="621" y="335"/>
                    <a:pt x="624" y="329"/>
                    <a:pt x="626" y="324"/>
                  </a:cubicBezTo>
                  <a:cubicBezTo>
                    <a:pt x="631" y="313"/>
                    <a:pt x="637" y="302"/>
                    <a:pt x="640" y="290"/>
                  </a:cubicBezTo>
                  <a:cubicBezTo>
                    <a:pt x="640" y="290"/>
                    <a:pt x="640" y="290"/>
                    <a:pt x="640" y="290"/>
                  </a:cubicBezTo>
                  <a:cubicBezTo>
                    <a:pt x="634" y="303"/>
                    <a:pt x="628" y="315"/>
                    <a:pt x="622" y="328"/>
                  </a:cubicBezTo>
                  <a:cubicBezTo>
                    <a:pt x="622" y="329"/>
                    <a:pt x="622" y="330"/>
                    <a:pt x="621" y="330"/>
                  </a:cubicBezTo>
                  <a:cubicBezTo>
                    <a:pt x="622" y="324"/>
                    <a:pt x="625" y="319"/>
                    <a:pt x="627" y="313"/>
                  </a:cubicBezTo>
                  <a:cubicBezTo>
                    <a:pt x="629" y="310"/>
                    <a:pt x="629" y="307"/>
                    <a:pt x="630" y="304"/>
                  </a:cubicBezTo>
                  <a:cubicBezTo>
                    <a:pt x="632" y="300"/>
                    <a:pt x="634" y="296"/>
                    <a:pt x="635" y="292"/>
                  </a:cubicBezTo>
                  <a:cubicBezTo>
                    <a:pt x="636" y="291"/>
                    <a:pt x="635" y="291"/>
                    <a:pt x="635" y="291"/>
                  </a:cubicBezTo>
                  <a:cubicBezTo>
                    <a:pt x="632" y="296"/>
                    <a:pt x="631" y="301"/>
                    <a:pt x="629" y="306"/>
                  </a:cubicBezTo>
                  <a:cubicBezTo>
                    <a:pt x="627" y="309"/>
                    <a:pt x="625" y="312"/>
                    <a:pt x="624" y="315"/>
                  </a:cubicBezTo>
                  <a:cubicBezTo>
                    <a:pt x="623" y="318"/>
                    <a:pt x="622" y="320"/>
                    <a:pt x="621" y="323"/>
                  </a:cubicBezTo>
                  <a:cubicBezTo>
                    <a:pt x="621" y="321"/>
                    <a:pt x="621" y="319"/>
                    <a:pt x="621" y="317"/>
                  </a:cubicBezTo>
                  <a:cubicBezTo>
                    <a:pt x="623" y="313"/>
                    <a:pt x="624" y="309"/>
                    <a:pt x="625" y="305"/>
                  </a:cubicBezTo>
                  <a:cubicBezTo>
                    <a:pt x="625" y="305"/>
                    <a:pt x="625" y="305"/>
                    <a:pt x="624" y="305"/>
                  </a:cubicBezTo>
                  <a:cubicBezTo>
                    <a:pt x="623" y="307"/>
                    <a:pt x="622" y="310"/>
                    <a:pt x="621" y="313"/>
                  </a:cubicBezTo>
                  <a:cubicBezTo>
                    <a:pt x="622" y="308"/>
                    <a:pt x="622" y="303"/>
                    <a:pt x="623" y="298"/>
                  </a:cubicBezTo>
                  <a:cubicBezTo>
                    <a:pt x="623" y="298"/>
                    <a:pt x="623" y="298"/>
                    <a:pt x="623" y="298"/>
                  </a:cubicBezTo>
                  <a:cubicBezTo>
                    <a:pt x="623" y="298"/>
                    <a:pt x="623" y="298"/>
                    <a:pt x="623" y="298"/>
                  </a:cubicBezTo>
                  <a:cubicBezTo>
                    <a:pt x="624" y="297"/>
                    <a:pt x="624" y="295"/>
                    <a:pt x="625" y="293"/>
                  </a:cubicBezTo>
                  <a:cubicBezTo>
                    <a:pt x="626" y="291"/>
                    <a:pt x="627" y="289"/>
                    <a:pt x="628" y="287"/>
                  </a:cubicBezTo>
                  <a:cubicBezTo>
                    <a:pt x="630" y="283"/>
                    <a:pt x="631" y="280"/>
                    <a:pt x="631" y="277"/>
                  </a:cubicBezTo>
                  <a:cubicBezTo>
                    <a:pt x="631" y="276"/>
                    <a:pt x="631" y="276"/>
                    <a:pt x="630" y="277"/>
                  </a:cubicBezTo>
                  <a:cubicBezTo>
                    <a:pt x="629" y="281"/>
                    <a:pt x="627" y="285"/>
                    <a:pt x="625" y="289"/>
                  </a:cubicBezTo>
                  <a:cubicBezTo>
                    <a:pt x="624" y="291"/>
                    <a:pt x="623" y="292"/>
                    <a:pt x="623" y="294"/>
                  </a:cubicBezTo>
                  <a:cubicBezTo>
                    <a:pt x="623" y="292"/>
                    <a:pt x="623" y="289"/>
                    <a:pt x="623" y="286"/>
                  </a:cubicBezTo>
                  <a:cubicBezTo>
                    <a:pt x="624" y="286"/>
                    <a:pt x="624" y="286"/>
                    <a:pt x="624" y="286"/>
                  </a:cubicBezTo>
                  <a:cubicBezTo>
                    <a:pt x="625" y="282"/>
                    <a:pt x="627" y="279"/>
                    <a:pt x="628" y="276"/>
                  </a:cubicBezTo>
                  <a:cubicBezTo>
                    <a:pt x="628" y="275"/>
                    <a:pt x="628" y="275"/>
                    <a:pt x="627" y="275"/>
                  </a:cubicBezTo>
                  <a:cubicBezTo>
                    <a:pt x="626" y="277"/>
                    <a:pt x="625" y="280"/>
                    <a:pt x="624" y="282"/>
                  </a:cubicBezTo>
                  <a:cubicBezTo>
                    <a:pt x="624" y="280"/>
                    <a:pt x="624" y="278"/>
                    <a:pt x="624" y="276"/>
                  </a:cubicBezTo>
                  <a:cubicBezTo>
                    <a:pt x="624" y="267"/>
                    <a:pt x="624" y="257"/>
                    <a:pt x="622" y="247"/>
                  </a:cubicBezTo>
                  <a:cubicBezTo>
                    <a:pt x="624" y="245"/>
                    <a:pt x="622" y="243"/>
                    <a:pt x="623" y="241"/>
                  </a:cubicBezTo>
                  <a:cubicBezTo>
                    <a:pt x="623" y="239"/>
                    <a:pt x="623" y="238"/>
                    <a:pt x="623" y="237"/>
                  </a:cubicBezTo>
                  <a:cubicBezTo>
                    <a:pt x="623" y="235"/>
                    <a:pt x="623" y="234"/>
                    <a:pt x="623" y="233"/>
                  </a:cubicBezTo>
                  <a:cubicBezTo>
                    <a:pt x="623" y="232"/>
                    <a:pt x="622" y="232"/>
                    <a:pt x="622" y="233"/>
                  </a:cubicBezTo>
                  <a:cubicBezTo>
                    <a:pt x="622" y="234"/>
                    <a:pt x="621" y="236"/>
                    <a:pt x="621" y="237"/>
                  </a:cubicBezTo>
                  <a:cubicBezTo>
                    <a:pt x="621" y="238"/>
                    <a:pt x="622" y="239"/>
                    <a:pt x="622" y="241"/>
                  </a:cubicBezTo>
                  <a:cubicBezTo>
                    <a:pt x="622" y="242"/>
                    <a:pt x="622" y="243"/>
                    <a:pt x="621" y="244"/>
                  </a:cubicBezTo>
                  <a:cubicBezTo>
                    <a:pt x="620" y="239"/>
                    <a:pt x="619" y="234"/>
                    <a:pt x="617" y="229"/>
                  </a:cubicBezTo>
                  <a:cubicBezTo>
                    <a:pt x="613" y="218"/>
                    <a:pt x="607" y="206"/>
                    <a:pt x="601" y="196"/>
                  </a:cubicBezTo>
                  <a:cubicBezTo>
                    <a:pt x="601" y="193"/>
                    <a:pt x="605" y="190"/>
                    <a:pt x="606" y="187"/>
                  </a:cubicBezTo>
                  <a:cubicBezTo>
                    <a:pt x="609" y="184"/>
                    <a:pt x="611" y="180"/>
                    <a:pt x="614" y="177"/>
                  </a:cubicBezTo>
                  <a:cubicBezTo>
                    <a:pt x="619" y="170"/>
                    <a:pt x="624" y="163"/>
                    <a:pt x="631" y="157"/>
                  </a:cubicBezTo>
                  <a:cubicBezTo>
                    <a:pt x="636" y="152"/>
                    <a:pt x="641" y="147"/>
                    <a:pt x="648" y="144"/>
                  </a:cubicBezTo>
                  <a:cubicBezTo>
                    <a:pt x="653" y="141"/>
                    <a:pt x="657" y="139"/>
                    <a:pt x="662" y="136"/>
                  </a:cubicBezTo>
                  <a:cubicBezTo>
                    <a:pt x="668" y="130"/>
                    <a:pt x="676" y="130"/>
                    <a:pt x="684" y="129"/>
                  </a:cubicBezTo>
                  <a:close/>
                  <a:moveTo>
                    <a:pt x="538" y="132"/>
                  </a:moveTo>
                  <a:cubicBezTo>
                    <a:pt x="540" y="130"/>
                    <a:pt x="541" y="129"/>
                    <a:pt x="542" y="128"/>
                  </a:cubicBezTo>
                  <a:cubicBezTo>
                    <a:pt x="547" y="123"/>
                    <a:pt x="552" y="119"/>
                    <a:pt x="558" y="116"/>
                  </a:cubicBezTo>
                  <a:cubicBezTo>
                    <a:pt x="570" y="111"/>
                    <a:pt x="582" y="109"/>
                    <a:pt x="595" y="110"/>
                  </a:cubicBezTo>
                  <a:cubicBezTo>
                    <a:pt x="596" y="110"/>
                    <a:pt x="597" y="110"/>
                    <a:pt x="598" y="110"/>
                  </a:cubicBezTo>
                  <a:cubicBezTo>
                    <a:pt x="598" y="110"/>
                    <a:pt x="598" y="110"/>
                    <a:pt x="598" y="110"/>
                  </a:cubicBezTo>
                  <a:cubicBezTo>
                    <a:pt x="585" y="110"/>
                    <a:pt x="570" y="113"/>
                    <a:pt x="560" y="121"/>
                  </a:cubicBezTo>
                  <a:cubicBezTo>
                    <a:pt x="559" y="122"/>
                    <a:pt x="560" y="123"/>
                    <a:pt x="561" y="122"/>
                  </a:cubicBezTo>
                  <a:cubicBezTo>
                    <a:pt x="574" y="118"/>
                    <a:pt x="586" y="112"/>
                    <a:pt x="601" y="113"/>
                  </a:cubicBezTo>
                  <a:cubicBezTo>
                    <a:pt x="608" y="113"/>
                    <a:pt x="615" y="115"/>
                    <a:pt x="622" y="117"/>
                  </a:cubicBezTo>
                  <a:cubicBezTo>
                    <a:pt x="628" y="119"/>
                    <a:pt x="633" y="124"/>
                    <a:pt x="639" y="124"/>
                  </a:cubicBezTo>
                  <a:cubicBezTo>
                    <a:pt x="639" y="124"/>
                    <a:pt x="639" y="124"/>
                    <a:pt x="639" y="124"/>
                  </a:cubicBezTo>
                  <a:cubicBezTo>
                    <a:pt x="635" y="122"/>
                    <a:pt x="632" y="119"/>
                    <a:pt x="628" y="117"/>
                  </a:cubicBezTo>
                  <a:cubicBezTo>
                    <a:pt x="625" y="115"/>
                    <a:pt x="621" y="114"/>
                    <a:pt x="618" y="113"/>
                  </a:cubicBezTo>
                  <a:cubicBezTo>
                    <a:pt x="613" y="112"/>
                    <a:pt x="609" y="111"/>
                    <a:pt x="604" y="110"/>
                  </a:cubicBezTo>
                  <a:cubicBezTo>
                    <a:pt x="614" y="111"/>
                    <a:pt x="623" y="113"/>
                    <a:pt x="633" y="116"/>
                  </a:cubicBezTo>
                  <a:cubicBezTo>
                    <a:pt x="640" y="119"/>
                    <a:pt x="647" y="122"/>
                    <a:pt x="653" y="125"/>
                  </a:cubicBezTo>
                  <a:cubicBezTo>
                    <a:pt x="656" y="127"/>
                    <a:pt x="659" y="129"/>
                    <a:pt x="662" y="130"/>
                  </a:cubicBezTo>
                  <a:cubicBezTo>
                    <a:pt x="661" y="131"/>
                    <a:pt x="659" y="132"/>
                    <a:pt x="658" y="134"/>
                  </a:cubicBezTo>
                  <a:cubicBezTo>
                    <a:pt x="653" y="138"/>
                    <a:pt x="646" y="140"/>
                    <a:pt x="640" y="144"/>
                  </a:cubicBezTo>
                  <a:cubicBezTo>
                    <a:pt x="635" y="148"/>
                    <a:pt x="630" y="152"/>
                    <a:pt x="625" y="157"/>
                  </a:cubicBezTo>
                  <a:cubicBezTo>
                    <a:pt x="622" y="160"/>
                    <a:pt x="619" y="164"/>
                    <a:pt x="616" y="168"/>
                  </a:cubicBezTo>
                  <a:cubicBezTo>
                    <a:pt x="616" y="166"/>
                    <a:pt x="616" y="164"/>
                    <a:pt x="616" y="163"/>
                  </a:cubicBezTo>
                  <a:cubicBezTo>
                    <a:pt x="616" y="160"/>
                    <a:pt x="616" y="156"/>
                    <a:pt x="617" y="153"/>
                  </a:cubicBezTo>
                  <a:cubicBezTo>
                    <a:pt x="617" y="153"/>
                    <a:pt x="616" y="152"/>
                    <a:pt x="616" y="153"/>
                  </a:cubicBezTo>
                  <a:cubicBezTo>
                    <a:pt x="615" y="156"/>
                    <a:pt x="614" y="159"/>
                    <a:pt x="613" y="163"/>
                  </a:cubicBezTo>
                  <a:cubicBezTo>
                    <a:pt x="613" y="165"/>
                    <a:pt x="613" y="168"/>
                    <a:pt x="614" y="170"/>
                  </a:cubicBezTo>
                  <a:cubicBezTo>
                    <a:pt x="612" y="172"/>
                    <a:pt x="611" y="174"/>
                    <a:pt x="609" y="177"/>
                  </a:cubicBezTo>
                  <a:cubicBezTo>
                    <a:pt x="609" y="178"/>
                    <a:pt x="608" y="178"/>
                    <a:pt x="607" y="179"/>
                  </a:cubicBezTo>
                  <a:cubicBezTo>
                    <a:pt x="607" y="178"/>
                    <a:pt x="607" y="176"/>
                    <a:pt x="607" y="175"/>
                  </a:cubicBezTo>
                  <a:cubicBezTo>
                    <a:pt x="607" y="171"/>
                    <a:pt x="606" y="167"/>
                    <a:pt x="607" y="163"/>
                  </a:cubicBezTo>
                  <a:cubicBezTo>
                    <a:pt x="607" y="162"/>
                    <a:pt x="606" y="162"/>
                    <a:pt x="605" y="163"/>
                  </a:cubicBezTo>
                  <a:cubicBezTo>
                    <a:pt x="605" y="166"/>
                    <a:pt x="604" y="170"/>
                    <a:pt x="604" y="173"/>
                  </a:cubicBezTo>
                  <a:cubicBezTo>
                    <a:pt x="604" y="175"/>
                    <a:pt x="605" y="177"/>
                    <a:pt x="604" y="179"/>
                  </a:cubicBezTo>
                  <a:cubicBezTo>
                    <a:pt x="604" y="181"/>
                    <a:pt x="604" y="182"/>
                    <a:pt x="604" y="184"/>
                  </a:cubicBezTo>
                  <a:cubicBezTo>
                    <a:pt x="604" y="184"/>
                    <a:pt x="604" y="184"/>
                    <a:pt x="604" y="184"/>
                  </a:cubicBezTo>
                  <a:cubicBezTo>
                    <a:pt x="603" y="185"/>
                    <a:pt x="603" y="186"/>
                    <a:pt x="602" y="186"/>
                  </a:cubicBezTo>
                  <a:cubicBezTo>
                    <a:pt x="602" y="182"/>
                    <a:pt x="601" y="178"/>
                    <a:pt x="600" y="174"/>
                  </a:cubicBezTo>
                  <a:cubicBezTo>
                    <a:pt x="600" y="170"/>
                    <a:pt x="600" y="166"/>
                    <a:pt x="600" y="162"/>
                  </a:cubicBezTo>
                  <a:cubicBezTo>
                    <a:pt x="600" y="157"/>
                    <a:pt x="599" y="153"/>
                    <a:pt x="600" y="148"/>
                  </a:cubicBezTo>
                  <a:cubicBezTo>
                    <a:pt x="600" y="144"/>
                    <a:pt x="601" y="140"/>
                    <a:pt x="602" y="136"/>
                  </a:cubicBezTo>
                  <a:cubicBezTo>
                    <a:pt x="602" y="135"/>
                    <a:pt x="601" y="135"/>
                    <a:pt x="601" y="135"/>
                  </a:cubicBezTo>
                  <a:cubicBezTo>
                    <a:pt x="599" y="139"/>
                    <a:pt x="598" y="143"/>
                    <a:pt x="598" y="148"/>
                  </a:cubicBezTo>
                  <a:cubicBezTo>
                    <a:pt x="599" y="153"/>
                    <a:pt x="598" y="158"/>
                    <a:pt x="598" y="164"/>
                  </a:cubicBezTo>
                  <a:cubicBezTo>
                    <a:pt x="599" y="170"/>
                    <a:pt x="598" y="176"/>
                    <a:pt x="599" y="182"/>
                  </a:cubicBezTo>
                  <a:cubicBezTo>
                    <a:pt x="599" y="180"/>
                    <a:pt x="598" y="179"/>
                    <a:pt x="598" y="177"/>
                  </a:cubicBezTo>
                  <a:cubicBezTo>
                    <a:pt x="597" y="171"/>
                    <a:pt x="596" y="165"/>
                    <a:pt x="595" y="159"/>
                  </a:cubicBezTo>
                  <a:cubicBezTo>
                    <a:pt x="595" y="154"/>
                    <a:pt x="595" y="149"/>
                    <a:pt x="595" y="143"/>
                  </a:cubicBezTo>
                  <a:cubicBezTo>
                    <a:pt x="595" y="138"/>
                    <a:pt x="594" y="133"/>
                    <a:pt x="596" y="128"/>
                  </a:cubicBezTo>
                  <a:cubicBezTo>
                    <a:pt x="596" y="127"/>
                    <a:pt x="595" y="127"/>
                    <a:pt x="594" y="128"/>
                  </a:cubicBezTo>
                  <a:cubicBezTo>
                    <a:pt x="593" y="132"/>
                    <a:pt x="593" y="137"/>
                    <a:pt x="593" y="142"/>
                  </a:cubicBezTo>
                  <a:cubicBezTo>
                    <a:pt x="594" y="148"/>
                    <a:pt x="593" y="154"/>
                    <a:pt x="593" y="161"/>
                  </a:cubicBezTo>
                  <a:cubicBezTo>
                    <a:pt x="594" y="167"/>
                    <a:pt x="595" y="173"/>
                    <a:pt x="596" y="180"/>
                  </a:cubicBezTo>
                  <a:cubicBezTo>
                    <a:pt x="597" y="182"/>
                    <a:pt x="597" y="184"/>
                    <a:pt x="597" y="187"/>
                  </a:cubicBezTo>
                  <a:cubicBezTo>
                    <a:pt x="597" y="185"/>
                    <a:pt x="596" y="183"/>
                    <a:pt x="596" y="182"/>
                  </a:cubicBezTo>
                  <a:cubicBezTo>
                    <a:pt x="595" y="181"/>
                    <a:pt x="595" y="181"/>
                    <a:pt x="595" y="182"/>
                  </a:cubicBezTo>
                  <a:cubicBezTo>
                    <a:pt x="595" y="184"/>
                    <a:pt x="595" y="186"/>
                    <a:pt x="595" y="187"/>
                  </a:cubicBezTo>
                  <a:cubicBezTo>
                    <a:pt x="595" y="187"/>
                    <a:pt x="594" y="186"/>
                    <a:pt x="594" y="186"/>
                  </a:cubicBezTo>
                  <a:cubicBezTo>
                    <a:pt x="594" y="186"/>
                    <a:pt x="594" y="185"/>
                    <a:pt x="593" y="185"/>
                  </a:cubicBezTo>
                  <a:cubicBezTo>
                    <a:pt x="592" y="183"/>
                    <a:pt x="590" y="180"/>
                    <a:pt x="589" y="177"/>
                  </a:cubicBezTo>
                  <a:cubicBezTo>
                    <a:pt x="586" y="168"/>
                    <a:pt x="583" y="160"/>
                    <a:pt x="580" y="152"/>
                  </a:cubicBezTo>
                  <a:cubicBezTo>
                    <a:pt x="578" y="144"/>
                    <a:pt x="576" y="137"/>
                    <a:pt x="578" y="129"/>
                  </a:cubicBezTo>
                  <a:cubicBezTo>
                    <a:pt x="578" y="129"/>
                    <a:pt x="577" y="129"/>
                    <a:pt x="577" y="129"/>
                  </a:cubicBezTo>
                  <a:cubicBezTo>
                    <a:pt x="572" y="134"/>
                    <a:pt x="575" y="144"/>
                    <a:pt x="577" y="150"/>
                  </a:cubicBezTo>
                  <a:cubicBezTo>
                    <a:pt x="579" y="155"/>
                    <a:pt x="581" y="160"/>
                    <a:pt x="583" y="165"/>
                  </a:cubicBezTo>
                  <a:cubicBezTo>
                    <a:pt x="584" y="167"/>
                    <a:pt x="585" y="170"/>
                    <a:pt x="586" y="172"/>
                  </a:cubicBezTo>
                  <a:cubicBezTo>
                    <a:pt x="585" y="172"/>
                    <a:pt x="585" y="171"/>
                    <a:pt x="585" y="171"/>
                  </a:cubicBezTo>
                  <a:cubicBezTo>
                    <a:pt x="582" y="168"/>
                    <a:pt x="580" y="165"/>
                    <a:pt x="578" y="162"/>
                  </a:cubicBezTo>
                  <a:cubicBezTo>
                    <a:pt x="578" y="162"/>
                    <a:pt x="578" y="162"/>
                    <a:pt x="578" y="162"/>
                  </a:cubicBezTo>
                  <a:cubicBezTo>
                    <a:pt x="577" y="161"/>
                    <a:pt x="577" y="160"/>
                    <a:pt x="577" y="159"/>
                  </a:cubicBezTo>
                  <a:cubicBezTo>
                    <a:pt x="576" y="158"/>
                    <a:pt x="576" y="157"/>
                    <a:pt x="576" y="156"/>
                  </a:cubicBezTo>
                  <a:cubicBezTo>
                    <a:pt x="575" y="155"/>
                    <a:pt x="575" y="154"/>
                    <a:pt x="574" y="152"/>
                  </a:cubicBezTo>
                  <a:cubicBezTo>
                    <a:pt x="573" y="152"/>
                    <a:pt x="573" y="152"/>
                    <a:pt x="573" y="153"/>
                  </a:cubicBezTo>
                  <a:cubicBezTo>
                    <a:pt x="573" y="155"/>
                    <a:pt x="574" y="157"/>
                    <a:pt x="574" y="158"/>
                  </a:cubicBezTo>
                  <a:cubicBezTo>
                    <a:pt x="574" y="158"/>
                    <a:pt x="573" y="157"/>
                    <a:pt x="572" y="156"/>
                  </a:cubicBezTo>
                  <a:cubicBezTo>
                    <a:pt x="563" y="147"/>
                    <a:pt x="554" y="139"/>
                    <a:pt x="541" y="135"/>
                  </a:cubicBezTo>
                  <a:cubicBezTo>
                    <a:pt x="540" y="134"/>
                    <a:pt x="538" y="134"/>
                    <a:pt x="537" y="133"/>
                  </a:cubicBezTo>
                  <a:cubicBezTo>
                    <a:pt x="537" y="133"/>
                    <a:pt x="538" y="132"/>
                    <a:pt x="538" y="132"/>
                  </a:cubicBezTo>
                  <a:close/>
                  <a:moveTo>
                    <a:pt x="525" y="135"/>
                  </a:moveTo>
                  <a:cubicBezTo>
                    <a:pt x="531" y="136"/>
                    <a:pt x="538" y="137"/>
                    <a:pt x="544" y="139"/>
                  </a:cubicBezTo>
                  <a:cubicBezTo>
                    <a:pt x="556" y="144"/>
                    <a:pt x="566" y="154"/>
                    <a:pt x="574" y="163"/>
                  </a:cubicBezTo>
                  <a:cubicBezTo>
                    <a:pt x="579" y="168"/>
                    <a:pt x="583" y="173"/>
                    <a:pt x="586" y="179"/>
                  </a:cubicBezTo>
                  <a:cubicBezTo>
                    <a:pt x="589" y="183"/>
                    <a:pt x="591" y="187"/>
                    <a:pt x="594" y="190"/>
                  </a:cubicBezTo>
                  <a:cubicBezTo>
                    <a:pt x="601" y="206"/>
                    <a:pt x="611" y="220"/>
                    <a:pt x="616" y="238"/>
                  </a:cubicBezTo>
                  <a:cubicBezTo>
                    <a:pt x="621" y="254"/>
                    <a:pt x="621" y="270"/>
                    <a:pt x="620" y="287"/>
                  </a:cubicBezTo>
                  <a:cubicBezTo>
                    <a:pt x="619" y="304"/>
                    <a:pt x="617" y="321"/>
                    <a:pt x="616" y="339"/>
                  </a:cubicBezTo>
                  <a:cubicBezTo>
                    <a:pt x="616" y="345"/>
                    <a:pt x="616" y="351"/>
                    <a:pt x="616" y="357"/>
                  </a:cubicBezTo>
                  <a:cubicBezTo>
                    <a:pt x="616" y="359"/>
                    <a:pt x="616" y="363"/>
                    <a:pt x="617" y="365"/>
                  </a:cubicBezTo>
                  <a:cubicBezTo>
                    <a:pt x="615" y="366"/>
                    <a:pt x="613" y="367"/>
                    <a:pt x="611" y="368"/>
                  </a:cubicBezTo>
                  <a:cubicBezTo>
                    <a:pt x="611" y="368"/>
                    <a:pt x="611" y="368"/>
                    <a:pt x="610" y="367"/>
                  </a:cubicBezTo>
                  <a:cubicBezTo>
                    <a:pt x="607" y="365"/>
                    <a:pt x="605" y="362"/>
                    <a:pt x="603" y="358"/>
                  </a:cubicBezTo>
                  <a:cubicBezTo>
                    <a:pt x="601" y="351"/>
                    <a:pt x="600" y="344"/>
                    <a:pt x="600" y="338"/>
                  </a:cubicBezTo>
                  <a:cubicBezTo>
                    <a:pt x="599" y="324"/>
                    <a:pt x="601" y="311"/>
                    <a:pt x="605" y="297"/>
                  </a:cubicBezTo>
                  <a:cubicBezTo>
                    <a:pt x="608" y="284"/>
                    <a:pt x="610" y="270"/>
                    <a:pt x="609" y="256"/>
                  </a:cubicBezTo>
                  <a:cubicBezTo>
                    <a:pt x="609" y="250"/>
                    <a:pt x="609" y="243"/>
                    <a:pt x="607" y="237"/>
                  </a:cubicBezTo>
                  <a:cubicBezTo>
                    <a:pt x="605" y="232"/>
                    <a:pt x="603" y="227"/>
                    <a:pt x="601" y="222"/>
                  </a:cubicBezTo>
                  <a:cubicBezTo>
                    <a:pt x="600" y="221"/>
                    <a:pt x="599" y="222"/>
                    <a:pt x="599" y="223"/>
                  </a:cubicBezTo>
                  <a:cubicBezTo>
                    <a:pt x="601" y="230"/>
                    <a:pt x="604" y="236"/>
                    <a:pt x="605" y="243"/>
                  </a:cubicBezTo>
                  <a:cubicBezTo>
                    <a:pt x="606" y="251"/>
                    <a:pt x="606" y="258"/>
                    <a:pt x="606" y="266"/>
                  </a:cubicBezTo>
                  <a:cubicBezTo>
                    <a:pt x="605" y="274"/>
                    <a:pt x="605" y="281"/>
                    <a:pt x="603" y="289"/>
                  </a:cubicBezTo>
                  <a:cubicBezTo>
                    <a:pt x="602" y="296"/>
                    <a:pt x="599" y="303"/>
                    <a:pt x="598" y="309"/>
                  </a:cubicBezTo>
                  <a:cubicBezTo>
                    <a:pt x="597" y="315"/>
                    <a:pt x="597" y="321"/>
                    <a:pt x="596" y="327"/>
                  </a:cubicBezTo>
                  <a:cubicBezTo>
                    <a:pt x="596" y="326"/>
                    <a:pt x="596" y="326"/>
                    <a:pt x="596" y="326"/>
                  </a:cubicBezTo>
                  <a:cubicBezTo>
                    <a:pt x="596" y="326"/>
                    <a:pt x="597" y="325"/>
                    <a:pt x="596" y="325"/>
                  </a:cubicBezTo>
                  <a:cubicBezTo>
                    <a:pt x="595" y="323"/>
                    <a:pt x="595" y="320"/>
                    <a:pt x="595" y="318"/>
                  </a:cubicBezTo>
                  <a:cubicBezTo>
                    <a:pt x="595" y="318"/>
                    <a:pt x="595" y="318"/>
                    <a:pt x="595" y="318"/>
                  </a:cubicBezTo>
                  <a:cubicBezTo>
                    <a:pt x="595" y="317"/>
                    <a:pt x="595" y="317"/>
                    <a:pt x="596" y="316"/>
                  </a:cubicBezTo>
                  <a:cubicBezTo>
                    <a:pt x="596" y="316"/>
                    <a:pt x="596" y="315"/>
                    <a:pt x="596" y="315"/>
                  </a:cubicBezTo>
                  <a:cubicBezTo>
                    <a:pt x="596" y="314"/>
                    <a:pt x="595" y="313"/>
                    <a:pt x="595" y="312"/>
                  </a:cubicBezTo>
                  <a:cubicBezTo>
                    <a:pt x="595" y="312"/>
                    <a:pt x="594" y="312"/>
                    <a:pt x="594" y="313"/>
                  </a:cubicBezTo>
                  <a:cubicBezTo>
                    <a:pt x="594" y="313"/>
                    <a:pt x="594" y="314"/>
                    <a:pt x="594" y="315"/>
                  </a:cubicBezTo>
                  <a:cubicBezTo>
                    <a:pt x="594" y="316"/>
                    <a:pt x="594" y="316"/>
                    <a:pt x="594" y="316"/>
                  </a:cubicBezTo>
                  <a:cubicBezTo>
                    <a:pt x="594" y="317"/>
                    <a:pt x="594" y="317"/>
                    <a:pt x="594" y="317"/>
                  </a:cubicBezTo>
                  <a:cubicBezTo>
                    <a:pt x="594" y="317"/>
                    <a:pt x="594" y="316"/>
                    <a:pt x="593" y="316"/>
                  </a:cubicBezTo>
                  <a:cubicBezTo>
                    <a:pt x="593" y="316"/>
                    <a:pt x="593" y="316"/>
                    <a:pt x="593" y="316"/>
                  </a:cubicBezTo>
                  <a:cubicBezTo>
                    <a:pt x="593" y="314"/>
                    <a:pt x="593" y="313"/>
                    <a:pt x="592" y="312"/>
                  </a:cubicBezTo>
                  <a:cubicBezTo>
                    <a:pt x="592" y="312"/>
                    <a:pt x="592" y="312"/>
                    <a:pt x="592" y="311"/>
                  </a:cubicBezTo>
                  <a:cubicBezTo>
                    <a:pt x="592" y="311"/>
                    <a:pt x="592" y="311"/>
                    <a:pt x="591" y="310"/>
                  </a:cubicBezTo>
                  <a:cubicBezTo>
                    <a:pt x="591" y="310"/>
                    <a:pt x="591" y="310"/>
                    <a:pt x="591" y="310"/>
                  </a:cubicBezTo>
                  <a:cubicBezTo>
                    <a:pt x="591" y="311"/>
                    <a:pt x="591" y="311"/>
                    <a:pt x="591" y="311"/>
                  </a:cubicBezTo>
                  <a:cubicBezTo>
                    <a:pt x="590" y="311"/>
                    <a:pt x="590" y="312"/>
                    <a:pt x="590" y="312"/>
                  </a:cubicBezTo>
                  <a:cubicBezTo>
                    <a:pt x="590" y="313"/>
                    <a:pt x="590" y="315"/>
                    <a:pt x="591" y="316"/>
                  </a:cubicBezTo>
                  <a:cubicBezTo>
                    <a:pt x="587" y="306"/>
                    <a:pt x="584" y="295"/>
                    <a:pt x="582" y="285"/>
                  </a:cubicBezTo>
                  <a:cubicBezTo>
                    <a:pt x="582" y="284"/>
                    <a:pt x="581" y="284"/>
                    <a:pt x="581" y="285"/>
                  </a:cubicBezTo>
                  <a:cubicBezTo>
                    <a:pt x="581" y="291"/>
                    <a:pt x="583" y="297"/>
                    <a:pt x="585" y="303"/>
                  </a:cubicBezTo>
                  <a:cubicBezTo>
                    <a:pt x="586" y="306"/>
                    <a:pt x="587" y="310"/>
                    <a:pt x="588" y="313"/>
                  </a:cubicBezTo>
                  <a:cubicBezTo>
                    <a:pt x="589" y="315"/>
                    <a:pt x="589" y="316"/>
                    <a:pt x="590" y="318"/>
                  </a:cubicBezTo>
                  <a:cubicBezTo>
                    <a:pt x="591" y="319"/>
                    <a:pt x="592" y="318"/>
                    <a:pt x="591" y="318"/>
                  </a:cubicBezTo>
                  <a:cubicBezTo>
                    <a:pt x="592" y="318"/>
                    <a:pt x="592" y="319"/>
                    <a:pt x="592" y="319"/>
                  </a:cubicBezTo>
                  <a:cubicBezTo>
                    <a:pt x="592" y="319"/>
                    <a:pt x="592" y="319"/>
                    <a:pt x="592" y="319"/>
                  </a:cubicBezTo>
                  <a:cubicBezTo>
                    <a:pt x="592" y="320"/>
                    <a:pt x="592" y="321"/>
                    <a:pt x="593" y="322"/>
                  </a:cubicBezTo>
                  <a:cubicBezTo>
                    <a:pt x="588" y="315"/>
                    <a:pt x="584" y="306"/>
                    <a:pt x="578" y="300"/>
                  </a:cubicBezTo>
                  <a:cubicBezTo>
                    <a:pt x="571" y="293"/>
                    <a:pt x="561" y="288"/>
                    <a:pt x="553" y="282"/>
                  </a:cubicBezTo>
                  <a:cubicBezTo>
                    <a:pt x="552" y="282"/>
                    <a:pt x="551" y="281"/>
                    <a:pt x="550" y="281"/>
                  </a:cubicBezTo>
                  <a:cubicBezTo>
                    <a:pt x="550" y="281"/>
                    <a:pt x="550" y="281"/>
                    <a:pt x="550" y="281"/>
                  </a:cubicBezTo>
                  <a:cubicBezTo>
                    <a:pt x="546" y="278"/>
                    <a:pt x="543" y="276"/>
                    <a:pt x="539" y="274"/>
                  </a:cubicBezTo>
                  <a:cubicBezTo>
                    <a:pt x="539" y="274"/>
                    <a:pt x="539" y="274"/>
                    <a:pt x="539" y="274"/>
                  </a:cubicBezTo>
                  <a:cubicBezTo>
                    <a:pt x="540" y="275"/>
                    <a:pt x="542" y="276"/>
                    <a:pt x="543" y="278"/>
                  </a:cubicBezTo>
                  <a:cubicBezTo>
                    <a:pt x="540" y="276"/>
                    <a:pt x="537" y="275"/>
                    <a:pt x="535" y="274"/>
                  </a:cubicBezTo>
                  <a:cubicBezTo>
                    <a:pt x="536" y="275"/>
                    <a:pt x="536" y="275"/>
                    <a:pt x="537" y="275"/>
                  </a:cubicBezTo>
                  <a:cubicBezTo>
                    <a:pt x="538" y="275"/>
                    <a:pt x="538" y="275"/>
                    <a:pt x="538" y="275"/>
                  </a:cubicBezTo>
                  <a:cubicBezTo>
                    <a:pt x="533" y="270"/>
                    <a:pt x="525" y="267"/>
                    <a:pt x="519" y="264"/>
                  </a:cubicBezTo>
                  <a:cubicBezTo>
                    <a:pt x="515" y="262"/>
                    <a:pt x="512" y="260"/>
                    <a:pt x="508" y="259"/>
                  </a:cubicBezTo>
                  <a:cubicBezTo>
                    <a:pt x="504" y="258"/>
                    <a:pt x="500" y="256"/>
                    <a:pt x="496" y="256"/>
                  </a:cubicBezTo>
                  <a:cubicBezTo>
                    <a:pt x="495" y="255"/>
                    <a:pt x="493" y="255"/>
                    <a:pt x="491" y="256"/>
                  </a:cubicBezTo>
                  <a:cubicBezTo>
                    <a:pt x="491" y="256"/>
                    <a:pt x="491" y="257"/>
                    <a:pt x="492" y="257"/>
                  </a:cubicBezTo>
                  <a:cubicBezTo>
                    <a:pt x="494" y="256"/>
                    <a:pt x="499" y="258"/>
                    <a:pt x="501" y="258"/>
                  </a:cubicBezTo>
                  <a:cubicBezTo>
                    <a:pt x="504" y="259"/>
                    <a:pt x="507" y="260"/>
                    <a:pt x="510" y="261"/>
                  </a:cubicBezTo>
                  <a:cubicBezTo>
                    <a:pt x="516" y="263"/>
                    <a:pt x="520" y="266"/>
                    <a:pt x="525" y="269"/>
                  </a:cubicBezTo>
                  <a:cubicBezTo>
                    <a:pt x="528" y="271"/>
                    <a:pt x="531" y="273"/>
                    <a:pt x="534" y="274"/>
                  </a:cubicBezTo>
                  <a:cubicBezTo>
                    <a:pt x="531" y="273"/>
                    <a:pt x="527" y="272"/>
                    <a:pt x="524" y="271"/>
                  </a:cubicBezTo>
                  <a:cubicBezTo>
                    <a:pt x="514" y="269"/>
                    <a:pt x="504" y="266"/>
                    <a:pt x="494" y="267"/>
                  </a:cubicBezTo>
                  <a:cubicBezTo>
                    <a:pt x="487" y="267"/>
                    <a:pt x="479" y="270"/>
                    <a:pt x="472" y="272"/>
                  </a:cubicBezTo>
                  <a:cubicBezTo>
                    <a:pt x="468" y="273"/>
                    <a:pt x="464" y="274"/>
                    <a:pt x="459" y="276"/>
                  </a:cubicBezTo>
                  <a:cubicBezTo>
                    <a:pt x="458" y="271"/>
                    <a:pt x="458" y="266"/>
                    <a:pt x="456" y="261"/>
                  </a:cubicBezTo>
                  <a:cubicBezTo>
                    <a:pt x="454" y="256"/>
                    <a:pt x="452" y="251"/>
                    <a:pt x="452" y="245"/>
                  </a:cubicBezTo>
                  <a:cubicBezTo>
                    <a:pt x="452" y="240"/>
                    <a:pt x="452" y="235"/>
                    <a:pt x="453" y="230"/>
                  </a:cubicBezTo>
                  <a:cubicBezTo>
                    <a:pt x="453" y="225"/>
                    <a:pt x="453" y="219"/>
                    <a:pt x="455" y="214"/>
                  </a:cubicBezTo>
                  <a:cubicBezTo>
                    <a:pt x="456" y="209"/>
                    <a:pt x="459" y="204"/>
                    <a:pt x="461" y="199"/>
                  </a:cubicBezTo>
                  <a:cubicBezTo>
                    <a:pt x="463" y="194"/>
                    <a:pt x="464" y="188"/>
                    <a:pt x="465" y="183"/>
                  </a:cubicBezTo>
                  <a:cubicBezTo>
                    <a:pt x="466" y="178"/>
                    <a:pt x="467" y="172"/>
                    <a:pt x="471" y="167"/>
                  </a:cubicBezTo>
                  <a:cubicBezTo>
                    <a:pt x="474" y="163"/>
                    <a:pt x="478" y="158"/>
                    <a:pt x="482" y="154"/>
                  </a:cubicBezTo>
                  <a:cubicBezTo>
                    <a:pt x="486" y="150"/>
                    <a:pt x="490" y="146"/>
                    <a:pt x="494" y="143"/>
                  </a:cubicBezTo>
                  <a:cubicBezTo>
                    <a:pt x="498" y="139"/>
                    <a:pt x="502" y="135"/>
                    <a:pt x="508" y="134"/>
                  </a:cubicBezTo>
                  <a:cubicBezTo>
                    <a:pt x="513" y="133"/>
                    <a:pt x="519" y="134"/>
                    <a:pt x="525" y="135"/>
                  </a:cubicBezTo>
                  <a:close/>
                  <a:moveTo>
                    <a:pt x="373" y="210"/>
                  </a:moveTo>
                  <a:cubicBezTo>
                    <a:pt x="375" y="203"/>
                    <a:pt x="375" y="197"/>
                    <a:pt x="376" y="190"/>
                  </a:cubicBezTo>
                  <a:cubicBezTo>
                    <a:pt x="378" y="176"/>
                    <a:pt x="381" y="162"/>
                    <a:pt x="384" y="148"/>
                  </a:cubicBezTo>
                  <a:cubicBezTo>
                    <a:pt x="385" y="140"/>
                    <a:pt x="387" y="133"/>
                    <a:pt x="391" y="126"/>
                  </a:cubicBezTo>
                  <a:cubicBezTo>
                    <a:pt x="394" y="120"/>
                    <a:pt x="400" y="115"/>
                    <a:pt x="404" y="109"/>
                  </a:cubicBezTo>
                  <a:cubicBezTo>
                    <a:pt x="412" y="98"/>
                    <a:pt x="419" y="86"/>
                    <a:pt x="429" y="77"/>
                  </a:cubicBezTo>
                  <a:cubicBezTo>
                    <a:pt x="435" y="72"/>
                    <a:pt x="440" y="74"/>
                    <a:pt x="445" y="78"/>
                  </a:cubicBezTo>
                  <a:cubicBezTo>
                    <a:pt x="448" y="80"/>
                    <a:pt x="448" y="84"/>
                    <a:pt x="452" y="82"/>
                  </a:cubicBezTo>
                  <a:cubicBezTo>
                    <a:pt x="455" y="80"/>
                    <a:pt x="455" y="76"/>
                    <a:pt x="459" y="80"/>
                  </a:cubicBezTo>
                  <a:cubicBezTo>
                    <a:pt x="460" y="81"/>
                    <a:pt x="461" y="82"/>
                    <a:pt x="463" y="83"/>
                  </a:cubicBezTo>
                  <a:cubicBezTo>
                    <a:pt x="466" y="85"/>
                    <a:pt x="469" y="83"/>
                    <a:pt x="472" y="82"/>
                  </a:cubicBezTo>
                  <a:cubicBezTo>
                    <a:pt x="477" y="77"/>
                    <a:pt x="483" y="74"/>
                    <a:pt x="490" y="78"/>
                  </a:cubicBezTo>
                  <a:cubicBezTo>
                    <a:pt x="496" y="81"/>
                    <a:pt x="501" y="88"/>
                    <a:pt x="504" y="94"/>
                  </a:cubicBezTo>
                  <a:cubicBezTo>
                    <a:pt x="512" y="105"/>
                    <a:pt x="517" y="117"/>
                    <a:pt x="522" y="130"/>
                  </a:cubicBezTo>
                  <a:cubicBezTo>
                    <a:pt x="516" y="129"/>
                    <a:pt x="510" y="129"/>
                    <a:pt x="505" y="131"/>
                  </a:cubicBezTo>
                  <a:cubicBezTo>
                    <a:pt x="496" y="134"/>
                    <a:pt x="487" y="143"/>
                    <a:pt x="481" y="150"/>
                  </a:cubicBezTo>
                  <a:cubicBezTo>
                    <a:pt x="472" y="159"/>
                    <a:pt x="464" y="168"/>
                    <a:pt x="462" y="180"/>
                  </a:cubicBezTo>
                  <a:cubicBezTo>
                    <a:pt x="460" y="187"/>
                    <a:pt x="459" y="194"/>
                    <a:pt x="456" y="201"/>
                  </a:cubicBezTo>
                  <a:cubicBezTo>
                    <a:pt x="456" y="202"/>
                    <a:pt x="455" y="202"/>
                    <a:pt x="455" y="203"/>
                  </a:cubicBezTo>
                  <a:cubicBezTo>
                    <a:pt x="456" y="198"/>
                    <a:pt x="457" y="194"/>
                    <a:pt x="458" y="189"/>
                  </a:cubicBezTo>
                  <a:cubicBezTo>
                    <a:pt x="459" y="183"/>
                    <a:pt x="460" y="178"/>
                    <a:pt x="462" y="172"/>
                  </a:cubicBezTo>
                  <a:cubicBezTo>
                    <a:pt x="462" y="172"/>
                    <a:pt x="461" y="171"/>
                    <a:pt x="461" y="172"/>
                  </a:cubicBezTo>
                  <a:cubicBezTo>
                    <a:pt x="458" y="177"/>
                    <a:pt x="456" y="182"/>
                    <a:pt x="456" y="187"/>
                  </a:cubicBezTo>
                  <a:cubicBezTo>
                    <a:pt x="455" y="195"/>
                    <a:pt x="452" y="202"/>
                    <a:pt x="450" y="209"/>
                  </a:cubicBezTo>
                  <a:cubicBezTo>
                    <a:pt x="447" y="220"/>
                    <a:pt x="447" y="231"/>
                    <a:pt x="447" y="242"/>
                  </a:cubicBezTo>
                  <a:cubicBezTo>
                    <a:pt x="447" y="246"/>
                    <a:pt x="447" y="249"/>
                    <a:pt x="446" y="253"/>
                  </a:cubicBezTo>
                  <a:cubicBezTo>
                    <a:pt x="445" y="258"/>
                    <a:pt x="446" y="263"/>
                    <a:pt x="445" y="267"/>
                  </a:cubicBezTo>
                  <a:cubicBezTo>
                    <a:pt x="445" y="270"/>
                    <a:pt x="443" y="278"/>
                    <a:pt x="446" y="280"/>
                  </a:cubicBezTo>
                  <a:cubicBezTo>
                    <a:pt x="447" y="280"/>
                    <a:pt x="448" y="280"/>
                    <a:pt x="447" y="279"/>
                  </a:cubicBezTo>
                  <a:cubicBezTo>
                    <a:pt x="447" y="278"/>
                    <a:pt x="447" y="275"/>
                    <a:pt x="447" y="273"/>
                  </a:cubicBezTo>
                  <a:cubicBezTo>
                    <a:pt x="447" y="276"/>
                    <a:pt x="448" y="278"/>
                    <a:pt x="448" y="279"/>
                  </a:cubicBezTo>
                  <a:cubicBezTo>
                    <a:pt x="448" y="279"/>
                    <a:pt x="448" y="279"/>
                    <a:pt x="449" y="279"/>
                  </a:cubicBezTo>
                  <a:cubicBezTo>
                    <a:pt x="447" y="280"/>
                    <a:pt x="445" y="281"/>
                    <a:pt x="443" y="283"/>
                  </a:cubicBezTo>
                  <a:cubicBezTo>
                    <a:pt x="443" y="283"/>
                    <a:pt x="443" y="282"/>
                    <a:pt x="443" y="282"/>
                  </a:cubicBezTo>
                  <a:cubicBezTo>
                    <a:pt x="442" y="277"/>
                    <a:pt x="443" y="271"/>
                    <a:pt x="443" y="266"/>
                  </a:cubicBezTo>
                  <a:cubicBezTo>
                    <a:pt x="443" y="258"/>
                    <a:pt x="443" y="250"/>
                    <a:pt x="444" y="242"/>
                  </a:cubicBezTo>
                  <a:cubicBezTo>
                    <a:pt x="445" y="224"/>
                    <a:pt x="447" y="206"/>
                    <a:pt x="453" y="189"/>
                  </a:cubicBezTo>
                  <a:cubicBezTo>
                    <a:pt x="453" y="189"/>
                    <a:pt x="452" y="189"/>
                    <a:pt x="452" y="189"/>
                  </a:cubicBezTo>
                  <a:cubicBezTo>
                    <a:pt x="446" y="206"/>
                    <a:pt x="441" y="224"/>
                    <a:pt x="440" y="241"/>
                  </a:cubicBezTo>
                  <a:cubicBezTo>
                    <a:pt x="440" y="251"/>
                    <a:pt x="440" y="260"/>
                    <a:pt x="440" y="269"/>
                  </a:cubicBezTo>
                  <a:cubicBezTo>
                    <a:pt x="440" y="273"/>
                    <a:pt x="439" y="280"/>
                    <a:pt x="440" y="284"/>
                  </a:cubicBezTo>
                  <a:cubicBezTo>
                    <a:pt x="440" y="284"/>
                    <a:pt x="441" y="284"/>
                    <a:pt x="441" y="284"/>
                  </a:cubicBezTo>
                  <a:cubicBezTo>
                    <a:pt x="439" y="286"/>
                    <a:pt x="437" y="287"/>
                    <a:pt x="435" y="289"/>
                  </a:cubicBezTo>
                  <a:cubicBezTo>
                    <a:pt x="436" y="287"/>
                    <a:pt x="436" y="285"/>
                    <a:pt x="436" y="283"/>
                  </a:cubicBezTo>
                  <a:cubicBezTo>
                    <a:pt x="436" y="281"/>
                    <a:pt x="436" y="278"/>
                    <a:pt x="436" y="276"/>
                  </a:cubicBezTo>
                  <a:cubicBezTo>
                    <a:pt x="436" y="275"/>
                    <a:pt x="435" y="275"/>
                    <a:pt x="435" y="275"/>
                  </a:cubicBezTo>
                  <a:cubicBezTo>
                    <a:pt x="433" y="280"/>
                    <a:pt x="434" y="285"/>
                    <a:pt x="433" y="289"/>
                  </a:cubicBezTo>
                  <a:cubicBezTo>
                    <a:pt x="433" y="290"/>
                    <a:pt x="433" y="290"/>
                    <a:pt x="433" y="290"/>
                  </a:cubicBezTo>
                  <a:cubicBezTo>
                    <a:pt x="433" y="291"/>
                    <a:pt x="432" y="291"/>
                    <a:pt x="432" y="292"/>
                  </a:cubicBezTo>
                  <a:cubicBezTo>
                    <a:pt x="432" y="284"/>
                    <a:pt x="430" y="276"/>
                    <a:pt x="430" y="268"/>
                  </a:cubicBezTo>
                  <a:cubicBezTo>
                    <a:pt x="430" y="264"/>
                    <a:pt x="431" y="259"/>
                    <a:pt x="431" y="255"/>
                  </a:cubicBezTo>
                  <a:cubicBezTo>
                    <a:pt x="431" y="252"/>
                    <a:pt x="430" y="248"/>
                    <a:pt x="430" y="245"/>
                  </a:cubicBezTo>
                  <a:cubicBezTo>
                    <a:pt x="430" y="244"/>
                    <a:pt x="429" y="243"/>
                    <a:pt x="429" y="244"/>
                  </a:cubicBezTo>
                  <a:cubicBezTo>
                    <a:pt x="428" y="252"/>
                    <a:pt x="428" y="260"/>
                    <a:pt x="427" y="268"/>
                  </a:cubicBezTo>
                  <a:cubicBezTo>
                    <a:pt x="427" y="276"/>
                    <a:pt x="429" y="284"/>
                    <a:pt x="429" y="292"/>
                  </a:cubicBezTo>
                  <a:cubicBezTo>
                    <a:pt x="429" y="293"/>
                    <a:pt x="430" y="293"/>
                    <a:pt x="430" y="293"/>
                  </a:cubicBezTo>
                  <a:cubicBezTo>
                    <a:pt x="428" y="295"/>
                    <a:pt x="427" y="297"/>
                    <a:pt x="425" y="299"/>
                  </a:cubicBezTo>
                  <a:cubicBezTo>
                    <a:pt x="425" y="298"/>
                    <a:pt x="425" y="297"/>
                    <a:pt x="426" y="296"/>
                  </a:cubicBezTo>
                  <a:cubicBezTo>
                    <a:pt x="426" y="294"/>
                    <a:pt x="426" y="292"/>
                    <a:pt x="426" y="290"/>
                  </a:cubicBezTo>
                  <a:cubicBezTo>
                    <a:pt x="426" y="290"/>
                    <a:pt x="426" y="289"/>
                    <a:pt x="426" y="290"/>
                  </a:cubicBezTo>
                  <a:cubicBezTo>
                    <a:pt x="425" y="291"/>
                    <a:pt x="424" y="293"/>
                    <a:pt x="424" y="295"/>
                  </a:cubicBezTo>
                  <a:cubicBezTo>
                    <a:pt x="423" y="293"/>
                    <a:pt x="422" y="291"/>
                    <a:pt x="422" y="289"/>
                  </a:cubicBezTo>
                  <a:cubicBezTo>
                    <a:pt x="422" y="289"/>
                    <a:pt x="422" y="289"/>
                    <a:pt x="423" y="289"/>
                  </a:cubicBezTo>
                  <a:cubicBezTo>
                    <a:pt x="423" y="289"/>
                    <a:pt x="423" y="288"/>
                    <a:pt x="423" y="288"/>
                  </a:cubicBezTo>
                  <a:cubicBezTo>
                    <a:pt x="423" y="288"/>
                    <a:pt x="423" y="288"/>
                    <a:pt x="423" y="288"/>
                  </a:cubicBezTo>
                  <a:cubicBezTo>
                    <a:pt x="423" y="288"/>
                    <a:pt x="423" y="288"/>
                    <a:pt x="423" y="288"/>
                  </a:cubicBezTo>
                  <a:cubicBezTo>
                    <a:pt x="423" y="288"/>
                    <a:pt x="423" y="288"/>
                    <a:pt x="423" y="288"/>
                  </a:cubicBezTo>
                  <a:cubicBezTo>
                    <a:pt x="423" y="288"/>
                    <a:pt x="423" y="287"/>
                    <a:pt x="423" y="287"/>
                  </a:cubicBezTo>
                  <a:cubicBezTo>
                    <a:pt x="424" y="286"/>
                    <a:pt x="424" y="285"/>
                    <a:pt x="424" y="284"/>
                  </a:cubicBezTo>
                  <a:cubicBezTo>
                    <a:pt x="423" y="282"/>
                    <a:pt x="423" y="280"/>
                    <a:pt x="423" y="278"/>
                  </a:cubicBezTo>
                  <a:cubicBezTo>
                    <a:pt x="422" y="277"/>
                    <a:pt x="422" y="277"/>
                    <a:pt x="422" y="278"/>
                  </a:cubicBezTo>
                  <a:cubicBezTo>
                    <a:pt x="421" y="279"/>
                    <a:pt x="421" y="281"/>
                    <a:pt x="421" y="283"/>
                  </a:cubicBezTo>
                  <a:cubicBezTo>
                    <a:pt x="421" y="285"/>
                    <a:pt x="421" y="286"/>
                    <a:pt x="421" y="288"/>
                  </a:cubicBezTo>
                  <a:cubicBezTo>
                    <a:pt x="421" y="287"/>
                    <a:pt x="420" y="285"/>
                    <a:pt x="420" y="284"/>
                  </a:cubicBezTo>
                  <a:cubicBezTo>
                    <a:pt x="418" y="279"/>
                    <a:pt x="417" y="275"/>
                    <a:pt x="416" y="271"/>
                  </a:cubicBezTo>
                  <a:cubicBezTo>
                    <a:pt x="414" y="262"/>
                    <a:pt x="413" y="254"/>
                    <a:pt x="413" y="245"/>
                  </a:cubicBezTo>
                  <a:cubicBezTo>
                    <a:pt x="413" y="244"/>
                    <a:pt x="412" y="244"/>
                    <a:pt x="412" y="245"/>
                  </a:cubicBezTo>
                  <a:cubicBezTo>
                    <a:pt x="411" y="254"/>
                    <a:pt x="413" y="263"/>
                    <a:pt x="414" y="271"/>
                  </a:cubicBezTo>
                  <a:cubicBezTo>
                    <a:pt x="415" y="278"/>
                    <a:pt x="417" y="285"/>
                    <a:pt x="419" y="292"/>
                  </a:cubicBezTo>
                  <a:cubicBezTo>
                    <a:pt x="417" y="287"/>
                    <a:pt x="414" y="282"/>
                    <a:pt x="410" y="277"/>
                  </a:cubicBezTo>
                  <a:cubicBezTo>
                    <a:pt x="410" y="277"/>
                    <a:pt x="410" y="276"/>
                    <a:pt x="410" y="276"/>
                  </a:cubicBezTo>
                  <a:cubicBezTo>
                    <a:pt x="410" y="276"/>
                    <a:pt x="410" y="275"/>
                    <a:pt x="410" y="274"/>
                  </a:cubicBezTo>
                  <a:cubicBezTo>
                    <a:pt x="410" y="274"/>
                    <a:pt x="410" y="273"/>
                    <a:pt x="409" y="273"/>
                  </a:cubicBezTo>
                  <a:cubicBezTo>
                    <a:pt x="409" y="273"/>
                    <a:pt x="409" y="273"/>
                    <a:pt x="409" y="273"/>
                  </a:cubicBezTo>
                  <a:cubicBezTo>
                    <a:pt x="408" y="273"/>
                    <a:pt x="408" y="274"/>
                    <a:pt x="408" y="274"/>
                  </a:cubicBezTo>
                  <a:cubicBezTo>
                    <a:pt x="407" y="272"/>
                    <a:pt x="406" y="270"/>
                    <a:pt x="405" y="268"/>
                  </a:cubicBezTo>
                  <a:cubicBezTo>
                    <a:pt x="401" y="262"/>
                    <a:pt x="397" y="255"/>
                    <a:pt x="393" y="249"/>
                  </a:cubicBezTo>
                  <a:cubicBezTo>
                    <a:pt x="389" y="244"/>
                    <a:pt x="384" y="239"/>
                    <a:pt x="379" y="234"/>
                  </a:cubicBezTo>
                  <a:cubicBezTo>
                    <a:pt x="377" y="232"/>
                    <a:pt x="375" y="229"/>
                    <a:pt x="373" y="227"/>
                  </a:cubicBezTo>
                  <a:cubicBezTo>
                    <a:pt x="372" y="221"/>
                    <a:pt x="373" y="215"/>
                    <a:pt x="373" y="210"/>
                  </a:cubicBezTo>
                  <a:close/>
                  <a:moveTo>
                    <a:pt x="343" y="137"/>
                  </a:moveTo>
                  <a:cubicBezTo>
                    <a:pt x="349" y="146"/>
                    <a:pt x="355" y="156"/>
                    <a:pt x="359" y="166"/>
                  </a:cubicBezTo>
                  <a:cubicBezTo>
                    <a:pt x="363" y="175"/>
                    <a:pt x="368" y="185"/>
                    <a:pt x="369" y="196"/>
                  </a:cubicBezTo>
                  <a:cubicBezTo>
                    <a:pt x="370" y="199"/>
                    <a:pt x="370" y="203"/>
                    <a:pt x="370" y="207"/>
                  </a:cubicBezTo>
                  <a:cubicBezTo>
                    <a:pt x="370" y="210"/>
                    <a:pt x="369" y="213"/>
                    <a:pt x="369" y="216"/>
                  </a:cubicBezTo>
                  <a:cubicBezTo>
                    <a:pt x="369" y="218"/>
                    <a:pt x="369" y="221"/>
                    <a:pt x="370" y="223"/>
                  </a:cubicBezTo>
                  <a:cubicBezTo>
                    <a:pt x="368" y="221"/>
                    <a:pt x="365" y="219"/>
                    <a:pt x="363" y="216"/>
                  </a:cubicBezTo>
                  <a:cubicBezTo>
                    <a:pt x="363" y="216"/>
                    <a:pt x="363" y="216"/>
                    <a:pt x="363" y="216"/>
                  </a:cubicBezTo>
                  <a:cubicBezTo>
                    <a:pt x="363" y="216"/>
                    <a:pt x="363" y="216"/>
                    <a:pt x="363" y="215"/>
                  </a:cubicBezTo>
                  <a:cubicBezTo>
                    <a:pt x="364" y="200"/>
                    <a:pt x="357" y="185"/>
                    <a:pt x="352" y="170"/>
                  </a:cubicBezTo>
                  <a:cubicBezTo>
                    <a:pt x="348" y="157"/>
                    <a:pt x="346" y="144"/>
                    <a:pt x="340" y="132"/>
                  </a:cubicBezTo>
                  <a:cubicBezTo>
                    <a:pt x="341" y="134"/>
                    <a:pt x="342" y="136"/>
                    <a:pt x="343" y="137"/>
                  </a:cubicBezTo>
                  <a:close/>
                  <a:moveTo>
                    <a:pt x="321" y="108"/>
                  </a:moveTo>
                  <a:cubicBezTo>
                    <a:pt x="322" y="110"/>
                    <a:pt x="325" y="112"/>
                    <a:pt x="326" y="114"/>
                  </a:cubicBezTo>
                  <a:cubicBezTo>
                    <a:pt x="326" y="115"/>
                    <a:pt x="326" y="116"/>
                    <a:pt x="326" y="116"/>
                  </a:cubicBezTo>
                  <a:cubicBezTo>
                    <a:pt x="328" y="118"/>
                    <a:pt x="329" y="119"/>
                    <a:pt x="330" y="121"/>
                  </a:cubicBezTo>
                  <a:cubicBezTo>
                    <a:pt x="330" y="121"/>
                    <a:pt x="330" y="121"/>
                    <a:pt x="330" y="121"/>
                  </a:cubicBezTo>
                  <a:cubicBezTo>
                    <a:pt x="331" y="124"/>
                    <a:pt x="331" y="127"/>
                    <a:pt x="334" y="129"/>
                  </a:cubicBezTo>
                  <a:cubicBezTo>
                    <a:pt x="334" y="130"/>
                    <a:pt x="335" y="130"/>
                    <a:pt x="336" y="129"/>
                  </a:cubicBezTo>
                  <a:cubicBezTo>
                    <a:pt x="343" y="143"/>
                    <a:pt x="344" y="158"/>
                    <a:pt x="349" y="172"/>
                  </a:cubicBezTo>
                  <a:cubicBezTo>
                    <a:pt x="354" y="186"/>
                    <a:pt x="360" y="200"/>
                    <a:pt x="361" y="215"/>
                  </a:cubicBezTo>
                  <a:cubicBezTo>
                    <a:pt x="356" y="211"/>
                    <a:pt x="351" y="208"/>
                    <a:pt x="345" y="205"/>
                  </a:cubicBezTo>
                  <a:cubicBezTo>
                    <a:pt x="339" y="201"/>
                    <a:pt x="333" y="198"/>
                    <a:pt x="327" y="195"/>
                  </a:cubicBezTo>
                  <a:cubicBezTo>
                    <a:pt x="328" y="184"/>
                    <a:pt x="322" y="174"/>
                    <a:pt x="317" y="164"/>
                  </a:cubicBezTo>
                  <a:cubicBezTo>
                    <a:pt x="314" y="157"/>
                    <a:pt x="311" y="150"/>
                    <a:pt x="310" y="143"/>
                  </a:cubicBezTo>
                  <a:cubicBezTo>
                    <a:pt x="308" y="135"/>
                    <a:pt x="308" y="129"/>
                    <a:pt x="309" y="121"/>
                  </a:cubicBezTo>
                  <a:cubicBezTo>
                    <a:pt x="309" y="121"/>
                    <a:pt x="308" y="121"/>
                    <a:pt x="308" y="121"/>
                  </a:cubicBezTo>
                  <a:cubicBezTo>
                    <a:pt x="305" y="126"/>
                    <a:pt x="306" y="132"/>
                    <a:pt x="307" y="137"/>
                  </a:cubicBezTo>
                  <a:cubicBezTo>
                    <a:pt x="308" y="145"/>
                    <a:pt x="310" y="152"/>
                    <a:pt x="313" y="159"/>
                  </a:cubicBezTo>
                  <a:cubicBezTo>
                    <a:pt x="318" y="171"/>
                    <a:pt x="324" y="182"/>
                    <a:pt x="325" y="194"/>
                  </a:cubicBezTo>
                  <a:cubicBezTo>
                    <a:pt x="319" y="191"/>
                    <a:pt x="312" y="188"/>
                    <a:pt x="305" y="187"/>
                  </a:cubicBezTo>
                  <a:cubicBezTo>
                    <a:pt x="304" y="187"/>
                    <a:pt x="304" y="186"/>
                    <a:pt x="303" y="186"/>
                  </a:cubicBezTo>
                  <a:cubicBezTo>
                    <a:pt x="303" y="186"/>
                    <a:pt x="303" y="185"/>
                    <a:pt x="303" y="185"/>
                  </a:cubicBezTo>
                  <a:cubicBezTo>
                    <a:pt x="300" y="180"/>
                    <a:pt x="301" y="175"/>
                    <a:pt x="300" y="170"/>
                  </a:cubicBezTo>
                  <a:cubicBezTo>
                    <a:pt x="300" y="164"/>
                    <a:pt x="300" y="158"/>
                    <a:pt x="300" y="153"/>
                  </a:cubicBezTo>
                  <a:cubicBezTo>
                    <a:pt x="300" y="142"/>
                    <a:pt x="302" y="133"/>
                    <a:pt x="306" y="123"/>
                  </a:cubicBezTo>
                  <a:cubicBezTo>
                    <a:pt x="308" y="118"/>
                    <a:pt x="309" y="113"/>
                    <a:pt x="312" y="108"/>
                  </a:cubicBezTo>
                  <a:cubicBezTo>
                    <a:pt x="312" y="108"/>
                    <a:pt x="312" y="108"/>
                    <a:pt x="312" y="107"/>
                  </a:cubicBezTo>
                  <a:cubicBezTo>
                    <a:pt x="312" y="107"/>
                    <a:pt x="312" y="107"/>
                    <a:pt x="312" y="107"/>
                  </a:cubicBezTo>
                  <a:cubicBezTo>
                    <a:pt x="313" y="106"/>
                    <a:pt x="314" y="105"/>
                    <a:pt x="314" y="104"/>
                  </a:cubicBezTo>
                  <a:cubicBezTo>
                    <a:pt x="315" y="103"/>
                    <a:pt x="320" y="107"/>
                    <a:pt x="321" y="108"/>
                  </a:cubicBezTo>
                  <a:close/>
                  <a:moveTo>
                    <a:pt x="297" y="173"/>
                  </a:moveTo>
                  <a:cubicBezTo>
                    <a:pt x="297" y="177"/>
                    <a:pt x="297" y="181"/>
                    <a:pt x="299" y="185"/>
                  </a:cubicBezTo>
                  <a:cubicBezTo>
                    <a:pt x="297" y="185"/>
                    <a:pt x="295" y="184"/>
                    <a:pt x="293" y="184"/>
                  </a:cubicBezTo>
                  <a:cubicBezTo>
                    <a:pt x="293" y="184"/>
                    <a:pt x="293" y="183"/>
                    <a:pt x="293" y="183"/>
                  </a:cubicBezTo>
                  <a:cubicBezTo>
                    <a:pt x="293" y="183"/>
                    <a:pt x="293" y="182"/>
                    <a:pt x="293" y="182"/>
                  </a:cubicBezTo>
                  <a:cubicBezTo>
                    <a:pt x="288" y="170"/>
                    <a:pt x="292" y="155"/>
                    <a:pt x="295" y="142"/>
                  </a:cubicBezTo>
                  <a:cubicBezTo>
                    <a:pt x="297" y="136"/>
                    <a:pt x="298" y="129"/>
                    <a:pt x="300" y="122"/>
                  </a:cubicBezTo>
                  <a:cubicBezTo>
                    <a:pt x="302" y="118"/>
                    <a:pt x="303" y="114"/>
                    <a:pt x="307" y="112"/>
                  </a:cubicBezTo>
                  <a:cubicBezTo>
                    <a:pt x="306" y="114"/>
                    <a:pt x="305" y="116"/>
                    <a:pt x="305" y="117"/>
                  </a:cubicBezTo>
                  <a:cubicBezTo>
                    <a:pt x="303" y="123"/>
                    <a:pt x="300" y="129"/>
                    <a:pt x="299" y="136"/>
                  </a:cubicBezTo>
                  <a:cubicBezTo>
                    <a:pt x="298" y="141"/>
                    <a:pt x="297" y="147"/>
                    <a:pt x="297" y="152"/>
                  </a:cubicBezTo>
                  <a:cubicBezTo>
                    <a:pt x="297" y="159"/>
                    <a:pt x="297" y="166"/>
                    <a:pt x="297" y="173"/>
                  </a:cubicBezTo>
                  <a:close/>
                  <a:moveTo>
                    <a:pt x="239" y="8"/>
                  </a:moveTo>
                  <a:cubicBezTo>
                    <a:pt x="238" y="6"/>
                    <a:pt x="245" y="10"/>
                    <a:pt x="246" y="10"/>
                  </a:cubicBezTo>
                  <a:cubicBezTo>
                    <a:pt x="249" y="12"/>
                    <a:pt x="252" y="14"/>
                    <a:pt x="256" y="16"/>
                  </a:cubicBezTo>
                  <a:cubicBezTo>
                    <a:pt x="264" y="22"/>
                    <a:pt x="272" y="30"/>
                    <a:pt x="279" y="38"/>
                  </a:cubicBezTo>
                  <a:cubicBezTo>
                    <a:pt x="288" y="49"/>
                    <a:pt x="296" y="60"/>
                    <a:pt x="302" y="73"/>
                  </a:cubicBezTo>
                  <a:cubicBezTo>
                    <a:pt x="305" y="80"/>
                    <a:pt x="309" y="86"/>
                    <a:pt x="311" y="93"/>
                  </a:cubicBezTo>
                  <a:cubicBezTo>
                    <a:pt x="312" y="96"/>
                    <a:pt x="313" y="99"/>
                    <a:pt x="315" y="102"/>
                  </a:cubicBezTo>
                  <a:cubicBezTo>
                    <a:pt x="312" y="102"/>
                    <a:pt x="310" y="104"/>
                    <a:pt x="309" y="107"/>
                  </a:cubicBezTo>
                  <a:cubicBezTo>
                    <a:pt x="306" y="108"/>
                    <a:pt x="304" y="110"/>
                    <a:pt x="302" y="112"/>
                  </a:cubicBezTo>
                  <a:cubicBezTo>
                    <a:pt x="302" y="108"/>
                    <a:pt x="300" y="104"/>
                    <a:pt x="299" y="101"/>
                  </a:cubicBezTo>
                  <a:cubicBezTo>
                    <a:pt x="298" y="99"/>
                    <a:pt x="297" y="97"/>
                    <a:pt x="297" y="96"/>
                  </a:cubicBezTo>
                  <a:cubicBezTo>
                    <a:pt x="297" y="96"/>
                    <a:pt x="297" y="96"/>
                    <a:pt x="297" y="95"/>
                  </a:cubicBezTo>
                  <a:cubicBezTo>
                    <a:pt x="298" y="93"/>
                    <a:pt x="297" y="90"/>
                    <a:pt x="297" y="88"/>
                  </a:cubicBezTo>
                  <a:cubicBezTo>
                    <a:pt x="297" y="85"/>
                    <a:pt x="297" y="82"/>
                    <a:pt x="298" y="79"/>
                  </a:cubicBezTo>
                  <a:cubicBezTo>
                    <a:pt x="298" y="79"/>
                    <a:pt x="297" y="79"/>
                    <a:pt x="297" y="79"/>
                  </a:cubicBezTo>
                  <a:cubicBezTo>
                    <a:pt x="296" y="82"/>
                    <a:pt x="296" y="85"/>
                    <a:pt x="296" y="88"/>
                  </a:cubicBezTo>
                  <a:cubicBezTo>
                    <a:pt x="296" y="89"/>
                    <a:pt x="295" y="91"/>
                    <a:pt x="295" y="93"/>
                  </a:cubicBezTo>
                  <a:cubicBezTo>
                    <a:pt x="294" y="91"/>
                    <a:pt x="293" y="89"/>
                    <a:pt x="292" y="87"/>
                  </a:cubicBezTo>
                  <a:cubicBezTo>
                    <a:pt x="293" y="86"/>
                    <a:pt x="293" y="83"/>
                    <a:pt x="293" y="82"/>
                  </a:cubicBezTo>
                  <a:cubicBezTo>
                    <a:pt x="293" y="80"/>
                    <a:pt x="293" y="77"/>
                    <a:pt x="293" y="75"/>
                  </a:cubicBezTo>
                  <a:cubicBezTo>
                    <a:pt x="293" y="74"/>
                    <a:pt x="292" y="74"/>
                    <a:pt x="292" y="75"/>
                  </a:cubicBezTo>
                  <a:cubicBezTo>
                    <a:pt x="291" y="77"/>
                    <a:pt x="291" y="80"/>
                    <a:pt x="291" y="82"/>
                  </a:cubicBezTo>
                  <a:cubicBezTo>
                    <a:pt x="291" y="83"/>
                    <a:pt x="291" y="84"/>
                    <a:pt x="291" y="84"/>
                  </a:cubicBezTo>
                  <a:cubicBezTo>
                    <a:pt x="290" y="83"/>
                    <a:pt x="289" y="82"/>
                    <a:pt x="289" y="81"/>
                  </a:cubicBezTo>
                  <a:cubicBezTo>
                    <a:pt x="289" y="80"/>
                    <a:pt x="288" y="78"/>
                    <a:pt x="288" y="77"/>
                  </a:cubicBezTo>
                  <a:cubicBezTo>
                    <a:pt x="288" y="75"/>
                    <a:pt x="288" y="74"/>
                    <a:pt x="288" y="72"/>
                  </a:cubicBezTo>
                  <a:cubicBezTo>
                    <a:pt x="288" y="71"/>
                    <a:pt x="287" y="71"/>
                    <a:pt x="287" y="72"/>
                  </a:cubicBezTo>
                  <a:cubicBezTo>
                    <a:pt x="287" y="74"/>
                    <a:pt x="287" y="76"/>
                    <a:pt x="287" y="78"/>
                  </a:cubicBezTo>
                  <a:cubicBezTo>
                    <a:pt x="287" y="78"/>
                    <a:pt x="287" y="78"/>
                    <a:pt x="287" y="78"/>
                  </a:cubicBezTo>
                  <a:cubicBezTo>
                    <a:pt x="287" y="78"/>
                    <a:pt x="286" y="77"/>
                    <a:pt x="286" y="76"/>
                  </a:cubicBezTo>
                  <a:cubicBezTo>
                    <a:pt x="285" y="76"/>
                    <a:pt x="284" y="75"/>
                    <a:pt x="284" y="73"/>
                  </a:cubicBezTo>
                  <a:cubicBezTo>
                    <a:pt x="284" y="71"/>
                    <a:pt x="284" y="69"/>
                    <a:pt x="284" y="67"/>
                  </a:cubicBezTo>
                  <a:cubicBezTo>
                    <a:pt x="284" y="64"/>
                    <a:pt x="284" y="62"/>
                    <a:pt x="284" y="59"/>
                  </a:cubicBezTo>
                  <a:cubicBezTo>
                    <a:pt x="284" y="58"/>
                    <a:pt x="284" y="58"/>
                    <a:pt x="284" y="59"/>
                  </a:cubicBezTo>
                  <a:cubicBezTo>
                    <a:pt x="283" y="61"/>
                    <a:pt x="283" y="64"/>
                    <a:pt x="283" y="67"/>
                  </a:cubicBezTo>
                  <a:cubicBezTo>
                    <a:pt x="283" y="68"/>
                    <a:pt x="282" y="70"/>
                    <a:pt x="282" y="71"/>
                  </a:cubicBezTo>
                  <a:cubicBezTo>
                    <a:pt x="281" y="69"/>
                    <a:pt x="279" y="67"/>
                    <a:pt x="277" y="65"/>
                  </a:cubicBezTo>
                  <a:cubicBezTo>
                    <a:pt x="278" y="63"/>
                    <a:pt x="278" y="62"/>
                    <a:pt x="278" y="60"/>
                  </a:cubicBezTo>
                  <a:cubicBezTo>
                    <a:pt x="278" y="58"/>
                    <a:pt x="278" y="56"/>
                    <a:pt x="278" y="55"/>
                  </a:cubicBezTo>
                  <a:cubicBezTo>
                    <a:pt x="278" y="54"/>
                    <a:pt x="277" y="53"/>
                    <a:pt x="277" y="54"/>
                  </a:cubicBezTo>
                  <a:cubicBezTo>
                    <a:pt x="277" y="57"/>
                    <a:pt x="276" y="61"/>
                    <a:pt x="276" y="64"/>
                  </a:cubicBezTo>
                  <a:cubicBezTo>
                    <a:pt x="275" y="63"/>
                    <a:pt x="274" y="61"/>
                    <a:pt x="273" y="60"/>
                  </a:cubicBezTo>
                  <a:cubicBezTo>
                    <a:pt x="273" y="59"/>
                    <a:pt x="273" y="58"/>
                    <a:pt x="273" y="56"/>
                  </a:cubicBezTo>
                  <a:cubicBezTo>
                    <a:pt x="273" y="55"/>
                    <a:pt x="273" y="53"/>
                    <a:pt x="273" y="51"/>
                  </a:cubicBezTo>
                  <a:cubicBezTo>
                    <a:pt x="273" y="50"/>
                    <a:pt x="272" y="50"/>
                    <a:pt x="272" y="51"/>
                  </a:cubicBezTo>
                  <a:cubicBezTo>
                    <a:pt x="272" y="53"/>
                    <a:pt x="272" y="55"/>
                    <a:pt x="272" y="56"/>
                  </a:cubicBezTo>
                  <a:cubicBezTo>
                    <a:pt x="272" y="57"/>
                    <a:pt x="271" y="58"/>
                    <a:pt x="271" y="59"/>
                  </a:cubicBezTo>
                  <a:cubicBezTo>
                    <a:pt x="270" y="58"/>
                    <a:pt x="269" y="57"/>
                    <a:pt x="268" y="56"/>
                  </a:cubicBezTo>
                  <a:cubicBezTo>
                    <a:pt x="268" y="56"/>
                    <a:pt x="268" y="56"/>
                    <a:pt x="268" y="56"/>
                  </a:cubicBezTo>
                  <a:cubicBezTo>
                    <a:pt x="270" y="55"/>
                    <a:pt x="270" y="52"/>
                    <a:pt x="270" y="50"/>
                  </a:cubicBezTo>
                  <a:cubicBezTo>
                    <a:pt x="271" y="48"/>
                    <a:pt x="271" y="46"/>
                    <a:pt x="271" y="44"/>
                  </a:cubicBezTo>
                  <a:cubicBezTo>
                    <a:pt x="271" y="43"/>
                    <a:pt x="270" y="43"/>
                    <a:pt x="270" y="44"/>
                  </a:cubicBezTo>
                  <a:cubicBezTo>
                    <a:pt x="269" y="46"/>
                    <a:pt x="269" y="48"/>
                    <a:pt x="269" y="50"/>
                  </a:cubicBezTo>
                  <a:cubicBezTo>
                    <a:pt x="268" y="52"/>
                    <a:pt x="267" y="54"/>
                    <a:pt x="267" y="56"/>
                  </a:cubicBezTo>
                  <a:cubicBezTo>
                    <a:pt x="267" y="56"/>
                    <a:pt x="267" y="56"/>
                    <a:pt x="267" y="56"/>
                  </a:cubicBezTo>
                  <a:cubicBezTo>
                    <a:pt x="266" y="55"/>
                    <a:pt x="264" y="54"/>
                    <a:pt x="262" y="54"/>
                  </a:cubicBezTo>
                  <a:cubicBezTo>
                    <a:pt x="263" y="52"/>
                    <a:pt x="264" y="49"/>
                    <a:pt x="264" y="47"/>
                  </a:cubicBezTo>
                  <a:cubicBezTo>
                    <a:pt x="265" y="45"/>
                    <a:pt x="265" y="43"/>
                    <a:pt x="265" y="40"/>
                  </a:cubicBezTo>
                  <a:cubicBezTo>
                    <a:pt x="265" y="40"/>
                    <a:pt x="263" y="40"/>
                    <a:pt x="263" y="40"/>
                  </a:cubicBezTo>
                  <a:cubicBezTo>
                    <a:pt x="264" y="43"/>
                    <a:pt x="263" y="45"/>
                    <a:pt x="262" y="47"/>
                  </a:cubicBezTo>
                  <a:cubicBezTo>
                    <a:pt x="262" y="49"/>
                    <a:pt x="261" y="51"/>
                    <a:pt x="261" y="53"/>
                  </a:cubicBezTo>
                  <a:cubicBezTo>
                    <a:pt x="261" y="53"/>
                    <a:pt x="261" y="54"/>
                    <a:pt x="261" y="54"/>
                  </a:cubicBezTo>
                  <a:cubicBezTo>
                    <a:pt x="260" y="54"/>
                    <a:pt x="259" y="54"/>
                    <a:pt x="257" y="54"/>
                  </a:cubicBezTo>
                  <a:cubicBezTo>
                    <a:pt x="257" y="54"/>
                    <a:pt x="257" y="53"/>
                    <a:pt x="257" y="53"/>
                  </a:cubicBezTo>
                  <a:cubicBezTo>
                    <a:pt x="257" y="53"/>
                    <a:pt x="257" y="53"/>
                    <a:pt x="257" y="53"/>
                  </a:cubicBezTo>
                  <a:cubicBezTo>
                    <a:pt x="257" y="51"/>
                    <a:pt x="258" y="49"/>
                    <a:pt x="258" y="48"/>
                  </a:cubicBezTo>
                  <a:cubicBezTo>
                    <a:pt x="258" y="47"/>
                    <a:pt x="258" y="47"/>
                    <a:pt x="257" y="47"/>
                  </a:cubicBezTo>
                  <a:cubicBezTo>
                    <a:pt x="257" y="49"/>
                    <a:pt x="256" y="50"/>
                    <a:pt x="256" y="51"/>
                  </a:cubicBezTo>
                  <a:cubicBezTo>
                    <a:pt x="255" y="49"/>
                    <a:pt x="255" y="48"/>
                    <a:pt x="254" y="46"/>
                  </a:cubicBezTo>
                  <a:cubicBezTo>
                    <a:pt x="254" y="46"/>
                    <a:pt x="254" y="46"/>
                    <a:pt x="254" y="46"/>
                  </a:cubicBezTo>
                  <a:cubicBezTo>
                    <a:pt x="255" y="44"/>
                    <a:pt x="255" y="40"/>
                    <a:pt x="256" y="38"/>
                  </a:cubicBezTo>
                  <a:cubicBezTo>
                    <a:pt x="256" y="35"/>
                    <a:pt x="256" y="32"/>
                    <a:pt x="256" y="28"/>
                  </a:cubicBezTo>
                  <a:cubicBezTo>
                    <a:pt x="256" y="28"/>
                    <a:pt x="255" y="28"/>
                    <a:pt x="255" y="28"/>
                  </a:cubicBezTo>
                  <a:cubicBezTo>
                    <a:pt x="255" y="32"/>
                    <a:pt x="254" y="35"/>
                    <a:pt x="254" y="38"/>
                  </a:cubicBezTo>
                  <a:cubicBezTo>
                    <a:pt x="253" y="40"/>
                    <a:pt x="253" y="42"/>
                    <a:pt x="253" y="43"/>
                  </a:cubicBezTo>
                  <a:cubicBezTo>
                    <a:pt x="248" y="32"/>
                    <a:pt x="243" y="20"/>
                    <a:pt x="238" y="9"/>
                  </a:cubicBezTo>
                  <a:cubicBezTo>
                    <a:pt x="238" y="9"/>
                    <a:pt x="239" y="8"/>
                    <a:pt x="239" y="8"/>
                  </a:cubicBezTo>
                  <a:close/>
                  <a:moveTo>
                    <a:pt x="235" y="9"/>
                  </a:moveTo>
                  <a:cubicBezTo>
                    <a:pt x="236" y="9"/>
                    <a:pt x="236" y="9"/>
                    <a:pt x="237" y="9"/>
                  </a:cubicBezTo>
                  <a:cubicBezTo>
                    <a:pt x="237" y="17"/>
                    <a:pt x="242" y="24"/>
                    <a:pt x="245" y="31"/>
                  </a:cubicBezTo>
                  <a:cubicBezTo>
                    <a:pt x="248" y="40"/>
                    <a:pt x="251" y="48"/>
                    <a:pt x="255" y="56"/>
                  </a:cubicBezTo>
                  <a:cubicBezTo>
                    <a:pt x="255" y="57"/>
                    <a:pt x="255" y="57"/>
                    <a:pt x="255" y="58"/>
                  </a:cubicBezTo>
                  <a:cubicBezTo>
                    <a:pt x="255" y="58"/>
                    <a:pt x="255" y="58"/>
                    <a:pt x="256" y="58"/>
                  </a:cubicBezTo>
                  <a:cubicBezTo>
                    <a:pt x="256" y="58"/>
                    <a:pt x="256" y="58"/>
                    <a:pt x="256" y="58"/>
                  </a:cubicBezTo>
                  <a:cubicBezTo>
                    <a:pt x="256" y="58"/>
                    <a:pt x="257" y="58"/>
                    <a:pt x="258" y="58"/>
                  </a:cubicBezTo>
                  <a:cubicBezTo>
                    <a:pt x="262" y="55"/>
                    <a:pt x="267" y="60"/>
                    <a:pt x="270" y="63"/>
                  </a:cubicBezTo>
                  <a:cubicBezTo>
                    <a:pt x="276" y="68"/>
                    <a:pt x="280" y="75"/>
                    <a:pt x="284" y="81"/>
                  </a:cubicBezTo>
                  <a:cubicBezTo>
                    <a:pt x="291" y="91"/>
                    <a:pt x="300" y="105"/>
                    <a:pt x="298" y="117"/>
                  </a:cubicBezTo>
                  <a:cubicBezTo>
                    <a:pt x="298" y="117"/>
                    <a:pt x="298" y="118"/>
                    <a:pt x="298" y="118"/>
                  </a:cubicBezTo>
                  <a:cubicBezTo>
                    <a:pt x="298" y="120"/>
                    <a:pt x="297" y="122"/>
                    <a:pt x="296" y="123"/>
                  </a:cubicBezTo>
                  <a:cubicBezTo>
                    <a:pt x="294" y="131"/>
                    <a:pt x="293" y="138"/>
                    <a:pt x="291" y="146"/>
                  </a:cubicBezTo>
                  <a:cubicBezTo>
                    <a:pt x="289" y="154"/>
                    <a:pt x="286" y="164"/>
                    <a:pt x="287" y="174"/>
                  </a:cubicBezTo>
                  <a:cubicBezTo>
                    <a:pt x="284" y="170"/>
                    <a:pt x="281" y="166"/>
                    <a:pt x="278" y="162"/>
                  </a:cubicBezTo>
                  <a:cubicBezTo>
                    <a:pt x="270" y="150"/>
                    <a:pt x="262" y="137"/>
                    <a:pt x="255" y="124"/>
                  </a:cubicBezTo>
                  <a:cubicBezTo>
                    <a:pt x="251" y="117"/>
                    <a:pt x="248" y="110"/>
                    <a:pt x="245" y="102"/>
                  </a:cubicBezTo>
                  <a:cubicBezTo>
                    <a:pt x="245" y="102"/>
                    <a:pt x="245" y="102"/>
                    <a:pt x="245" y="102"/>
                  </a:cubicBezTo>
                  <a:cubicBezTo>
                    <a:pt x="245" y="100"/>
                    <a:pt x="245" y="97"/>
                    <a:pt x="244" y="95"/>
                  </a:cubicBezTo>
                  <a:cubicBezTo>
                    <a:pt x="244" y="93"/>
                    <a:pt x="244" y="91"/>
                    <a:pt x="244" y="89"/>
                  </a:cubicBezTo>
                  <a:cubicBezTo>
                    <a:pt x="244" y="87"/>
                    <a:pt x="242" y="87"/>
                    <a:pt x="242" y="89"/>
                  </a:cubicBezTo>
                  <a:cubicBezTo>
                    <a:pt x="242" y="91"/>
                    <a:pt x="242" y="93"/>
                    <a:pt x="242" y="95"/>
                  </a:cubicBezTo>
                  <a:cubicBezTo>
                    <a:pt x="241" y="92"/>
                    <a:pt x="241" y="88"/>
                    <a:pt x="240" y="85"/>
                  </a:cubicBezTo>
                  <a:cubicBezTo>
                    <a:pt x="239" y="72"/>
                    <a:pt x="239" y="60"/>
                    <a:pt x="236" y="47"/>
                  </a:cubicBezTo>
                  <a:cubicBezTo>
                    <a:pt x="235" y="47"/>
                    <a:pt x="235" y="46"/>
                    <a:pt x="234" y="46"/>
                  </a:cubicBezTo>
                  <a:cubicBezTo>
                    <a:pt x="232" y="46"/>
                    <a:pt x="233" y="34"/>
                    <a:pt x="232" y="32"/>
                  </a:cubicBezTo>
                  <a:cubicBezTo>
                    <a:pt x="231" y="26"/>
                    <a:pt x="229" y="21"/>
                    <a:pt x="229" y="16"/>
                  </a:cubicBezTo>
                  <a:cubicBezTo>
                    <a:pt x="229" y="15"/>
                    <a:pt x="229" y="15"/>
                    <a:pt x="228" y="15"/>
                  </a:cubicBezTo>
                  <a:cubicBezTo>
                    <a:pt x="230" y="11"/>
                    <a:pt x="232" y="5"/>
                    <a:pt x="235" y="9"/>
                  </a:cubicBezTo>
                  <a:close/>
                  <a:moveTo>
                    <a:pt x="269" y="165"/>
                  </a:moveTo>
                  <a:cubicBezTo>
                    <a:pt x="262" y="157"/>
                    <a:pt x="255" y="149"/>
                    <a:pt x="250" y="140"/>
                  </a:cubicBezTo>
                  <a:cubicBezTo>
                    <a:pt x="240" y="123"/>
                    <a:pt x="233" y="106"/>
                    <a:pt x="228" y="87"/>
                  </a:cubicBezTo>
                  <a:cubicBezTo>
                    <a:pt x="223" y="68"/>
                    <a:pt x="220" y="49"/>
                    <a:pt x="224" y="29"/>
                  </a:cubicBezTo>
                  <a:cubicBezTo>
                    <a:pt x="225" y="27"/>
                    <a:pt x="225" y="25"/>
                    <a:pt x="226" y="23"/>
                  </a:cubicBezTo>
                  <a:cubicBezTo>
                    <a:pt x="226" y="28"/>
                    <a:pt x="229" y="32"/>
                    <a:pt x="229" y="37"/>
                  </a:cubicBezTo>
                  <a:cubicBezTo>
                    <a:pt x="229" y="41"/>
                    <a:pt x="227" y="48"/>
                    <a:pt x="232" y="50"/>
                  </a:cubicBezTo>
                  <a:cubicBezTo>
                    <a:pt x="235" y="61"/>
                    <a:pt x="234" y="74"/>
                    <a:pt x="236" y="86"/>
                  </a:cubicBezTo>
                  <a:cubicBezTo>
                    <a:pt x="238" y="98"/>
                    <a:pt x="243" y="110"/>
                    <a:pt x="249" y="121"/>
                  </a:cubicBezTo>
                  <a:cubicBezTo>
                    <a:pt x="255" y="134"/>
                    <a:pt x="263" y="146"/>
                    <a:pt x="271" y="158"/>
                  </a:cubicBezTo>
                  <a:cubicBezTo>
                    <a:pt x="274" y="163"/>
                    <a:pt x="277" y="168"/>
                    <a:pt x="281" y="172"/>
                  </a:cubicBezTo>
                  <a:cubicBezTo>
                    <a:pt x="282" y="174"/>
                    <a:pt x="285" y="176"/>
                    <a:pt x="288" y="178"/>
                  </a:cubicBezTo>
                  <a:cubicBezTo>
                    <a:pt x="288" y="179"/>
                    <a:pt x="288" y="181"/>
                    <a:pt x="289" y="182"/>
                  </a:cubicBezTo>
                  <a:cubicBezTo>
                    <a:pt x="281" y="178"/>
                    <a:pt x="275" y="171"/>
                    <a:pt x="269" y="165"/>
                  </a:cubicBezTo>
                  <a:close/>
                  <a:moveTo>
                    <a:pt x="275" y="184"/>
                  </a:moveTo>
                  <a:cubicBezTo>
                    <a:pt x="279" y="184"/>
                    <a:pt x="284" y="185"/>
                    <a:pt x="289" y="186"/>
                  </a:cubicBezTo>
                  <a:cubicBezTo>
                    <a:pt x="289" y="187"/>
                    <a:pt x="290" y="187"/>
                    <a:pt x="290" y="187"/>
                  </a:cubicBezTo>
                  <a:cubicBezTo>
                    <a:pt x="291" y="187"/>
                    <a:pt x="291" y="187"/>
                    <a:pt x="292" y="187"/>
                  </a:cubicBezTo>
                  <a:cubicBezTo>
                    <a:pt x="294" y="188"/>
                    <a:pt x="296" y="188"/>
                    <a:pt x="298" y="188"/>
                  </a:cubicBezTo>
                  <a:cubicBezTo>
                    <a:pt x="306" y="190"/>
                    <a:pt x="314" y="192"/>
                    <a:pt x="321" y="196"/>
                  </a:cubicBezTo>
                  <a:cubicBezTo>
                    <a:pt x="337" y="205"/>
                    <a:pt x="354" y="211"/>
                    <a:pt x="366" y="224"/>
                  </a:cubicBezTo>
                  <a:cubicBezTo>
                    <a:pt x="372" y="231"/>
                    <a:pt x="378" y="237"/>
                    <a:pt x="384" y="244"/>
                  </a:cubicBezTo>
                  <a:cubicBezTo>
                    <a:pt x="390" y="250"/>
                    <a:pt x="394" y="257"/>
                    <a:pt x="398" y="264"/>
                  </a:cubicBezTo>
                  <a:cubicBezTo>
                    <a:pt x="406" y="276"/>
                    <a:pt x="416" y="289"/>
                    <a:pt x="422" y="303"/>
                  </a:cubicBezTo>
                  <a:cubicBezTo>
                    <a:pt x="421" y="303"/>
                    <a:pt x="421" y="304"/>
                    <a:pt x="421" y="304"/>
                  </a:cubicBezTo>
                  <a:cubicBezTo>
                    <a:pt x="420" y="305"/>
                    <a:pt x="419" y="307"/>
                    <a:pt x="418" y="308"/>
                  </a:cubicBezTo>
                  <a:cubicBezTo>
                    <a:pt x="418" y="307"/>
                    <a:pt x="418" y="307"/>
                    <a:pt x="418" y="307"/>
                  </a:cubicBezTo>
                  <a:cubicBezTo>
                    <a:pt x="406" y="285"/>
                    <a:pt x="397" y="261"/>
                    <a:pt x="378" y="244"/>
                  </a:cubicBezTo>
                  <a:cubicBezTo>
                    <a:pt x="369" y="235"/>
                    <a:pt x="359" y="228"/>
                    <a:pt x="349" y="220"/>
                  </a:cubicBezTo>
                  <a:cubicBezTo>
                    <a:pt x="339" y="212"/>
                    <a:pt x="330" y="203"/>
                    <a:pt x="319" y="197"/>
                  </a:cubicBezTo>
                  <a:cubicBezTo>
                    <a:pt x="308" y="192"/>
                    <a:pt x="295" y="189"/>
                    <a:pt x="283" y="187"/>
                  </a:cubicBezTo>
                  <a:cubicBezTo>
                    <a:pt x="272" y="186"/>
                    <a:pt x="261" y="184"/>
                    <a:pt x="250" y="186"/>
                  </a:cubicBezTo>
                  <a:cubicBezTo>
                    <a:pt x="239" y="187"/>
                    <a:pt x="229" y="191"/>
                    <a:pt x="219" y="198"/>
                  </a:cubicBezTo>
                  <a:cubicBezTo>
                    <a:pt x="209" y="205"/>
                    <a:pt x="206" y="214"/>
                    <a:pt x="201" y="225"/>
                  </a:cubicBezTo>
                  <a:cubicBezTo>
                    <a:pt x="200" y="226"/>
                    <a:pt x="202" y="227"/>
                    <a:pt x="202" y="226"/>
                  </a:cubicBezTo>
                  <a:cubicBezTo>
                    <a:pt x="206" y="221"/>
                    <a:pt x="208" y="216"/>
                    <a:pt x="211" y="211"/>
                  </a:cubicBezTo>
                  <a:cubicBezTo>
                    <a:pt x="215" y="206"/>
                    <a:pt x="220" y="202"/>
                    <a:pt x="226" y="198"/>
                  </a:cubicBezTo>
                  <a:cubicBezTo>
                    <a:pt x="236" y="192"/>
                    <a:pt x="246" y="189"/>
                    <a:pt x="258" y="189"/>
                  </a:cubicBezTo>
                  <a:cubicBezTo>
                    <a:pt x="270" y="189"/>
                    <a:pt x="282" y="190"/>
                    <a:pt x="294" y="193"/>
                  </a:cubicBezTo>
                  <a:cubicBezTo>
                    <a:pt x="305" y="195"/>
                    <a:pt x="316" y="198"/>
                    <a:pt x="325" y="205"/>
                  </a:cubicBezTo>
                  <a:cubicBezTo>
                    <a:pt x="334" y="212"/>
                    <a:pt x="343" y="219"/>
                    <a:pt x="352" y="226"/>
                  </a:cubicBezTo>
                  <a:cubicBezTo>
                    <a:pt x="361" y="233"/>
                    <a:pt x="371" y="240"/>
                    <a:pt x="379" y="249"/>
                  </a:cubicBezTo>
                  <a:cubicBezTo>
                    <a:pt x="388" y="258"/>
                    <a:pt x="394" y="269"/>
                    <a:pt x="401" y="281"/>
                  </a:cubicBezTo>
                  <a:cubicBezTo>
                    <a:pt x="403" y="285"/>
                    <a:pt x="405" y="289"/>
                    <a:pt x="407" y="293"/>
                  </a:cubicBezTo>
                  <a:cubicBezTo>
                    <a:pt x="400" y="284"/>
                    <a:pt x="391" y="275"/>
                    <a:pt x="383" y="266"/>
                  </a:cubicBezTo>
                  <a:cubicBezTo>
                    <a:pt x="376" y="260"/>
                    <a:pt x="370" y="253"/>
                    <a:pt x="362" y="247"/>
                  </a:cubicBezTo>
                  <a:cubicBezTo>
                    <a:pt x="357" y="242"/>
                    <a:pt x="351" y="238"/>
                    <a:pt x="344" y="236"/>
                  </a:cubicBezTo>
                  <a:cubicBezTo>
                    <a:pt x="343" y="236"/>
                    <a:pt x="343" y="237"/>
                    <a:pt x="344" y="237"/>
                  </a:cubicBezTo>
                  <a:cubicBezTo>
                    <a:pt x="360" y="243"/>
                    <a:pt x="372" y="258"/>
                    <a:pt x="384" y="270"/>
                  </a:cubicBezTo>
                  <a:cubicBezTo>
                    <a:pt x="395" y="281"/>
                    <a:pt x="406" y="293"/>
                    <a:pt x="413" y="306"/>
                  </a:cubicBezTo>
                  <a:cubicBezTo>
                    <a:pt x="413" y="306"/>
                    <a:pt x="413" y="306"/>
                    <a:pt x="413" y="306"/>
                  </a:cubicBezTo>
                  <a:cubicBezTo>
                    <a:pt x="412" y="305"/>
                    <a:pt x="411" y="304"/>
                    <a:pt x="409" y="303"/>
                  </a:cubicBezTo>
                  <a:cubicBezTo>
                    <a:pt x="405" y="298"/>
                    <a:pt x="402" y="294"/>
                    <a:pt x="398" y="289"/>
                  </a:cubicBezTo>
                  <a:cubicBezTo>
                    <a:pt x="389" y="280"/>
                    <a:pt x="378" y="273"/>
                    <a:pt x="368" y="265"/>
                  </a:cubicBezTo>
                  <a:cubicBezTo>
                    <a:pt x="368" y="264"/>
                    <a:pt x="367" y="265"/>
                    <a:pt x="368" y="265"/>
                  </a:cubicBezTo>
                  <a:cubicBezTo>
                    <a:pt x="377" y="274"/>
                    <a:pt x="388" y="281"/>
                    <a:pt x="396" y="291"/>
                  </a:cubicBezTo>
                  <a:cubicBezTo>
                    <a:pt x="400" y="295"/>
                    <a:pt x="404" y="300"/>
                    <a:pt x="408" y="304"/>
                  </a:cubicBezTo>
                  <a:cubicBezTo>
                    <a:pt x="408" y="305"/>
                    <a:pt x="408" y="305"/>
                    <a:pt x="409" y="306"/>
                  </a:cubicBezTo>
                  <a:cubicBezTo>
                    <a:pt x="404" y="302"/>
                    <a:pt x="398" y="299"/>
                    <a:pt x="393" y="295"/>
                  </a:cubicBezTo>
                  <a:cubicBezTo>
                    <a:pt x="388" y="290"/>
                    <a:pt x="383" y="285"/>
                    <a:pt x="376" y="282"/>
                  </a:cubicBezTo>
                  <a:cubicBezTo>
                    <a:pt x="376" y="282"/>
                    <a:pt x="376" y="282"/>
                    <a:pt x="376" y="283"/>
                  </a:cubicBezTo>
                  <a:cubicBezTo>
                    <a:pt x="388" y="292"/>
                    <a:pt x="401" y="301"/>
                    <a:pt x="412" y="311"/>
                  </a:cubicBezTo>
                  <a:cubicBezTo>
                    <a:pt x="412" y="311"/>
                    <a:pt x="412" y="311"/>
                    <a:pt x="412" y="311"/>
                  </a:cubicBezTo>
                  <a:cubicBezTo>
                    <a:pt x="399" y="301"/>
                    <a:pt x="384" y="291"/>
                    <a:pt x="368" y="285"/>
                  </a:cubicBezTo>
                  <a:cubicBezTo>
                    <a:pt x="359" y="282"/>
                    <a:pt x="349" y="280"/>
                    <a:pt x="341" y="276"/>
                  </a:cubicBezTo>
                  <a:cubicBezTo>
                    <a:pt x="334" y="272"/>
                    <a:pt x="327" y="268"/>
                    <a:pt x="319" y="266"/>
                  </a:cubicBezTo>
                  <a:cubicBezTo>
                    <a:pt x="319" y="266"/>
                    <a:pt x="319" y="266"/>
                    <a:pt x="319" y="266"/>
                  </a:cubicBezTo>
                  <a:cubicBezTo>
                    <a:pt x="321" y="269"/>
                    <a:pt x="324" y="270"/>
                    <a:pt x="328" y="271"/>
                  </a:cubicBezTo>
                  <a:cubicBezTo>
                    <a:pt x="332" y="273"/>
                    <a:pt x="337" y="276"/>
                    <a:pt x="341" y="278"/>
                  </a:cubicBezTo>
                  <a:cubicBezTo>
                    <a:pt x="349" y="281"/>
                    <a:pt x="357" y="284"/>
                    <a:pt x="364" y="286"/>
                  </a:cubicBezTo>
                  <a:cubicBezTo>
                    <a:pt x="373" y="290"/>
                    <a:pt x="383" y="293"/>
                    <a:pt x="391" y="299"/>
                  </a:cubicBezTo>
                  <a:cubicBezTo>
                    <a:pt x="397" y="304"/>
                    <a:pt x="403" y="308"/>
                    <a:pt x="409" y="313"/>
                  </a:cubicBezTo>
                  <a:cubicBezTo>
                    <a:pt x="409" y="313"/>
                    <a:pt x="408" y="313"/>
                    <a:pt x="408" y="312"/>
                  </a:cubicBezTo>
                  <a:cubicBezTo>
                    <a:pt x="407" y="312"/>
                    <a:pt x="407" y="311"/>
                    <a:pt x="406" y="311"/>
                  </a:cubicBezTo>
                  <a:cubicBezTo>
                    <a:pt x="405" y="310"/>
                    <a:pt x="404" y="310"/>
                    <a:pt x="404" y="309"/>
                  </a:cubicBezTo>
                  <a:cubicBezTo>
                    <a:pt x="403" y="308"/>
                    <a:pt x="402" y="307"/>
                    <a:pt x="400" y="307"/>
                  </a:cubicBezTo>
                  <a:cubicBezTo>
                    <a:pt x="396" y="304"/>
                    <a:pt x="392" y="301"/>
                    <a:pt x="388" y="299"/>
                  </a:cubicBezTo>
                  <a:cubicBezTo>
                    <a:pt x="379" y="294"/>
                    <a:pt x="369" y="292"/>
                    <a:pt x="360" y="288"/>
                  </a:cubicBezTo>
                  <a:cubicBezTo>
                    <a:pt x="350" y="284"/>
                    <a:pt x="340" y="281"/>
                    <a:pt x="331" y="277"/>
                  </a:cubicBezTo>
                  <a:cubicBezTo>
                    <a:pt x="321" y="273"/>
                    <a:pt x="311" y="271"/>
                    <a:pt x="302" y="265"/>
                  </a:cubicBezTo>
                  <a:cubicBezTo>
                    <a:pt x="302" y="265"/>
                    <a:pt x="301" y="266"/>
                    <a:pt x="302" y="266"/>
                  </a:cubicBezTo>
                  <a:cubicBezTo>
                    <a:pt x="308" y="273"/>
                    <a:pt x="318" y="274"/>
                    <a:pt x="327" y="277"/>
                  </a:cubicBezTo>
                  <a:cubicBezTo>
                    <a:pt x="337" y="281"/>
                    <a:pt x="347" y="285"/>
                    <a:pt x="358" y="289"/>
                  </a:cubicBezTo>
                  <a:cubicBezTo>
                    <a:pt x="368" y="294"/>
                    <a:pt x="379" y="295"/>
                    <a:pt x="389" y="301"/>
                  </a:cubicBezTo>
                  <a:cubicBezTo>
                    <a:pt x="391" y="302"/>
                    <a:pt x="394" y="303"/>
                    <a:pt x="396" y="305"/>
                  </a:cubicBezTo>
                  <a:cubicBezTo>
                    <a:pt x="391" y="303"/>
                    <a:pt x="385" y="301"/>
                    <a:pt x="380" y="299"/>
                  </a:cubicBezTo>
                  <a:cubicBezTo>
                    <a:pt x="372" y="296"/>
                    <a:pt x="365" y="293"/>
                    <a:pt x="358" y="291"/>
                  </a:cubicBezTo>
                  <a:cubicBezTo>
                    <a:pt x="351" y="289"/>
                    <a:pt x="344" y="287"/>
                    <a:pt x="338" y="285"/>
                  </a:cubicBezTo>
                  <a:cubicBezTo>
                    <a:pt x="323" y="281"/>
                    <a:pt x="310" y="276"/>
                    <a:pt x="295" y="273"/>
                  </a:cubicBezTo>
                  <a:cubicBezTo>
                    <a:pt x="282" y="270"/>
                    <a:pt x="268" y="268"/>
                    <a:pt x="254" y="266"/>
                  </a:cubicBezTo>
                  <a:cubicBezTo>
                    <a:pt x="253" y="266"/>
                    <a:pt x="252" y="267"/>
                    <a:pt x="253" y="268"/>
                  </a:cubicBezTo>
                  <a:cubicBezTo>
                    <a:pt x="258" y="270"/>
                    <a:pt x="264" y="270"/>
                    <a:pt x="269" y="271"/>
                  </a:cubicBezTo>
                  <a:cubicBezTo>
                    <a:pt x="277" y="271"/>
                    <a:pt x="285" y="273"/>
                    <a:pt x="293" y="274"/>
                  </a:cubicBezTo>
                  <a:cubicBezTo>
                    <a:pt x="307" y="278"/>
                    <a:pt x="321" y="281"/>
                    <a:pt x="335" y="285"/>
                  </a:cubicBezTo>
                  <a:cubicBezTo>
                    <a:pt x="351" y="290"/>
                    <a:pt x="366" y="296"/>
                    <a:pt x="381" y="301"/>
                  </a:cubicBezTo>
                  <a:cubicBezTo>
                    <a:pt x="388" y="304"/>
                    <a:pt x="395" y="307"/>
                    <a:pt x="402" y="311"/>
                  </a:cubicBezTo>
                  <a:cubicBezTo>
                    <a:pt x="402" y="311"/>
                    <a:pt x="403" y="311"/>
                    <a:pt x="403" y="312"/>
                  </a:cubicBezTo>
                  <a:cubicBezTo>
                    <a:pt x="398" y="309"/>
                    <a:pt x="392" y="308"/>
                    <a:pt x="388" y="307"/>
                  </a:cubicBezTo>
                  <a:cubicBezTo>
                    <a:pt x="383" y="305"/>
                    <a:pt x="379" y="302"/>
                    <a:pt x="374" y="301"/>
                  </a:cubicBezTo>
                  <a:cubicBezTo>
                    <a:pt x="370" y="300"/>
                    <a:pt x="365" y="299"/>
                    <a:pt x="361" y="298"/>
                  </a:cubicBezTo>
                  <a:cubicBezTo>
                    <a:pt x="361" y="298"/>
                    <a:pt x="360" y="299"/>
                    <a:pt x="361" y="299"/>
                  </a:cubicBezTo>
                  <a:cubicBezTo>
                    <a:pt x="365" y="301"/>
                    <a:pt x="369" y="302"/>
                    <a:pt x="374" y="303"/>
                  </a:cubicBezTo>
                  <a:cubicBezTo>
                    <a:pt x="375" y="303"/>
                    <a:pt x="377" y="304"/>
                    <a:pt x="378" y="304"/>
                  </a:cubicBezTo>
                  <a:cubicBezTo>
                    <a:pt x="377" y="304"/>
                    <a:pt x="376" y="304"/>
                    <a:pt x="375" y="304"/>
                  </a:cubicBezTo>
                  <a:cubicBezTo>
                    <a:pt x="374" y="304"/>
                    <a:pt x="374" y="304"/>
                    <a:pt x="374" y="304"/>
                  </a:cubicBezTo>
                  <a:cubicBezTo>
                    <a:pt x="378" y="306"/>
                    <a:pt x="383" y="306"/>
                    <a:pt x="386" y="309"/>
                  </a:cubicBezTo>
                  <a:cubicBezTo>
                    <a:pt x="386" y="309"/>
                    <a:pt x="386" y="309"/>
                    <a:pt x="386" y="309"/>
                  </a:cubicBezTo>
                  <a:cubicBezTo>
                    <a:pt x="385" y="308"/>
                    <a:pt x="384" y="307"/>
                    <a:pt x="384" y="307"/>
                  </a:cubicBezTo>
                  <a:cubicBezTo>
                    <a:pt x="384" y="307"/>
                    <a:pt x="385" y="307"/>
                    <a:pt x="386" y="307"/>
                  </a:cubicBezTo>
                  <a:cubicBezTo>
                    <a:pt x="390" y="309"/>
                    <a:pt x="394" y="310"/>
                    <a:pt x="398" y="312"/>
                  </a:cubicBezTo>
                  <a:cubicBezTo>
                    <a:pt x="400" y="313"/>
                    <a:pt x="401" y="313"/>
                    <a:pt x="403" y="314"/>
                  </a:cubicBezTo>
                  <a:cubicBezTo>
                    <a:pt x="392" y="310"/>
                    <a:pt x="374" y="308"/>
                    <a:pt x="371" y="308"/>
                  </a:cubicBezTo>
                  <a:cubicBezTo>
                    <a:pt x="361" y="306"/>
                    <a:pt x="351" y="305"/>
                    <a:pt x="340" y="305"/>
                  </a:cubicBezTo>
                  <a:cubicBezTo>
                    <a:pt x="328" y="306"/>
                    <a:pt x="314" y="307"/>
                    <a:pt x="302" y="312"/>
                  </a:cubicBezTo>
                  <a:cubicBezTo>
                    <a:pt x="298" y="313"/>
                    <a:pt x="293" y="316"/>
                    <a:pt x="289" y="318"/>
                  </a:cubicBezTo>
                  <a:cubicBezTo>
                    <a:pt x="282" y="322"/>
                    <a:pt x="275" y="326"/>
                    <a:pt x="269" y="331"/>
                  </a:cubicBezTo>
                  <a:cubicBezTo>
                    <a:pt x="265" y="334"/>
                    <a:pt x="262" y="338"/>
                    <a:pt x="259" y="341"/>
                  </a:cubicBezTo>
                  <a:cubicBezTo>
                    <a:pt x="258" y="341"/>
                    <a:pt x="258" y="341"/>
                    <a:pt x="258" y="341"/>
                  </a:cubicBezTo>
                  <a:cubicBezTo>
                    <a:pt x="252" y="344"/>
                    <a:pt x="242" y="339"/>
                    <a:pt x="237" y="337"/>
                  </a:cubicBezTo>
                  <a:cubicBezTo>
                    <a:pt x="229" y="333"/>
                    <a:pt x="221" y="329"/>
                    <a:pt x="215" y="323"/>
                  </a:cubicBezTo>
                  <a:cubicBezTo>
                    <a:pt x="205" y="313"/>
                    <a:pt x="194" y="302"/>
                    <a:pt x="188" y="289"/>
                  </a:cubicBezTo>
                  <a:cubicBezTo>
                    <a:pt x="185" y="283"/>
                    <a:pt x="181" y="273"/>
                    <a:pt x="183" y="266"/>
                  </a:cubicBezTo>
                  <a:cubicBezTo>
                    <a:pt x="185" y="263"/>
                    <a:pt x="187" y="260"/>
                    <a:pt x="189" y="257"/>
                  </a:cubicBezTo>
                  <a:cubicBezTo>
                    <a:pt x="189" y="256"/>
                    <a:pt x="190" y="255"/>
                    <a:pt x="190" y="254"/>
                  </a:cubicBezTo>
                  <a:cubicBezTo>
                    <a:pt x="196" y="251"/>
                    <a:pt x="199" y="241"/>
                    <a:pt x="199" y="234"/>
                  </a:cubicBezTo>
                  <a:cubicBezTo>
                    <a:pt x="200" y="228"/>
                    <a:pt x="197" y="220"/>
                    <a:pt x="198" y="213"/>
                  </a:cubicBezTo>
                  <a:cubicBezTo>
                    <a:pt x="198" y="213"/>
                    <a:pt x="198" y="212"/>
                    <a:pt x="199" y="212"/>
                  </a:cubicBezTo>
                  <a:cubicBezTo>
                    <a:pt x="205" y="199"/>
                    <a:pt x="219" y="191"/>
                    <a:pt x="232" y="187"/>
                  </a:cubicBezTo>
                  <a:cubicBezTo>
                    <a:pt x="246" y="182"/>
                    <a:pt x="260" y="182"/>
                    <a:pt x="275" y="184"/>
                  </a:cubicBezTo>
                  <a:close/>
                  <a:moveTo>
                    <a:pt x="155" y="52"/>
                  </a:moveTo>
                  <a:cubicBezTo>
                    <a:pt x="155" y="52"/>
                    <a:pt x="155" y="52"/>
                    <a:pt x="155" y="52"/>
                  </a:cubicBezTo>
                  <a:cubicBezTo>
                    <a:pt x="155" y="52"/>
                    <a:pt x="155" y="52"/>
                    <a:pt x="156" y="53"/>
                  </a:cubicBezTo>
                  <a:cubicBezTo>
                    <a:pt x="157" y="53"/>
                    <a:pt x="157" y="53"/>
                    <a:pt x="158" y="52"/>
                  </a:cubicBezTo>
                  <a:cubicBezTo>
                    <a:pt x="165" y="43"/>
                    <a:pt x="176" y="58"/>
                    <a:pt x="181" y="63"/>
                  </a:cubicBezTo>
                  <a:cubicBezTo>
                    <a:pt x="182" y="64"/>
                    <a:pt x="184" y="66"/>
                    <a:pt x="186" y="67"/>
                  </a:cubicBezTo>
                  <a:cubicBezTo>
                    <a:pt x="188" y="70"/>
                    <a:pt x="190" y="74"/>
                    <a:pt x="192" y="78"/>
                  </a:cubicBezTo>
                  <a:cubicBezTo>
                    <a:pt x="193" y="79"/>
                    <a:pt x="194" y="80"/>
                    <a:pt x="195" y="80"/>
                  </a:cubicBezTo>
                  <a:cubicBezTo>
                    <a:pt x="195" y="80"/>
                    <a:pt x="194" y="81"/>
                    <a:pt x="194" y="81"/>
                  </a:cubicBezTo>
                  <a:cubicBezTo>
                    <a:pt x="194" y="84"/>
                    <a:pt x="196" y="88"/>
                    <a:pt x="196" y="91"/>
                  </a:cubicBezTo>
                  <a:cubicBezTo>
                    <a:pt x="197" y="95"/>
                    <a:pt x="197" y="99"/>
                    <a:pt x="200" y="101"/>
                  </a:cubicBezTo>
                  <a:cubicBezTo>
                    <a:pt x="200" y="101"/>
                    <a:pt x="200" y="101"/>
                    <a:pt x="200" y="101"/>
                  </a:cubicBezTo>
                  <a:cubicBezTo>
                    <a:pt x="201" y="98"/>
                    <a:pt x="199" y="94"/>
                    <a:pt x="199" y="91"/>
                  </a:cubicBezTo>
                  <a:cubicBezTo>
                    <a:pt x="198" y="88"/>
                    <a:pt x="198" y="85"/>
                    <a:pt x="197" y="83"/>
                  </a:cubicBezTo>
                  <a:cubicBezTo>
                    <a:pt x="201" y="87"/>
                    <a:pt x="205" y="91"/>
                    <a:pt x="208" y="96"/>
                  </a:cubicBezTo>
                  <a:cubicBezTo>
                    <a:pt x="212" y="103"/>
                    <a:pt x="215" y="110"/>
                    <a:pt x="220" y="117"/>
                  </a:cubicBezTo>
                  <a:cubicBezTo>
                    <a:pt x="225" y="123"/>
                    <a:pt x="230" y="130"/>
                    <a:pt x="233" y="139"/>
                  </a:cubicBezTo>
                  <a:cubicBezTo>
                    <a:pt x="235" y="146"/>
                    <a:pt x="237" y="153"/>
                    <a:pt x="238" y="161"/>
                  </a:cubicBezTo>
                  <a:cubicBezTo>
                    <a:pt x="239" y="165"/>
                    <a:pt x="239" y="168"/>
                    <a:pt x="240" y="172"/>
                  </a:cubicBezTo>
                  <a:cubicBezTo>
                    <a:pt x="240" y="175"/>
                    <a:pt x="240" y="178"/>
                    <a:pt x="241" y="180"/>
                  </a:cubicBezTo>
                  <a:cubicBezTo>
                    <a:pt x="238" y="181"/>
                    <a:pt x="235" y="182"/>
                    <a:pt x="232" y="183"/>
                  </a:cubicBezTo>
                  <a:cubicBezTo>
                    <a:pt x="233" y="179"/>
                    <a:pt x="234" y="174"/>
                    <a:pt x="235" y="170"/>
                  </a:cubicBezTo>
                  <a:cubicBezTo>
                    <a:pt x="236" y="168"/>
                    <a:pt x="238" y="163"/>
                    <a:pt x="237" y="161"/>
                  </a:cubicBezTo>
                  <a:cubicBezTo>
                    <a:pt x="236" y="160"/>
                    <a:pt x="234" y="166"/>
                    <a:pt x="234" y="166"/>
                  </a:cubicBezTo>
                  <a:cubicBezTo>
                    <a:pt x="232" y="172"/>
                    <a:pt x="231" y="177"/>
                    <a:pt x="229" y="183"/>
                  </a:cubicBezTo>
                  <a:cubicBezTo>
                    <a:pt x="229" y="183"/>
                    <a:pt x="229" y="183"/>
                    <a:pt x="229" y="184"/>
                  </a:cubicBezTo>
                  <a:cubicBezTo>
                    <a:pt x="228" y="184"/>
                    <a:pt x="227" y="185"/>
                    <a:pt x="225" y="185"/>
                  </a:cubicBezTo>
                  <a:cubicBezTo>
                    <a:pt x="225" y="185"/>
                    <a:pt x="225" y="185"/>
                    <a:pt x="225" y="185"/>
                  </a:cubicBezTo>
                  <a:cubicBezTo>
                    <a:pt x="226" y="184"/>
                    <a:pt x="227" y="183"/>
                    <a:pt x="227" y="181"/>
                  </a:cubicBezTo>
                  <a:cubicBezTo>
                    <a:pt x="232" y="170"/>
                    <a:pt x="234" y="159"/>
                    <a:pt x="234" y="147"/>
                  </a:cubicBezTo>
                  <a:cubicBezTo>
                    <a:pt x="234" y="147"/>
                    <a:pt x="233" y="146"/>
                    <a:pt x="233" y="147"/>
                  </a:cubicBezTo>
                  <a:cubicBezTo>
                    <a:pt x="232" y="155"/>
                    <a:pt x="232" y="164"/>
                    <a:pt x="229" y="171"/>
                  </a:cubicBezTo>
                  <a:cubicBezTo>
                    <a:pt x="227" y="174"/>
                    <a:pt x="225" y="178"/>
                    <a:pt x="224" y="182"/>
                  </a:cubicBezTo>
                  <a:cubicBezTo>
                    <a:pt x="224" y="183"/>
                    <a:pt x="223" y="183"/>
                    <a:pt x="223" y="184"/>
                  </a:cubicBezTo>
                  <a:cubicBezTo>
                    <a:pt x="222" y="185"/>
                    <a:pt x="223" y="186"/>
                    <a:pt x="224" y="186"/>
                  </a:cubicBezTo>
                  <a:cubicBezTo>
                    <a:pt x="223" y="187"/>
                    <a:pt x="221" y="187"/>
                    <a:pt x="220" y="188"/>
                  </a:cubicBezTo>
                  <a:cubicBezTo>
                    <a:pt x="224" y="182"/>
                    <a:pt x="226" y="175"/>
                    <a:pt x="228" y="168"/>
                  </a:cubicBezTo>
                  <a:cubicBezTo>
                    <a:pt x="229" y="159"/>
                    <a:pt x="233" y="149"/>
                    <a:pt x="232" y="140"/>
                  </a:cubicBezTo>
                  <a:cubicBezTo>
                    <a:pt x="232" y="139"/>
                    <a:pt x="231" y="139"/>
                    <a:pt x="231" y="139"/>
                  </a:cubicBezTo>
                  <a:cubicBezTo>
                    <a:pt x="230" y="145"/>
                    <a:pt x="229" y="150"/>
                    <a:pt x="228" y="155"/>
                  </a:cubicBezTo>
                  <a:cubicBezTo>
                    <a:pt x="227" y="159"/>
                    <a:pt x="226" y="163"/>
                    <a:pt x="225" y="167"/>
                  </a:cubicBezTo>
                  <a:cubicBezTo>
                    <a:pt x="224" y="173"/>
                    <a:pt x="222" y="179"/>
                    <a:pt x="219" y="184"/>
                  </a:cubicBezTo>
                  <a:cubicBezTo>
                    <a:pt x="220" y="181"/>
                    <a:pt x="220" y="178"/>
                    <a:pt x="221" y="175"/>
                  </a:cubicBezTo>
                  <a:cubicBezTo>
                    <a:pt x="222" y="169"/>
                    <a:pt x="224" y="164"/>
                    <a:pt x="226" y="159"/>
                  </a:cubicBezTo>
                  <a:cubicBezTo>
                    <a:pt x="227" y="151"/>
                    <a:pt x="232" y="140"/>
                    <a:pt x="228" y="133"/>
                  </a:cubicBezTo>
                  <a:cubicBezTo>
                    <a:pt x="228" y="133"/>
                    <a:pt x="228" y="133"/>
                    <a:pt x="228" y="133"/>
                  </a:cubicBezTo>
                  <a:cubicBezTo>
                    <a:pt x="227" y="138"/>
                    <a:pt x="227" y="142"/>
                    <a:pt x="226" y="147"/>
                  </a:cubicBezTo>
                  <a:cubicBezTo>
                    <a:pt x="226" y="152"/>
                    <a:pt x="224" y="157"/>
                    <a:pt x="222" y="162"/>
                  </a:cubicBezTo>
                  <a:cubicBezTo>
                    <a:pt x="221" y="166"/>
                    <a:pt x="219" y="171"/>
                    <a:pt x="218" y="176"/>
                  </a:cubicBezTo>
                  <a:cubicBezTo>
                    <a:pt x="217" y="180"/>
                    <a:pt x="217" y="185"/>
                    <a:pt x="216" y="190"/>
                  </a:cubicBezTo>
                  <a:cubicBezTo>
                    <a:pt x="216" y="190"/>
                    <a:pt x="216" y="190"/>
                    <a:pt x="216" y="190"/>
                  </a:cubicBezTo>
                  <a:cubicBezTo>
                    <a:pt x="216" y="190"/>
                    <a:pt x="216" y="190"/>
                    <a:pt x="215" y="190"/>
                  </a:cubicBezTo>
                  <a:cubicBezTo>
                    <a:pt x="216" y="185"/>
                    <a:pt x="217" y="180"/>
                    <a:pt x="217" y="175"/>
                  </a:cubicBezTo>
                  <a:cubicBezTo>
                    <a:pt x="219" y="171"/>
                    <a:pt x="218" y="166"/>
                    <a:pt x="220" y="161"/>
                  </a:cubicBezTo>
                  <a:cubicBezTo>
                    <a:pt x="221" y="156"/>
                    <a:pt x="223" y="151"/>
                    <a:pt x="225" y="146"/>
                  </a:cubicBezTo>
                  <a:cubicBezTo>
                    <a:pt x="225" y="144"/>
                    <a:pt x="224" y="144"/>
                    <a:pt x="223" y="145"/>
                  </a:cubicBezTo>
                  <a:cubicBezTo>
                    <a:pt x="222" y="150"/>
                    <a:pt x="220" y="154"/>
                    <a:pt x="218" y="158"/>
                  </a:cubicBezTo>
                  <a:cubicBezTo>
                    <a:pt x="218" y="158"/>
                    <a:pt x="218" y="158"/>
                    <a:pt x="218" y="158"/>
                  </a:cubicBezTo>
                  <a:cubicBezTo>
                    <a:pt x="220" y="153"/>
                    <a:pt x="222" y="148"/>
                    <a:pt x="222" y="143"/>
                  </a:cubicBezTo>
                  <a:cubicBezTo>
                    <a:pt x="222" y="138"/>
                    <a:pt x="222" y="133"/>
                    <a:pt x="223" y="128"/>
                  </a:cubicBezTo>
                  <a:cubicBezTo>
                    <a:pt x="223" y="127"/>
                    <a:pt x="223" y="127"/>
                    <a:pt x="223" y="127"/>
                  </a:cubicBezTo>
                  <a:cubicBezTo>
                    <a:pt x="220" y="130"/>
                    <a:pt x="220" y="135"/>
                    <a:pt x="220" y="139"/>
                  </a:cubicBezTo>
                  <a:cubicBezTo>
                    <a:pt x="220" y="146"/>
                    <a:pt x="218" y="152"/>
                    <a:pt x="217" y="159"/>
                  </a:cubicBezTo>
                  <a:cubicBezTo>
                    <a:pt x="216" y="159"/>
                    <a:pt x="216" y="159"/>
                    <a:pt x="216" y="159"/>
                  </a:cubicBezTo>
                  <a:cubicBezTo>
                    <a:pt x="216" y="160"/>
                    <a:pt x="216" y="160"/>
                    <a:pt x="216" y="160"/>
                  </a:cubicBezTo>
                  <a:cubicBezTo>
                    <a:pt x="216" y="159"/>
                    <a:pt x="216" y="157"/>
                    <a:pt x="215" y="156"/>
                  </a:cubicBezTo>
                  <a:cubicBezTo>
                    <a:pt x="216" y="156"/>
                    <a:pt x="216" y="156"/>
                    <a:pt x="216" y="156"/>
                  </a:cubicBezTo>
                  <a:cubicBezTo>
                    <a:pt x="216" y="147"/>
                    <a:pt x="215" y="139"/>
                    <a:pt x="218" y="131"/>
                  </a:cubicBezTo>
                  <a:cubicBezTo>
                    <a:pt x="218" y="130"/>
                    <a:pt x="217" y="130"/>
                    <a:pt x="217" y="130"/>
                  </a:cubicBezTo>
                  <a:cubicBezTo>
                    <a:pt x="216" y="135"/>
                    <a:pt x="214" y="139"/>
                    <a:pt x="214" y="144"/>
                  </a:cubicBezTo>
                  <a:cubicBezTo>
                    <a:pt x="213" y="145"/>
                    <a:pt x="213" y="147"/>
                    <a:pt x="213" y="148"/>
                  </a:cubicBezTo>
                  <a:cubicBezTo>
                    <a:pt x="212" y="145"/>
                    <a:pt x="210" y="142"/>
                    <a:pt x="209" y="138"/>
                  </a:cubicBezTo>
                  <a:cubicBezTo>
                    <a:pt x="207" y="135"/>
                    <a:pt x="205" y="129"/>
                    <a:pt x="202" y="127"/>
                  </a:cubicBezTo>
                  <a:cubicBezTo>
                    <a:pt x="198" y="126"/>
                    <a:pt x="195" y="125"/>
                    <a:pt x="195" y="120"/>
                  </a:cubicBezTo>
                  <a:cubicBezTo>
                    <a:pt x="195" y="118"/>
                    <a:pt x="195" y="115"/>
                    <a:pt x="195" y="113"/>
                  </a:cubicBezTo>
                  <a:cubicBezTo>
                    <a:pt x="194" y="109"/>
                    <a:pt x="193" y="104"/>
                    <a:pt x="191" y="100"/>
                  </a:cubicBezTo>
                  <a:cubicBezTo>
                    <a:pt x="192" y="98"/>
                    <a:pt x="192" y="97"/>
                    <a:pt x="192" y="95"/>
                  </a:cubicBezTo>
                  <a:cubicBezTo>
                    <a:pt x="192" y="92"/>
                    <a:pt x="192" y="89"/>
                    <a:pt x="192" y="86"/>
                  </a:cubicBezTo>
                  <a:cubicBezTo>
                    <a:pt x="192" y="81"/>
                    <a:pt x="190" y="76"/>
                    <a:pt x="187" y="72"/>
                  </a:cubicBezTo>
                  <a:cubicBezTo>
                    <a:pt x="187" y="71"/>
                    <a:pt x="185" y="72"/>
                    <a:pt x="186" y="73"/>
                  </a:cubicBezTo>
                  <a:cubicBezTo>
                    <a:pt x="188" y="78"/>
                    <a:pt x="189" y="83"/>
                    <a:pt x="190" y="88"/>
                  </a:cubicBezTo>
                  <a:cubicBezTo>
                    <a:pt x="191" y="91"/>
                    <a:pt x="191" y="93"/>
                    <a:pt x="190" y="96"/>
                  </a:cubicBezTo>
                  <a:cubicBezTo>
                    <a:pt x="190" y="97"/>
                    <a:pt x="190" y="97"/>
                    <a:pt x="190" y="97"/>
                  </a:cubicBezTo>
                  <a:cubicBezTo>
                    <a:pt x="189" y="93"/>
                    <a:pt x="187" y="90"/>
                    <a:pt x="185" y="87"/>
                  </a:cubicBezTo>
                  <a:cubicBezTo>
                    <a:pt x="184" y="87"/>
                    <a:pt x="184" y="86"/>
                    <a:pt x="183" y="85"/>
                  </a:cubicBezTo>
                  <a:cubicBezTo>
                    <a:pt x="183" y="85"/>
                    <a:pt x="183" y="84"/>
                    <a:pt x="183" y="84"/>
                  </a:cubicBezTo>
                  <a:cubicBezTo>
                    <a:pt x="182" y="83"/>
                    <a:pt x="181" y="82"/>
                    <a:pt x="180" y="81"/>
                  </a:cubicBezTo>
                  <a:cubicBezTo>
                    <a:pt x="178" y="79"/>
                    <a:pt x="175" y="77"/>
                    <a:pt x="174" y="73"/>
                  </a:cubicBezTo>
                  <a:cubicBezTo>
                    <a:pt x="173" y="70"/>
                    <a:pt x="172" y="67"/>
                    <a:pt x="169" y="64"/>
                  </a:cubicBezTo>
                  <a:cubicBezTo>
                    <a:pt x="166" y="61"/>
                    <a:pt x="162" y="63"/>
                    <a:pt x="160" y="66"/>
                  </a:cubicBezTo>
                  <a:cubicBezTo>
                    <a:pt x="157" y="73"/>
                    <a:pt x="158" y="80"/>
                    <a:pt x="157" y="87"/>
                  </a:cubicBezTo>
                  <a:cubicBezTo>
                    <a:pt x="157" y="90"/>
                    <a:pt x="157" y="93"/>
                    <a:pt x="156" y="96"/>
                  </a:cubicBezTo>
                  <a:cubicBezTo>
                    <a:pt x="156" y="91"/>
                    <a:pt x="155" y="85"/>
                    <a:pt x="154" y="80"/>
                  </a:cubicBezTo>
                  <a:cubicBezTo>
                    <a:pt x="154" y="73"/>
                    <a:pt x="153" y="67"/>
                    <a:pt x="153" y="60"/>
                  </a:cubicBezTo>
                  <a:cubicBezTo>
                    <a:pt x="153" y="58"/>
                    <a:pt x="152" y="55"/>
                    <a:pt x="152" y="53"/>
                  </a:cubicBezTo>
                  <a:cubicBezTo>
                    <a:pt x="152" y="50"/>
                    <a:pt x="154" y="51"/>
                    <a:pt x="155" y="52"/>
                  </a:cubicBezTo>
                  <a:close/>
                  <a:moveTo>
                    <a:pt x="82" y="200"/>
                  </a:moveTo>
                  <a:cubicBezTo>
                    <a:pt x="80" y="194"/>
                    <a:pt x="79" y="189"/>
                    <a:pt x="75" y="185"/>
                  </a:cubicBezTo>
                  <a:cubicBezTo>
                    <a:pt x="77" y="179"/>
                    <a:pt x="75" y="171"/>
                    <a:pt x="75" y="165"/>
                  </a:cubicBezTo>
                  <a:cubicBezTo>
                    <a:pt x="75" y="157"/>
                    <a:pt x="75" y="149"/>
                    <a:pt x="77" y="141"/>
                  </a:cubicBezTo>
                  <a:cubicBezTo>
                    <a:pt x="80" y="126"/>
                    <a:pt x="87" y="113"/>
                    <a:pt x="93" y="99"/>
                  </a:cubicBezTo>
                  <a:cubicBezTo>
                    <a:pt x="97" y="91"/>
                    <a:pt x="100" y="83"/>
                    <a:pt x="104" y="77"/>
                  </a:cubicBezTo>
                  <a:cubicBezTo>
                    <a:pt x="108" y="70"/>
                    <a:pt x="114" y="64"/>
                    <a:pt x="118" y="58"/>
                  </a:cubicBezTo>
                  <a:cubicBezTo>
                    <a:pt x="123" y="52"/>
                    <a:pt x="128" y="45"/>
                    <a:pt x="137" y="45"/>
                  </a:cubicBezTo>
                  <a:cubicBezTo>
                    <a:pt x="142" y="45"/>
                    <a:pt x="148" y="45"/>
                    <a:pt x="151" y="48"/>
                  </a:cubicBezTo>
                  <a:cubicBezTo>
                    <a:pt x="151" y="48"/>
                    <a:pt x="150" y="49"/>
                    <a:pt x="150" y="50"/>
                  </a:cubicBezTo>
                  <a:cubicBezTo>
                    <a:pt x="148" y="56"/>
                    <a:pt x="149" y="64"/>
                    <a:pt x="150" y="70"/>
                  </a:cubicBezTo>
                  <a:cubicBezTo>
                    <a:pt x="151" y="84"/>
                    <a:pt x="153" y="97"/>
                    <a:pt x="156" y="111"/>
                  </a:cubicBezTo>
                  <a:cubicBezTo>
                    <a:pt x="156" y="111"/>
                    <a:pt x="156" y="112"/>
                    <a:pt x="155" y="113"/>
                  </a:cubicBezTo>
                  <a:cubicBezTo>
                    <a:pt x="152" y="121"/>
                    <a:pt x="156" y="132"/>
                    <a:pt x="157" y="140"/>
                  </a:cubicBezTo>
                  <a:cubicBezTo>
                    <a:pt x="158" y="153"/>
                    <a:pt x="160" y="167"/>
                    <a:pt x="163" y="180"/>
                  </a:cubicBezTo>
                  <a:cubicBezTo>
                    <a:pt x="163" y="182"/>
                    <a:pt x="164" y="185"/>
                    <a:pt x="165" y="187"/>
                  </a:cubicBezTo>
                  <a:cubicBezTo>
                    <a:pt x="163" y="184"/>
                    <a:pt x="162" y="180"/>
                    <a:pt x="159" y="177"/>
                  </a:cubicBezTo>
                  <a:cubicBezTo>
                    <a:pt x="155" y="173"/>
                    <a:pt x="150" y="171"/>
                    <a:pt x="146" y="169"/>
                  </a:cubicBezTo>
                  <a:cubicBezTo>
                    <a:pt x="145" y="169"/>
                    <a:pt x="144" y="169"/>
                    <a:pt x="143" y="168"/>
                  </a:cubicBezTo>
                  <a:cubicBezTo>
                    <a:pt x="144" y="162"/>
                    <a:pt x="141" y="156"/>
                    <a:pt x="141" y="150"/>
                  </a:cubicBezTo>
                  <a:cubicBezTo>
                    <a:pt x="140" y="142"/>
                    <a:pt x="139" y="135"/>
                    <a:pt x="139" y="128"/>
                  </a:cubicBezTo>
                  <a:cubicBezTo>
                    <a:pt x="140" y="127"/>
                    <a:pt x="138" y="127"/>
                    <a:pt x="138" y="128"/>
                  </a:cubicBezTo>
                  <a:cubicBezTo>
                    <a:pt x="137" y="135"/>
                    <a:pt x="138" y="143"/>
                    <a:pt x="139" y="150"/>
                  </a:cubicBezTo>
                  <a:cubicBezTo>
                    <a:pt x="139" y="156"/>
                    <a:pt x="139" y="163"/>
                    <a:pt x="141" y="168"/>
                  </a:cubicBezTo>
                  <a:cubicBezTo>
                    <a:pt x="140" y="168"/>
                    <a:pt x="138" y="168"/>
                    <a:pt x="137" y="169"/>
                  </a:cubicBezTo>
                  <a:cubicBezTo>
                    <a:pt x="137" y="169"/>
                    <a:pt x="137" y="169"/>
                    <a:pt x="136" y="169"/>
                  </a:cubicBezTo>
                  <a:cubicBezTo>
                    <a:pt x="134" y="171"/>
                    <a:pt x="133" y="174"/>
                    <a:pt x="132" y="177"/>
                  </a:cubicBezTo>
                  <a:cubicBezTo>
                    <a:pt x="132" y="176"/>
                    <a:pt x="131" y="174"/>
                    <a:pt x="131" y="173"/>
                  </a:cubicBezTo>
                  <a:cubicBezTo>
                    <a:pt x="130" y="170"/>
                    <a:pt x="130" y="166"/>
                    <a:pt x="130" y="163"/>
                  </a:cubicBezTo>
                  <a:cubicBezTo>
                    <a:pt x="130" y="156"/>
                    <a:pt x="129" y="149"/>
                    <a:pt x="129" y="142"/>
                  </a:cubicBezTo>
                  <a:cubicBezTo>
                    <a:pt x="128" y="137"/>
                    <a:pt x="128" y="132"/>
                    <a:pt x="128" y="127"/>
                  </a:cubicBezTo>
                  <a:cubicBezTo>
                    <a:pt x="128" y="124"/>
                    <a:pt x="128" y="120"/>
                    <a:pt x="128" y="117"/>
                  </a:cubicBezTo>
                  <a:cubicBezTo>
                    <a:pt x="127" y="113"/>
                    <a:pt x="127" y="108"/>
                    <a:pt x="126" y="104"/>
                  </a:cubicBezTo>
                  <a:cubicBezTo>
                    <a:pt x="126" y="100"/>
                    <a:pt x="126" y="96"/>
                    <a:pt x="126" y="93"/>
                  </a:cubicBezTo>
                  <a:cubicBezTo>
                    <a:pt x="126" y="92"/>
                    <a:pt x="126" y="92"/>
                    <a:pt x="126" y="93"/>
                  </a:cubicBezTo>
                  <a:cubicBezTo>
                    <a:pt x="123" y="101"/>
                    <a:pt x="128" y="109"/>
                    <a:pt x="126" y="117"/>
                  </a:cubicBezTo>
                  <a:cubicBezTo>
                    <a:pt x="124" y="122"/>
                    <a:pt x="126" y="127"/>
                    <a:pt x="126" y="131"/>
                  </a:cubicBezTo>
                  <a:cubicBezTo>
                    <a:pt x="126" y="136"/>
                    <a:pt x="126" y="141"/>
                    <a:pt x="127" y="146"/>
                  </a:cubicBezTo>
                  <a:cubicBezTo>
                    <a:pt x="127" y="153"/>
                    <a:pt x="127" y="161"/>
                    <a:pt x="128" y="169"/>
                  </a:cubicBezTo>
                  <a:cubicBezTo>
                    <a:pt x="128" y="172"/>
                    <a:pt x="128" y="178"/>
                    <a:pt x="132" y="180"/>
                  </a:cubicBezTo>
                  <a:cubicBezTo>
                    <a:pt x="130" y="187"/>
                    <a:pt x="131" y="194"/>
                    <a:pt x="132" y="200"/>
                  </a:cubicBezTo>
                  <a:cubicBezTo>
                    <a:pt x="132" y="202"/>
                    <a:pt x="133" y="204"/>
                    <a:pt x="133" y="206"/>
                  </a:cubicBezTo>
                  <a:cubicBezTo>
                    <a:pt x="127" y="204"/>
                    <a:pt x="119" y="207"/>
                    <a:pt x="114" y="210"/>
                  </a:cubicBezTo>
                  <a:cubicBezTo>
                    <a:pt x="107" y="213"/>
                    <a:pt x="101" y="216"/>
                    <a:pt x="95" y="219"/>
                  </a:cubicBezTo>
                  <a:cubicBezTo>
                    <a:pt x="91" y="220"/>
                    <a:pt x="88" y="220"/>
                    <a:pt x="85" y="220"/>
                  </a:cubicBezTo>
                  <a:cubicBezTo>
                    <a:pt x="84" y="213"/>
                    <a:pt x="84" y="206"/>
                    <a:pt x="82" y="200"/>
                  </a:cubicBezTo>
                  <a:close/>
                  <a:moveTo>
                    <a:pt x="85" y="234"/>
                  </a:moveTo>
                  <a:cubicBezTo>
                    <a:pt x="85" y="231"/>
                    <a:pt x="85" y="227"/>
                    <a:pt x="85" y="224"/>
                  </a:cubicBezTo>
                  <a:cubicBezTo>
                    <a:pt x="92" y="225"/>
                    <a:pt x="99" y="221"/>
                    <a:pt x="106" y="218"/>
                  </a:cubicBezTo>
                  <a:cubicBezTo>
                    <a:pt x="114" y="214"/>
                    <a:pt x="125" y="206"/>
                    <a:pt x="134" y="210"/>
                  </a:cubicBezTo>
                  <a:cubicBezTo>
                    <a:pt x="134" y="211"/>
                    <a:pt x="135" y="212"/>
                    <a:pt x="135" y="213"/>
                  </a:cubicBezTo>
                  <a:cubicBezTo>
                    <a:pt x="130" y="211"/>
                    <a:pt x="121" y="217"/>
                    <a:pt x="118" y="220"/>
                  </a:cubicBezTo>
                  <a:cubicBezTo>
                    <a:pt x="113" y="224"/>
                    <a:pt x="108" y="230"/>
                    <a:pt x="103" y="235"/>
                  </a:cubicBezTo>
                  <a:cubicBezTo>
                    <a:pt x="99" y="238"/>
                    <a:pt x="96" y="241"/>
                    <a:pt x="91" y="242"/>
                  </a:cubicBezTo>
                  <a:cubicBezTo>
                    <a:pt x="89" y="243"/>
                    <a:pt x="88" y="243"/>
                    <a:pt x="87" y="244"/>
                  </a:cubicBezTo>
                  <a:cubicBezTo>
                    <a:pt x="86" y="241"/>
                    <a:pt x="86" y="237"/>
                    <a:pt x="85" y="234"/>
                  </a:cubicBezTo>
                  <a:close/>
                  <a:moveTo>
                    <a:pt x="106" y="312"/>
                  </a:moveTo>
                  <a:cubicBezTo>
                    <a:pt x="106" y="311"/>
                    <a:pt x="105" y="311"/>
                    <a:pt x="105" y="310"/>
                  </a:cubicBezTo>
                  <a:cubicBezTo>
                    <a:pt x="105" y="310"/>
                    <a:pt x="106" y="310"/>
                    <a:pt x="106" y="310"/>
                  </a:cubicBezTo>
                  <a:cubicBezTo>
                    <a:pt x="107" y="311"/>
                    <a:pt x="108" y="311"/>
                    <a:pt x="108" y="311"/>
                  </a:cubicBezTo>
                  <a:cubicBezTo>
                    <a:pt x="108" y="311"/>
                    <a:pt x="108" y="311"/>
                    <a:pt x="107" y="311"/>
                  </a:cubicBezTo>
                  <a:cubicBezTo>
                    <a:pt x="107" y="311"/>
                    <a:pt x="106" y="311"/>
                    <a:pt x="106" y="312"/>
                  </a:cubicBezTo>
                  <a:close/>
                  <a:moveTo>
                    <a:pt x="117" y="337"/>
                  </a:moveTo>
                  <a:cubicBezTo>
                    <a:pt x="114" y="329"/>
                    <a:pt x="111" y="322"/>
                    <a:pt x="107" y="315"/>
                  </a:cubicBezTo>
                  <a:cubicBezTo>
                    <a:pt x="107" y="315"/>
                    <a:pt x="107" y="315"/>
                    <a:pt x="107" y="315"/>
                  </a:cubicBezTo>
                  <a:cubicBezTo>
                    <a:pt x="111" y="315"/>
                    <a:pt x="114" y="317"/>
                    <a:pt x="118" y="318"/>
                  </a:cubicBezTo>
                  <a:cubicBezTo>
                    <a:pt x="121" y="319"/>
                    <a:pt x="124" y="320"/>
                    <a:pt x="128" y="321"/>
                  </a:cubicBezTo>
                  <a:cubicBezTo>
                    <a:pt x="136" y="324"/>
                    <a:pt x="144" y="328"/>
                    <a:pt x="152" y="333"/>
                  </a:cubicBezTo>
                  <a:cubicBezTo>
                    <a:pt x="160" y="337"/>
                    <a:pt x="168" y="343"/>
                    <a:pt x="175" y="349"/>
                  </a:cubicBezTo>
                  <a:cubicBezTo>
                    <a:pt x="181" y="355"/>
                    <a:pt x="187" y="362"/>
                    <a:pt x="194" y="367"/>
                  </a:cubicBezTo>
                  <a:cubicBezTo>
                    <a:pt x="194" y="367"/>
                    <a:pt x="195" y="367"/>
                    <a:pt x="195" y="367"/>
                  </a:cubicBezTo>
                  <a:cubicBezTo>
                    <a:pt x="189" y="359"/>
                    <a:pt x="182" y="353"/>
                    <a:pt x="174" y="347"/>
                  </a:cubicBezTo>
                  <a:cubicBezTo>
                    <a:pt x="172" y="344"/>
                    <a:pt x="169" y="342"/>
                    <a:pt x="167" y="340"/>
                  </a:cubicBezTo>
                  <a:cubicBezTo>
                    <a:pt x="171" y="343"/>
                    <a:pt x="176" y="347"/>
                    <a:pt x="181" y="350"/>
                  </a:cubicBezTo>
                  <a:cubicBezTo>
                    <a:pt x="181" y="350"/>
                    <a:pt x="181" y="349"/>
                    <a:pt x="181" y="349"/>
                  </a:cubicBezTo>
                  <a:cubicBezTo>
                    <a:pt x="176" y="343"/>
                    <a:pt x="169" y="339"/>
                    <a:pt x="162" y="335"/>
                  </a:cubicBezTo>
                  <a:cubicBezTo>
                    <a:pt x="155" y="331"/>
                    <a:pt x="148" y="326"/>
                    <a:pt x="140" y="322"/>
                  </a:cubicBezTo>
                  <a:cubicBezTo>
                    <a:pt x="132" y="318"/>
                    <a:pt x="123" y="317"/>
                    <a:pt x="115" y="312"/>
                  </a:cubicBezTo>
                  <a:cubicBezTo>
                    <a:pt x="113" y="311"/>
                    <a:pt x="106" y="306"/>
                    <a:pt x="104" y="307"/>
                  </a:cubicBezTo>
                  <a:cubicBezTo>
                    <a:pt x="103" y="305"/>
                    <a:pt x="102" y="303"/>
                    <a:pt x="101" y="301"/>
                  </a:cubicBezTo>
                  <a:cubicBezTo>
                    <a:pt x="107" y="303"/>
                    <a:pt x="114" y="306"/>
                    <a:pt x="120" y="309"/>
                  </a:cubicBezTo>
                  <a:cubicBezTo>
                    <a:pt x="128" y="312"/>
                    <a:pt x="136" y="315"/>
                    <a:pt x="144" y="320"/>
                  </a:cubicBezTo>
                  <a:cubicBezTo>
                    <a:pt x="146" y="321"/>
                    <a:pt x="147" y="318"/>
                    <a:pt x="146" y="317"/>
                  </a:cubicBezTo>
                  <a:cubicBezTo>
                    <a:pt x="138" y="313"/>
                    <a:pt x="131" y="310"/>
                    <a:pt x="123" y="307"/>
                  </a:cubicBezTo>
                  <a:cubicBezTo>
                    <a:pt x="115" y="304"/>
                    <a:pt x="107" y="300"/>
                    <a:pt x="99" y="297"/>
                  </a:cubicBezTo>
                  <a:cubicBezTo>
                    <a:pt x="96" y="290"/>
                    <a:pt x="93" y="283"/>
                    <a:pt x="92" y="276"/>
                  </a:cubicBezTo>
                  <a:cubicBezTo>
                    <a:pt x="90" y="266"/>
                    <a:pt x="88" y="257"/>
                    <a:pt x="87" y="247"/>
                  </a:cubicBezTo>
                  <a:cubicBezTo>
                    <a:pt x="91" y="246"/>
                    <a:pt x="98" y="244"/>
                    <a:pt x="101" y="241"/>
                  </a:cubicBezTo>
                  <a:cubicBezTo>
                    <a:pt x="106" y="237"/>
                    <a:pt x="111" y="231"/>
                    <a:pt x="115" y="226"/>
                  </a:cubicBezTo>
                  <a:cubicBezTo>
                    <a:pt x="118" y="223"/>
                    <a:pt x="122" y="219"/>
                    <a:pt x="126" y="217"/>
                  </a:cubicBezTo>
                  <a:cubicBezTo>
                    <a:pt x="130" y="215"/>
                    <a:pt x="133" y="216"/>
                    <a:pt x="136" y="217"/>
                  </a:cubicBezTo>
                  <a:cubicBezTo>
                    <a:pt x="138" y="222"/>
                    <a:pt x="139" y="227"/>
                    <a:pt x="141" y="232"/>
                  </a:cubicBezTo>
                  <a:cubicBezTo>
                    <a:pt x="147" y="245"/>
                    <a:pt x="152" y="258"/>
                    <a:pt x="157" y="272"/>
                  </a:cubicBezTo>
                  <a:cubicBezTo>
                    <a:pt x="162" y="283"/>
                    <a:pt x="169" y="294"/>
                    <a:pt x="172" y="306"/>
                  </a:cubicBezTo>
                  <a:cubicBezTo>
                    <a:pt x="172" y="306"/>
                    <a:pt x="172" y="306"/>
                    <a:pt x="173" y="306"/>
                  </a:cubicBezTo>
                  <a:cubicBezTo>
                    <a:pt x="175" y="316"/>
                    <a:pt x="178" y="326"/>
                    <a:pt x="184" y="335"/>
                  </a:cubicBezTo>
                  <a:cubicBezTo>
                    <a:pt x="185" y="337"/>
                    <a:pt x="188" y="344"/>
                    <a:pt x="191" y="346"/>
                  </a:cubicBezTo>
                  <a:cubicBezTo>
                    <a:pt x="191" y="346"/>
                    <a:pt x="191" y="346"/>
                    <a:pt x="191" y="346"/>
                  </a:cubicBezTo>
                  <a:cubicBezTo>
                    <a:pt x="193" y="352"/>
                    <a:pt x="195" y="357"/>
                    <a:pt x="198" y="362"/>
                  </a:cubicBezTo>
                  <a:cubicBezTo>
                    <a:pt x="203" y="367"/>
                    <a:pt x="204" y="373"/>
                    <a:pt x="205" y="380"/>
                  </a:cubicBezTo>
                  <a:cubicBezTo>
                    <a:pt x="205" y="380"/>
                    <a:pt x="205" y="380"/>
                    <a:pt x="205" y="380"/>
                  </a:cubicBezTo>
                  <a:cubicBezTo>
                    <a:pt x="205" y="380"/>
                    <a:pt x="205" y="379"/>
                    <a:pt x="204" y="379"/>
                  </a:cubicBezTo>
                  <a:cubicBezTo>
                    <a:pt x="204" y="379"/>
                    <a:pt x="204" y="379"/>
                    <a:pt x="204" y="379"/>
                  </a:cubicBezTo>
                  <a:cubicBezTo>
                    <a:pt x="205" y="381"/>
                    <a:pt x="205" y="380"/>
                    <a:pt x="203" y="379"/>
                  </a:cubicBezTo>
                  <a:cubicBezTo>
                    <a:pt x="203" y="378"/>
                    <a:pt x="202" y="377"/>
                    <a:pt x="201" y="377"/>
                  </a:cubicBezTo>
                  <a:cubicBezTo>
                    <a:pt x="200" y="375"/>
                    <a:pt x="198" y="373"/>
                    <a:pt x="197" y="371"/>
                  </a:cubicBezTo>
                  <a:cubicBezTo>
                    <a:pt x="194" y="368"/>
                    <a:pt x="191" y="367"/>
                    <a:pt x="187" y="366"/>
                  </a:cubicBezTo>
                  <a:cubicBezTo>
                    <a:pt x="187" y="365"/>
                    <a:pt x="187" y="366"/>
                    <a:pt x="187" y="366"/>
                  </a:cubicBezTo>
                  <a:cubicBezTo>
                    <a:pt x="191" y="368"/>
                    <a:pt x="194" y="371"/>
                    <a:pt x="197" y="374"/>
                  </a:cubicBezTo>
                  <a:cubicBezTo>
                    <a:pt x="200" y="377"/>
                    <a:pt x="202" y="380"/>
                    <a:pt x="205" y="382"/>
                  </a:cubicBezTo>
                  <a:cubicBezTo>
                    <a:pt x="205" y="382"/>
                    <a:pt x="205" y="382"/>
                    <a:pt x="205" y="381"/>
                  </a:cubicBezTo>
                  <a:cubicBezTo>
                    <a:pt x="206" y="385"/>
                    <a:pt x="207" y="388"/>
                    <a:pt x="207" y="392"/>
                  </a:cubicBezTo>
                  <a:cubicBezTo>
                    <a:pt x="195" y="375"/>
                    <a:pt x="179" y="363"/>
                    <a:pt x="162" y="352"/>
                  </a:cubicBezTo>
                  <a:cubicBezTo>
                    <a:pt x="154" y="348"/>
                    <a:pt x="145" y="343"/>
                    <a:pt x="136" y="340"/>
                  </a:cubicBezTo>
                  <a:cubicBezTo>
                    <a:pt x="132" y="339"/>
                    <a:pt x="128" y="337"/>
                    <a:pt x="123" y="337"/>
                  </a:cubicBezTo>
                  <a:cubicBezTo>
                    <a:pt x="121" y="337"/>
                    <a:pt x="119" y="336"/>
                    <a:pt x="117" y="337"/>
                  </a:cubicBezTo>
                  <a:close/>
                  <a:moveTo>
                    <a:pt x="124" y="341"/>
                  </a:moveTo>
                  <a:cubicBezTo>
                    <a:pt x="129" y="342"/>
                    <a:pt x="133" y="343"/>
                    <a:pt x="137" y="344"/>
                  </a:cubicBezTo>
                  <a:cubicBezTo>
                    <a:pt x="146" y="348"/>
                    <a:pt x="154" y="352"/>
                    <a:pt x="161" y="356"/>
                  </a:cubicBezTo>
                  <a:cubicBezTo>
                    <a:pt x="170" y="361"/>
                    <a:pt x="179" y="366"/>
                    <a:pt x="186" y="373"/>
                  </a:cubicBezTo>
                  <a:cubicBezTo>
                    <a:pt x="194" y="380"/>
                    <a:pt x="200" y="388"/>
                    <a:pt x="207" y="395"/>
                  </a:cubicBezTo>
                  <a:cubicBezTo>
                    <a:pt x="207" y="397"/>
                    <a:pt x="208" y="399"/>
                    <a:pt x="208" y="400"/>
                  </a:cubicBezTo>
                  <a:cubicBezTo>
                    <a:pt x="209" y="405"/>
                    <a:pt x="210" y="410"/>
                    <a:pt x="210" y="416"/>
                  </a:cubicBezTo>
                  <a:cubicBezTo>
                    <a:pt x="208" y="416"/>
                    <a:pt x="207" y="418"/>
                    <a:pt x="206" y="421"/>
                  </a:cubicBezTo>
                  <a:cubicBezTo>
                    <a:pt x="201" y="434"/>
                    <a:pt x="207" y="451"/>
                    <a:pt x="211" y="463"/>
                  </a:cubicBezTo>
                  <a:cubicBezTo>
                    <a:pt x="213" y="469"/>
                    <a:pt x="215" y="474"/>
                    <a:pt x="217" y="480"/>
                  </a:cubicBezTo>
                  <a:cubicBezTo>
                    <a:pt x="218" y="485"/>
                    <a:pt x="219" y="489"/>
                    <a:pt x="221" y="493"/>
                  </a:cubicBezTo>
                  <a:cubicBezTo>
                    <a:pt x="225" y="502"/>
                    <a:pt x="232" y="510"/>
                    <a:pt x="236" y="519"/>
                  </a:cubicBezTo>
                  <a:cubicBezTo>
                    <a:pt x="241" y="528"/>
                    <a:pt x="243" y="538"/>
                    <a:pt x="248" y="547"/>
                  </a:cubicBezTo>
                  <a:cubicBezTo>
                    <a:pt x="249" y="549"/>
                    <a:pt x="251" y="551"/>
                    <a:pt x="252" y="553"/>
                  </a:cubicBezTo>
                  <a:cubicBezTo>
                    <a:pt x="251" y="552"/>
                    <a:pt x="251" y="552"/>
                    <a:pt x="250" y="551"/>
                  </a:cubicBezTo>
                  <a:cubicBezTo>
                    <a:pt x="244" y="545"/>
                    <a:pt x="239" y="541"/>
                    <a:pt x="233" y="535"/>
                  </a:cubicBezTo>
                  <a:cubicBezTo>
                    <a:pt x="223" y="525"/>
                    <a:pt x="213" y="515"/>
                    <a:pt x="206" y="502"/>
                  </a:cubicBezTo>
                  <a:cubicBezTo>
                    <a:pt x="200" y="489"/>
                    <a:pt x="196" y="476"/>
                    <a:pt x="192" y="462"/>
                  </a:cubicBezTo>
                  <a:cubicBezTo>
                    <a:pt x="189" y="450"/>
                    <a:pt x="186" y="438"/>
                    <a:pt x="178" y="429"/>
                  </a:cubicBezTo>
                  <a:cubicBezTo>
                    <a:pt x="178" y="428"/>
                    <a:pt x="178" y="428"/>
                    <a:pt x="178" y="428"/>
                  </a:cubicBezTo>
                  <a:cubicBezTo>
                    <a:pt x="177" y="425"/>
                    <a:pt x="177" y="421"/>
                    <a:pt x="176" y="417"/>
                  </a:cubicBezTo>
                  <a:cubicBezTo>
                    <a:pt x="174" y="413"/>
                    <a:pt x="172" y="409"/>
                    <a:pt x="170" y="405"/>
                  </a:cubicBezTo>
                  <a:cubicBezTo>
                    <a:pt x="164" y="397"/>
                    <a:pt x="157" y="389"/>
                    <a:pt x="151" y="381"/>
                  </a:cubicBezTo>
                  <a:cubicBezTo>
                    <a:pt x="148" y="377"/>
                    <a:pt x="145" y="372"/>
                    <a:pt x="142" y="368"/>
                  </a:cubicBezTo>
                  <a:cubicBezTo>
                    <a:pt x="139" y="363"/>
                    <a:pt x="137" y="359"/>
                    <a:pt x="134" y="355"/>
                  </a:cubicBezTo>
                  <a:cubicBezTo>
                    <a:pt x="129" y="350"/>
                    <a:pt x="124" y="346"/>
                    <a:pt x="119" y="341"/>
                  </a:cubicBezTo>
                  <a:cubicBezTo>
                    <a:pt x="121" y="341"/>
                    <a:pt x="123" y="341"/>
                    <a:pt x="124" y="341"/>
                  </a:cubicBezTo>
                  <a:close/>
                  <a:moveTo>
                    <a:pt x="103" y="382"/>
                  </a:moveTo>
                  <a:cubicBezTo>
                    <a:pt x="103" y="382"/>
                    <a:pt x="104" y="383"/>
                    <a:pt x="105" y="383"/>
                  </a:cubicBezTo>
                  <a:cubicBezTo>
                    <a:pt x="105" y="383"/>
                    <a:pt x="106" y="384"/>
                    <a:pt x="107" y="384"/>
                  </a:cubicBezTo>
                  <a:cubicBezTo>
                    <a:pt x="108" y="385"/>
                    <a:pt x="109" y="385"/>
                    <a:pt x="110" y="385"/>
                  </a:cubicBezTo>
                  <a:cubicBezTo>
                    <a:pt x="112" y="386"/>
                    <a:pt x="116" y="386"/>
                    <a:pt x="117" y="384"/>
                  </a:cubicBezTo>
                  <a:cubicBezTo>
                    <a:pt x="118" y="377"/>
                    <a:pt x="110" y="372"/>
                    <a:pt x="109" y="366"/>
                  </a:cubicBezTo>
                  <a:cubicBezTo>
                    <a:pt x="115" y="372"/>
                    <a:pt x="118" y="380"/>
                    <a:pt x="125" y="384"/>
                  </a:cubicBezTo>
                  <a:cubicBezTo>
                    <a:pt x="127" y="385"/>
                    <a:pt x="128" y="384"/>
                    <a:pt x="128" y="382"/>
                  </a:cubicBezTo>
                  <a:cubicBezTo>
                    <a:pt x="127" y="379"/>
                    <a:pt x="126" y="377"/>
                    <a:pt x="130" y="377"/>
                  </a:cubicBezTo>
                  <a:cubicBezTo>
                    <a:pt x="130" y="377"/>
                    <a:pt x="132" y="377"/>
                    <a:pt x="132" y="376"/>
                  </a:cubicBezTo>
                  <a:cubicBezTo>
                    <a:pt x="134" y="373"/>
                    <a:pt x="133" y="370"/>
                    <a:pt x="132" y="367"/>
                  </a:cubicBezTo>
                  <a:cubicBezTo>
                    <a:pt x="130" y="363"/>
                    <a:pt x="128" y="357"/>
                    <a:pt x="125" y="353"/>
                  </a:cubicBezTo>
                  <a:cubicBezTo>
                    <a:pt x="125" y="352"/>
                    <a:pt x="123" y="350"/>
                    <a:pt x="121" y="348"/>
                  </a:cubicBezTo>
                  <a:cubicBezTo>
                    <a:pt x="125" y="351"/>
                    <a:pt x="128" y="354"/>
                    <a:pt x="131" y="358"/>
                  </a:cubicBezTo>
                  <a:cubicBezTo>
                    <a:pt x="138" y="366"/>
                    <a:pt x="143" y="376"/>
                    <a:pt x="149" y="385"/>
                  </a:cubicBezTo>
                  <a:cubicBezTo>
                    <a:pt x="155" y="393"/>
                    <a:pt x="162" y="400"/>
                    <a:pt x="168" y="408"/>
                  </a:cubicBezTo>
                  <a:cubicBezTo>
                    <a:pt x="171" y="413"/>
                    <a:pt x="172" y="417"/>
                    <a:pt x="174" y="422"/>
                  </a:cubicBezTo>
                  <a:cubicBezTo>
                    <a:pt x="174" y="425"/>
                    <a:pt x="175" y="427"/>
                    <a:pt x="176" y="429"/>
                  </a:cubicBezTo>
                  <a:cubicBezTo>
                    <a:pt x="176" y="429"/>
                    <a:pt x="176" y="429"/>
                    <a:pt x="176" y="429"/>
                  </a:cubicBezTo>
                  <a:cubicBezTo>
                    <a:pt x="172" y="435"/>
                    <a:pt x="176" y="442"/>
                    <a:pt x="176" y="448"/>
                  </a:cubicBezTo>
                  <a:cubicBezTo>
                    <a:pt x="175" y="448"/>
                    <a:pt x="174" y="447"/>
                    <a:pt x="173" y="446"/>
                  </a:cubicBezTo>
                  <a:cubicBezTo>
                    <a:pt x="172" y="446"/>
                    <a:pt x="171" y="446"/>
                    <a:pt x="171" y="447"/>
                  </a:cubicBezTo>
                  <a:cubicBezTo>
                    <a:pt x="170" y="449"/>
                    <a:pt x="170" y="451"/>
                    <a:pt x="170" y="452"/>
                  </a:cubicBezTo>
                  <a:cubicBezTo>
                    <a:pt x="169" y="455"/>
                    <a:pt x="168" y="456"/>
                    <a:pt x="165" y="455"/>
                  </a:cubicBezTo>
                  <a:cubicBezTo>
                    <a:pt x="163" y="453"/>
                    <a:pt x="160" y="451"/>
                    <a:pt x="157" y="451"/>
                  </a:cubicBezTo>
                  <a:cubicBezTo>
                    <a:pt x="157" y="451"/>
                    <a:pt x="157" y="451"/>
                    <a:pt x="156" y="451"/>
                  </a:cubicBezTo>
                  <a:cubicBezTo>
                    <a:pt x="158" y="445"/>
                    <a:pt x="156" y="438"/>
                    <a:pt x="154" y="433"/>
                  </a:cubicBezTo>
                  <a:cubicBezTo>
                    <a:pt x="152" y="427"/>
                    <a:pt x="148" y="420"/>
                    <a:pt x="144" y="415"/>
                  </a:cubicBezTo>
                  <a:cubicBezTo>
                    <a:pt x="139" y="408"/>
                    <a:pt x="131" y="403"/>
                    <a:pt x="123" y="400"/>
                  </a:cubicBezTo>
                  <a:cubicBezTo>
                    <a:pt x="119" y="399"/>
                    <a:pt x="116" y="398"/>
                    <a:pt x="113" y="396"/>
                  </a:cubicBezTo>
                  <a:cubicBezTo>
                    <a:pt x="111" y="394"/>
                    <a:pt x="110" y="392"/>
                    <a:pt x="109" y="391"/>
                  </a:cubicBezTo>
                  <a:cubicBezTo>
                    <a:pt x="107" y="388"/>
                    <a:pt x="104" y="386"/>
                    <a:pt x="101" y="384"/>
                  </a:cubicBezTo>
                  <a:cubicBezTo>
                    <a:pt x="101" y="384"/>
                    <a:pt x="101" y="384"/>
                    <a:pt x="101" y="384"/>
                  </a:cubicBezTo>
                  <a:cubicBezTo>
                    <a:pt x="100" y="382"/>
                    <a:pt x="101" y="381"/>
                    <a:pt x="103" y="382"/>
                  </a:cubicBezTo>
                  <a:close/>
                  <a:moveTo>
                    <a:pt x="153" y="452"/>
                  </a:moveTo>
                  <a:cubicBezTo>
                    <a:pt x="152" y="453"/>
                    <a:pt x="152" y="453"/>
                    <a:pt x="151" y="454"/>
                  </a:cubicBezTo>
                  <a:cubicBezTo>
                    <a:pt x="150" y="449"/>
                    <a:pt x="148" y="445"/>
                    <a:pt x="146" y="441"/>
                  </a:cubicBezTo>
                  <a:cubicBezTo>
                    <a:pt x="144" y="436"/>
                    <a:pt x="142" y="432"/>
                    <a:pt x="140" y="428"/>
                  </a:cubicBezTo>
                  <a:cubicBezTo>
                    <a:pt x="138" y="424"/>
                    <a:pt x="136" y="419"/>
                    <a:pt x="134" y="415"/>
                  </a:cubicBezTo>
                  <a:cubicBezTo>
                    <a:pt x="134" y="413"/>
                    <a:pt x="133" y="411"/>
                    <a:pt x="132" y="409"/>
                  </a:cubicBezTo>
                  <a:cubicBezTo>
                    <a:pt x="135" y="411"/>
                    <a:pt x="138" y="413"/>
                    <a:pt x="140" y="416"/>
                  </a:cubicBezTo>
                  <a:cubicBezTo>
                    <a:pt x="148" y="425"/>
                    <a:pt x="156" y="439"/>
                    <a:pt x="153" y="452"/>
                  </a:cubicBezTo>
                  <a:close/>
                  <a:moveTo>
                    <a:pt x="101" y="389"/>
                  </a:moveTo>
                  <a:cubicBezTo>
                    <a:pt x="101" y="389"/>
                    <a:pt x="101" y="389"/>
                    <a:pt x="101" y="389"/>
                  </a:cubicBezTo>
                  <a:cubicBezTo>
                    <a:pt x="106" y="393"/>
                    <a:pt x="110" y="400"/>
                    <a:pt x="116" y="402"/>
                  </a:cubicBezTo>
                  <a:cubicBezTo>
                    <a:pt x="118" y="409"/>
                    <a:pt x="119" y="414"/>
                    <a:pt x="116" y="421"/>
                  </a:cubicBezTo>
                  <a:cubicBezTo>
                    <a:pt x="115" y="424"/>
                    <a:pt x="114" y="427"/>
                    <a:pt x="112" y="429"/>
                  </a:cubicBezTo>
                  <a:cubicBezTo>
                    <a:pt x="112" y="430"/>
                    <a:pt x="111" y="430"/>
                    <a:pt x="111" y="430"/>
                  </a:cubicBezTo>
                  <a:cubicBezTo>
                    <a:pt x="110" y="425"/>
                    <a:pt x="103" y="419"/>
                    <a:pt x="101" y="414"/>
                  </a:cubicBezTo>
                  <a:cubicBezTo>
                    <a:pt x="94" y="405"/>
                    <a:pt x="96" y="393"/>
                    <a:pt x="92" y="383"/>
                  </a:cubicBezTo>
                  <a:cubicBezTo>
                    <a:pt x="95" y="385"/>
                    <a:pt x="98" y="387"/>
                    <a:pt x="101" y="389"/>
                  </a:cubicBezTo>
                  <a:close/>
                  <a:moveTo>
                    <a:pt x="108" y="433"/>
                  </a:moveTo>
                  <a:cubicBezTo>
                    <a:pt x="108" y="433"/>
                    <a:pt x="108" y="433"/>
                    <a:pt x="108" y="434"/>
                  </a:cubicBezTo>
                  <a:cubicBezTo>
                    <a:pt x="107" y="433"/>
                    <a:pt x="107" y="433"/>
                    <a:pt x="107" y="433"/>
                  </a:cubicBezTo>
                  <a:cubicBezTo>
                    <a:pt x="102" y="428"/>
                    <a:pt x="96" y="426"/>
                    <a:pt x="92" y="421"/>
                  </a:cubicBezTo>
                  <a:cubicBezTo>
                    <a:pt x="82" y="411"/>
                    <a:pt x="73" y="401"/>
                    <a:pt x="67" y="388"/>
                  </a:cubicBezTo>
                  <a:cubicBezTo>
                    <a:pt x="63" y="379"/>
                    <a:pt x="58" y="370"/>
                    <a:pt x="53" y="362"/>
                  </a:cubicBezTo>
                  <a:cubicBezTo>
                    <a:pt x="54" y="362"/>
                    <a:pt x="54" y="362"/>
                    <a:pt x="55" y="363"/>
                  </a:cubicBezTo>
                  <a:cubicBezTo>
                    <a:pt x="59" y="364"/>
                    <a:pt x="63" y="365"/>
                    <a:pt x="66" y="367"/>
                  </a:cubicBezTo>
                  <a:cubicBezTo>
                    <a:pt x="69" y="368"/>
                    <a:pt x="72" y="370"/>
                    <a:pt x="75" y="372"/>
                  </a:cubicBezTo>
                  <a:cubicBezTo>
                    <a:pt x="80" y="375"/>
                    <a:pt x="84" y="377"/>
                    <a:pt x="88" y="380"/>
                  </a:cubicBezTo>
                  <a:cubicBezTo>
                    <a:pt x="87" y="381"/>
                    <a:pt x="87" y="381"/>
                    <a:pt x="88" y="382"/>
                  </a:cubicBezTo>
                  <a:cubicBezTo>
                    <a:pt x="92" y="391"/>
                    <a:pt x="90" y="402"/>
                    <a:pt x="95" y="411"/>
                  </a:cubicBezTo>
                  <a:cubicBezTo>
                    <a:pt x="97" y="415"/>
                    <a:pt x="100" y="418"/>
                    <a:pt x="102" y="421"/>
                  </a:cubicBezTo>
                  <a:cubicBezTo>
                    <a:pt x="103" y="422"/>
                    <a:pt x="104" y="424"/>
                    <a:pt x="105" y="425"/>
                  </a:cubicBezTo>
                  <a:cubicBezTo>
                    <a:pt x="105" y="425"/>
                    <a:pt x="105" y="425"/>
                    <a:pt x="105" y="425"/>
                  </a:cubicBezTo>
                  <a:cubicBezTo>
                    <a:pt x="105" y="426"/>
                    <a:pt x="106" y="427"/>
                    <a:pt x="106" y="428"/>
                  </a:cubicBezTo>
                  <a:cubicBezTo>
                    <a:pt x="106" y="429"/>
                    <a:pt x="106" y="430"/>
                    <a:pt x="107" y="431"/>
                  </a:cubicBezTo>
                  <a:cubicBezTo>
                    <a:pt x="107" y="431"/>
                    <a:pt x="107" y="431"/>
                    <a:pt x="107" y="431"/>
                  </a:cubicBezTo>
                  <a:cubicBezTo>
                    <a:pt x="108" y="430"/>
                    <a:pt x="108" y="429"/>
                    <a:pt x="107" y="428"/>
                  </a:cubicBezTo>
                  <a:cubicBezTo>
                    <a:pt x="108" y="430"/>
                    <a:pt x="109" y="432"/>
                    <a:pt x="108" y="433"/>
                  </a:cubicBezTo>
                  <a:close/>
                  <a:moveTo>
                    <a:pt x="132" y="482"/>
                  </a:moveTo>
                  <a:cubicBezTo>
                    <a:pt x="131" y="477"/>
                    <a:pt x="129" y="472"/>
                    <a:pt x="127" y="468"/>
                  </a:cubicBezTo>
                  <a:cubicBezTo>
                    <a:pt x="125" y="462"/>
                    <a:pt x="123" y="456"/>
                    <a:pt x="120" y="450"/>
                  </a:cubicBezTo>
                  <a:cubicBezTo>
                    <a:pt x="117" y="446"/>
                    <a:pt x="114" y="440"/>
                    <a:pt x="110" y="436"/>
                  </a:cubicBezTo>
                  <a:cubicBezTo>
                    <a:pt x="115" y="434"/>
                    <a:pt x="118" y="425"/>
                    <a:pt x="120" y="421"/>
                  </a:cubicBezTo>
                  <a:cubicBezTo>
                    <a:pt x="122" y="414"/>
                    <a:pt x="121" y="408"/>
                    <a:pt x="118" y="403"/>
                  </a:cubicBezTo>
                  <a:cubicBezTo>
                    <a:pt x="122" y="404"/>
                    <a:pt x="125" y="405"/>
                    <a:pt x="128" y="407"/>
                  </a:cubicBezTo>
                  <a:cubicBezTo>
                    <a:pt x="128" y="407"/>
                    <a:pt x="128" y="407"/>
                    <a:pt x="128" y="407"/>
                  </a:cubicBezTo>
                  <a:cubicBezTo>
                    <a:pt x="128" y="410"/>
                    <a:pt x="130" y="414"/>
                    <a:pt x="131" y="416"/>
                  </a:cubicBezTo>
                  <a:cubicBezTo>
                    <a:pt x="133" y="421"/>
                    <a:pt x="136" y="426"/>
                    <a:pt x="138" y="430"/>
                  </a:cubicBezTo>
                  <a:cubicBezTo>
                    <a:pt x="140" y="436"/>
                    <a:pt x="143" y="441"/>
                    <a:pt x="145" y="446"/>
                  </a:cubicBezTo>
                  <a:cubicBezTo>
                    <a:pt x="147" y="450"/>
                    <a:pt x="148" y="454"/>
                    <a:pt x="150" y="459"/>
                  </a:cubicBezTo>
                  <a:cubicBezTo>
                    <a:pt x="150" y="459"/>
                    <a:pt x="150" y="459"/>
                    <a:pt x="150" y="459"/>
                  </a:cubicBezTo>
                  <a:cubicBezTo>
                    <a:pt x="150" y="459"/>
                    <a:pt x="150" y="459"/>
                    <a:pt x="150" y="460"/>
                  </a:cubicBezTo>
                  <a:cubicBezTo>
                    <a:pt x="150" y="463"/>
                    <a:pt x="151" y="466"/>
                    <a:pt x="152" y="470"/>
                  </a:cubicBezTo>
                  <a:cubicBezTo>
                    <a:pt x="152" y="470"/>
                    <a:pt x="152" y="470"/>
                    <a:pt x="152" y="470"/>
                  </a:cubicBezTo>
                  <a:cubicBezTo>
                    <a:pt x="147" y="472"/>
                    <a:pt x="142" y="474"/>
                    <a:pt x="138" y="477"/>
                  </a:cubicBezTo>
                  <a:cubicBezTo>
                    <a:pt x="136" y="479"/>
                    <a:pt x="134" y="480"/>
                    <a:pt x="132" y="482"/>
                  </a:cubicBezTo>
                  <a:close/>
                  <a:moveTo>
                    <a:pt x="263" y="609"/>
                  </a:moveTo>
                  <a:cubicBezTo>
                    <a:pt x="258" y="606"/>
                    <a:pt x="255" y="602"/>
                    <a:pt x="250" y="599"/>
                  </a:cubicBezTo>
                  <a:cubicBezTo>
                    <a:pt x="246" y="597"/>
                    <a:pt x="242" y="597"/>
                    <a:pt x="238" y="596"/>
                  </a:cubicBezTo>
                  <a:cubicBezTo>
                    <a:pt x="228" y="593"/>
                    <a:pt x="219" y="587"/>
                    <a:pt x="210" y="581"/>
                  </a:cubicBezTo>
                  <a:cubicBezTo>
                    <a:pt x="200" y="575"/>
                    <a:pt x="190" y="569"/>
                    <a:pt x="181" y="561"/>
                  </a:cubicBezTo>
                  <a:cubicBezTo>
                    <a:pt x="173" y="554"/>
                    <a:pt x="165" y="547"/>
                    <a:pt x="157" y="539"/>
                  </a:cubicBezTo>
                  <a:cubicBezTo>
                    <a:pt x="154" y="535"/>
                    <a:pt x="149" y="533"/>
                    <a:pt x="146" y="529"/>
                  </a:cubicBezTo>
                  <a:cubicBezTo>
                    <a:pt x="143" y="526"/>
                    <a:pt x="141" y="521"/>
                    <a:pt x="140" y="516"/>
                  </a:cubicBezTo>
                  <a:cubicBezTo>
                    <a:pt x="139" y="508"/>
                    <a:pt x="139" y="500"/>
                    <a:pt x="136" y="493"/>
                  </a:cubicBezTo>
                  <a:cubicBezTo>
                    <a:pt x="132" y="486"/>
                    <a:pt x="137" y="482"/>
                    <a:pt x="143" y="479"/>
                  </a:cubicBezTo>
                  <a:cubicBezTo>
                    <a:pt x="146" y="477"/>
                    <a:pt x="150" y="475"/>
                    <a:pt x="154" y="473"/>
                  </a:cubicBezTo>
                  <a:cubicBezTo>
                    <a:pt x="154" y="475"/>
                    <a:pt x="155" y="476"/>
                    <a:pt x="155" y="477"/>
                  </a:cubicBezTo>
                  <a:cubicBezTo>
                    <a:pt x="159" y="484"/>
                    <a:pt x="162" y="492"/>
                    <a:pt x="165" y="499"/>
                  </a:cubicBezTo>
                  <a:cubicBezTo>
                    <a:pt x="170" y="509"/>
                    <a:pt x="176" y="519"/>
                    <a:pt x="183" y="527"/>
                  </a:cubicBezTo>
                  <a:cubicBezTo>
                    <a:pt x="190" y="536"/>
                    <a:pt x="199" y="543"/>
                    <a:pt x="208" y="551"/>
                  </a:cubicBezTo>
                  <a:cubicBezTo>
                    <a:pt x="216" y="560"/>
                    <a:pt x="225" y="568"/>
                    <a:pt x="233" y="577"/>
                  </a:cubicBezTo>
                  <a:cubicBezTo>
                    <a:pt x="238" y="584"/>
                    <a:pt x="244" y="592"/>
                    <a:pt x="253" y="594"/>
                  </a:cubicBezTo>
                  <a:cubicBezTo>
                    <a:pt x="255" y="594"/>
                    <a:pt x="256" y="591"/>
                    <a:pt x="254" y="590"/>
                  </a:cubicBezTo>
                  <a:cubicBezTo>
                    <a:pt x="244" y="587"/>
                    <a:pt x="238" y="577"/>
                    <a:pt x="231" y="570"/>
                  </a:cubicBezTo>
                  <a:cubicBezTo>
                    <a:pt x="224" y="562"/>
                    <a:pt x="216" y="553"/>
                    <a:pt x="207" y="546"/>
                  </a:cubicBezTo>
                  <a:cubicBezTo>
                    <a:pt x="199" y="538"/>
                    <a:pt x="191" y="531"/>
                    <a:pt x="184" y="523"/>
                  </a:cubicBezTo>
                  <a:cubicBezTo>
                    <a:pt x="184" y="522"/>
                    <a:pt x="183" y="521"/>
                    <a:pt x="183" y="520"/>
                  </a:cubicBezTo>
                  <a:cubicBezTo>
                    <a:pt x="185" y="523"/>
                    <a:pt x="187" y="524"/>
                    <a:pt x="189" y="527"/>
                  </a:cubicBezTo>
                  <a:cubicBezTo>
                    <a:pt x="193" y="530"/>
                    <a:pt x="197" y="534"/>
                    <a:pt x="201" y="536"/>
                  </a:cubicBezTo>
                  <a:cubicBezTo>
                    <a:pt x="202" y="537"/>
                    <a:pt x="202" y="536"/>
                    <a:pt x="202" y="536"/>
                  </a:cubicBezTo>
                  <a:cubicBezTo>
                    <a:pt x="194" y="530"/>
                    <a:pt x="188" y="522"/>
                    <a:pt x="181" y="515"/>
                  </a:cubicBezTo>
                  <a:cubicBezTo>
                    <a:pt x="180" y="515"/>
                    <a:pt x="180" y="515"/>
                    <a:pt x="180" y="516"/>
                  </a:cubicBezTo>
                  <a:cubicBezTo>
                    <a:pt x="180" y="517"/>
                    <a:pt x="181" y="518"/>
                    <a:pt x="181" y="518"/>
                  </a:cubicBezTo>
                  <a:cubicBezTo>
                    <a:pt x="176" y="512"/>
                    <a:pt x="172" y="505"/>
                    <a:pt x="169" y="497"/>
                  </a:cubicBezTo>
                  <a:cubicBezTo>
                    <a:pt x="165" y="490"/>
                    <a:pt x="162" y="483"/>
                    <a:pt x="159" y="476"/>
                  </a:cubicBezTo>
                  <a:cubicBezTo>
                    <a:pt x="157" y="471"/>
                    <a:pt x="152" y="463"/>
                    <a:pt x="154" y="457"/>
                  </a:cubicBezTo>
                  <a:cubicBezTo>
                    <a:pt x="155" y="452"/>
                    <a:pt x="160" y="456"/>
                    <a:pt x="163" y="458"/>
                  </a:cubicBezTo>
                  <a:cubicBezTo>
                    <a:pt x="165" y="459"/>
                    <a:pt x="167" y="459"/>
                    <a:pt x="170" y="459"/>
                  </a:cubicBezTo>
                  <a:cubicBezTo>
                    <a:pt x="173" y="459"/>
                    <a:pt x="173" y="454"/>
                    <a:pt x="174" y="451"/>
                  </a:cubicBezTo>
                  <a:cubicBezTo>
                    <a:pt x="174" y="451"/>
                    <a:pt x="175" y="452"/>
                    <a:pt x="176" y="452"/>
                  </a:cubicBezTo>
                  <a:cubicBezTo>
                    <a:pt x="177" y="453"/>
                    <a:pt x="179" y="453"/>
                    <a:pt x="179" y="451"/>
                  </a:cubicBezTo>
                  <a:cubicBezTo>
                    <a:pt x="181" y="446"/>
                    <a:pt x="176" y="439"/>
                    <a:pt x="177" y="433"/>
                  </a:cubicBezTo>
                  <a:cubicBezTo>
                    <a:pt x="185" y="445"/>
                    <a:pt x="187" y="459"/>
                    <a:pt x="191" y="471"/>
                  </a:cubicBezTo>
                  <a:cubicBezTo>
                    <a:pt x="194" y="484"/>
                    <a:pt x="198" y="496"/>
                    <a:pt x="204" y="507"/>
                  </a:cubicBezTo>
                  <a:cubicBezTo>
                    <a:pt x="212" y="520"/>
                    <a:pt x="222" y="529"/>
                    <a:pt x="232" y="539"/>
                  </a:cubicBezTo>
                  <a:cubicBezTo>
                    <a:pt x="238" y="544"/>
                    <a:pt x="244" y="549"/>
                    <a:pt x="249" y="554"/>
                  </a:cubicBezTo>
                  <a:cubicBezTo>
                    <a:pt x="254" y="560"/>
                    <a:pt x="259" y="566"/>
                    <a:pt x="265" y="571"/>
                  </a:cubicBezTo>
                  <a:cubicBezTo>
                    <a:pt x="265" y="571"/>
                    <a:pt x="266" y="571"/>
                    <a:pt x="266" y="571"/>
                  </a:cubicBezTo>
                  <a:cubicBezTo>
                    <a:pt x="266" y="572"/>
                    <a:pt x="267" y="572"/>
                    <a:pt x="267" y="573"/>
                  </a:cubicBezTo>
                  <a:cubicBezTo>
                    <a:pt x="268" y="574"/>
                    <a:pt x="269" y="573"/>
                    <a:pt x="269" y="572"/>
                  </a:cubicBezTo>
                  <a:cubicBezTo>
                    <a:pt x="267" y="568"/>
                    <a:pt x="264" y="564"/>
                    <a:pt x="262" y="561"/>
                  </a:cubicBezTo>
                  <a:cubicBezTo>
                    <a:pt x="262" y="560"/>
                    <a:pt x="262" y="560"/>
                    <a:pt x="262" y="560"/>
                  </a:cubicBezTo>
                  <a:cubicBezTo>
                    <a:pt x="258" y="547"/>
                    <a:pt x="250" y="537"/>
                    <a:pt x="244" y="525"/>
                  </a:cubicBezTo>
                  <a:cubicBezTo>
                    <a:pt x="244" y="525"/>
                    <a:pt x="243" y="525"/>
                    <a:pt x="243" y="526"/>
                  </a:cubicBezTo>
                  <a:cubicBezTo>
                    <a:pt x="246" y="532"/>
                    <a:pt x="248" y="538"/>
                    <a:pt x="252" y="543"/>
                  </a:cubicBezTo>
                  <a:cubicBezTo>
                    <a:pt x="255" y="548"/>
                    <a:pt x="257" y="553"/>
                    <a:pt x="260" y="558"/>
                  </a:cubicBezTo>
                  <a:cubicBezTo>
                    <a:pt x="257" y="555"/>
                    <a:pt x="255" y="552"/>
                    <a:pt x="252" y="548"/>
                  </a:cubicBezTo>
                  <a:cubicBezTo>
                    <a:pt x="247" y="541"/>
                    <a:pt x="245" y="533"/>
                    <a:pt x="242" y="525"/>
                  </a:cubicBezTo>
                  <a:cubicBezTo>
                    <a:pt x="240" y="519"/>
                    <a:pt x="237" y="513"/>
                    <a:pt x="233" y="508"/>
                  </a:cubicBezTo>
                  <a:cubicBezTo>
                    <a:pt x="234" y="509"/>
                    <a:pt x="235" y="510"/>
                    <a:pt x="236" y="511"/>
                  </a:cubicBezTo>
                  <a:cubicBezTo>
                    <a:pt x="236" y="511"/>
                    <a:pt x="237" y="511"/>
                    <a:pt x="236" y="510"/>
                  </a:cubicBezTo>
                  <a:cubicBezTo>
                    <a:pt x="235" y="509"/>
                    <a:pt x="235" y="506"/>
                    <a:pt x="234" y="504"/>
                  </a:cubicBezTo>
                  <a:cubicBezTo>
                    <a:pt x="233" y="503"/>
                    <a:pt x="233" y="501"/>
                    <a:pt x="231" y="501"/>
                  </a:cubicBezTo>
                  <a:cubicBezTo>
                    <a:pt x="231" y="501"/>
                    <a:pt x="231" y="502"/>
                    <a:pt x="231" y="502"/>
                  </a:cubicBezTo>
                  <a:cubicBezTo>
                    <a:pt x="230" y="503"/>
                    <a:pt x="232" y="505"/>
                    <a:pt x="232" y="507"/>
                  </a:cubicBezTo>
                  <a:cubicBezTo>
                    <a:pt x="233" y="507"/>
                    <a:pt x="233" y="507"/>
                    <a:pt x="233" y="508"/>
                  </a:cubicBezTo>
                  <a:cubicBezTo>
                    <a:pt x="232" y="506"/>
                    <a:pt x="231" y="504"/>
                    <a:pt x="230" y="502"/>
                  </a:cubicBezTo>
                  <a:cubicBezTo>
                    <a:pt x="228" y="499"/>
                    <a:pt x="225" y="495"/>
                    <a:pt x="224" y="491"/>
                  </a:cubicBezTo>
                  <a:cubicBezTo>
                    <a:pt x="222" y="487"/>
                    <a:pt x="221" y="482"/>
                    <a:pt x="220" y="477"/>
                  </a:cubicBezTo>
                  <a:cubicBezTo>
                    <a:pt x="216" y="463"/>
                    <a:pt x="208" y="449"/>
                    <a:pt x="208" y="433"/>
                  </a:cubicBezTo>
                  <a:cubicBezTo>
                    <a:pt x="208" y="427"/>
                    <a:pt x="208" y="418"/>
                    <a:pt x="216" y="418"/>
                  </a:cubicBezTo>
                  <a:cubicBezTo>
                    <a:pt x="220" y="418"/>
                    <a:pt x="222" y="418"/>
                    <a:pt x="226" y="416"/>
                  </a:cubicBezTo>
                  <a:cubicBezTo>
                    <a:pt x="231" y="415"/>
                    <a:pt x="234" y="418"/>
                    <a:pt x="237" y="420"/>
                  </a:cubicBezTo>
                  <a:cubicBezTo>
                    <a:pt x="237" y="420"/>
                    <a:pt x="237" y="420"/>
                    <a:pt x="237" y="420"/>
                  </a:cubicBezTo>
                  <a:cubicBezTo>
                    <a:pt x="238" y="426"/>
                    <a:pt x="240" y="431"/>
                    <a:pt x="242" y="437"/>
                  </a:cubicBezTo>
                  <a:cubicBezTo>
                    <a:pt x="240" y="438"/>
                    <a:pt x="240" y="442"/>
                    <a:pt x="240" y="444"/>
                  </a:cubicBezTo>
                  <a:cubicBezTo>
                    <a:pt x="239" y="450"/>
                    <a:pt x="237" y="455"/>
                    <a:pt x="236" y="461"/>
                  </a:cubicBezTo>
                  <a:cubicBezTo>
                    <a:pt x="235" y="466"/>
                    <a:pt x="235" y="471"/>
                    <a:pt x="236" y="477"/>
                  </a:cubicBezTo>
                  <a:cubicBezTo>
                    <a:pt x="236" y="480"/>
                    <a:pt x="236" y="484"/>
                    <a:pt x="236" y="487"/>
                  </a:cubicBezTo>
                  <a:cubicBezTo>
                    <a:pt x="235" y="490"/>
                    <a:pt x="235" y="493"/>
                    <a:pt x="235" y="495"/>
                  </a:cubicBezTo>
                  <a:cubicBezTo>
                    <a:pt x="238" y="509"/>
                    <a:pt x="250" y="516"/>
                    <a:pt x="258" y="526"/>
                  </a:cubicBezTo>
                  <a:cubicBezTo>
                    <a:pt x="268" y="538"/>
                    <a:pt x="277" y="551"/>
                    <a:pt x="284" y="564"/>
                  </a:cubicBezTo>
                  <a:cubicBezTo>
                    <a:pt x="287" y="570"/>
                    <a:pt x="290" y="576"/>
                    <a:pt x="295" y="580"/>
                  </a:cubicBezTo>
                  <a:cubicBezTo>
                    <a:pt x="296" y="581"/>
                    <a:pt x="296" y="582"/>
                    <a:pt x="297" y="583"/>
                  </a:cubicBezTo>
                  <a:cubicBezTo>
                    <a:pt x="297" y="583"/>
                    <a:pt x="296" y="584"/>
                    <a:pt x="296" y="585"/>
                  </a:cubicBezTo>
                  <a:cubicBezTo>
                    <a:pt x="298" y="593"/>
                    <a:pt x="297" y="603"/>
                    <a:pt x="290" y="609"/>
                  </a:cubicBezTo>
                  <a:cubicBezTo>
                    <a:pt x="287" y="612"/>
                    <a:pt x="284" y="614"/>
                    <a:pt x="281" y="616"/>
                  </a:cubicBezTo>
                  <a:cubicBezTo>
                    <a:pt x="279" y="618"/>
                    <a:pt x="277" y="619"/>
                    <a:pt x="275" y="621"/>
                  </a:cubicBezTo>
                  <a:cubicBezTo>
                    <a:pt x="272" y="616"/>
                    <a:pt x="268" y="613"/>
                    <a:pt x="263" y="609"/>
                  </a:cubicBezTo>
                  <a:close/>
                  <a:moveTo>
                    <a:pt x="300" y="586"/>
                  </a:moveTo>
                  <a:cubicBezTo>
                    <a:pt x="300" y="586"/>
                    <a:pt x="300" y="587"/>
                    <a:pt x="301" y="587"/>
                  </a:cubicBezTo>
                  <a:cubicBezTo>
                    <a:pt x="303" y="592"/>
                    <a:pt x="304" y="598"/>
                    <a:pt x="301" y="604"/>
                  </a:cubicBezTo>
                  <a:cubicBezTo>
                    <a:pt x="299" y="610"/>
                    <a:pt x="295" y="614"/>
                    <a:pt x="290" y="618"/>
                  </a:cubicBezTo>
                  <a:cubicBezTo>
                    <a:pt x="289" y="619"/>
                    <a:pt x="290" y="620"/>
                    <a:pt x="290" y="619"/>
                  </a:cubicBezTo>
                  <a:cubicBezTo>
                    <a:pt x="300" y="617"/>
                    <a:pt x="306" y="602"/>
                    <a:pt x="305" y="591"/>
                  </a:cubicBezTo>
                  <a:cubicBezTo>
                    <a:pt x="306" y="593"/>
                    <a:pt x="308" y="595"/>
                    <a:pt x="309" y="598"/>
                  </a:cubicBezTo>
                  <a:cubicBezTo>
                    <a:pt x="311" y="600"/>
                    <a:pt x="313" y="602"/>
                    <a:pt x="315" y="605"/>
                  </a:cubicBezTo>
                  <a:cubicBezTo>
                    <a:pt x="314" y="614"/>
                    <a:pt x="307" y="621"/>
                    <a:pt x="299" y="623"/>
                  </a:cubicBezTo>
                  <a:cubicBezTo>
                    <a:pt x="293" y="624"/>
                    <a:pt x="284" y="624"/>
                    <a:pt x="279" y="622"/>
                  </a:cubicBezTo>
                  <a:cubicBezTo>
                    <a:pt x="282" y="620"/>
                    <a:pt x="285" y="619"/>
                    <a:pt x="288" y="616"/>
                  </a:cubicBezTo>
                  <a:cubicBezTo>
                    <a:pt x="291" y="614"/>
                    <a:pt x="295" y="610"/>
                    <a:pt x="297" y="606"/>
                  </a:cubicBezTo>
                  <a:cubicBezTo>
                    <a:pt x="300" y="600"/>
                    <a:pt x="301" y="593"/>
                    <a:pt x="300" y="586"/>
                  </a:cubicBezTo>
                  <a:close/>
                  <a:moveTo>
                    <a:pt x="390" y="734"/>
                  </a:moveTo>
                  <a:cubicBezTo>
                    <a:pt x="390" y="743"/>
                    <a:pt x="391" y="756"/>
                    <a:pt x="383" y="761"/>
                  </a:cubicBezTo>
                  <a:cubicBezTo>
                    <a:pt x="380" y="764"/>
                    <a:pt x="375" y="765"/>
                    <a:pt x="371" y="767"/>
                  </a:cubicBezTo>
                  <a:cubicBezTo>
                    <a:pt x="368" y="768"/>
                    <a:pt x="359" y="774"/>
                    <a:pt x="357" y="769"/>
                  </a:cubicBezTo>
                  <a:cubicBezTo>
                    <a:pt x="355" y="765"/>
                    <a:pt x="357" y="761"/>
                    <a:pt x="357" y="757"/>
                  </a:cubicBezTo>
                  <a:cubicBezTo>
                    <a:pt x="357" y="753"/>
                    <a:pt x="356" y="750"/>
                    <a:pt x="355" y="746"/>
                  </a:cubicBezTo>
                  <a:cubicBezTo>
                    <a:pt x="352" y="739"/>
                    <a:pt x="347" y="732"/>
                    <a:pt x="343" y="725"/>
                  </a:cubicBezTo>
                  <a:cubicBezTo>
                    <a:pt x="338" y="716"/>
                    <a:pt x="334" y="706"/>
                    <a:pt x="328" y="698"/>
                  </a:cubicBezTo>
                  <a:cubicBezTo>
                    <a:pt x="321" y="689"/>
                    <a:pt x="314" y="681"/>
                    <a:pt x="307" y="672"/>
                  </a:cubicBezTo>
                  <a:cubicBezTo>
                    <a:pt x="301" y="663"/>
                    <a:pt x="296" y="653"/>
                    <a:pt x="288" y="644"/>
                  </a:cubicBezTo>
                  <a:cubicBezTo>
                    <a:pt x="284" y="639"/>
                    <a:pt x="277" y="635"/>
                    <a:pt x="277" y="628"/>
                  </a:cubicBezTo>
                  <a:cubicBezTo>
                    <a:pt x="277" y="628"/>
                    <a:pt x="278" y="627"/>
                    <a:pt x="278" y="627"/>
                  </a:cubicBezTo>
                  <a:cubicBezTo>
                    <a:pt x="277" y="626"/>
                    <a:pt x="277" y="625"/>
                    <a:pt x="277" y="624"/>
                  </a:cubicBezTo>
                  <a:cubicBezTo>
                    <a:pt x="280" y="626"/>
                    <a:pt x="284" y="626"/>
                    <a:pt x="288" y="626"/>
                  </a:cubicBezTo>
                  <a:cubicBezTo>
                    <a:pt x="293" y="626"/>
                    <a:pt x="298" y="626"/>
                    <a:pt x="302" y="625"/>
                  </a:cubicBezTo>
                  <a:cubicBezTo>
                    <a:pt x="308" y="622"/>
                    <a:pt x="317" y="615"/>
                    <a:pt x="317" y="608"/>
                  </a:cubicBezTo>
                  <a:cubicBezTo>
                    <a:pt x="318" y="610"/>
                    <a:pt x="320" y="612"/>
                    <a:pt x="321" y="612"/>
                  </a:cubicBezTo>
                  <a:cubicBezTo>
                    <a:pt x="320" y="614"/>
                    <a:pt x="319" y="617"/>
                    <a:pt x="318" y="619"/>
                  </a:cubicBezTo>
                  <a:cubicBezTo>
                    <a:pt x="318" y="619"/>
                    <a:pt x="317" y="618"/>
                    <a:pt x="317" y="618"/>
                  </a:cubicBezTo>
                  <a:cubicBezTo>
                    <a:pt x="317" y="618"/>
                    <a:pt x="316" y="618"/>
                    <a:pt x="316" y="619"/>
                  </a:cubicBezTo>
                  <a:cubicBezTo>
                    <a:pt x="316" y="619"/>
                    <a:pt x="317" y="620"/>
                    <a:pt x="317" y="621"/>
                  </a:cubicBezTo>
                  <a:cubicBezTo>
                    <a:pt x="315" y="625"/>
                    <a:pt x="312" y="628"/>
                    <a:pt x="308" y="629"/>
                  </a:cubicBezTo>
                  <a:cubicBezTo>
                    <a:pt x="303" y="631"/>
                    <a:pt x="298" y="629"/>
                    <a:pt x="292" y="630"/>
                  </a:cubicBezTo>
                  <a:cubicBezTo>
                    <a:pt x="292" y="630"/>
                    <a:pt x="292" y="630"/>
                    <a:pt x="292" y="630"/>
                  </a:cubicBezTo>
                  <a:cubicBezTo>
                    <a:pt x="297" y="633"/>
                    <a:pt x="306" y="633"/>
                    <a:pt x="311" y="630"/>
                  </a:cubicBezTo>
                  <a:cubicBezTo>
                    <a:pt x="314" y="628"/>
                    <a:pt x="316" y="625"/>
                    <a:pt x="318" y="622"/>
                  </a:cubicBezTo>
                  <a:cubicBezTo>
                    <a:pt x="319" y="624"/>
                    <a:pt x="320" y="625"/>
                    <a:pt x="321" y="625"/>
                  </a:cubicBezTo>
                  <a:cubicBezTo>
                    <a:pt x="322" y="626"/>
                    <a:pt x="323" y="625"/>
                    <a:pt x="323" y="625"/>
                  </a:cubicBezTo>
                  <a:cubicBezTo>
                    <a:pt x="322" y="623"/>
                    <a:pt x="321" y="622"/>
                    <a:pt x="320" y="621"/>
                  </a:cubicBezTo>
                  <a:cubicBezTo>
                    <a:pt x="320" y="621"/>
                    <a:pt x="320" y="620"/>
                    <a:pt x="319" y="620"/>
                  </a:cubicBezTo>
                  <a:cubicBezTo>
                    <a:pt x="320" y="618"/>
                    <a:pt x="321" y="615"/>
                    <a:pt x="322" y="613"/>
                  </a:cubicBezTo>
                  <a:cubicBezTo>
                    <a:pt x="322" y="613"/>
                    <a:pt x="322" y="613"/>
                    <a:pt x="322" y="613"/>
                  </a:cubicBezTo>
                  <a:cubicBezTo>
                    <a:pt x="325" y="626"/>
                    <a:pt x="337" y="638"/>
                    <a:pt x="344" y="649"/>
                  </a:cubicBezTo>
                  <a:cubicBezTo>
                    <a:pt x="347" y="653"/>
                    <a:pt x="350" y="657"/>
                    <a:pt x="352" y="660"/>
                  </a:cubicBezTo>
                  <a:cubicBezTo>
                    <a:pt x="353" y="662"/>
                    <a:pt x="354" y="663"/>
                    <a:pt x="354" y="664"/>
                  </a:cubicBezTo>
                  <a:cubicBezTo>
                    <a:pt x="357" y="669"/>
                    <a:pt x="358" y="675"/>
                    <a:pt x="360" y="680"/>
                  </a:cubicBezTo>
                  <a:cubicBezTo>
                    <a:pt x="362" y="685"/>
                    <a:pt x="365" y="688"/>
                    <a:pt x="367" y="693"/>
                  </a:cubicBezTo>
                  <a:cubicBezTo>
                    <a:pt x="370" y="697"/>
                    <a:pt x="372" y="702"/>
                    <a:pt x="375" y="707"/>
                  </a:cubicBezTo>
                  <a:cubicBezTo>
                    <a:pt x="377" y="710"/>
                    <a:pt x="380" y="714"/>
                    <a:pt x="383" y="718"/>
                  </a:cubicBezTo>
                  <a:cubicBezTo>
                    <a:pt x="385" y="722"/>
                    <a:pt x="386" y="726"/>
                    <a:pt x="388" y="731"/>
                  </a:cubicBezTo>
                  <a:cubicBezTo>
                    <a:pt x="389" y="732"/>
                    <a:pt x="389" y="733"/>
                    <a:pt x="390" y="734"/>
                  </a:cubicBezTo>
                  <a:close/>
                  <a:moveTo>
                    <a:pt x="421" y="721"/>
                  </a:moveTo>
                  <a:cubicBezTo>
                    <a:pt x="421" y="721"/>
                    <a:pt x="421" y="721"/>
                    <a:pt x="421" y="721"/>
                  </a:cubicBezTo>
                  <a:cubicBezTo>
                    <a:pt x="416" y="728"/>
                    <a:pt x="406" y="731"/>
                    <a:pt x="398" y="727"/>
                  </a:cubicBezTo>
                  <a:cubicBezTo>
                    <a:pt x="392" y="723"/>
                    <a:pt x="388" y="718"/>
                    <a:pt x="385" y="712"/>
                  </a:cubicBezTo>
                  <a:cubicBezTo>
                    <a:pt x="380" y="702"/>
                    <a:pt x="376" y="693"/>
                    <a:pt x="371" y="683"/>
                  </a:cubicBezTo>
                  <a:cubicBezTo>
                    <a:pt x="371" y="685"/>
                    <a:pt x="372" y="686"/>
                    <a:pt x="373" y="686"/>
                  </a:cubicBezTo>
                  <a:cubicBezTo>
                    <a:pt x="374" y="686"/>
                    <a:pt x="374" y="686"/>
                    <a:pt x="374" y="686"/>
                  </a:cubicBezTo>
                  <a:cubicBezTo>
                    <a:pt x="373" y="682"/>
                    <a:pt x="372" y="678"/>
                    <a:pt x="369" y="676"/>
                  </a:cubicBezTo>
                  <a:cubicBezTo>
                    <a:pt x="368" y="675"/>
                    <a:pt x="368" y="676"/>
                    <a:pt x="368" y="676"/>
                  </a:cubicBezTo>
                  <a:cubicBezTo>
                    <a:pt x="368" y="677"/>
                    <a:pt x="368" y="679"/>
                    <a:pt x="369" y="680"/>
                  </a:cubicBezTo>
                  <a:cubicBezTo>
                    <a:pt x="368" y="679"/>
                    <a:pt x="367" y="678"/>
                    <a:pt x="367" y="676"/>
                  </a:cubicBezTo>
                  <a:cubicBezTo>
                    <a:pt x="360" y="665"/>
                    <a:pt x="353" y="653"/>
                    <a:pt x="344" y="642"/>
                  </a:cubicBezTo>
                  <a:cubicBezTo>
                    <a:pt x="337" y="632"/>
                    <a:pt x="330" y="621"/>
                    <a:pt x="323" y="610"/>
                  </a:cubicBezTo>
                  <a:cubicBezTo>
                    <a:pt x="323" y="609"/>
                    <a:pt x="323" y="609"/>
                    <a:pt x="322" y="610"/>
                  </a:cubicBezTo>
                  <a:cubicBezTo>
                    <a:pt x="320" y="608"/>
                    <a:pt x="317" y="603"/>
                    <a:pt x="316" y="601"/>
                  </a:cubicBezTo>
                  <a:cubicBezTo>
                    <a:pt x="314" y="598"/>
                    <a:pt x="312" y="594"/>
                    <a:pt x="309" y="591"/>
                  </a:cubicBezTo>
                  <a:cubicBezTo>
                    <a:pt x="306" y="587"/>
                    <a:pt x="302" y="583"/>
                    <a:pt x="298" y="579"/>
                  </a:cubicBezTo>
                  <a:cubicBezTo>
                    <a:pt x="294" y="575"/>
                    <a:pt x="291" y="570"/>
                    <a:pt x="288" y="564"/>
                  </a:cubicBezTo>
                  <a:cubicBezTo>
                    <a:pt x="282" y="554"/>
                    <a:pt x="275" y="544"/>
                    <a:pt x="268" y="534"/>
                  </a:cubicBezTo>
                  <a:cubicBezTo>
                    <a:pt x="265" y="529"/>
                    <a:pt x="262" y="525"/>
                    <a:pt x="258" y="520"/>
                  </a:cubicBezTo>
                  <a:cubicBezTo>
                    <a:pt x="254" y="516"/>
                    <a:pt x="249" y="513"/>
                    <a:pt x="246" y="508"/>
                  </a:cubicBezTo>
                  <a:cubicBezTo>
                    <a:pt x="242" y="503"/>
                    <a:pt x="237" y="496"/>
                    <a:pt x="239" y="490"/>
                  </a:cubicBezTo>
                  <a:cubicBezTo>
                    <a:pt x="241" y="485"/>
                    <a:pt x="244" y="479"/>
                    <a:pt x="249" y="477"/>
                  </a:cubicBezTo>
                  <a:cubicBezTo>
                    <a:pt x="254" y="474"/>
                    <a:pt x="256" y="485"/>
                    <a:pt x="258" y="488"/>
                  </a:cubicBezTo>
                  <a:cubicBezTo>
                    <a:pt x="260" y="493"/>
                    <a:pt x="264" y="499"/>
                    <a:pt x="267" y="503"/>
                  </a:cubicBezTo>
                  <a:cubicBezTo>
                    <a:pt x="275" y="514"/>
                    <a:pt x="283" y="523"/>
                    <a:pt x="290" y="534"/>
                  </a:cubicBezTo>
                  <a:cubicBezTo>
                    <a:pt x="294" y="539"/>
                    <a:pt x="298" y="544"/>
                    <a:pt x="300" y="549"/>
                  </a:cubicBezTo>
                  <a:cubicBezTo>
                    <a:pt x="303" y="554"/>
                    <a:pt x="304" y="560"/>
                    <a:pt x="307" y="564"/>
                  </a:cubicBezTo>
                  <a:cubicBezTo>
                    <a:pt x="307" y="565"/>
                    <a:pt x="308" y="565"/>
                    <a:pt x="308" y="564"/>
                  </a:cubicBezTo>
                  <a:cubicBezTo>
                    <a:pt x="310" y="570"/>
                    <a:pt x="313" y="575"/>
                    <a:pt x="316" y="580"/>
                  </a:cubicBezTo>
                  <a:cubicBezTo>
                    <a:pt x="313" y="583"/>
                    <a:pt x="318" y="586"/>
                    <a:pt x="319" y="589"/>
                  </a:cubicBezTo>
                  <a:cubicBezTo>
                    <a:pt x="322" y="596"/>
                    <a:pt x="324" y="603"/>
                    <a:pt x="331" y="607"/>
                  </a:cubicBezTo>
                  <a:cubicBezTo>
                    <a:pt x="332" y="608"/>
                    <a:pt x="333" y="606"/>
                    <a:pt x="332" y="605"/>
                  </a:cubicBezTo>
                  <a:cubicBezTo>
                    <a:pt x="327" y="600"/>
                    <a:pt x="325" y="595"/>
                    <a:pt x="322" y="589"/>
                  </a:cubicBezTo>
                  <a:cubicBezTo>
                    <a:pt x="322" y="588"/>
                    <a:pt x="321" y="586"/>
                    <a:pt x="320" y="585"/>
                  </a:cubicBezTo>
                  <a:cubicBezTo>
                    <a:pt x="320" y="585"/>
                    <a:pt x="318" y="582"/>
                    <a:pt x="318" y="582"/>
                  </a:cubicBezTo>
                  <a:cubicBezTo>
                    <a:pt x="322" y="582"/>
                    <a:pt x="325" y="578"/>
                    <a:pt x="328" y="576"/>
                  </a:cubicBezTo>
                  <a:cubicBezTo>
                    <a:pt x="333" y="571"/>
                    <a:pt x="338" y="577"/>
                    <a:pt x="341" y="580"/>
                  </a:cubicBezTo>
                  <a:cubicBezTo>
                    <a:pt x="342" y="580"/>
                    <a:pt x="342" y="580"/>
                    <a:pt x="343" y="580"/>
                  </a:cubicBezTo>
                  <a:cubicBezTo>
                    <a:pt x="343" y="583"/>
                    <a:pt x="344" y="585"/>
                    <a:pt x="345" y="587"/>
                  </a:cubicBezTo>
                  <a:cubicBezTo>
                    <a:pt x="346" y="592"/>
                    <a:pt x="346" y="598"/>
                    <a:pt x="346" y="603"/>
                  </a:cubicBezTo>
                  <a:cubicBezTo>
                    <a:pt x="346" y="603"/>
                    <a:pt x="346" y="603"/>
                    <a:pt x="346" y="604"/>
                  </a:cubicBezTo>
                  <a:cubicBezTo>
                    <a:pt x="344" y="606"/>
                    <a:pt x="343" y="608"/>
                    <a:pt x="343" y="611"/>
                  </a:cubicBezTo>
                  <a:cubicBezTo>
                    <a:pt x="343" y="611"/>
                    <a:pt x="343" y="611"/>
                    <a:pt x="343" y="611"/>
                  </a:cubicBezTo>
                  <a:cubicBezTo>
                    <a:pt x="346" y="607"/>
                    <a:pt x="350" y="604"/>
                    <a:pt x="353" y="601"/>
                  </a:cubicBezTo>
                  <a:cubicBezTo>
                    <a:pt x="355" y="600"/>
                    <a:pt x="357" y="598"/>
                    <a:pt x="359" y="596"/>
                  </a:cubicBezTo>
                  <a:cubicBezTo>
                    <a:pt x="358" y="597"/>
                    <a:pt x="357" y="599"/>
                    <a:pt x="356" y="600"/>
                  </a:cubicBezTo>
                  <a:cubicBezTo>
                    <a:pt x="354" y="602"/>
                    <a:pt x="351" y="604"/>
                    <a:pt x="350" y="606"/>
                  </a:cubicBezTo>
                  <a:cubicBezTo>
                    <a:pt x="350" y="607"/>
                    <a:pt x="351" y="607"/>
                    <a:pt x="351" y="607"/>
                  </a:cubicBezTo>
                  <a:cubicBezTo>
                    <a:pt x="355" y="606"/>
                    <a:pt x="358" y="602"/>
                    <a:pt x="360" y="599"/>
                  </a:cubicBezTo>
                  <a:cubicBezTo>
                    <a:pt x="362" y="597"/>
                    <a:pt x="363" y="594"/>
                    <a:pt x="363" y="592"/>
                  </a:cubicBezTo>
                  <a:cubicBezTo>
                    <a:pt x="363" y="592"/>
                    <a:pt x="363" y="591"/>
                    <a:pt x="363" y="591"/>
                  </a:cubicBezTo>
                  <a:cubicBezTo>
                    <a:pt x="365" y="589"/>
                    <a:pt x="367" y="587"/>
                    <a:pt x="368" y="585"/>
                  </a:cubicBezTo>
                  <a:cubicBezTo>
                    <a:pt x="375" y="593"/>
                    <a:pt x="370" y="602"/>
                    <a:pt x="361" y="606"/>
                  </a:cubicBezTo>
                  <a:cubicBezTo>
                    <a:pt x="360" y="607"/>
                    <a:pt x="359" y="607"/>
                    <a:pt x="358" y="608"/>
                  </a:cubicBezTo>
                  <a:cubicBezTo>
                    <a:pt x="360" y="607"/>
                    <a:pt x="361" y="605"/>
                    <a:pt x="363" y="604"/>
                  </a:cubicBezTo>
                  <a:cubicBezTo>
                    <a:pt x="363" y="603"/>
                    <a:pt x="362" y="602"/>
                    <a:pt x="362" y="603"/>
                  </a:cubicBezTo>
                  <a:cubicBezTo>
                    <a:pt x="359" y="605"/>
                    <a:pt x="355" y="606"/>
                    <a:pt x="353" y="609"/>
                  </a:cubicBezTo>
                  <a:cubicBezTo>
                    <a:pt x="353" y="610"/>
                    <a:pt x="353" y="610"/>
                    <a:pt x="354" y="610"/>
                  </a:cubicBezTo>
                  <a:cubicBezTo>
                    <a:pt x="349" y="612"/>
                    <a:pt x="345" y="613"/>
                    <a:pt x="340" y="610"/>
                  </a:cubicBezTo>
                  <a:cubicBezTo>
                    <a:pt x="339" y="609"/>
                    <a:pt x="337" y="611"/>
                    <a:pt x="338" y="613"/>
                  </a:cubicBezTo>
                  <a:cubicBezTo>
                    <a:pt x="346" y="620"/>
                    <a:pt x="360" y="612"/>
                    <a:pt x="367" y="607"/>
                  </a:cubicBezTo>
                  <a:cubicBezTo>
                    <a:pt x="370" y="605"/>
                    <a:pt x="372" y="603"/>
                    <a:pt x="373" y="600"/>
                  </a:cubicBezTo>
                  <a:cubicBezTo>
                    <a:pt x="376" y="604"/>
                    <a:pt x="379" y="608"/>
                    <a:pt x="381" y="612"/>
                  </a:cubicBezTo>
                  <a:cubicBezTo>
                    <a:pt x="387" y="624"/>
                    <a:pt x="391" y="635"/>
                    <a:pt x="396" y="647"/>
                  </a:cubicBezTo>
                  <a:cubicBezTo>
                    <a:pt x="401" y="658"/>
                    <a:pt x="406" y="670"/>
                    <a:pt x="413" y="681"/>
                  </a:cubicBezTo>
                  <a:cubicBezTo>
                    <a:pt x="415" y="684"/>
                    <a:pt x="417" y="687"/>
                    <a:pt x="420" y="691"/>
                  </a:cubicBezTo>
                  <a:cubicBezTo>
                    <a:pt x="420" y="691"/>
                    <a:pt x="420" y="691"/>
                    <a:pt x="420" y="691"/>
                  </a:cubicBezTo>
                  <a:cubicBezTo>
                    <a:pt x="420" y="693"/>
                    <a:pt x="421" y="695"/>
                    <a:pt x="422" y="697"/>
                  </a:cubicBezTo>
                  <a:cubicBezTo>
                    <a:pt x="423" y="698"/>
                    <a:pt x="424" y="701"/>
                    <a:pt x="423" y="703"/>
                  </a:cubicBezTo>
                  <a:cubicBezTo>
                    <a:pt x="423" y="703"/>
                    <a:pt x="423" y="703"/>
                    <a:pt x="424" y="703"/>
                  </a:cubicBezTo>
                  <a:cubicBezTo>
                    <a:pt x="425" y="703"/>
                    <a:pt x="426" y="701"/>
                    <a:pt x="425" y="699"/>
                  </a:cubicBezTo>
                  <a:cubicBezTo>
                    <a:pt x="426" y="700"/>
                    <a:pt x="426" y="701"/>
                    <a:pt x="426" y="702"/>
                  </a:cubicBezTo>
                  <a:cubicBezTo>
                    <a:pt x="426" y="703"/>
                    <a:pt x="426" y="704"/>
                    <a:pt x="427" y="704"/>
                  </a:cubicBezTo>
                  <a:cubicBezTo>
                    <a:pt x="426" y="706"/>
                    <a:pt x="425" y="707"/>
                    <a:pt x="425" y="709"/>
                  </a:cubicBezTo>
                  <a:cubicBezTo>
                    <a:pt x="423" y="713"/>
                    <a:pt x="422" y="717"/>
                    <a:pt x="421" y="721"/>
                  </a:cubicBezTo>
                  <a:close/>
                  <a:moveTo>
                    <a:pt x="468" y="722"/>
                  </a:moveTo>
                  <a:cubicBezTo>
                    <a:pt x="467" y="726"/>
                    <a:pt x="465" y="730"/>
                    <a:pt x="464" y="734"/>
                  </a:cubicBezTo>
                  <a:cubicBezTo>
                    <a:pt x="459" y="741"/>
                    <a:pt x="449" y="744"/>
                    <a:pt x="441" y="742"/>
                  </a:cubicBezTo>
                  <a:cubicBezTo>
                    <a:pt x="435" y="742"/>
                    <a:pt x="429" y="739"/>
                    <a:pt x="426" y="734"/>
                  </a:cubicBezTo>
                  <a:cubicBezTo>
                    <a:pt x="423" y="728"/>
                    <a:pt x="425" y="720"/>
                    <a:pt x="427" y="713"/>
                  </a:cubicBezTo>
                  <a:cubicBezTo>
                    <a:pt x="430" y="706"/>
                    <a:pt x="434" y="699"/>
                    <a:pt x="436" y="691"/>
                  </a:cubicBezTo>
                  <a:cubicBezTo>
                    <a:pt x="439" y="683"/>
                    <a:pt x="442" y="674"/>
                    <a:pt x="444" y="666"/>
                  </a:cubicBezTo>
                  <a:cubicBezTo>
                    <a:pt x="446" y="657"/>
                    <a:pt x="449" y="649"/>
                    <a:pt x="449" y="640"/>
                  </a:cubicBezTo>
                  <a:cubicBezTo>
                    <a:pt x="449" y="634"/>
                    <a:pt x="448" y="627"/>
                    <a:pt x="447" y="621"/>
                  </a:cubicBezTo>
                  <a:cubicBezTo>
                    <a:pt x="448" y="621"/>
                    <a:pt x="448" y="621"/>
                    <a:pt x="448" y="621"/>
                  </a:cubicBezTo>
                  <a:cubicBezTo>
                    <a:pt x="455" y="622"/>
                    <a:pt x="459" y="627"/>
                    <a:pt x="465" y="631"/>
                  </a:cubicBezTo>
                  <a:cubicBezTo>
                    <a:pt x="470" y="633"/>
                    <a:pt x="475" y="635"/>
                    <a:pt x="480" y="637"/>
                  </a:cubicBezTo>
                  <a:cubicBezTo>
                    <a:pt x="485" y="639"/>
                    <a:pt x="490" y="641"/>
                    <a:pt x="496" y="642"/>
                  </a:cubicBezTo>
                  <a:cubicBezTo>
                    <a:pt x="493" y="644"/>
                    <a:pt x="491" y="648"/>
                    <a:pt x="490" y="650"/>
                  </a:cubicBezTo>
                  <a:cubicBezTo>
                    <a:pt x="486" y="657"/>
                    <a:pt x="484" y="664"/>
                    <a:pt x="482" y="672"/>
                  </a:cubicBezTo>
                  <a:cubicBezTo>
                    <a:pt x="479" y="684"/>
                    <a:pt x="476" y="695"/>
                    <a:pt x="472" y="707"/>
                  </a:cubicBezTo>
                  <a:cubicBezTo>
                    <a:pt x="470" y="712"/>
                    <a:pt x="469" y="716"/>
                    <a:pt x="468" y="722"/>
                  </a:cubicBezTo>
                  <a:close/>
                  <a:moveTo>
                    <a:pt x="641" y="696"/>
                  </a:moveTo>
                  <a:cubicBezTo>
                    <a:pt x="632" y="703"/>
                    <a:pt x="622" y="708"/>
                    <a:pt x="613" y="714"/>
                  </a:cubicBezTo>
                  <a:cubicBezTo>
                    <a:pt x="594" y="725"/>
                    <a:pt x="577" y="737"/>
                    <a:pt x="559" y="748"/>
                  </a:cubicBezTo>
                  <a:cubicBezTo>
                    <a:pt x="541" y="760"/>
                    <a:pt x="523" y="773"/>
                    <a:pt x="505" y="785"/>
                  </a:cubicBezTo>
                  <a:cubicBezTo>
                    <a:pt x="490" y="795"/>
                    <a:pt x="474" y="803"/>
                    <a:pt x="458" y="811"/>
                  </a:cubicBezTo>
                  <a:cubicBezTo>
                    <a:pt x="459" y="789"/>
                    <a:pt x="468" y="767"/>
                    <a:pt x="466" y="745"/>
                  </a:cubicBezTo>
                  <a:cubicBezTo>
                    <a:pt x="467" y="744"/>
                    <a:pt x="469" y="742"/>
                    <a:pt x="470" y="740"/>
                  </a:cubicBezTo>
                  <a:cubicBezTo>
                    <a:pt x="474" y="733"/>
                    <a:pt x="475" y="722"/>
                    <a:pt x="473" y="714"/>
                  </a:cubicBezTo>
                  <a:cubicBezTo>
                    <a:pt x="476" y="703"/>
                    <a:pt x="481" y="691"/>
                    <a:pt x="484" y="680"/>
                  </a:cubicBezTo>
                  <a:cubicBezTo>
                    <a:pt x="486" y="673"/>
                    <a:pt x="487" y="666"/>
                    <a:pt x="489" y="659"/>
                  </a:cubicBezTo>
                  <a:cubicBezTo>
                    <a:pt x="491" y="655"/>
                    <a:pt x="492" y="651"/>
                    <a:pt x="495" y="648"/>
                  </a:cubicBezTo>
                  <a:cubicBezTo>
                    <a:pt x="497" y="645"/>
                    <a:pt x="498" y="644"/>
                    <a:pt x="501" y="643"/>
                  </a:cubicBezTo>
                  <a:cubicBezTo>
                    <a:pt x="504" y="643"/>
                    <a:pt x="508" y="642"/>
                    <a:pt x="511" y="640"/>
                  </a:cubicBezTo>
                  <a:cubicBezTo>
                    <a:pt x="516" y="638"/>
                    <a:pt x="521" y="631"/>
                    <a:pt x="519" y="625"/>
                  </a:cubicBezTo>
                  <a:cubicBezTo>
                    <a:pt x="520" y="625"/>
                    <a:pt x="521" y="625"/>
                    <a:pt x="522" y="625"/>
                  </a:cubicBezTo>
                  <a:cubicBezTo>
                    <a:pt x="527" y="624"/>
                    <a:pt x="529" y="615"/>
                    <a:pt x="530" y="611"/>
                  </a:cubicBezTo>
                  <a:cubicBezTo>
                    <a:pt x="534" y="600"/>
                    <a:pt x="541" y="593"/>
                    <a:pt x="550" y="586"/>
                  </a:cubicBezTo>
                  <a:cubicBezTo>
                    <a:pt x="558" y="578"/>
                    <a:pt x="566" y="569"/>
                    <a:pt x="574" y="560"/>
                  </a:cubicBezTo>
                  <a:cubicBezTo>
                    <a:pt x="581" y="552"/>
                    <a:pt x="590" y="545"/>
                    <a:pt x="598" y="537"/>
                  </a:cubicBezTo>
                  <a:cubicBezTo>
                    <a:pt x="605" y="530"/>
                    <a:pt x="612" y="523"/>
                    <a:pt x="618" y="515"/>
                  </a:cubicBezTo>
                  <a:cubicBezTo>
                    <a:pt x="619" y="514"/>
                    <a:pt x="623" y="508"/>
                    <a:pt x="625" y="505"/>
                  </a:cubicBezTo>
                  <a:cubicBezTo>
                    <a:pt x="628" y="504"/>
                    <a:pt x="630" y="504"/>
                    <a:pt x="633" y="503"/>
                  </a:cubicBezTo>
                  <a:cubicBezTo>
                    <a:pt x="640" y="501"/>
                    <a:pt x="646" y="498"/>
                    <a:pt x="653" y="496"/>
                  </a:cubicBezTo>
                  <a:cubicBezTo>
                    <a:pt x="665" y="491"/>
                    <a:pt x="678" y="486"/>
                    <a:pt x="690" y="480"/>
                  </a:cubicBezTo>
                  <a:cubicBezTo>
                    <a:pt x="696" y="477"/>
                    <a:pt x="703" y="473"/>
                    <a:pt x="708" y="467"/>
                  </a:cubicBezTo>
                  <a:cubicBezTo>
                    <a:pt x="708" y="472"/>
                    <a:pt x="709" y="476"/>
                    <a:pt x="710" y="480"/>
                  </a:cubicBezTo>
                  <a:cubicBezTo>
                    <a:pt x="712" y="487"/>
                    <a:pt x="713" y="493"/>
                    <a:pt x="715" y="500"/>
                  </a:cubicBezTo>
                  <a:cubicBezTo>
                    <a:pt x="718" y="512"/>
                    <a:pt x="722" y="524"/>
                    <a:pt x="727" y="536"/>
                  </a:cubicBezTo>
                  <a:cubicBezTo>
                    <a:pt x="729" y="540"/>
                    <a:pt x="731" y="544"/>
                    <a:pt x="734" y="548"/>
                  </a:cubicBezTo>
                  <a:cubicBezTo>
                    <a:pt x="727" y="552"/>
                    <a:pt x="723" y="566"/>
                    <a:pt x="721" y="572"/>
                  </a:cubicBezTo>
                  <a:cubicBezTo>
                    <a:pt x="715" y="588"/>
                    <a:pt x="708" y="604"/>
                    <a:pt x="704" y="621"/>
                  </a:cubicBezTo>
                  <a:cubicBezTo>
                    <a:pt x="702" y="628"/>
                    <a:pt x="701" y="635"/>
                    <a:pt x="699" y="641"/>
                  </a:cubicBezTo>
                  <a:cubicBezTo>
                    <a:pt x="699" y="641"/>
                    <a:pt x="698" y="641"/>
                    <a:pt x="698" y="641"/>
                  </a:cubicBezTo>
                  <a:cubicBezTo>
                    <a:pt x="686" y="644"/>
                    <a:pt x="678" y="657"/>
                    <a:pt x="678" y="669"/>
                  </a:cubicBezTo>
                  <a:cubicBezTo>
                    <a:pt x="678" y="669"/>
                    <a:pt x="677" y="669"/>
                    <a:pt x="677" y="669"/>
                  </a:cubicBezTo>
                  <a:cubicBezTo>
                    <a:pt x="672" y="671"/>
                    <a:pt x="666" y="675"/>
                    <a:pt x="662" y="680"/>
                  </a:cubicBezTo>
                  <a:cubicBezTo>
                    <a:pt x="654" y="684"/>
                    <a:pt x="648" y="691"/>
                    <a:pt x="641" y="696"/>
                  </a:cubicBezTo>
                  <a:close/>
                  <a:moveTo>
                    <a:pt x="695" y="680"/>
                  </a:moveTo>
                  <a:cubicBezTo>
                    <a:pt x="690" y="676"/>
                    <a:pt x="687" y="671"/>
                    <a:pt x="688" y="664"/>
                  </a:cubicBezTo>
                  <a:cubicBezTo>
                    <a:pt x="688" y="657"/>
                    <a:pt x="692" y="652"/>
                    <a:pt x="697" y="648"/>
                  </a:cubicBezTo>
                  <a:cubicBezTo>
                    <a:pt x="695" y="652"/>
                    <a:pt x="694" y="657"/>
                    <a:pt x="693" y="662"/>
                  </a:cubicBezTo>
                  <a:cubicBezTo>
                    <a:pt x="692" y="668"/>
                    <a:pt x="692" y="674"/>
                    <a:pt x="695" y="680"/>
                  </a:cubicBezTo>
                  <a:close/>
                  <a:moveTo>
                    <a:pt x="698" y="685"/>
                  </a:moveTo>
                  <a:cubicBezTo>
                    <a:pt x="698" y="685"/>
                    <a:pt x="698" y="685"/>
                    <a:pt x="698" y="685"/>
                  </a:cubicBezTo>
                  <a:cubicBezTo>
                    <a:pt x="698" y="685"/>
                    <a:pt x="698" y="685"/>
                    <a:pt x="698" y="685"/>
                  </a:cubicBezTo>
                  <a:cubicBezTo>
                    <a:pt x="698" y="686"/>
                    <a:pt x="698" y="686"/>
                    <a:pt x="697" y="687"/>
                  </a:cubicBezTo>
                  <a:cubicBezTo>
                    <a:pt x="697" y="687"/>
                    <a:pt x="697" y="687"/>
                    <a:pt x="697" y="687"/>
                  </a:cubicBezTo>
                  <a:cubicBezTo>
                    <a:pt x="686" y="688"/>
                    <a:pt x="681" y="677"/>
                    <a:pt x="681" y="668"/>
                  </a:cubicBezTo>
                  <a:cubicBezTo>
                    <a:pt x="681" y="663"/>
                    <a:pt x="683" y="658"/>
                    <a:pt x="685" y="654"/>
                  </a:cubicBezTo>
                  <a:cubicBezTo>
                    <a:pt x="687" y="652"/>
                    <a:pt x="689" y="649"/>
                    <a:pt x="691" y="648"/>
                  </a:cubicBezTo>
                  <a:cubicBezTo>
                    <a:pt x="693" y="646"/>
                    <a:pt x="696" y="644"/>
                    <a:pt x="698" y="643"/>
                  </a:cubicBezTo>
                  <a:cubicBezTo>
                    <a:pt x="698" y="643"/>
                    <a:pt x="698" y="644"/>
                    <a:pt x="698" y="644"/>
                  </a:cubicBezTo>
                  <a:cubicBezTo>
                    <a:pt x="698" y="644"/>
                    <a:pt x="698" y="644"/>
                    <a:pt x="697" y="644"/>
                  </a:cubicBezTo>
                  <a:cubicBezTo>
                    <a:pt x="682" y="651"/>
                    <a:pt x="679" y="679"/>
                    <a:pt x="698" y="685"/>
                  </a:cubicBezTo>
                  <a:close/>
                  <a:moveTo>
                    <a:pt x="692" y="713"/>
                  </a:moveTo>
                  <a:cubicBezTo>
                    <a:pt x="685" y="716"/>
                    <a:pt x="675" y="721"/>
                    <a:pt x="668" y="716"/>
                  </a:cubicBezTo>
                  <a:cubicBezTo>
                    <a:pt x="650" y="704"/>
                    <a:pt x="661" y="679"/>
                    <a:pt x="678" y="673"/>
                  </a:cubicBezTo>
                  <a:cubicBezTo>
                    <a:pt x="679" y="683"/>
                    <a:pt x="686" y="692"/>
                    <a:pt x="697" y="690"/>
                  </a:cubicBezTo>
                  <a:cubicBezTo>
                    <a:pt x="697" y="695"/>
                    <a:pt x="699" y="701"/>
                    <a:pt x="701" y="704"/>
                  </a:cubicBezTo>
                  <a:cubicBezTo>
                    <a:pt x="703" y="706"/>
                    <a:pt x="704" y="708"/>
                    <a:pt x="706" y="709"/>
                  </a:cubicBezTo>
                  <a:cubicBezTo>
                    <a:pt x="701" y="709"/>
                    <a:pt x="695" y="712"/>
                    <a:pt x="692" y="713"/>
                  </a:cubicBezTo>
                  <a:close/>
                  <a:moveTo>
                    <a:pt x="704" y="702"/>
                  </a:moveTo>
                  <a:cubicBezTo>
                    <a:pt x="704" y="702"/>
                    <a:pt x="704" y="702"/>
                    <a:pt x="704" y="701"/>
                  </a:cubicBezTo>
                  <a:cubicBezTo>
                    <a:pt x="702" y="698"/>
                    <a:pt x="701" y="695"/>
                    <a:pt x="701" y="691"/>
                  </a:cubicBezTo>
                  <a:cubicBezTo>
                    <a:pt x="701" y="690"/>
                    <a:pt x="701" y="689"/>
                    <a:pt x="701" y="687"/>
                  </a:cubicBezTo>
                  <a:cubicBezTo>
                    <a:pt x="702" y="688"/>
                    <a:pt x="702" y="688"/>
                    <a:pt x="703" y="689"/>
                  </a:cubicBezTo>
                  <a:cubicBezTo>
                    <a:pt x="702" y="693"/>
                    <a:pt x="702" y="699"/>
                    <a:pt x="704" y="702"/>
                  </a:cubicBezTo>
                  <a:close/>
                  <a:moveTo>
                    <a:pt x="706" y="685"/>
                  </a:moveTo>
                  <a:cubicBezTo>
                    <a:pt x="700" y="687"/>
                    <a:pt x="696" y="674"/>
                    <a:pt x="696" y="669"/>
                  </a:cubicBezTo>
                  <a:cubicBezTo>
                    <a:pt x="696" y="664"/>
                    <a:pt x="697" y="659"/>
                    <a:pt x="698" y="654"/>
                  </a:cubicBezTo>
                  <a:cubicBezTo>
                    <a:pt x="702" y="642"/>
                    <a:pt x="705" y="629"/>
                    <a:pt x="708" y="616"/>
                  </a:cubicBezTo>
                  <a:cubicBezTo>
                    <a:pt x="712" y="602"/>
                    <a:pt x="718" y="588"/>
                    <a:pt x="723" y="574"/>
                  </a:cubicBezTo>
                  <a:cubicBezTo>
                    <a:pt x="725" y="569"/>
                    <a:pt x="727" y="564"/>
                    <a:pt x="729" y="559"/>
                  </a:cubicBezTo>
                  <a:cubicBezTo>
                    <a:pt x="731" y="556"/>
                    <a:pt x="733" y="553"/>
                    <a:pt x="735" y="551"/>
                  </a:cubicBezTo>
                  <a:cubicBezTo>
                    <a:pt x="736" y="551"/>
                    <a:pt x="736" y="552"/>
                    <a:pt x="737" y="553"/>
                  </a:cubicBezTo>
                  <a:cubicBezTo>
                    <a:pt x="731" y="556"/>
                    <a:pt x="731" y="564"/>
                    <a:pt x="728" y="569"/>
                  </a:cubicBezTo>
                  <a:cubicBezTo>
                    <a:pt x="726" y="574"/>
                    <a:pt x="724" y="580"/>
                    <a:pt x="724" y="586"/>
                  </a:cubicBezTo>
                  <a:cubicBezTo>
                    <a:pt x="724" y="586"/>
                    <a:pt x="724" y="587"/>
                    <a:pt x="724" y="586"/>
                  </a:cubicBezTo>
                  <a:cubicBezTo>
                    <a:pt x="726" y="581"/>
                    <a:pt x="728" y="576"/>
                    <a:pt x="729" y="570"/>
                  </a:cubicBezTo>
                  <a:cubicBezTo>
                    <a:pt x="730" y="566"/>
                    <a:pt x="732" y="563"/>
                    <a:pt x="734" y="559"/>
                  </a:cubicBezTo>
                  <a:cubicBezTo>
                    <a:pt x="735" y="558"/>
                    <a:pt x="736" y="555"/>
                    <a:pt x="737" y="554"/>
                  </a:cubicBezTo>
                  <a:cubicBezTo>
                    <a:pt x="741" y="559"/>
                    <a:pt x="745" y="565"/>
                    <a:pt x="750" y="570"/>
                  </a:cubicBezTo>
                  <a:cubicBezTo>
                    <a:pt x="748" y="571"/>
                    <a:pt x="746" y="578"/>
                    <a:pt x="746" y="579"/>
                  </a:cubicBezTo>
                  <a:cubicBezTo>
                    <a:pt x="743" y="585"/>
                    <a:pt x="740" y="591"/>
                    <a:pt x="736" y="598"/>
                  </a:cubicBezTo>
                  <a:cubicBezTo>
                    <a:pt x="733" y="605"/>
                    <a:pt x="729" y="612"/>
                    <a:pt x="726" y="619"/>
                  </a:cubicBezTo>
                  <a:cubicBezTo>
                    <a:pt x="722" y="627"/>
                    <a:pt x="717" y="634"/>
                    <a:pt x="712" y="642"/>
                  </a:cubicBezTo>
                  <a:cubicBezTo>
                    <a:pt x="711" y="642"/>
                    <a:pt x="712" y="643"/>
                    <a:pt x="712" y="643"/>
                  </a:cubicBezTo>
                  <a:cubicBezTo>
                    <a:pt x="708" y="648"/>
                    <a:pt x="707" y="654"/>
                    <a:pt x="708" y="660"/>
                  </a:cubicBezTo>
                  <a:cubicBezTo>
                    <a:pt x="709" y="663"/>
                    <a:pt x="711" y="666"/>
                    <a:pt x="714" y="668"/>
                  </a:cubicBezTo>
                  <a:cubicBezTo>
                    <a:pt x="716" y="670"/>
                    <a:pt x="720" y="671"/>
                    <a:pt x="722" y="671"/>
                  </a:cubicBezTo>
                  <a:cubicBezTo>
                    <a:pt x="723" y="671"/>
                    <a:pt x="723" y="671"/>
                    <a:pt x="723" y="670"/>
                  </a:cubicBezTo>
                  <a:cubicBezTo>
                    <a:pt x="720" y="673"/>
                    <a:pt x="717" y="677"/>
                    <a:pt x="714" y="680"/>
                  </a:cubicBezTo>
                  <a:cubicBezTo>
                    <a:pt x="713" y="681"/>
                    <a:pt x="712" y="682"/>
                    <a:pt x="711" y="683"/>
                  </a:cubicBezTo>
                  <a:cubicBezTo>
                    <a:pt x="711" y="683"/>
                    <a:pt x="711" y="683"/>
                    <a:pt x="710" y="683"/>
                  </a:cubicBezTo>
                  <a:cubicBezTo>
                    <a:pt x="705" y="682"/>
                    <a:pt x="702" y="673"/>
                    <a:pt x="702" y="668"/>
                  </a:cubicBezTo>
                  <a:cubicBezTo>
                    <a:pt x="702" y="667"/>
                    <a:pt x="701" y="667"/>
                    <a:pt x="701" y="668"/>
                  </a:cubicBezTo>
                  <a:cubicBezTo>
                    <a:pt x="700" y="674"/>
                    <a:pt x="701" y="681"/>
                    <a:pt x="706" y="685"/>
                  </a:cubicBezTo>
                  <a:close/>
                  <a:moveTo>
                    <a:pt x="789" y="596"/>
                  </a:moveTo>
                  <a:cubicBezTo>
                    <a:pt x="778" y="622"/>
                    <a:pt x="756" y="644"/>
                    <a:pt x="733" y="660"/>
                  </a:cubicBezTo>
                  <a:cubicBezTo>
                    <a:pt x="734" y="658"/>
                    <a:pt x="734" y="655"/>
                    <a:pt x="736" y="653"/>
                  </a:cubicBezTo>
                  <a:cubicBezTo>
                    <a:pt x="738" y="649"/>
                    <a:pt x="741" y="646"/>
                    <a:pt x="744" y="643"/>
                  </a:cubicBezTo>
                  <a:cubicBezTo>
                    <a:pt x="749" y="637"/>
                    <a:pt x="753" y="631"/>
                    <a:pt x="758" y="625"/>
                  </a:cubicBezTo>
                  <a:cubicBezTo>
                    <a:pt x="762" y="618"/>
                    <a:pt x="767" y="610"/>
                    <a:pt x="772" y="604"/>
                  </a:cubicBezTo>
                  <a:cubicBezTo>
                    <a:pt x="775" y="600"/>
                    <a:pt x="779" y="596"/>
                    <a:pt x="779" y="591"/>
                  </a:cubicBezTo>
                  <a:cubicBezTo>
                    <a:pt x="782" y="593"/>
                    <a:pt x="786" y="595"/>
                    <a:pt x="789" y="596"/>
                  </a:cubicBezTo>
                  <a:cubicBezTo>
                    <a:pt x="789" y="596"/>
                    <a:pt x="789" y="596"/>
                    <a:pt x="789" y="596"/>
                  </a:cubicBezTo>
                  <a:close/>
                  <a:moveTo>
                    <a:pt x="792" y="597"/>
                  </a:moveTo>
                  <a:cubicBezTo>
                    <a:pt x="794" y="598"/>
                    <a:pt x="795" y="598"/>
                    <a:pt x="797" y="599"/>
                  </a:cubicBezTo>
                  <a:cubicBezTo>
                    <a:pt x="794" y="610"/>
                    <a:pt x="784" y="618"/>
                    <a:pt x="776" y="625"/>
                  </a:cubicBezTo>
                  <a:cubicBezTo>
                    <a:pt x="775" y="626"/>
                    <a:pt x="775" y="626"/>
                    <a:pt x="774" y="627"/>
                  </a:cubicBezTo>
                  <a:cubicBezTo>
                    <a:pt x="781" y="618"/>
                    <a:pt x="788" y="608"/>
                    <a:pt x="792" y="597"/>
                  </a:cubicBezTo>
                  <a:close/>
                  <a:moveTo>
                    <a:pt x="777" y="590"/>
                  </a:moveTo>
                  <a:cubicBezTo>
                    <a:pt x="776" y="596"/>
                    <a:pt x="769" y="603"/>
                    <a:pt x="765" y="608"/>
                  </a:cubicBezTo>
                  <a:cubicBezTo>
                    <a:pt x="761" y="615"/>
                    <a:pt x="756" y="621"/>
                    <a:pt x="751" y="628"/>
                  </a:cubicBezTo>
                  <a:cubicBezTo>
                    <a:pt x="746" y="634"/>
                    <a:pt x="741" y="640"/>
                    <a:pt x="736" y="647"/>
                  </a:cubicBezTo>
                  <a:cubicBezTo>
                    <a:pt x="732" y="652"/>
                    <a:pt x="730" y="658"/>
                    <a:pt x="727" y="664"/>
                  </a:cubicBezTo>
                  <a:cubicBezTo>
                    <a:pt x="727" y="664"/>
                    <a:pt x="727" y="664"/>
                    <a:pt x="727" y="664"/>
                  </a:cubicBezTo>
                  <a:cubicBezTo>
                    <a:pt x="726" y="665"/>
                    <a:pt x="724" y="667"/>
                    <a:pt x="722" y="667"/>
                  </a:cubicBezTo>
                  <a:cubicBezTo>
                    <a:pt x="720" y="666"/>
                    <a:pt x="717" y="666"/>
                    <a:pt x="715" y="665"/>
                  </a:cubicBezTo>
                  <a:cubicBezTo>
                    <a:pt x="713" y="663"/>
                    <a:pt x="712" y="660"/>
                    <a:pt x="712" y="657"/>
                  </a:cubicBezTo>
                  <a:cubicBezTo>
                    <a:pt x="711" y="653"/>
                    <a:pt x="713" y="648"/>
                    <a:pt x="714" y="644"/>
                  </a:cubicBezTo>
                  <a:cubicBezTo>
                    <a:pt x="724" y="634"/>
                    <a:pt x="732" y="623"/>
                    <a:pt x="740" y="611"/>
                  </a:cubicBezTo>
                  <a:cubicBezTo>
                    <a:pt x="744" y="605"/>
                    <a:pt x="748" y="599"/>
                    <a:pt x="752" y="593"/>
                  </a:cubicBezTo>
                  <a:cubicBezTo>
                    <a:pt x="756" y="589"/>
                    <a:pt x="760" y="585"/>
                    <a:pt x="762" y="580"/>
                  </a:cubicBezTo>
                  <a:cubicBezTo>
                    <a:pt x="765" y="582"/>
                    <a:pt x="768" y="584"/>
                    <a:pt x="772" y="586"/>
                  </a:cubicBezTo>
                  <a:cubicBezTo>
                    <a:pt x="773" y="587"/>
                    <a:pt x="775" y="588"/>
                    <a:pt x="777" y="589"/>
                  </a:cubicBezTo>
                  <a:cubicBezTo>
                    <a:pt x="777" y="589"/>
                    <a:pt x="777" y="589"/>
                    <a:pt x="777" y="590"/>
                  </a:cubicBezTo>
                  <a:close/>
                  <a:moveTo>
                    <a:pt x="749" y="591"/>
                  </a:moveTo>
                  <a:cubicBezTo>
                    <a:pt x="745" y="597"/>
                    <a:pt x="741" y="603"/>
                    <a:pt x="737" y="610"/>
                  </a:cubicBezTo>
                  <a:cubicBezTo>
                    <a:pt x="734" y="614"/>
                    <a:pt x="731" y="619"/>
                    <a:pt x="728" y="623"/>
                  </a:cubicBezTo>
                  <a:cubicBezTo>
                    <a:pt x="728" y="622"/>
                    <a:pt x="729" y="621"/>
                    <a:pt x="729" y="621"/>
                  </a:cubicBezTo>
                  <a:cubicBezTo>
                    <a:pt x="732" y="614"/>
                    <a:pt x="735" y="606"/>
                    <a:pt x="739" y="600"/>
                  </a:cubicBezTo>
                  <a:cubicBezTo>
                    <a:pt x="742" y="593"/>
                    <a:pt x="746" y="587"/>
                    <a:pt x="749" y="580"/>
                  </a:cubicBezTo>
                  <a:cubicBezTo>
                    <a:pt x="750" y="579"/>
                    <a:pt x="752" y="574"/>
                    <a:pt x="752" y="571"/>
                  </a:cubicBezTo>
                  <a:cubicBezTo>
                    <a:pt x="754" y="574"/>
                    <a:pt x="757" y="576"/>
                    <a:pt x="760" y="578"/>
                  </a:cubicBezTo>
                  <a:cubicBezTo>
                    <a:pt x="756" y="582"/>
                    <a:pt x="753" y="587"/>
                    <a:pt x="749" y="591"/>
                  </a:cubicBezTo>
                  <a:close/>
                  <a:moveTo>
                    <a:pt x="744" y="695"/>
                  </a:moveTo>
                  <a:cubicBezTo>
                    <a:pt x="743" y="697"/>
                    <a:pt x="741" y="699"/>
                    <a:pt x="740" y="701"/>
                  </a:cubicBezTo>
                  <a:cubicBezTo>
                    <a:pt x="735" y="706"/>
                    <a:pt x="729" y="709"/>
                    <a:pt x="722" y="708"/>
                  </a:cubicBezTo>
                  <a:cubicBezTo>
                    <a:pt x="717" y="708"/>
                    <a:pt x="713" y="707"/>
                    <a:pt x="709" y="704"/>
                  </a:cubicBezTo>
                  <a:cubicBezTo>
                    <a:pt x="714" y="706"/>
                    <a:pt x="720" y="705"/>
                    <a:pt x="724" y="704"/>
                  </a:cubicBezTo>
                  <a:cubicBezTo>
                    <a:pt x="731" y="701"/>
                    <a:pt x="738" y="697"/>
                    <a:pt x="744" y="693"/>
                  </a:cubicBezTo>
                  <a:cubicBezTo>
                    <a:pt x="744" y="694"/>
                    <a:pt x="744" y="694"/>
                    <a:pt x="744" y="695"/>
                  </a:cubicBezTo>
                  <a:close/>
                  <a:moveTo>
                    <a:pt x="821" y="625"/>
                  </a:moveTo>
                  <a:cubicBezTo>
                    <a:pt x="821" y="625"/>
                    <a:pt x="821" y="625"/>
                    <a:pt x="820" y="625"/>
                  </a:cubicBezTo>
                  <a:cubicBezTo>
                    <a:pt x="811" y="635"/>
                    <a:pt x="800" y="644"/>
                    <a:pt x="789" y="653"/>
                  </a:cubicBezTo>
                  <a:cubicBezTo>
                    <a:pt x="779" y="662"/>
                    <a:pt x="768" y="671"/>
                    <a:pt x="757" y="679"/>
                  </a:cubicBezTo>
                  <a:cubicBezTo>
                    <a:pt x="748" y="686"/>
                    <a:pt x="738" y="694"/>
                    <a:pt x="727" y="699"/>
                  </a:cubicBezTo>
                  <a:cubicBezTo>
                    <a:pt x="722" y="701"/>
                    <a:pt x="718" y="702"/>
                    <a:pt x="713" y="702"/>
                  </a:cubicBezTo>
                  <a:cubicBezTo>
                    <a:pt x="709" y="701"/>
                    <a:pt x="706" y="699"/>
                    <a:pt x="708" y="694"/>
                  </a:cubicBezTo>
                  <a:cubicBezTo>
                    <a:pt x="710" y="688"/>
                    <a:pt x="716" y="683"/>
                    <a:pt x="720" y="678"/>
                  </a:cubicBezTo>
                  <a:cubicBezTo>
                    <a:pt x="725" y="673"/>
                    <a:pt x="730" y="669"/>
                    <a:pt x="735" y="664"/>
                  </a:cubicBezTo>
                  <a:cubicBezTo>
                    <a:pt x="745" y="656"/>
                    <a:pt x="755" y="648"/>
                    <a:pt x="765" y="640"/>
                  </a:cubicBezTo>
                  <a:cubicBezTo>
                    <a:pt x="772" y="633"/>
                    <a:pt x="780" y="627"/>
                    <a:pt x="787" y="620"/>
                  </a:cubicBezTo>
                  <a:cubicBezTo>
                    <a:pt x="792" y="614"/>
                    <a:pt x="798" y="608"/>
                    <a:pt x="800" y="599"/>
                  </a:cubicBezTo>
                  <a:cubicBezTo>
                    <a:pt x="801" y="599"/>
                    <a:pt x="802" y="599"/>
                    <a:pt x="803" y="599"/>
                  </a:cubicBezTo>
                  <a:cubicBezTo>
                    <a:pt x="807" y="600"/>
                    <a:pt x="812" y="599"/>
                    <a:pt x="817" y="599"/>
                  </a:cubicBezTo>
                  <a:cubicBezTo>
                    <a:pt x="820" y="599"/>
                    <a:pt x="822" y="599"/>
                    <a:pt x="824" y="598"/>
                  </a:cubicBezTo>
                  <a:cubicBezTo>
                    <a:pt x="822" y="607"/>
                    <a:pt x="821" y="615"/>
                    <a:pt x="821" y="625"/>
                  </a:cubicBezTo>
                  <a:close/>
                  <a:moveTo>
                    <a:pt x="824" y="594"/>
                  </a:moveTo>
                  <a:cubicBezTo>
                    <a:pt x="820" y="597"/>
                    <a:pt x="814" y="595"/>
                    <a:pt x="810" y="596"/>
                  </a:cubicBezTo>
                  <a:cubicBezTo>
                    <a:pt x="806" y="596"/>
                    <a:pt x="802" y="596"/>
                    <a:pt x="797" y="595"/>
                  </a:cubicBezTo>
                  <a:cubicBezTo>
                    <a:pt x="787" y="592"/>
                    <a:pt x="776" y="586"/>
                    <a:pt x="767" y="580"/>
                  </a:cubicBezTo>
                  <a:cubicBezTo>
                    <a:pt x="750" y="569"/>
                    <a:pt x="737" y="550"/>
                    <a:pt x="730" y="532"/>
                  </a:cubicBezTo>
                  <a:cubicBezTo>
                    <a:pt x="727" y="527"/>
                    <a:pt x="725" y="522"/>
                    <a:pt x="724" y="516"/>
                  </a:cubicBezTo>
                  <a:cubicBezTo>
                    <a:pt x="724" y="516"/>
                    <a:pt x="724" y="516"/>
                    <a:pt x="724" y="516"/>
                  </a:cubicBezTo>
                  <a:cubicBezTo>
                    <a:pt x="717" y="496"/>
                    <a:pt x="713" y="474"/>
                    <a:pt x="718" y="453"/>
                  </a:cubicBezTo>
                  <a:cubicBezTo>
                    <a:pt x="720" y="442"/>
                    <a:pt x="724" y="430"/>
                    <a:pt x="732" y="422"/>
                  </a:cubicBezTo>
                  <a:cubicBezTo>
                    <a:pt x="736" y="419"/>
                    <a:pt x="740" y="418"/>
                    <a:pt x="744" y="415"/>
                  </a:cubicBezTo>
                  <a:cubicBezTo>
                    <a:pt x="745" y="414"/>
                    <a:pt x="746" y="414"/>
                    <a:pt x="747" y="413"/>
                  </a:cubicBezTo>
                  <a:cubicBezTo>
                    <a:pt x="750" y="412"/>
                    <a:pt x="753" y="412"/>
                    <a:pt x="755" y="411"/>
                  </a:cubicBezTo>
                  <a:cubicBezTo>
                    <a:pt x="769" y="409"/>
                    <a:pt x="782" y="405"/>
                    <a:pt x="795" y="399"/>
                  </a:cubicBezTo>
                  <a:cubicBezTo>
                    <a:pt x="796" y="399"/>
                    <a:pt x="796" y="399"/>
                    <a:pt x="797" y="398"/>
                  </a:cubicBezTo>
                  <a:cubicBezTo>
                    <a:pt x="803" y="397"/>
                    <a:pt x="808" y="394"/>
                    <a:pt x="815" y="395"/>
                  </a:cubicBezTo>
                  <a:cubicBezTo>
                    <a:pt x="816" y="396"/>
                    <a:pt x="817" y="396"/>
                    <a:pt x="817" y="396"/>
                  </a:cubicBezTo>
                  <a:cubicBezTo>
                    <a:pt x="822" y="397"/>
                    <a:pt x="827" y="398"/>
                    <a:pt x="831" y="399"/>
                  </a:cubicBezTo>
                  <a:cubicBezTo>
                    <a:pt x="840" y="402"/>
                    <a:pt x="848" y="406"/>
                    <a:pt x="854" y="412"/>
                  </a:cubicBezTo>
                  <a:cubicBezTo>
                    <a:pt x="866" y="423"/>
                    <a:pt x="879" y="437"/>
                    <a:pt x="884" y="452"/>
                  </a:cubicBezTo>
                  <a:cubicBezTo>
                    <a:pt x="889" y="470"/>
                    <a:pt x="892" y="490"/>
                    <a:pt x="890" y="509"/>
                  </a:cubicBezTo>
                  <a:cubicBezTo>
                    <a:pt x="890" y="517"/>
                    <a:pt x="888" y="525"/>
                    <a:pt x="887" y="534"/>
                  </a:cubicBezTo>
                  <a:cubicBezTo>
                    <a:pt x="887" y="540"/>
                    <a:pt x="887" y="547"/>
                    <a:pt x="885" y="553"/>
                  </a:cubicBezTo>
                  <a:cubicBezTo>
                    <a:pt x="879" y="543"/>
                    <a:pt x="866" y="539"/>
                    <a:pt x="857" y="548"/>
                  </a:cubicBezTo>
                  <a:cubicBezTo>
                    <a:pt x="846" y="558"/>
                    <a:pt x="834" y="567"/>
                    <a:pt x="829" y="582"/>
                  </a:cubicBezTo>
                  <a:cubicBezTo>
                    <a:pt x="827" y="586"/>
                    <a:pt x="826" y="590"/>
                    <a:pt x="825" y="594"/>
                  </a:cubicBezTo>
                  <a:cubicBezTo>
                    <a:pt x="825" y="594"/>
                    <a:pt x="824" y="594"/>
                    <a:pt x="824" y="594"/>
                  </a:cubicBezTo>
                  <a:close/>
                  <a:moveTo>
                    <a:pt x="935" y="598"/>
                  </a:moveTo>
                  <a:cubicBezTo>
                    <a:pt x="940" y="605"/>
                    <a:pt x="945" y="611"/>
                    <a:pt x="949" y="618"/>
                  </a:cubicBezTo>
                  <a:cubicBezTo>
                    <a:pt x="957" y="632"/>
                    <a:pt x="964" y="647"/>
                    <a:pt x="970" y="661"/>
                  </a:cubicBezTo>
                  <a:cubicBezTo>
                    <a:pt x="973" y="668"/>
                    <a:pt x="976" y="676"/>
                    <a:pt x="976" y="684"/>
                  </a:cubicBezTo>
                  <a:cubicBezTo>
                    <a:pt x="976" y="692"/>
                    <a:pt x="974" y="700"/>
                    <a:pt x="970" y="707"/>
                  </a:cubicBezTo>
                  <a:cubicBezTo>
                    <a:pt x="965" y="715"/>
                    <a:pt x="960" y="721"/>
                    <a:pt x="950" y="724"/>
                  </a:cubicBezTo>
                  <a:cubicBezTo>
                    <a:pt x="943" y="727"/>
                    <a:pt x="936" y="729"/>
                    <a:pt x="929" y="730"/>
                  </a:cubicBezTo>
                  <a:cubicBezTo>
                    <a:pt x="920" y="731"/>
                    <a:pt x="911" y="731"/>
                    <a:pt x="903" y="732"/>
                  </a:cubicBezTo>
                  <a:cubicBezTo>
                    <a:pt x="896" y="732"/>
                    <a:pt x="889" y="732"/>
                    <a:pt x="883" y="732"/>
                  </a:cubicBezTo>
                  <a:cubicBezTo>
                    <a:pt x="866" y="729"/>
                    <a:pt x="855" y="717"/>
                    <a:pt x="848" y="702"/>
                  </a:cubicBezTo>
                  <a:cubicBezTo>
                    <a:pt x="841" y="687"/>
                    <a:pt x="833" y="673"/>
                    <a:pt x="829" y="657"/>
                  </a:cubicBezTo>
                  <a:cubicBezTo>
                    <a:pt x="826" y="642"/>
                    <a:pt x="824" y="626"/>
                    <a:pt x="826" y="610"/>
                  </a:cubicBezTo>
                  <a:cubicBezTo>
                    <a:pt x="827" y="595"/>
                    <a:pt x="832" y="577"/>
                    <a:pt x="844" y="565"/>
                  </a:cubicBezTo>
                  <a:cubicBezTo>
                    <a:pt x="849" y="560"/>
                    <a:pt x="854" y="554"/>
                    <a:pt x="860" y="549"/>
                  </a:cubicBezTo>
                  <a:cubicBezTo>
                    <a:pt x="864" y="547"/>
                    <a:pt x="868" y="546"/>
                    <a:pt x="871" y="547"/>
                  </a:cubicBezTo>
                  <a:cubicBezTo>
                    <a:pt x="868" y="549"/>
                    <a:pt x="864" y="551"/>
                    <a:pt x="862" y="555"/>
                  </a:cubicBezTo>
                  <a:cubicBezTo>
                    <a:pt x="856" y="565"/>
                    <a:pt x="855" y="577"/>
                    <a:pt x="848" y="587"/>
                  </a:cubicBezTo>
                  <a:cubicBezTo>
                    <a:pt x="842" y="597"/>
                    <a:pt x="839" y="609"/>
                    <a:pt x="838" y="621"/>
                  </a:cubicBezTo>
                  <a:cubicBezTo>
                    <a:pt x="836" y="632"/>
                    <a:pt x="836" y="644"/>
                    <a:pt x="839" y="655"/>
                  </a:cubicBezTo>
                  <a:cubicBezTo>
                    <a:pt x="840" y="656"/>
                    <a:pt x="841" y="656"/>
                    <a:pt x="841" y="655"/>
                  </a:cubicBezTo>
                  <a:cubicBezTo>
                    <a:pt x="839" y="636"/>
                    <a:pt x="840" y="613"/>
                    <a:pt x="848" y="595"/>
                  </a:cubicBezTo>
                  <a:cubicBezTo>
                    <a:pt x="850" y="590"/>
                    <a:pt x="854" y="586"/>
                    <a:pt x="856" y="580"/>
                  </a:cubicBezTo>
                  <a:cubicBezTo>
                    <a:pt x="858" y="576"/>
                    <a:pt x="859" y="572"/>
                    <a:pt x="861" y="567"/>
                  </a:cubicBezTo>
                  <a:cubicBezTo>
                    <a:pt x="862" y="562"/>
                    <a:pt x="864" y="557"/>
                    <a:pt x="868" y="553"/>
                  </a:cubicBezTo>
                  <a:cubicBezTo>
                    <a:pt x="871" y="551"/>
                    <a:pt x="873" y="549"/>
                    <a:pt x="876" y="550"/>
                  </a:cubicBezTo>
                  <a:cubicBezTo>
                    <a:pt x="877" y="550"/>
                    <a:pt x="877" y="550"/>
                    <a:pt x="877" y="550"/>
                  </a:cubicBezTo>
                  <a:cubicBezTo>
                    <a:pt x="879" y="552"/>
                    <a:pt x="881" y="554"/>
                    <a:pt x="882" y="556"/>
                  </a:cubicBezTo>
                  <a:cubicBezTo>
                    <a:pt x="882" y="556"/>
                    <a:pt x="882" y="557"/>
                    <a:pt x="882" y="557"/>
                  </a:cubicBezTo>
                  <a:cubicBezTo>
                    <a:pt x="880" y="556"/>
                    <a:pt x="877" y="557"/>
                    <a:pt x="875" y="557"/>
                  </a:cubicBezTo>
                  <a:cubicBezTo>
                    <a:pt x="871" y="558"/>
                    <a:pt x="868" y="560"/>
                    <a:pt x="866" y="564"/>
                  </a:cubicBezTo>
                  <a:cubicBezTo>
                    <a:pt x="866" y="564"/>
                    <a:pt x="866" y="565"/>
                    <a:pt x="866" y="564"/>
                  </a:cubicBezTo>
                  <a:cubicBezTo>
                    <a:pt x="869" y="562"/>
                    <a:pt x="872" y="559"/>
                    <a:pt x="875" y="558"/>
                  </a:cubicBezTo>
                  <a:cubicBezTo>
                    <a:pt x="878" y="558"/>
                    <a:pt x="881" y="559"/>
                    <a:pt x="884" y="559"/>
                  </a:cubicBezTo>
                  <a:cubicBezTo>
                    <a:pt x="883" y="560"/>
                    <a:pt x="883" y="561"/>
                    <a:pt x="882" y="562"/>
                  </a:cubicBezTo>
                  <a:cubicBezTo>
                    <a:pt x="880" y="560"/>
                    <a:pt x="877" y="562"/>
                    <a:pt x="875" y="564"/>
                  </a:cubicBezTo>
                  <a:cubicBezTo>
                    <a:pt x="875" y="564"/>
                    <a:pt x="875" y="564"/>
                    <a:pt x="874" y="564"/>
                  </a:cubicBezTo>
                  <a:cubicBezTo>
                    <a:pt x="872" y="565"/>
                    <a:pt x="870" y="568"/>
                    <a:pt x="868" y="571"/>
                  </a:cubicBezTo>
                  <a:cubicBezTo>
                    <a:pt x="866" y="574"/>
                    <a:pt x="864" y="578"/>
                    <a:pt x="862" y="582"/>
                  </a:cubicBezTo>
                  <a:cubicBezTo>
                    <a:pt x="858" y="589"/>
                    <a:pt x="855" y="596"/>
                    <a:pt x="853" y="604"/>
                  </a:cubicBezTo>
                  <a:cubicBezTo>
                    <a:pt x="851" y="611"/>
                    <a:pt x="851" y="618"/>
                    <a:pt x="851" y="626"/>
                  </a:cubicBezTo>
                  <a:cubicBezTo>
                    <a:pt x="850" y="631"/>
                    <a:pt x="849" y="637"/>
                    <a:pt x="852" y="642"/>
                  </a:cubicBezTo>
                  <a:cubicBezTo>
                    <a:pt x="852" y="643"/>
                    <a:pt x="853" y="642"/>
                    <a:pt x="853" y="642"/>
                  </a:cubicBezTo>
                  <a:cubicBezTo>
                    <a:pt x="850" y="629"/>
                    <a:pt x="852" y="614"/>
                    <a:pt x="856" y="601"/>
                  </a:cubicBezTo>
                  <a:cubicBezTo>
                    <a:pt x="858" y="595"/>
                    <a:pt x="861" y="589"/>
                    <a:pt x="864" y="583"/>
                  </a:cubicBezTo>
                  <a:cubicBezTo>
                    <a:pt x="861" y="592"/>
                    <a:pt x="859" y="602"/>
                    <a:pt x="859" y="610"/>
                  </a:cubicBezTo>
                  <a:cubicBezTo>
                    <a:pt x="858" y="614"/>
                    <a:pt x="859" y="618"/>
                    <a:pt x="859" y="622"/>
                  </a:cubicBezTo>
                  <a:cubicBezTo>
                    <a:pt x="859" y="625"/>
                    <a:pt x="858" y="628"/>
                    <a:pt x="859" y="631"/>
                  </a:cubicBezTo>
                  <a:cubicBezTo>
                    <a:pt x="860" y="638"/>
                    <a:pt x="861" y="646"/>
                    <a:pt x="865" y="652"/>
                  </a:cubicBezTo>
                  <a:cubicBezTo>
                    <a:pt x="865" y="652"/>
                    <a:pt x="865" y="652"/>
                    <a:pt x="865" y="651"/>
                  </a:cubicBezTo>
                  <a:cubicBezTo>
                    <a:pt x="863" y="645"/>
                    <a:pt x="861" y="638"/>
                    <a:pt x="860" y="631"/>
                  </a:cubicBezTo>
                  <a:cubicBezTo>
                    <a:pt x="860" y="627"/>
                    <a:pt x="859" y="624"/>
                    <a:pt x="859" y="620"/>
                  </a:cubicBezTo>
                  <a:cubicBezTo>
                    <a:pt x="860" y="617"/>
                    <a:pt x="861" y="614"/>
                    <a:pt x="861" y="611"/>
                  </a:cubicBezTo>
                  <a:cubicBezTo>
                    <a:pt x="861" y="604"/>
                    <a:pt x="862" y="597"/>
                    <a:pt x="864" y="591"/>
                  </a:cubicBezTo>
                  <a:cubicBezTo>
                    <a:pt x="866" y="584"/>
                    <a:pt x="869" y="579"/>
                    <a:pt x="873" y="573"/>
                  </a:cubicBezTo>
                  <a:cubicBezTo>
                    <a:pt x="873" y="574"/>
                    <a:pt x="873" y="575"/>
                    <a:pt x="873" y="576"/>
                  </a:cubicBezTo>
                  <a:cubicBezTo>
                    <a:pt x="871" y="582"/>
                    <a:pt x="869" y="588"/>
                    <a:pt x="867" y="595"/>
                  </a:cubicBezTo>
                  <a:cubicBezTo>
                    <a:pt x="867" y="599"/>
                    <a:pt x="867" y="603"/>
                    <a:pt x="866" y="607"/>
                  </a:cubicBezTo>
                  <a:cubicBezTo>
                    <a:pt x="866" y="611"/>
                    <a:pt x="865" y="614"/>
                    <a:pt x="865" y="618"/>
                  </a:cubicBezTo>
                  <a:cubicBezTo>
                    <a:pt x="866" y="627"/>
                    <a:pt x="866" y="636"/>
                    <a:pt x="868" y="644"/>
                  </a:cubicBezTo>
                  <a:cubicBezTo>
                    <a:pt x="869" y="652"/>
                    <a:pt x="871" y="660"/>
                    <a:pt x="872" y="668"/>
                  </a:cubicBezTo>
                  <a:cubicBezTo>
                    <a:pt x="872" y="668"/>
                    <a:pt x="873" y="668"/>
                    <a:pt x="873" y="668"/>
                  </a:cubicBezTo>
                  <a:cubicBezTo>
                    <a:pt x="873" y="659"/>
                    <a:pt x="870" y="651"/>
                    <a:pt x="869" y="642"/>
                  </a:cubicBezTo>
                  <a:cubicBezTo>
                    <a:pt x="868" y="634"/>
                    <a:pt x="867" y="626"/>
                    <a:pt x="867" y="618"/>
                  </a:cubicBezTo>
                  <a:cubicBezTo>
                    <a:pt x="867" y="613"/>
                    <a:pt x="867" y="608"/>
                    <a:pt x="868" y="603"/>
                  </a:cubicBezTo>
                  <a:cubicBezTo>
                    <a:pt x="869" y="600"/>
                    <a:pt x="868" y="595"/>
                    <a:pt x="869" y="592"/>
                  </a:cubicBezTo>
                  <a:cubicBezTo>
                    <a:pt x="870" y="588"/>
                    <a:pt x="873" y="584"/>
                    <a:pt x="874" y="579"/>
                  </a:cubicBezTo>
                  <a:cubicBezTo>
                    <a:pt x="875" y="580"/>
                    <a:pt x="875" y="580"/>
                    <a:pt x="875" y="581"/>
                  </a:cubicBezTo>
                  <a:cubicBezTo>
                    <a:pt x="875" y="581"/>
                    <a:pt x="875" y="581"/>
                    <a:pt x="875" y="581"/>
                  </a:cubicBezTo>
                  <a:cubicBezTo>
                    <a:pt x="874" y="584"/>
                    <a:pt x="873" y="589"/>
                    <a:pt x="872" y="592"/>
                  </a:cubicBezTo>
                  <a:cubicBezTo>
                    <a:pt x="871" y="596"/>
                    <a:pt x="871" y="601"/>
                    <a:pt x="870" y="606"/>
                  </a:cubicBezTo>
                  <a:cubicBezTo>
                    <a:pt x="870" y="607"/>
                    <a:pt x="872" y="607"/>
                    <a:pt x="872" y="606"/>
                  </a:cubicBezTo>
                  <a:cubicBezTo>
                    <a:pt x="873" y="601"/>
                    <a:pt x="874" y="596"/>
                    <a:pt x="875" y="591"/>
                  </a:cubicBezTo>
                  <a:cubicBezTo>
                    <a:pt x="875" y="588"/>
                    <a:pt x="877" y="585"/>
                    <a:pt x="878" y="583"/>
                  </a:cubicBezTo>
                  <a:cubicBezTo>
                    <a:pt x="879" y="584"/>
                    <a:pt x="881" y="585"/>
                    <a:pt x="883" y="586"/>
                  </a:cubicBezTo>
                  <a:cubicBezTo>
                    <a:pt x="882" y="587"/>
                    <a:pt x="882" y="588"/>
                    <a:pt x="882" y="589"/>
                  </a:cubicBezTo>
                  <a:cubicBezTo>
                    <a:pt x="882" y="591"/>
                    <a:pt x="882" y="593"/>
                    <a:pt x="883" y="594"/>
                  </a:cubicBezTo>
                  <a:cubicBezTo>
                    <a:pt x="883" y="595"/>
                    <a:pt x="884" y="594"/>
                    <a:pt x="884" y="594"/>
                  </a:cubicBezTo>
                  <a:cubicBezTo>
                    <a:pt x="884" y="592"/>
                    <a:pt x="884" y="590"/>
                    <a:pt x="884" y="589"/>
                  </a:cubicBezTo>
                  <a:cubicBezTo>
                    <a:pt x="884" y="588"/>
                    <a:pt x="884" y="587"/>
                    <a:pt x="884" y="586"/>
                  </a:cubicBezTo>
                  <a:cubicBezTo>
                    <a:pt x="886" y="587"/>
                    <a:pt x="889" y="587"/>
                    <a:pt x="891" y="586"/>
                  </a:cubicBezTo>
                  <a:cubicBezTo>
                    <a:pt x="891" y="591"/>
                    <a:pt x="895" y="598"/>
                    <a:pt x="898" y="602"/>
                  </a:cubicBezTo>
                  <a:cubicBezTo>
                    <a:pt x="904" y="609"/>
                    <a:pt x="908" y="617"/>
                    <a:pt x="916" y="624"/>
                  </a:cubicBezTo>
                  <a:cubicBezTo>
                    <a:pt x="916" y="624"/>
                    <a:pt x="917" y="623"/>
                    <a:pt x="916" y="623"/>
                  </a:cubicBezTo>
                  <a:cubicBezTo>
                    <a:pt x="910" y="617"/>
                    <a:pt x="906" y="609"/>
                    <a:pt x="901" y="601"/>
                  </a:cubicBezTo>
                  <a:cubicBezTo>
                    <a:pt x="900" y="599"/>
                    <a:pt x="899" y="597"/>
                    <a:pt x="898" y="595"/>
                  </a:cubicBezTo>
                  <a:cubicBezTo>
                    <a:pt x="900" y="598"/>
                    <a:pt x="902" y="601"/>
                    <a:pt x="904" y="603"/>
                  </a:cubicBezTo>
                  <a:cubicBezTo>
                    <a:pt x="908" y="608"/>
                    <a:pt x="913" y="612"/>
                    <a:pt x="918" y="616"/>
                  </a:cubicBezTo>
                  <a:cubicBezTo>
                    <a:pt x="923" y="620"/>
                    <a:pt x="927" y="623"/>
                    <a:pt x="931" y="628"/>
                  </a:cubicBezTo>
                  <a:cubicBezTo>
                    <a:pt x="931" y="629"/>
                    <a:pt x="932" y="629"/>
                    <a:pt x="932" y="628"/>
                  </a:cubicBezTo>
                  <a:cubicBezTo>
                    <a:pt x="931" y="624"/>
                    <a:pt x="928" y="622"/>
                    <a:pt x="925" y="619"/>
                  </a:cubicBezTo>
                  <a:cubicBezTo>
                    <a:pt x="920" y="615"/>
                    <a:pt x="915" y="612"/>
                    <a:pt x="911" y="607"/>
                  </a:cubicBezTo>
                  <a:cubicBezTo>
                    <a:pt x="904" y="600"/>
                    <a:pt x="899" y="593"/>
                    <a:pt x="896" y="584"/>
                  </a:cubicBezTo>
                  <a:cubicBezTo>
                    <a:pt x="897" y="584"/>
                    <a:pt x="897" y="584"/>
                    <a:pt x="898" y="584"/>
                  </a:cubicBezTo>
                  <a:cubicBezTo>
                    <a:pt x="898" y="586"/>
                    <a:pt x="900" y="588"/>
                    <a:pt x="901" y="590"/>
                  </a:cubicBezTo>
                  <a:cubicBezTo>
                    <a:pt x="903" y="593"/>
                    <a:pt x="906" y="596"/>
                    <a:pt x="908" y="599"/>
                  </a:cubicBezTo>
                  <a:cubicBezTo>
                    <a:pt x="911" y="602"/>
                    <a:pt x="914" y="604"/>
                    <a:pt x="918" y="607"/>
                  </a:cubicBezTo>
                  <a:cubicBezTo>
                    <a:pt x="923" y="612"/>
                    <a:pt x="927" y="617"/>
                    <a:pt x="932" y="622"/>
                  </a:cubicBezTo>
                  <a:cubicBezTo>
                    <a:pt x="932" y="622"/>
                    <a:pt x="933" y="622"/>
                    <a:pt x="933" y="621"/>
                  </a:cubicBezTo>
                  <a:cubicBezTo>
                    <a:pt x="929" y="612"/>
                    <a:pt x="919" y="607"/>
                    <a:pt x="912" y="599"/>
                  </a:cubicBezTo>
                  <a:cubicBezTo>
                    <a:pt x="908" y="594"/>
                    <a:pt x="904" y="590"/>
                    <a:pt x="901" y="584"/>
                  </a:cubicBezTo>
                  <a:cubicBezTo>
                    <a:pt x="902" y="584"/>
                    <a:pt x="904" y="585"/>
                    <a:pt x="905" y="585"/>
                  </a:cubicBezTo>
                  <a:cubicBezTo>
                    <a:pt x="905" y="585"/>
                    <a:pt x="905" y="585"/>
                    <a:pt x="905" y="585"/>
                  </a:cubicBezTo>
                  <a:cubicBezTo>
                    <a:pt x="904" y="591"/>
                    <a:pt x="911" y="595"/>
                    <a:pt x="914" y="598"/>
                  </a:cubicBezTo>
                  <a:cubicBezTo>
                    <a:pt x="921" y="605"/>
                    <a:pt x="928" y="612"/>
                    <a:pt x="936" y="617"/>
                  </a:cubicBezTo>
                  <a:cubicBezTo>
                    <a:pt x="937" y="617"/>
                    <a:pt x="937" y="617"/>
                    <a:pt x="937" y="616"/>
                  </a:cubicBezTo>
                  <a:cubicBezTo>
                    <a:pt x="931" y="610"/>
                    <a:pt x="923" y="606"/>
                    <a:pt x="918" y="599"/>
                  </a:cubicBezTo>
                  <a:cubicBezTo>
                    <a:pt x="914" y="595"/>
                    <a:pt x="908" y="591"/>
                    <a:pt x="907" y="585"/>
                  </a:cubicBezTo>
                  <a:cubicBezTo>
                    <a:pt x="909" y="586"/>
                    <a:pt x="911" y="586"/>
                    <a:pt x="913" y="587"/>
                  </a:cubicBezTo>
                  <a:cubicBezTo>
                    <a:pt x="912" y="587"/>
                    <a:pt x="912" y="588"/>
                    <a:pt x="913" y="588"/>
                  </a:cubicBezTo>
                  <a:cubicBezTo>
                    <a:pt x="915" y="593"/>
                    <a:pt x="920" y="597"/>
                    <a:pt x="924" y="601"/>
                  </a:cubicBezTo>
                  <a:cubicBezTo>
                    <a:pt x="928" y="605"/>
                    <a:pt x="932" y="609"/>
                    <a:pt x="936" y="613"/>
                  </a:cubicBezTo>
                  <a:cubicBezTo>
                    <a:pt x="936" y="613"/>
                    <a:pt x="937" y="613"/>
                    <a:pt x="937" y="612"/>
                  </a:cubicBezTo>
                  <a:cubicBezTo>
                    <a:pt x="937" y="610"/>
                    <a:pt x="935" y="608"/>
                    <a:pt x="933" y="607"/>
                  </a:cubicBezTo>
                  <a:cubicBezTo>
                    <a:pt x="930" y="604"/>
                    <a:pt x="927" y="601"/>
                    <a:pt x="924" y="598"/>
                  </a:cubicBezTo>
                  <a:cubicBezTo>
                    <a:pt x="921" y="595"/>
                    <a:pt x="918" y="592"/>
                    <a:pt x="916" y="589"/>
                  </a:cubicBezTo>
                  <a:cubicBezTo>
                    <a:pt x="916" y="588"/>
                    <a:pt x="915" y="588"/>
                    <a:pt x="915" y="587"/>
                  </a:cubicBezTo>
                  <a:cubicBezTo>
                    <a:pt x="918" y="588"/>
                    <a:pt x="922" y="588"/>
                    <a:pt x="925" y="588"/>
                  </a:cubicBezTo>
                  <a:cubicBezTo>
                    <a:pt x="929" y="591"/>
                    <a:pt x="932" y="595"/>
                    <a:pt x="935" y="598"/>
                  </a:cubicBezTo>
                  <a:close/>
                  <a:moveTo>
                    <a:pt x="1145" y="566"/>
                  </a:moveTo>
                  <a:cubicBezTo>
                    <a:pt x="1133" y="572"/>
                    <a:pt x="1119" y="575"/>
                    <a:pt x="1106" y="580"/>
                  </a:cubicBezTo>
                  <a:cubicBezTo>
                    <a:pt x="1098" y="583"/>
                    <a:pt x="1090" y="584"/>
                    <a:pt x="1082" y="585"/>
                  </a:cubicBezTo>
                  <a:cubicBezTo>
                    <a:pt x="1075" y="585"/>
                    <a:pt x="1068" y="586"/>
                    <a:pt x="1061" y="587"/>
                  </a:cubicBezTo>
                  <a:cubicBezTo>
                    <a:pt x="1046" y="590"/>
                    <a:pt x="1030" y="592"/>
                    <a:pt x="1015" y="595"/>
                  </a:cubicBezTo>
                  <a:cubicBezTo>
                    <a:pt x="1007" y="596"/>
                    <a:pt x="999" y="597"/>
                    <a:pt x="991" y="596"/>
                  </a:cubicBezTo>
                  <a:cubicBezTo>
                    <a:pt x="983" y="596"/>
                    <a:pt x="976" y="596"/>
                    <a:pt x="968" y="593"/>
                  </a:cubicBezTo>
                  <a:cubicBezTo>
                    <a:pt x="963" y="591"/>
                    <a:pt x="958" y="589"/>
                    <a:pt x="953" y="588"/>
                  </a:cubicBezTo>
                  <a:cubicBezTo>
                    <a:pt x="950" y="587"/>
                    <a:pt x="946" y="585"/>
                    <a:pt x="943" y="586"/>
                  </a:cubicBezTo>
                  <a:cubicBezTo>
                    <a:pt x="943" y="586"/>
                    <a:pt x="943" y="586"/>
                    <a:pt x="943" y="586"/>
                  </a:cubicBezTo>
                  <a:cubicBezTo>
                    <a:pt x="939" y="584"/>
                    <a:pt x="934" y="585"/>
                    <a:pt x="931" y="585"/>
                  </a:cubicBezTo>
                  <a:cubicBezTo>
                    <a:pt x="929" y="585"/>
                    <a:pt x="927" y="585"/>
                    <a:pt x="924" y="584"/>
                  </a:cubicBezTo>
                  <a:cubicBezTo>
                    <a:pt x="923" y="584"/>
                    <a:pt x="921" y="583"/>
                    <a:pt x="919" y="584"/>
                  </a:cubicBezTo>
                  <a:cubicBezTo>
                    <a:pt x="919" y="584"/>
                    <a:pt x="919" y="584"/>
                    <a:pt x="919" y="584"/>
                  </a:cubicBezTo>
                  <a:cubicBezTo>
                    <a:pt x="916" y="583"/>
                    <a:pt x="914" y="583"/>
                    <a:pt x="911" y="582"/>
                  </a:cubicBezTo>
                  <a:cubicBezTo>
                    <a:pt x="907" y="581"/>
                    <a:pt x="889" y="576"/>
                    <a:pt x="887" y="584"/>
                  </a:cubicBezTo>
                  <a:cubicBezTo>
                    <a:pt x="885" y="583"/>
                    <a:pt x="882" y="582"/>
                    <a:pt x="880" y="580"/>
                  </a:cubicBezTo>
                  <a:cubicBezTo>
                    <a:pt x="880" y="579"/>
                    <a:pt x="879" y="579"/>
                    <a:pt x="879" y="579"/>
                  </a:cubicBezTo>
                  <a:cubicBezTo>
                    <a:pt x="880" y="578"/>
                    <a:pt x="880" y="578"/>
                    <a:pt x="880" y="577"/>
                  </a:cubicBezTo>
                  <a:cubicBezTo>
                    <a:pt x="880" y="574"/>
                    <a:pt x="882" y="571"/>
                    <a:pt x="883" y="569"/>
                  </a:cubicBezTo>
                  <a:cubicBezTo>
                    <a:pt x="883" y="569"/>
                    <a:pt x="884" y="569"/>
                    <a:pt x="884" y="568"/>
                  </a:cubicBezTo>
                  <a:cubicBezTo>
                    <a:pt x="885" y="565"/>
                    <a:pt x="886" y="561"/>
                    <a:pt x="888" y="558"/>
                  </a:cubicBezTo>
                  <a:cubicBezTo>
                    <a:pt x="889" y="558"/>
                    <a:pt x="890" y="558"/>
                    <a:pt x="891" y="558"/>
                  </a:cubicBezTo>
                  <a:cubicBezTo>
                    <a:pt x="891" y="559"/>
                    <a:pt x="890" y="560"/>
                    <a:pt x="889" y="561"/>
                  </a:cubicBezTo>
                  <a:cubicBezTo>
                    <a:pt x="888" y="563"/>
                    <a:pt x="886" y="567"/>
                    <a:pt x="888" y="569"/>
                  </a:cubicBezTo>
                  <a:cubicBezTo>
                    <a:pt x="888" y="569"/>
                    <a:pt x="889" y="569"/>
                    <a:pt x="889" y="569"/>
                  </a:cubicBezTo>
                  <a:cubicBezTo>
                    <a:pt x="891" y="567"/>
                    <a:pt x="891" y="563"/>
                    <a:pt x="893" y="561"/>
                  </a:cubicBezTo>
                  <a:cubicBezTo>
                    <a:pt x="893" y="560"/>
                    <a:pt x="894" y="559"/>
                    <a:pt x="895" y="557"/>
                  </a:cubicBezTo>
                  <a:cubicBezTo>
                    <a:pt x="897" y="557"/>
                    <a:pt x="899" y="557"/>
                    <a:pt x="901" y="557"/>
                  </a:cubicBezTo>
                  <a:cubicBezTo>
                    <a:pt x="899" y="558"/>
                    <a:pt x="897" y="560"/>
                    <a:pt x="896" y="562"/>
                  </a:cubicBezTo>
                  <a:cubicBezTo>
                    <a:pt x="895" y="564"/>
                    <a:pt x="892" y="567"/>
                    <a:pt x="894" y="569"/>
                  </a:cubicBezTo>
                  <a:cubicBezTo>
                    <a:pt x="894" y="570"/>
                    <a:pt x="895" y="570"/>
                    <a:pt x="895" y="569"/>
                  </a:cubicBezTo>
                  <a:cubicBezTo>
                    <a:pt x="897" y="568"/>
                    <a:pt x="897" y="565"/>
                    <a:pt x="899" y="563"/>
                  </a:cubicBezTo>
                  <a:cubicBezTo>
                    <a:pt x="900" y="561"/>
                    <a:pt x="902" y="558"/>
                    <a:pt x="905" y="557"/>
                  </a:cubicBezTo>
                  <a:cubicBezTo>
                    <a:pt x="905" y="557"/>
                    <a:pt x="906" y="557"/>
                    <a:pt x="907" y="557"/>
                  </a:cubicBezTo>
                  <a:cubicBezTo>
                    <a:pt x="907" y="557"/>
                    <a:pt x="906" y="558"/>
                    <a:pt x="906" y="559"/>
                  </a:cubicBezTo>
                  <a:cubicBezTo>
                    <a:pt x="905" y="560"/>
                    <a:pt x="901" y="564"/>
                    <a:pt x="903" y="566"/>
                  </a:cubicBezTo>
                  <a:cubicBezTo>
                    <a:pt x="903" y="566"/>
                    <a:pt x="904" y="567"/>
                    <a:pt x="904" y="566"/>
                  </a:cubicBezTo>
                  <a:cubicBezTo>
                    <a:pt x="905" y="566"/>
                    <a:pt x="905" y="565"/>
                    <a:pt x="906" y="564"/>
                  </a:cubicBezTo>
                  <a:cubicBezTo>
                    <a:pt x="907" y="562"/>
                    <a:pt x="907" y="561"/>
                    <a:pt x="908" y="560"/>
                  </a:cubicBezTo>
                  <a:cubicBezTo>
                    <a:pt x="909" y="559"/>
                    <a:pt x="910" y="558"/>
                    <a:pt x="911" y="557"/>
                  </a:cubicBezTo>
                  <a:cubicBezTo>
                    <a:pt x="912" y="557"/>
                    <a:pt x="913" y="557"/>
                    <a:pt x="913" y="557"/>
                  </a:cubicBezTo>
                  <a:cubicBezTo>
                    <a:pt x="910" y="560"/>
                    <a:pt x="908" y="564"/>
                    <a:pt x="910" y="566"/>
                  </a:cubicBezTo>
                  <a:cubicBezTo>
                    <a:pt x="911" y="567"/>
                    <a:pt x="911" y="566"/>
                    <a:pt x="911" y="566"/>
                  </a:cubicBezTo>
                  <a:cubicBezTo>
                    <a:pt x="913" y="564"/>
                    <a:pt x="913" y="562"/>
                    <a:pt x="915" y="560"/>
                  </a:cubicBezTo>
                  <a:cubicBezTo>
                    <a:pt x="916" y="559"/>
                    <a:pt x="917" y="558"/>
                    <a:pt x="918" y="557"/>
                  </a:cubicBezTo>
                  <a:cubicBezTo>
                    <a:pt x="918" y="557"/>
                    <a:pt x="919" y="557"/>
                    <a:pt x="920" y="557"/>
                  </a:cubicBezTo>
                  <a:cubicBezTo>
                    <a:pt x="920" y="557"/>
                    <a:pt x="921" y="557"/>
                    <a:pt x="921" y="557"/>
                  </a:cubicBezTo>
                  <a:cubicBezTo>
                    <a:pt x="920" y="557"/>
                    <a:pt x="920" y="558"/>
                    <a:pt x="919" y="558"/>
                  </a:cubicBezTo>
                  <a:cubicBezTo>
                    <a:pt x="918" y="560"/>
                    <a:pt x="916" y="564"/>
                    <a:pt x="917" y="566"/>
                  </a:cubicBezTo>
                  <a:cubicBezTo>
                    <a:pt x="918" y="567"/>
                    <a:pt x="918" y="567"/>
                    <a:pt x="918" y="566"/>
                  </a:cubicBezTo>
                  <a:cubicBezTo>
                    <a:pt x="920" y="564"/>
                    <a:pt x="920" y="562"/>
                    <a:pt x="921" y="560"/>
                  </a:cubicBezTo>
                  <a:cubicBezTo>
                    <a:pt x="922" y="559"/>
                    <a:pt x="923" y="557"/>
                    <a:pt x="924" y="557"/>
                  </a:cubicBezTo>
                  <a:cubicBezTo>
                    <a:pt x="925" y="557"/>
                    <a:pt x="927" y="557"/>
                    <a:pt x="928" y="557"/>
                  </a:cubicBezTo>
                  <a:cubicBezTo>
                    <a:pt x="926" y="559"/>
                    <a:pt x="924" y="561"/>
                    <a:pt x="924" y="564"/>
                  </a:cubicBezTo>
                  <a:cubicBezTo>
                    <a:pt x="924" y="564"/>
                    <a:pt x="924" y="565"/>
                    <a:pt x="924" y="564"/>
                  </a:cubicBezTo>
                  <a:cubicBezTo>
                    <a:pt x="926" y="563"/>
                    <a:pt x="927" y="561"/>
                    <a:pt x="929" y="559"/>
                  </a:cubicBezTo>
                  <a:cubicBezTo>
                    <a:pt x="930" y="558"/>
                    <a:pt x="930" y="557"/>
                    <a:pt x="931" y="557"/>
                  </a:cubicBezTo>
                  <a:cubicBezTo>
                    <a:pt x="932" y="557"/>
                    <a:pt x="933" y="557"/>
                    <a:pt x="933" y="557"/>
                  </a:cubicBezTo>
                  <a:cubicBezTo>
                    <a:pt x="931" y="559"/>
                    <a:pt x="929" y="562"/>
                    <a:pt x="930" y="565"/>
                  </a:cubicBezTo>
                  <a:cubicBezTo>
                    <a:pt x="930" y="565"/>
                    <a:pt x="930" y="566"/>
                    <a:pt x="930" y="565"/>
                  </a:cubicBezTo>
                  <a:cubicBezTo>
                    <a:pt x="931" y="563"/>
                    <a:pt x="932" y="561"/>
                    <a:pt x="934" y="559"/>
                  </a:cubicBezTo>
                  <a:cubicBezTo>
                    <a:pt x="934" y="559"/>
                    <a:pt x="935" y="558"/>
                    <a:pt x="936" y="557"/>
                  </a:cubicBezTo>
                  <a:cubicBezTo>
                    <a:pt x="936" y="557"/>
                    <a:pt x="936" y="557"/>
                    <a:pt x="936" y="557"/>
                  </a:cubicBezTo>
                  <a:cubicBezTo>
                    <a:pt x="936" y="557"/>
                    <a:pt x="936" y="557"/>
                    <a:pt x="937" y="557"/>
                  </a:cubicBezTo>
                  <a:cubicBezTo>
                    <a:pt x="936" y="557"/>
                    <a:pt x="936" y="558"/>
                    <a:pt x="936" y="558"/>
                  </a:cubicBezTo>
                  <a:cubicBezTo>
                    <a:pt x="936" y="559"/>
                    <a:pt x="937" y="559"/>
                    <a:pt x="937" y="559"/>
                  </a:cubicBezTo>
                  <a:cubicBezTo>
                    <a:pt x="937" y="560"/>
                    <a:pt x="939" y="561"/>
                    <a:pt x="940" y="560"/>
                  </a:cubicBezTo>
                  <a:cubicBezTo>
                    <a:pt x="940" y="560"/>
                    <a:pt x="941" y="559"/>
                    <a:pt x="941" y="559"/>
                  </a:cubicBezTo>
                  <a:cubicBezTo>
                    <a:pt x="941" y="558"/>
                    <a:pt x="942" y="558"/>
                    <a:pt x="942" y="558"/>
                  </a:cubicBezTo>
                  <a:cubicBezTo>
                    <a:pt x="942" y="558"/>
                    <a:pt x="942" y="558"/>
                    <a:pt x="943" y="558"/>
                  </a:cubicBezTo>
                  <a:cubicBezTo>
                    <a:pt x="943" y="557"/>
                    <a:pt x="943" y="557"/>
                    <a:pt x="943" y="557"/>
                  </a:cubicBezTo>
                  <a:cubicBezTo>
                    <a:pt x="943" y="557"/>
                    <a:pt x="943" y="556"/>
                    <a:pt x="943" y="556"/>
                  </a:cubicBezTo>
                  <a:cubicBezTo>
                    <a:pt x="945" y="555"/>
                    <a:pt x="946" y="553"/>
                    <a:pt x="947" y="551"/>
                  </a:cubicBezTo>
                  <a:cubicBezTo>
                    <a:pt x="948" y="550"/>
                    <a:pt x="949" y="549"/>
                    <a:pt x="950" y="548"/>
                  </a:cubicBezTo>
                  <a:cubicBezTo>
                    <a:pt x="955" y="546"/>
                    <a:pt x="959" y="546"/>
                    <a:pt x="965" y="546"/>
                  </a:cubicBezTo>
                  <a:cubicBezTo>
                    <a:pt x="974" y="548"/>
                    <a:pt x="983" y="549"/>
                    <a:pt x="993" y="549"/>
                  </a:cubicBezTo>
                  <a:cubicBezTo>
                    <a:pt x="1013" y="550"/>
                    <a:pt x="1033" y="549"/>
                    <a:pt x="1053" y="547"/>
                  </a:cubicBezTo>
                  <a:cubicBezTo>
                    <a:pt x="1068" y="546"/>
                    <a:pt x="1083" y="544"/>
                    <a:pt x="1099" y="546"/>
                  </a:cubicBezTo>
                  <a:cubicBezTo>
                    <a:pt x="1107" y="547"/>
                    <a:pt x="1114" y="551"/>
                    <a:pt x="1122" y="553"/>
                  </a:cubicBezTo>
                  <a:cubicBezTo>
                    <a:pt x="1129" y="555"/>
                    <a:pt x="1135" y="556"/>
                    <a:pt x="1142" y="555"/>
                  </a:cubicBezTo>
                  <a:cubicBezTo>
                    <a:pt x="1144" y="555"/>
                    <a:pt x="1158" y="553"/>
                    <a:pt x="1158" y="556"/>
                  </a:cubicBezTo>
                  <a:cubicBezTo>
                    <a:pt x="1157" y="561"/>
                    <a:pt x="1149" y="564"/>
                    <a:pt x="1145" y="566"/>
                  </a:cubicBezTo>
                  <a:close/>
                  <a:moveTo>
                    <a:pt x="1156" y="551"/>
                  </a:moveTo>
                  <a:cubicBezTo>
                    <a:pt x="1154" y="551"/>
                    <a:pt x="1151" y="551"/>
                    <a:pt x="1150" y="551"/>
                  </a:cubicBezTo>
                  <a:cubicBezTo>
                    <a:pt x="1143" y="553"/>
                    <a:pt x="1136" y="553"/>
                    <a:pt x="1129" y="552"/>
                  </a:cubicBezTo>
                  <a:cubicBezTo>
                    <a:pt x="1126" y="551"/>
                    <a:pt x="1122" y="550"/>
                    <a:pt x="1119" y="549"/>
                  </a:cubicBezTo>
                  <a:cubicBezTo>
                    <a:pt x="1123" y="548"/>
                    <a:pt x="1128" y="547"/>
                    <a:pt x="1132" y="546"/>
                  </a:cubicBezTo>
                  <a:cubicBezTo>
                    <a:pt x="1137" y="546"/>
                    <a:pt x="1142" y="547"/>
                    <a:pt x="1147" y="547"/>
                  </a:cubicBezTo>
                  <a:cubicBezTo>
                    <a:pt x="1147" y="547"/>
                    <a:pt x="1147" y="546"/>
                    <a:pt x="1147" y="546"/>
                  </a:cubicBezTo>
                  <a:cubicBezTo>
                    <a:pt x="1144" y="542"/>
                    <a:pt x="1136" y="545"/>
                    <a:pt x="1132" y="545"/>
                  </a:cubicBezTo>
                  <a:cubicBezTo>
                    <a:pt x="1126" y="545"/>
                    <a:pt x="1120" y="545"/>
                    <a:pt x="1114" y="547"/>
                  </a:cubicBezTo>
                  <a:cubicBezTo>
                    <a:pt x="1113" y="546"/>
                    <a:pt x="1112" y="546"/>
                    <a:pt x="1111" y="546"/>
                  </a:cubicBezTo>
                  <a:cubicBezTo>
                    <a:pt x="1113" y="545"/>
                    <a:pt x="1114" y="544"/>
                    <a:pt x="1116" y="544"/>
                  </a:cubicBezTo>
                  <a:cubicBezTo>
                    <a:pt x="1119" y="544"/>
                    <a:pt x="1122" y="542"/>
                    <a:pt x="1125" y="543"/>
                  </a:cubicBezTo>
                  <a:cubicBezTo>
                    <a:pt x="1125" y="543"/>
                    <a:pt x="1125" y="542"/>
                    <a:pt x="1125" y="542"/>
                  </a:cubicBezTo>
                  <a:cubicBezTo>
                    <a:pt x="1121" y="542"/>
                    <a:pt x="1117" y="542"/>
                    <a:pt x="1113" y="543"/>
                  </a:cubicBezTo>
                  <a:cubicBezTo>
                    <a:pt x="1112" y="543"/>
                    <a:pt x="1109" y="543"/>
                    <a:pt x="1108" y="544"/>
                  </a:cubicBezTo>
                  <a:cubicBezTo>
                    <a:pt x="1105" y="544"/>
                    <a:pt x="1102" y="543"/>
                    <a:pt x="1100" y="543"/>
                  </a:cubicBezTo>
                  <a:cubicBezTo>
                    <a:pt x="1101" y="543"/>
                    <a:pt x="1101" y="542"/>
                    <a:pt x="1102" y="542"/>
                  </a:cubicBezTo>
                  <a:cubicBezTo>
                    <a:pt x="1104" y="541"/>
                    <a:pt x="1106" y="540"/>
                    <a:pt x="1107" y="539"/>
                  </a:cubicBezTo>
                  <a:cubicBezTo>
                    <a:pt x="1107" y="539"/>
                    <a:pt x="1107" y="538"/>
                    <a:pt x="1107" y="538"/>
                  </a:cubicBezTo>
                  <a:cubicBezTo>
                    <a:pt x="1105" y="538"/>
                    <a:pt x="1103" y="539"/>
                    <a:pt x="1101" y="540"/>
                  </a:cubicBezTo>
                  <a:cubicBezTo>
                    <a:pt x="1100" y="540"/>
                    <a:pt x="1098" y="540"/>
                    <a:pt x="1098" y="541"/>
                  </a:cubicBezTo>
                  <a:cubicBezTo>
                    <a:pt x="1097" y="541"/>
                    <a:pt x="1097" y="540"/>
                    <a:pt x="1097" y="540"/>
                  </a:cubicBezTo>
                  <a:cubicBezTo>
                    <a:pt x="1102" y="538"/>
                    <a:pt x="1107" y="534"/>
                    <a:pt x="1109" y="533"/>
                  </a:cubicBezTo>
                  <a:cubicBezTo>
                    <a:pt x="1110" y="532"/>
                    <a:pt x="1109" y="531"/>
                    <a:pt x="1108" y="532"/>
                  </a:cubicBezTo>
                  <a:cubicBezTo>
                    <a:pt x="1105" y="534"/>
                    <a:pt x="1102" y="535"/>
                    <a:pt x="1098" y="537"/>
                  </a:cubicBezTo>
                  <a:cubicBezTo>
                    <a:pt x="1097" y="538"/>
                    <a:pt x="1095" y="539"/>
                    <a:pt x="1093" y="540"/>
                  </a:cubicBezTo>
                  <a:cubicBezTo>
                    <a:pt x="1092" y="540"/>
                    <a:pt x="1092" y="540"/>
                    <a:pt x="1091" y="540"/>
                  </a:cubicBezTo>
                  <a:cubicBezTo>
                    <a:pt x="1093" y="539"/>
                    <a:pt x="1094" y="538"/>
                    <a:pt x="1095" y="537"/>
                  </a:cubicBezTo>
                  <a:cubicBezTo>
                    <a:pt x="1099" y="533"/>
                    <a:pt x="1104" y="530"/>
                    <a:pt x="1108" y="526"/>
                  </a:cubicBezTo>
                  <a:cubicBezTo>
                    <a:pt x="1112" y="523"/>
                    <a:pt x="1119" y="521"/>
                    <a:pt x="1121" y="515"/>
                  </a:cubicBezTo>
                  <a:cubicBezTo>
                    <a:pt x="1122" y="515"/>
                    <a:pt x="1121" y="514"/>
                    <a:pt x="1121" y="515"/>
                  </a:cubicBezTo>
                  <a:cubicBezTo>
                    <a:pt x="1116" y="518"/>
                    <a:pt x="1111" y="523"/>
                    <a:pt x="1105" y="527"/>
                  </a:cubicBezTo>
                  <a:cubicBezTo>
                    <a:pt x="1105" y="527"/>
                    <a:pt x="1104" y="527"/>
                    <a:pt x="1104" y="527"/>
                  </a:cubicBezTo>
                  <a:cubicBezTo>
                    <a:pt x="1105" y="526"/>
                    <a:pt x="1107" y="524"/>
                    <a:pt x="1108" y="523"/>
                  </a:cubicBezTo>
                  <a:cubicBezTo>
                    <a:pt x="1113" y="518"/>
                    <a:pt x="1117" y="512"/>
                    <a:pt x="1121" y="506"/>
                  </a:cubicBezTo>
                  <a:cubicBezTo>
                    <a:pt x="1126" y="506"/>
                    <a:pt x="1134" y="509"/>
                    <a:pt x="1136" y="513"/>
                  </a:cubicBezTo>
                  <a:cubicBezTo>
                    <a:pt x="1138" y="514"/>
                    <a:pt x="1139" y="517"/>
                    <a:pt x="1141" y="518"/>
                  </a:cubicBezTo>
                  <a:cubicBezTo>
                    <a:pt x="1143" y="519"/>
                    <a:pt x="1145" y="520"/>
                    <a:pt x="1147" y="521"/>
                  </a:cubicBezTo>
                  <a:cubicBezTo>
                    <a:pt x="1150" y="524"/>
                    <a:pt x="1150" y="527"/>
                    <a:pt x="1152" y="530"/>
                  </a:cubicBezTo>
                  <a:cubicBezTo>
                    <a:pt x="1152" y="531"/>
                    <a:pt x="1153" y="532"/>
                    <a:pt x="1155" y="534"/>
                  </a:cubicBezTo>
                  <a:cubicBezTo>
                    <a:pt x="1159" y="539"/>
                    <a:pt x="1158" y="545"/>
                    <a:pt x="1156" y="551"/>
                  </a:cubicBezTo>
                  <a:close/>
                </a:path>
              </a:pathLst>
            </a:custGeom>
            <a:solidFill>
              <a:srgbClr val="574F1F">
                <a:alpha val="12157"/>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pic>
          <p:nvPicPr>
            <p:cNvPr id="6" name="组合 1337">
              <a:extLst>
                <a:ext uri="{FF2B5EF4-FFF2-40B4-BE49-F238E27FC236}">
                  <a16:creationId xmlns:a16="http://schemas.microsoft.com/office/drawing/2014/main" id="{41AD654E-6682-4783-9551-E0ECEF4C7A37}"/>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 y="3577805"/>
              <a:ext cx="4864118" cy="340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组合 521">
              <a:extLst>
                <a:ext uri="{FF2B5EF4-FFF2-40B4-BE49-F238E27FC236}">
                  <a16:creationId xmlns:a16="http://schemas.microsoft.com/office/drawing/2014/main" id="{390BDDF3-FF54-4DDE-8E03-1F5045F7D5AB}"/>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8114" y="267478"/>
              <a:ext cx="4413060" cy="356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椭圆 1338">
            <a:extLst>
              <a:ext uri="{FF2B5EF4-FFF2-40B4-BE49-F238E27FC236}">
                <a16:creationId xmlns:a16="http://schemas.microsoft.com/office/drawing/2014/main" id="{AA80EAD7-B0D9-496B-BD7B-6BDA8ECB30F8}"/>
              </a:ext>
            </a:extLst>
          </p:cNvPr>
          <p:cNvSpPr>
            <a:spLocks noChangeArrowheads="1"/>
          </p:cNvSpPr>
          <p:nvPr/>
        </p:nvSpPr>
        <p:spPr bwMode="auto">
          <a:xfrm>
            <a:off x="3481785" y="578869"/>
            <a:ext cx="5581650" cy="5580063"/>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DFBE9"/>
              </a:solidFill>
              <a:ea typeface="Microsoft YaHei UI" panose="020B0503020204020204" pitchFamily="34" charset="-122"/>
            </a:endParaRPr>
          </a:p>
        </p:txBody>
      </p:sp>
      <p:sp>
        <p:nvSpPr>
          <p:cNvPr id="12" name="椭圆 1339">
            <a:extLst>
              <a:ext uri="{FF2B5EF4-FFF2-40B4-BE49-F238E27FC236}">
                <a16:creationId xmlns:a16="http://schemas.microsoft.com/office/drawing/2014/main" id="{195C4C53-94A1-4F7C-B7A8-68C59187E2AE}"/>
              </a:ext>
            </a:extLst>
          </p:cNvPr>
          <p:cNvSpPr>
            <a:spLocks noChangeArrowheads="1"/>
          </p:cNvSpPr>
          <p:nvPr/>
        </p:nvSpPr>
        <p:spPr bwMode="auto">
          <a:xfrm>
            <a:off x="3362722" y="459807"/>
            <a:ext cx="5819775" cy="5818187"/>
          </a:xfrm>
          <a:prstGeom prst="ellipse">
            <a:avLst/>
          </a:prstGeom>
          <a:noFill/>
          <a:ln w="19050">
            <a:solidFill>
              <a:schemeClr val="bg1"/>
            </a:solidFill>
            <a:round/>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DFBE9"/>
              </a:solidFill>
              <a:ea typeface="Microsoft YaHei UI" panose="020B0503020204020204" pitchFamily="34" charset="-122"/>
            </a:endParaRPr>
          </a:p>
        </p:txBody>
      </p:sp>
      <p:pic>
        <p:nvPicPr>
          <p:cNvPr id="13" name="组合 1366">
            <a:extLst>
              <a:ext uri="{FF2B5EF4-FFF2-40B4-BE49-F238E27FC236}">
                <a16:creationId xmlns:a16="http://schemas.microsoft.com/office/drawing/2014/main" id="{78F8E711-DA52-410F-A6BC-7261CA43C335}"/>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8413" y="1932277"/>
            <a:ext cx="5682528" cy="3566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a:extLst>
              <a:ext uri="{FF2B5EF4-FFF2-40B4-BE49-F238E27FC236}">
                <a16:creationId xmlns:a16="http://schemas.microsoft.com/office/drawing/2014/main" id="{4DC0EC2A-0BD4-4BF8-8906-DE84612215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4580" y="-1"/>
            <a:ext cx="4564856" cy="6858000"/>
          </a:xfrm>
          <a:prstGeom prst="rect">
            <a:avLst/>
          </a:prstGeom>
        </p:spPr>
      </p:pic>
      <p:pic>
        <p:nvPicPr>
          <p:cNvPr id="23" name="图片 22">
            <a:extLst>
              <a:ext uri="{FF2B5EF4-FFF2-40B4-BE49-F238E27FC236}">
                <a16:creationId xmlns:a16="http://schemas.microsoft.com/office/drawing/2014/main" id="{CA9BD4F3-DA8A-4A42-8F4B-4C6D1B6BEB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687" y="-1"/>
            <a:ext cx="4564856" cy="6858000"/>
          </a:xfrm>
          <a:prstGeom prst="rect">
            <a:avLst/>
          </a:prstGeom>
        </p:spPr>
      </p:pic>
      <p:pic>
        <p:nvPicPr>
          <p:cNvPr id="24" name="Jam - 七月上">
            <a:hlinkClick r:id="" action="ppaction://media"/>
            <a:extLst>
              <a:ext uri="{FF2B5EF4-FFF2-40B4-BE49-F238E27FC236}">
                <a16:creationId xmlns:a16="http://schemas.microsoft.com/office/drawing/2014/main" id="{94188778-1D32-4A00-8C0F-AD807F6C25C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331640" y="6349349"/>
            <a:ext cx="304800" cy="304800"/>
          </a:xfrm>
          <a:prstGeom prst="rect">
            <a:avLst/>
          </a:prstGeom>
        </p:spPr>
      </p:pic>
    </p:spTree>
    <p:extLst>
      <p:ext uri="{BB962C8B-B14F-4D97-AF65-F5344CB8AC3E}">
        <p14:creationId xmlns:p14="http://schemas.microsoft.com/office/powerpoint/2010/main" val="3370580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1000"/>
                                        <p:tgtEl>
                                          <p:spTgt spid="23"/>
                                        </p:tgtEl>
                                      </p:cBhvr>
                                    </p:animEffect>
                                    <p:anim calcmode="lin" valueType="num">
                                      <p:cBhvr>
                                        <p:cTn id="11" dur="1000" fill="hold"/>
                                        <p:tgtEl>
                                          <p:spTgt spid="23"/>
                                        </p:tgtEl>
                                        <p:attrNameLst>
                                          <p:attrName>ppt_x</p:attrName>
                                        </p:attrNameLst>
                                      </p:cBhvr>
                                      <p:tavLst>
                                        <p:tav tm="0">
                                          <p:val>
                                            <p:strVal val="#ppt_x"/>
                                          </p:val>
                                        </p:tav>
                                        <p:tav tm="100000">
                                          <p:val>
                                            <p:strVal val="#ppt_x"/>
                                          </p:val>
                                        </p:tav>
                                      </p:tavLst>
                                    </p:anim>
                                    <p:anim calcmode="lin" valueType="num">
                                      <p:cBhvr>
                                        <p:cTn id="12" dur="1000" fill="hold"/>
                                        <p:tgtEl>
                                          <p:spTgt spid="23"/>
                                        </p:tgtEl>
                                        <p:attrNameLst>
                                          <p:attrName>ppt_y</p:attrName>
                                        </p:attrNameLst>
                                      </p:cBhvr>
                                      <p:tavLst>
                                        <p:tav tm="0">
                                          <p:val>
                                            <p:strVal val="#ppt_y-.1"/>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par>
                          <p:cTn id="22" fill="hold">
                            <p:stCondLst>
                              <p:cond delay="1500"/>
                            </p:stCondLst>
                            <p:childTnLst>
                              <p:par>
                                <p:cTn id="23" presetID="21" presetClass="entr" presetSubtype="1"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heel(1)">
                                      <p:cBhvr>
                                        <p:cTn id="25" dur="2000"/>
                                        <p:tgtEl>
                                          <p:spTgt spid="11"/>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heel(1)">
                                      <p:cBhvr>
                                        <p:cTn id="2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9" repeatCount="indefinite" fill="remove" display="0">
                  <p:stCondLst>
                    <p:cond delay="indefinite"/>
                  </p:stCondLst>
                  <p:endCondLst>
                    <p:cond evt="onStopAudio" delay="0">
                      <p:tgtEl>
                        <p:sldTgt/>
                      </p:tgtEl>
                    </p:cond>
                  </p:endCondLst>
                </p:cTn>
                <p:tgtEl>
                  <p:spTgt spid="24"/>
                </p:tgtEl>
              </p:cMediaNode>
            </p:audio>
          </p:childTnLst>
        </p:cTn>
      </p:par>
    </p:tnLst>
    <p:bldLst>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style>
          <a:lnRef idx="2">
            <a:schemeClr val="accent1"/>
          </a:lnRef>
          <a:fillRef idx="1">
            <a:schemeClr val="lt1"/>
          </a:fillRef>
          <a:effectRef idx="0">
            <a:schemeClr val="accent1"/>
          </a:effectRef>
          <a:fontRef idx="minor">
            <a:schemeClr val="dk1"/>
          </a:fontRef>
        </p:style>
      </p:pic>
      <p:sp>
        <p:nvSpPr>
          <p:cNvPr id="5" name="Rectangle 4"/>
          <p:cNvSpPr/>
          <p:nvPr/>
        </p:nvSpPr>
        <p:spPr>
          <a:xfrm>
            <a:off x="2532185" y="277159"/>
            <a:ext cx="7154426" cy="1446550"/>
          </a:xfrm>
          <a:prstGeom prst="rect">
            <a:avLst/>
          </a:prstGeom>
          <a:solidFill>
            <a:schemeClr val="bg1"/>
          </a:solidFill>
        </p:spPr>
        <p:txBody>
          <a:bodyPr wrap="square">
            <a:spAutoFit/>
          </a:bodyPr>
          <a:lstStyle/>
          <a:p>
            <a:pPr lvl="0" algn="ctr" eaLnBrk="0" fontAlgn="base" hangingPunct="0">
              <a:spcBef>
                <a:spcPct val="0"/>
              </a:spcBef>
              <a:spcAft>
                <a:spcPct val="0"/>
              </a:spcAft>
            </a:pPr>
            <a:r>
              <a:rPr lang="en-US" altLang="en-US"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 ÁN HỌC TẬP </a:t>
            </a:r>
            <a:endParaRPr lang="en-US" altLang="en-US" sz="3200">
              <a:solidFill>
                <a:srgbClr val="FF0000"/>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TIẾT 96: KỂ LẠI TRUYỆN CỔ TÍCH </a:t>
            </a:r>
            <a:endParaRPr lang="vi-VN" altLang="en-US" sz="28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lgn="ctr" eaLnBrk="0" fontAlgn="base" hangingPunct="0">
              <a:spcBef>
                <a:spcPct val="0"/>
              </a:spcBef>
              <a:spcAft>
                <a:spcPct val="0"/>
              </a:spcAft>
            </a:pPr>
            <a:r>
              <a:rPr lang="en-US" altLang="en-US" sz="28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BẰNG </a:t>
            </a:r>
            <a:r>
              <a:rPr lang="en-US" alt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 CỦA MỘT NHÂN VẬT</a:t>
            </a:r>
            <a:endParaRPr lang="en-US" altLang="en-US" sz="2800">
              <a:solidFill>
                <a:srgbClr val="FF0000"/>
              </a:solidFill>
              <a:latin typeface="Times New Roman" panose="02020603050405020304" pitchFamily="18" charset="0"/>
              <a:cs typeface="Times New Roman" panose="02020603050405020304" pitchFamily="18" charset="0"/>
            </a:endParaRPr>
          </a:p>
        </p:txBody>
      </p:sp>
      <p:graphicFrame>
        <p:nvGraphicFramePr>
          <p:cNvPr id="6" name="Diagram 5"/>
          <p:cNvGraphicFramePr/>
          <p:nvPr/>
        </p:nvGraphicFramePr>
        <p:xfrm>
          <a:off x="2313912" y="2000868"/>
          <a:ext cx="7564176" cy="4193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9936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5" name="Rectangle 1"/>
          <p:cNvSpPr>
            <a:spLocks noChangeArrowheads="1"/>
          </p:cNvSpPr>
          <p:nvPr/>
        </p:nvSpPr>
        <p:spPr bwMode="auto">
          <a:xfrm>
            <a:off x="18629" y="702997"/>
            <a:ext cx="1181836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DỰ ÁN HỌC TẬP </a:t>
            </a:r>
            <a:endParaRPr kumimoji="0" lang="en-US" altLang="en-US" sz="3600" b="0" i="0" u="none" strike="noStrike" cap="none" normalizeH="0" baseline="0" smtClean="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TIẾT 96: KỂ LẠI TRUYỆN CỔ TÍCH BẰNG LỜI CỦA MỘT NHÂN VẬT</a:t>
            </a:r>
            <a:endParaRPr kumimoji="0" lang="en-US" altLang="en-US" sz="28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p:txBody>
      </p:sp>
      <p:sp>
        <p:nvSpPr>
          <p:cNvPr id="2" name="Rectangle 1"/>
          <p:cNvSpPr/>
          <p:nvPr/>
        </p:nvSpPr>
        <p:spPr>
          <a:xfrm>
            <a:off x="1022307" y="2208837"/>
            <a:ext cx="10147385" cy="3139321"/>
          </a:xfrm>
          <a:prstGeom prst="rect">
            <a:avLst/>
          </a:prstGeom>
        </p:spPr>
        <p:txBody>
          <a:bodyPr wrap="square">
            <a:spAutoFit/>
          </a:bodyPr>
          <a:lstStyle/>
          <a:p>
            <a:pPr algn="just">
              <a:lnSpc>
                <a:spcPct val="110000"/>
              </a:lnSpc>
            </a:pPr>
            <a:r>
              <a:rPr lang="en-US" sz="36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a:latin typeface="Times New Roman" panose="02020603050405020304" pitchFamily="18" charset="0"/>
                <a:ea typeface="Times New Roman" panose="02020603050405020304" pitchFamily="18" charset="0"/>
                <a:cs typeface="Times New Roman" panose="02020603050405020304" pitchFamily="18" charset="0"/>
              </a:rPr>
              <a:t>Nội dung: Kể lại một truyện cổ tích bằng lời của một nhân vật </a:t>
            </a:r>
            <a:endParaRPr lang="en-US" sz="360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0000"/>
              </a:lnSpc>
            </a:pPr>
            <a:r>
              <a:rPr lang="en-US" sz="3600">
                <a:latin typeface="Times New Roman" panose="02020603050405020304" pitchFamily="18" charset="0"/>
                <a:ea typeface="Times New Roman" panose="02020603050405020304" pitchFamily="18" charset="0"/>
                <a:cs typeface="Times New Roman" panose="02020603050405020304" pitchFamily="18" charset="0"/>
              </a:rPr>
              <a:t>+ Yêu cầu: Bằng những hình thức thể hiện sáng tạo, các đội trình bày phần chuẩn bị của đội mình.</a:t>
            </a:r>
            <a:endParaRPr lang="en-US" sz="360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0000"/>
              </a:lnSpc>
            </a:pPr>
            <a:r>
              <a:rPr lang="en-US" sz="3600">
                <a:latin typeface="Times New Roman" panose="02020603050405020304" pitchFamily="18" charset="0"/>
                <a:ea typeface="Times New Roman" panose="02020603050405020304" pitchFamily="18" charset="0"/>
                <a:cs typeface="Times New Roman" panose="02020603050405020304" pitchFamily="18" charset="0"/>
              </a:rPr>
              <a:t>+Thời gian tối đa dành cho mỗi đội:10 phút.</a:t>
            </a:r>
            <a:endParaRPr lang="en-US" sz="360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1757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698234" y="1576307"/>
            <a:ext cx="3982757" cy="584775"/>
          </a:xfrm>
          <a:prstGeom prst="rect">
            <a:avLst/>
          </a:prstGeom>
        </p:spPr>
        <p:txBody>
          <a:bodyPr wrap="none">
            <a:spAutoFit/>
          </a:bodyPr>
          <a:lstStyle/>
          <a:p>
            <a:pPr lvl="0" algn="ctr" eaLnBrk="0" fontAlgn="base" hangingPunct="0">
              <a:spcBef>
                <a:spcPct val="0"/>
              </a:spcBef>
              <a:spcAft>
                <a:spcPct val="0"/>
              </a:spcAft>
            </a:pPr>
            <a:r>
              <a:rPr lang="en-US" altLang="en-US" sz="32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TRƯỚC KHI NÓI </a:t>
            </a:r>
            <a:endParaRPr lang="en-US" altLang="en-US" sz="320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556009" y="191163"/>
            <a:ext cx="9944518" cy="1077218"/>
          </a:xfrm>
          <a:prstGeom prst="rect">
            <a:avLst/>
          </a:prstGeom>
        </p:spPr>
        <p:txBody>
          <a:bodyPr wrap="square">
            <a:spAutoFit/>
          </a:bodyPr>
          <a:lstStyle/>
          <a:p>
            <a:pPr lvl="0" algn="ctr" eaLnBrk="0" fontAlgn="base" hangingPunct="0">
              <a:spcBef>
                <a:spcPct val="0"/>
              </a:spcBef>
              <a:spcAft>
                <a:spcPct val="0"/>
              </a:spcAft>
            </a:pPr>
            <a:r>
              <a:rPr lang="en-US" altLang="en-US" sz="32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KỂ LẠI TRUYỆN CỔ TÍCH BẰNG LỜI </a:t>
            </a:r>
            <a:endParaRPr lang="en-US" altLang="en-US" sz="32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lvl="0" algn="ctr" eaLnBrk="0" fontAlgn="base" hangingPunct="0">
              <a:spcBef>
                <a:spcPct val="0"/>
              </a:spcBef>
              <a:spcAft>
                <a:spcPct val="0"/>
              </a:spcAft>
            </a:pPr>
            <a:r>
              <a:rPr lang="en-US" altLang="en-US" sz="32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 </a:t>
            </a:r>
            <a:r>
              <a:rPr lang="en-US" altLang="en-US" sz="32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NHÂN VẬT</a:t>
            </a:r>
            <a:endParaRPr lang="en-US" altLang="en-US" sz="3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259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65564399"/>
              </p:ext>
            </p:extLst>
          </p:nvPr>
        </p:nvGraphicFramePr>
        <p:xfrm>
          <a:off x="318977" y="1502501"/>
          <a:ext cx="11708900" cy="3852997"/>
        </p:xfrm>
        <a:graphic>
          <a:graphicData uri="http://schemas.openxmlformats.org/drawingml/2006/table">
            <a:tbl>
              <a:tblPr firstRow="1" firstCol="1" bandRow="1">
                <a:tableStyleId>{5940675A-B579-460E-94D1-54222C63F5DA}</a:tableStyleId>
              </a:tblPr>
              <a:tblGrid>
                <a:gridCol w="4162588">
                  <a:extLst>
                    <a:ext uri="{9D8B030D-6E8A-4147-A177-3AD203B41FA5}">
                      <a16:colId xmlns:a16="http://schemas.microsoft.com/office/drawing/2014/main" val="2112679722"/>
                    </a:ext>
                  </a:extLst>
                </a:gridCol>
                <a:gridCol w="7546312">
                  <a:extLst>
                    <a:ext uri="{9D8B030D-6E8A-4147-A177-3AD203B41FA5}">
                      <a16:colId xmlns:a16="http://schemas.microsoft.com/office/drawing/2014/main" val="3594909812"/>
                    </a:ext>
                  </a:extLst>
                </a:gridCol>
              </a:tblGrid>
              <a:tr h="602794">
                <a:tc>
                  <a:txBody>
                    <a:bodyPr/>
                    <a:lstStyle/>
                    <a:p>
                      <a:pPr marL="0" marR="0" algn="ctr">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Yêu cầu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Nội dung đã xác định/chuẩn bị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1988302"/>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Xác định mục đích nói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859479"/>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Xác định đối tượng người nghe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4087214"/>
                  </a:ext>
                </a:extLst>
              </a:tr>
              <a:tr h="1441821">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Chuẩn bị nội dung nói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8284765"/>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Tập luyện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6073251"/>
                  </a:ext>
                </a:extLst>
              </a:tr>
            </a:tbl>
          </a:graphicData>
        </a:graphic>
      </p:graphicFrame>
      <p:sp>
        <p:nvSpPr>
          <p:cNvPr id="5" name="Rectangle 1"/>
          <p:cNvSpPr>
            <a:spLocks noChangeArrowheads="1"/>
          </p:cNvSpPr>
          <p:nvPr/>
        </p:nvSpPr>
        <p:spPr bwMode="auto">
          <a:xfrm>
            <a:off x="3424118" y="406608"/>
            <a:ext cx="46255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kumimoji="0" lang="en-US" altLang="en-US" sz="3200" b="1" i="0" u="none" strike="noStrike" cap="none" normalizeH="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TÁC CHUẨN BỊ </a:t>
            </a:r>
            <a:endParaRPr kumimoji="0" lang="en-US" altLang="en-US" sz="3200" b="0" i="0" u="none" strike="noStrike" cap="none" normalizeH="0" baseline="0" smtClean="0">
              <a:ln>
                <a:noFill/>
              </a:ln>
              <a:solidFill>
                <a:srgbClr val="0000FF"/>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005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43BDA13F-5ECF-49F5-85BC-F7CB5877E9F3}"/>
              </a:ext>
            </a:extLst>
          </p:cNvPr>
          <p:cNvSpPr txBox="1">
            <a:spLocks/>
          </p:cNvSpPr>
          <p:nvPr/>
        </p:nvSpPr>
        <p:spPr>
          <a:xfrm>
            <a:off x="818600" y="1678576"/>
            <a:ext cx="10856067"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endParaRPr lang="en-US" sz="3600" b="1" dirty="0">
              <a:solidFill>
                <a:srgbClr val="FF0000"/>
              </a:solidFill>
            </a:endParaRPr>
          </a:p>
        </p:txBody>
      </p:sp>
      <p:sp>
        <p:nvSpPr>
          <p:cNvPr id="13" name="Rectangle 4"/>
          <p:cNvSpPr>
            <a:spLocks noChangeArrowheads="1"/>
          </p:cNvSpPr>
          <p:nvPr/>
        </p:nvSpPr>
        <p:spPr bwMode="auto">
          <a:xfrm>
            <a:off x="3038110" y="423790"/>
            <a:ext cx="726144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smtClean="0">
                <a:solidFill>
                  <a:srgbClr val="FF0000"/>
                </a:solidFill>
                <a:latin typeface="Times New Roman" panose="02020603050405020304" pitchFamily="18" charset="0"/>
                <a:cs typeface="Times New Roman" panose="02020603050405020304" pitchFamily="18" charset="0"/>
              </a:rPr>
              <a:t>NỘI DUNG BÀI </a:t>
            </a:r>
            <a:r>
              <a:rPr lang="en-US" altLang="en-US" sz="5400" b="1">
                <a:solidFill>
                  <a:srgbClr val="FF0000"/>
                </a:solidFill>
                <a:latin typeface="Times New Roman" panose="02020603050405020304" pitchFamily="18" charset="0"/>
                <a:cs typeface="Times New Roman" panose="02020603050405020304" pitchFamily="18" charset="0"/>
              </a:rPr>
              <a:t>HỌC</a:t>
            </a:r>
            <a:endParaRPr lang="en-US" altLang="en-US" sz="5400">
              <a:solidFill>
                <a:srgbClr val="FF0000"/>
              </a:solidFill>
              <a:latin typeface="Times New Roman" panose="02020603050405020304" pitchFamily="18" charset="0"/>
              <a:cs typeface="Times New Roman" panose="02020603050405020304" pitchFamily="18" charset="0"/>
            </a:endParaRPr>
          </a:p>
        </p:txBody>
      </p:sp>
      <p:graphicFrame>
        <p:nvGraphicFramePr>
          <p:cNvPr id="14" name="Diagram 13"/>
          <p:cNvGraphicFramePr/>
          <p:nvPr>
            <p:extLst>
              <p:ext uri="{D42A27DB-BD31-4B8C-83A1-F6EECF244321}">
                <p14:modId xmlns:p14="http://schemas.microsoft.com/office/powerpoint/2010/main" val="339954210"/>
              </p:ext>
            </p:extLst>
          </p:nvPr>
        </p:nvGraphicFramePr>
        <p:xfrm>
          <a:off x="914400" y="1143000"/>
          <a:ext cx="10706986"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p:cNvSpPr txBox="1"/>
          <p:nvPr/>
        </p:nvSpPr>
        <p:spPr>
          <a:xfrm>
            <a:off x="1467058" y="1841995"/>
            <a:ext cx="884256" cy="1323439"/>
          </a:xfrm>
          <a:prstGeom prst="rect">
            <a:avLst/>
          </a:prstGeom>
          <a:noFill/>
        </p:spPr>
        <p:txBody>
          <a:bodyPr wrap="square" rtlCol="0">
            <a:spAutoFit/>
          </a:bodyPr>
          <a:lstStyle/>
          <a:p>
            <a:r>
              <a:rPr lang="en-US" sz="8000" b="1" dirty="0" smtClean="0">
                <a:solidFill>
                  <a:srgbClr val="0000FF"/>
                </a:solidFill>
                <a:latin typeface="Times New Roman" panose="02020603050405020304" pitchFamily="18" charset="0"/>
                <a:cs typeface="Times New Roman" panose="02020603050405020304" pitchFamily="18" charset="0"/>
              </a:rPr>
              <a:t>I.</a:t>
            </a:r>
            <a:endParaRPr lang="en-US" sz="8000" b="1" dirty="0">
              <a:solidFill>
                <a:srgbClr val="0000FF"/>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283111" y="3994397"/>
            <a:ext cx="1309364" cy="1323439"/>
          </a:xfrm>
          <a:prstGeom prst="rect">
            <a:avLst/>
          </a:prstGeom>
          <a:noFill/>
        </p:spPr>
        <p:txBody>
          <a:bodyPr wrap="square" rtlCol="0">
            <a:spAutoFit/>
          </a:bodyPr>
          <a:lstStyle/>
          <a:p>
            <a:r>
              <a:rPr lang="en-US" sz="8000" b="1" dirty="0" smtClean="0">
                <a:solidFill>
                  <a:srgbClr val="0000FF"/>
                </a:solidFill>
                <a:latin typeface="Times New Roman" panose="02020603050405020304" pitchFamily="18" charset="0"/>
                <a:cs typeface="Times New Roman" panose="02020603050405020304" pitchFamily="18" charset="0"/>
              </a:rPr>
              <a:t>II.</a:t>
            </a:r>
            <a:endParaRPr lang="en-US" sz="80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0705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nvPr>
        </p:nvGraphicFramePr>
        <p:xfrm>
          <a:off x="318977" y="1742360"/>
          <a:ext cx="11708900" cy="4109739"/>
        </p:xfrm>
        <a:graphic>
          <a:graphicData uri="http://schemas.openxmlformats.org/drawingml/2006/table">
            <a:tbl>
              <a:tblPr firstRow="1" firstCol="1" bandRow="1">
                <a:tableStyleId>{5940675A-B579-460E-94D1-54222C63F5DA}</a:tableStyleId>
              </a:tblPr>
              <a:tblGrid>
                <a:gridCol w="4162588">
                  <a:extLst>
                    <a:ext uri="{9D8B030D-6E8A-4147-A177-3AD203B41FA5}">
                      <a16:colId xmlns:a16="http://schemas.microsoft.com/office/drawing/2014/main" val="2112679722"/>
                    </a:ext>
                  </a:extLst>
                </a:gridCol>
                <a:gridCol w="7546312">
                  <a:extLst>
                    <a:ext uri="{9D8B030D-6E8A-4147-A177-3AD203B41FA5}">
                      <a16:colId xmlns:a16="http://schemas.microsoft.com/office/drawing/2014/main" val="3594909812"/>
                    </a:ext>
                  </a:extLst>
                </a:gridCol>
              </a:tblGrid>
              <a:tr h="602794">
                <a:tc>
                  <a:txBody>
                    <a:bodyPr/>
                    <a:lstStyle/>
                    <a:p>
                      <a:pPr marL="0" marR="0" algn="ctr">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Yêu cầu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Nội dung đã xác định/chuẩn bị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1988302"/>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Xác định mục đích nói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Kể lại truyện cổ tích bằng lời của một nhân vật trong truyện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859479"/>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Xác định đối tượng người nghe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Thầy Cô, bạn bè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4087214"/>
                  </a:ext>
                </a:extLst>
              </a:tr>
              <a:tr h="1441821">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Chuẩn bị nội dung nói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Bước 1: Đọc lại nhiều lần bài viết đã có </a:t>
                      </a:r>
                    </a:p>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Bước 2: Tóm tắt, đánh dấu những chi tiết quan trọng </a:t>
                      </a:r>
                    </a:p>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Bước 3: Lên ý tưởng thể hiện bài nói ấn tượng, sáng tạo.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8284765"/>
                  </a:ext>
                </a:extLst>
              </a:tr>
              <a:tr h="602794">
                <a:tc>
                  <a:txBody>
                    <a:bodyPr/>
                    <a:lstStyle/>
                    <a:p>
                      <a:pPr marL="0" marR="0">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Tập luyện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20000"/>
                        </a:lnSpc>
                        <a:spcBef>
                          <a:spcPts val="0"/>
                        </a:spcBef>
                        <a:spcAft>
                          <a:spcPts val="0"/>
                        </a:spcAft>
                      </a:pPr>
                      <a:r>
                        <a:rPr lang="en-US" sz="2350" b="1">
                          <a:solidFill>
                            <a:srgbClr val="002060"/>
                          </a:solidFill>
                          <a:effectLst/>
                          <a:latin typeface="Times New Roman" panose="02020603050405020304" pitchFamily="18" charset="0"/>
                          <a:cs typeface="Times New Roman" panose="02020603050405020304" pitchFamily="18" charset="0"/>
                        </a:rPr>
                        <a:t>Tập theo nhóm </a:t>
                      </a:r>
                      <a:endParaRPr lang="en-US" sz="235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6073251"/>
                  </a:ext>
                </a:extLst>
              </a:tr>
            </a:tbl>
          </a:graphicData>
        </a:graphic>
      </p:graphicFrame>
      <p:sp>
        <p:nvSpPr>
          <p:cNvPr id="5" name="Rectangle 1"/>
          <p:cNvSpPr>
            <a:spLocks noChangeArrowheads="1"/>
          </p:cNvSpPr>
          <p:nvPr/>
        </p:nvSpPr>
        <p:spPr bwMode="auto">
          <a:xfrm>
            <a:off x="3702553" y="437384"/>
            <a:ext cx="40686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US" alt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CÔNG TÁC CHUẨN BỊ </a:t>
            </a:r>
            <a:endParaRPr lang="en-US" alt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916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图形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组合 13"/>
          <p:cNvGrpSpPr>
            <a:grpSpLocks/>
          </p:cNvGrpSpPr>
          <p:nvPr/>
        </p:nvGrpSpPr>
        <p:grpSpPr bwMode="auto">
          <a:xfrm>
            <a:off x="370114" y="294482"/>
            <a:ext cx="11451772" cy="6311900"/>
            <a:chOff x="339271" y="244929"/>
            <a:chExt cx="11562443" cy="6312014"/>
          </a:xfrm>
        </p:grpSpPr>
        <p:sp>
          <p:nvSpPr>
            <p:cNvPr id="6" name="图文框 5"/>
            <p:cNvSpPr/>
            <p:nvPr/>
          </p:nvSpPr>
          <p:spPr>
            <a:xfrm>
              <a:off x="339271" y="244929"/>
              <a:ext cx="11562443" cy="6312014"/>
            </a:xfrm>
            <a:prstGeom prst="frame">
              <a:avLst>
                <a:gd name="adj1" fmla="val 369"/>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7" name="图文框 6"/>
            <p:cNvSpPr/>
            <p:nvPr/>
          </p:nvSpPr>
          <p:spPr>
            <a:xfrm>
              <a:off x="485310" y="387807"/>
              <a:ext cx="11257666" cy="5969108"/>
            </a:xfrm>
            <a:prstGeom prst="frame">
              <a:avLst>
                <a:gd name="adj1" fmla="val 2148"/>
              </a:avLst>
            </a:prstGeom>
            <a:solidFill>
              <a:srgbClr val="87A9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pic>
        <p:nvPicPr>
          <p:cNvPr id="8" name="图形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2739" y="5634038"/>
            <a:ext cx="1671637"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形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10739" y="5473700"/>
            <a:ext cx="1011237"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形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1487587" flipH="1">
            <a:off x="5392739" y="-160338"/>
            <a:ext cx="904875"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形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693276" y="1"/>
            <a:ext cx="9747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形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06538" y="1"/>
            <a:ext cx="1160463"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形 1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7928794">
            <a:off x="6575425" y="5907088"/>
            <a:ext cx="1906588"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形 17"/>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1289753">
            <a:off x="6044517" y="1422008"/>
            <a:ext cx="750887"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2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19227237" flipH="1">
            <a:off x="2782888" y="3935414"/>
            <a:ext cx="341312"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图片 2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484438" y="4079875"/>
            <a:ext cx="736600"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7" name="59a3ca97009bc">
            <a:hlinkClick r:id="" action="ppaction://media"/>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62150" y="-1033463"/>
            <a:ext cx="45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
          <p:cNvSpPr txBox="1">
            <a:spLocks noChangeArrowheads="1"/>
          </p:cNvSpPr>
          <p:nvPr/>
        </p:nvSpPr>
        <p:spPr bwMode="auto">
          <a:xfrm>
            <a:off x="1275907" y="1996523"/>
            <a:ext cx="990954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3200">
                <a:solidFill>
                  <a:schemeClr val="tx1"/>
                </a:solidFill>
                <a:latin typeface="Arial" panose="020B0604020202020204" pitchFamily="34" charset="0"/>
              </a:defRPr>
            </a:lvl1pPr>
            <a:lvl2pPr marL="742950" indent="-285750" algn="l" eaLnBrk="0" hangingPunct="0">
              <a:spcBef>
                <a:spcPct val="20000"/>
              </a:spcBef>
              <a:buChar char="–"/>
              <a:defRPr sz="2800">
                <a:solidFill>
                  <a:schemeClr val="tx1"/>
                </a:solidFill>
                <a:latin typeface="Arial" panose="020B0604020202020204" pitchFamily="34" charset="0"/>
              </a:defRPr>
            </a:lvl2pPr>
            <a:lvl3pPr marL="1143000" indent="-228600" algn="l" eaLnBrk="0" hangingPunct="0">
              <a:spcBef>
                <a:spcPct val="20000"/>
              </a:spcBef>
              <a:buChar char="•"/>
              <a:defRPr sz="2400">
                <a:solidFill>
                  <a:schemeClr val="tx1"/>
                </a:solidFill>
                <a:latin typeface="Arial" panose="020B0604020202020204" pitchFamily="34" charset="0"/>
              </a:defRPr>
            </a:lvl3pPr>
            <a:lvl4pPr marL="1600200" indent="-228600" algn="l" eaLnBrk="0" hangingPunct="0">
              <a:spcBef>
                <a:spcPct val="20000"/>
              </a:spcBef>
              <a:buChar char="–"/>
              <a:defRPr sz="2000">
                <a:solidFill>
                  <a:schemeClr val="tx1"/>
                </a:solidFill>
                <a:latin typeface="Arial" panose="020B0604020202020204" pitchFamily="34" charset="0"/>
              </a:defRPr>
            </a:lvl4pPr>
            <a:lvl5pPr marL="2057400" indent="-228600" algn="l"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6000" b="1" dirty="0">
                <a:solidFill>
                  <a:srgbClr val="00B050"/>
                </a:solidFill>
                <a:latin typeface="Times New Roman" panose="02020603050405020304" pitchFamily="18" charset="0"/>
                <a:cs typeface="Times New Roman" panose="02020603050405020304" pitchFamily="18" charset="0"/>
              </a:rPr>
              <a:t>HOẠT </a:t>
            </a:r>
            <a:r>
              <a:rPr lang="en-US" altLang="en-US" sz="6000" b="1">
                <a:solidFill>
                  <a:srgbClr val="00B050"/>
                </a:solidFill>
                <a:latin typeface="Times New Roman" panose="02020603050405020304" pitchFamily="18" charset="0"/>
                <a:cs typeface="Times New Roman" panose="02020603050405020304" pitchFamily="18" charset="0"/>
              </a:rPr>
              <a:t>ĐỘNG 3</a:t>
            </a:r>
            <a:r>
              <a:rPr lang="en-US" altLang="en-US" sz="6000" b="1" smtClean="0">
                <a:solidFill>
                  <a:srgbClr val="00B050"/>
                </a:solidFill>
                <a:latin typeface="Times New Roman" panose="02020603050405020304" pitchFamily="18" charset="0"/>
                <a:cs typeface="Times New Roman" panose="02020603050405020304" pitchFamily="18" charset="0"/>
              </a:rPr>
              <a:t> </a:t>
            </a:r>
          </a:p>
          <a:p>
            <a:pPr algn="ctr" eaLnBrk="1" hangingPunct="1">
              <a:spcBef>
                <a:spcPct val="0"/>
              </a:spcBef>
              <a:buFontTx/>
              <a:buNone/>
            </a:pPr>
            <a:r>
              <a:rPr lang="en-US" altLang="en-US" sz="6000" b="1" smtClean="0">
                <a:solidFill>
                  <a:srgbClr val="00B050"/>
                </a:solidFill>
                <a:latin typeface="Times New Roman" panose="02020603050405020304" pitchFamily="18" charset="0"/>
                <a:cs typeface="Times New Roman" panose="02020603050405020304" pitchFamily="18" charset="0"/>
              </a:rPr>
              <a:t>LUYỆN TẬP, VẬN DỤNG </a:t>
            </a:r>
            <a:endParaRPr lang="en-US" altLang="en-US" sz="60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8287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nodeType="afterGroup">
                            <p:stCondLst>
                              <p:cond delay="500"/>
                            </p:stCondLst>
                            <p:childTnLst>
                              <p:par>
                                <p:cTn id="11" presetID="2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par>
                                <p:cTn id="14" presetID="22" presetClass="entr" presetSubtype="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par>
                                <p:cTn id="17" presetID="22" presetClass="entr" presetSubtype="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par>
                          <p:cTn id="29" fill="hold" nodeType="afterGroup">
                            <p:stCondLst>
                              <p:cond delay="1000"/>
                            </p:stCondLst>
                            <p:childTnLst>
                              <p:par>
                                <p:cTn id="30" presetID="22" presetClass="entr" presetSubtype="4"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par>
                          <p:cTn id="33" fill="hold" nodeType="afterGroup">
                            <p:stCondLst>
                              <p:cond delay="1500"/>
                            </p:stCondLst>
                            <p:childTnLst>
                              <p:par>
                                <p:cTn id="34" presetID="2" presetClass="entr" presetSubtype="9"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0-#ppt_w/2"/>
                                          </p:val>
                                        </p:tav>
                                        <p:tav tm="100000">
                                          <p:val>
                                            <p:strVal val="#ppt_x"/>
                                          </p:val>
                                        </p:tav>
                                      </p:tavLst>
                                    </p:anim>
                                    <p:anim calcmode="lin" valueType="num">
                                      <p:cBhvr additive="base">
                                        <p:cTn id="37" dur="500" fill="hold"/>
                                        <p:tgtEl>
                                          <p:spTgt spid="22"/>
                                        </p:tgtEl>
                                        <p:attrNameLst>
                                          <p:attrName>ppt_y</p:attrName>
                                        </p:attrNameLst>
                                      </p:cBhvr>
                                      <p:tavLst>
                                        <p:tav tm="0">
                                          <p:val>
                                            <p:strVal val="0-#ppt_h/2"/>
                                          </p:val>
                                        </p:tav>
                                        <p:tav tm="100000">
                                          <p:val>
                                            <p:strVal val="#ppt_y"/>
                                          </p:val>
                                        </p:tav>
                                      </p:tavLst>
                                    </p:anim>
                                  </p:childTnLst>
                                </p:cTn>
                              </p:par>
                              <p:par>
                                <p:cTn id="38" presetID="2" presetClass="entr" presetSubtype="9"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0-#ppt_w/2"/>
                                          </p:val>
                                        </p:tav>
                                        <p:tav tm="100000">
                                          <p:val>
                                            <p:strVal val="#ppt_x"/>
                                          </p:val>
                                        </p:tav>
                                      </p:tavLst>
                                    </p:anim>
                                    <p:anim calcmode="lin" valueType="num">
                                      <p:cBhvr additive="base">
                                        <p:cTn id="41"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698234" y="1576307"/>
            <a:ext cx="3982757" cy="584775"/>
          </a:xfrm>
          <a:prstGeom prst="rect">
            <a:avLst/>
          </a:prstGeom>
        </p:spPr>
        <p:txBody>
          <a:bodyPr wrap="none">
            <a:spAutoFit/>
          </a:bodyPr>
          <a:lstStyle/>
          <a:p>
            <a:pPr lvl="0" algn="ctr" eaLnBrk="0" fontAlgn="base" hangingPunct="0">
              <a:spcBef>
                <a:spcPct val="0"/>
              </a:spcBef>
              <a:spcAft>
                <a:spcPct val="0"/>
              </a:spcAft>
            </a:pPr>
            <a:r>
              <a:rPr lang="en-US" altLang="en-US" sz="32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 TRƯỚC KHI NÓI </a:t>
            </a:r>
            <a:endParaRPr lang="en-US" altLang="en-US" sz="320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556009" y="191163"/>
            <a:ext cx="9944518" cy="1077218"/>
          </a:xfrm>
          <a:prstGeom prst="rect">
            <a:avLst/>
          </a:prstGeom>
        </p:spPr>
        <p:txBody>
          <a:bodyPr wrap="square">
            <a:spAutoFit/>
          </a:bodyPr>
          <a:lstStyle/>
          <a:p>
            <a:pPr lvl="0" algn="ctr" eaLnBrk="0" fontAlgn="base" hangingPunct="0">
              <a:spcBef>
                <a:spcPct val="0"/>
              </a:spcBef>
              <a:spcAft>
                <a:spcPct val="0"/>
              </a:spcAft>
            </a:pPr>
            <a:r>
              <a:rPr lang="en-US" altLang="en-US" sz="32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KỂ LẠI TRUYỆN CỔ TÍCH BẰNG LỜI </a:t>
            </a:r>
            <a:endParaRPr lang="en-US" altLang="en-US" sz="32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lvl="0" algn="ctr" eaLnBrk="0" fontAlgn="base" hangingPunct="0">
              <a:spcBef>
                <a:spcPct val="0"/>
              </a:spcBef>
              <a:spcAft>
                <a:spcPct val="0"/>
              </a:spcAft>
            </a:pPr>
            <a:r>
              <a:rPr lang="en-US" altLang="en-US" sz="32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 </a:t>
            </a:r>
            <a:r>
              <a:rPr lang="en-US" altLang="en-US" sz="32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NHÂN VẬT</a:t>
            </a:r>
            <a:endParaRPr lang="en-US" altLang="en-US" sz="3200">
              <a:solidFill>
                <a:srgbClr val="0000FF"/>
              </a:solidFill>
              <a:latin typeface="Times New Roman" panose="02020603050405020304" pitchFamily="18" charset="0"/>
              <a:cs typeface="Times New Roman" panose="02020603050405020304" pitchFamily="18" charset="0"/>
            </a:endParaRPr>
          </a:p>
        </p:txBody>
      </p:sp>
      <p:sp>
        <p:nvSpPr>
          <p:cNvPr id="8" name="Rectangle 7"/>
          <p:cNvSpPr/>
          <p:nvPr/>
        </p:nvSpPr>
        <p:spPr>
          <a:xfrm>
            <a:off x="681407" y="2462678"/>
            <a:ext cx="4016421" cy="584775"/>
          </a:xfrm>
          <a:prstGeom prst="rect">
            <a:avLst/>
          </a:prstGeom>
        </p:spPr>
        <p:txBody>
          <a:bodyPr wrap="none">
            <a:spAutoFit/>
          </a:bodyPr>
          <a:lstStyle/>
          <a:p>
            <a:pPr lvl="0" algn="ctr" eaLnBrk="0" fontAlgn="base" hangingPunct="0">
              <a:spcBef>
                <a:spcPct val="0"/>
              </a:spcBef>
              <a:spcAft>
                <a:spcPct val="0"/>
              </a:spcAft>
            </a:pPr>
            <a:r>
              <a:rPr lang="en-US" altLang="en-US"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2</a:t>
            </a:r>
            <a:r>
              <a:rPr lang="en-US" altLang="en-US" sz="32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THỰC HÀNH NÓI</a:t>
            </a:r>
            <a:endParaRPr lang="en-US" altLang="en-US" sz="32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5464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2" name="TextBox 1"/>
          <p:cNvSpPr txBox="1"/>
          <p:nvPr/>
        </p:nvSpPr>
        <p:spPr>
          <a:xfrm>
            <a:off x="4200212" y="1098303"/>
            <a:ext cx="2833635" cy="1015663"/>
          </a:xfrm>
          <a:prstGeom prst="rect">
            <a:avLst/>
          </a:prstGeom>
          <a:noFill/>
        </p:spPr>
        <p:txBody>
          <a:bodyPr wrap="square" rtlCol="0">
            <a:spAutoFit/>
          </a:bodyPr>
          <a:lstStyle/>
          <a:p>
            <a:pPr algn="ctr"/>
            <a:r>
              <a:rPr lang="en-US" sz="6000" b="1" smtClean="0">
                <a:solidFill>
                  <a:srgbClr val="FF0000"/>
                </a:solidFill>
                <a:latin typeface="Times New Roman" panose="02020603050405020304" pitchFamily="18" charset="0"/>
                <a:cs typeface="Times New Roman" panose="02020603050405020304" pitchFamily="18" charset="0"/>
              </a:rPr>
              <a:t>ĐỘI 1</a:t>
            </a:r>
            <a:endParaRPr lang="en-US" sz="6000" b="1">
              <a:solidFill>
                <a:srgbClr val="FF000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2463" y="3212269"/>
            <a:ext cx="3023389"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615" y="3212269"/>
            <a:ext cx="2603500"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8447912" y="3180287"/>
            <a:ext cx="3069772" cy="2274401"/>
          </a:xfrm>
          <a:prstGeom prst="rect">
            <a:avLst/>
          </a:prstGeom>
          <a:noFill/>
          <a:ln>
            <a:noFill/>
          </a:ln>
        </p:spPr>
      </p:pic>
    </p:spTree>
    <p:extLst>
      <p:ext uri="{BB962C8B-B14F-4D97-AF65-F5344CB8AC3E}">
        <p14:creationId xmlns:p14="http://schemas.microsoft.com/office/powerpoint/2010/main" val="3051949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2" name="TextBox 1"/>
          <p:cNvSpPr txBox="1"/>
          <p:nvPr/>
        </p:nvSpPr>
        <p:spPr>
          <a:xfrm>
            <a:off x="4461469" y="954593"/>
            <a:ext cx="2833635" cy="1015663"/>
          </a:xfrm>
          <a:prstGeom prst="rect">
            <a:avLst/>
          </a:prstGeom>
          <a:noFill/>
        </p:spPr>
        <p:txBody>
          <a:bodyPr wrap="square" rtlCol="0">
            <a:spAutoFit/>
          </a:bodyPr>
          <a:lstStyle/>
          <a:p>
            <a:pPr algn="ctr"/>
            <a:r>
              <a:rPr lang="en-US" sz="6000" b="1" smtClean="0">
                <a:solidFill>
                  <a:srgbClr val="FF0000"/>
                </a:solidFill>
                <a:latin typeface="Times New Roman" panose="02020603050405020304" pitchFamily="18" charset="0"/>
                <a:cs typeface="Times New Roman" panose="02020603050405020304" pitchFamily="18" charset="0"/>
              </a:rPr>
              <a:t>ĐỘI 2</a:t>
            </a:r>
            <a:endParaRPr lang="en-US" sz="6000" b="1">
              <a:solidFill>
                <a:srgbClr val="FF000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608" y="3141932"/>
            <a:ext cx="3023389"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760" y="3141932"/>
            <a:ext cx="2603500"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8478057" y="3109950"/>
            <a:ext cx="3069772" cy="2274401"/>
          </a:xfrm>
          <a:prstGeom prst="rect">
            <a:avLst/>
          </a:prstGeom>
          <a:noFill/>
          <a:ln>
            <a:noFill/>
          </a:ln>
        </p:spPr>
      </p:pic>
    </p:spTree>
    <p:extLst>
      <p:ext uri="{BB962C8B-B14F-4D97-AF65-F5344CB8AC3E}">
        <p14:creationId xmlns:p14="http://schemas.microsoft.com/office/powerpoint/2010/main" val="3435139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18977" y="329663"/>
            <a:ext cx="2615609" cy="369332"/>
          </a:xfrm>
          <a:prstGeom prst="rect">
            <a:avLst/>
          </a:prstGeom>
          <a:solidFill>
            <a:schemeClr val="bg1"/>
          </a:solidFill>
        </p:spPr>
        <p:txBody>
          <a:bodyPr wrap="square" rtlCol="0">
            <a:spAutoFit/>
          </a:bodyPr>
          <a:lstStyle/>
          <a:p>
            <a:endParaRPr lang="en-US">
              <a:latin typeface="Times New Roman" panose="02020603050405020304" pitchFamily="18" charset="0"/>
              <a:cs typeface="Times New Roman" panose="02020603050405020304" pitchFamily="18" charset="0"/>
            </a:endParaRPr>
          </a:p>
        </p:txBody>
      </p:sp>
      <p:sp>
        <p:nvSpPr>
          <p:cNvPr id="2" name="TextBox 1"/>
          <p:cNvSpPr txBox="1"/>
          <p:nvPr/>
        </p:nvSpPr>
        <p:spPr>
          <a:xfrm>
            <a:off x="4662436" y="1139619"/>
            <a:ext cx="2833635" cy="1015663"/>
          </a:xfrm>
          <a:prstGeom prst="rect">
            <a:avLst/>
          </a:prstGeom>
          <a:noFill/>
        </p:spPr>
        <p:txBody>
          <a:bodyPr wrap="square" rtlCol="0">
            <a:spAutoFit/>
          </a:bodyPr>
          <a:lstStyle/>
          <a:p>
            <a:pPr algn="ctr"/>
            <a:r>
              <a:rPr lang="en-US" sz="6000" b="1" smtClean="0">
                <a:solidFill>
                  <a:srgbClr val="FF0000"/>
                </a:solidFill>
                <a:latin typeface="Times New Roman" panose="02020603050405020304" pitchFamily="18" charset="0"/>
                <a:cs typeface="Times New Roman" panose="02020603050405020304" pitchFamily="18" charset="0"/>
              </a:rPr>
              <a:t>ĐỘI 3</a:t>
            </a:r>
            <a:endParaRPr lang="en-US" sz="6000" b="1">
              <a:solidFill>
                <a:srgbClr val="FF0000"/>
              </a:solidFill>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3825" y="3294900"/>
            <a:ext cx="3023389"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977" y="3294900"/>
            <a:ext cx="2603500"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8329274" y="3262918"/>
            <a:ext cx="3069772" cy="2274401"/>
          </a:xfrm>
          <a:prstGeom prst="rect">
            <a:avLst/>
          </a:prstGeom>
          <a:noFill/>
          <a:ln>
            <a:noFill/>
          </a:ln>
        </p:spPr>
      </p:pic>
    </p:spTree>
    <p:extLst>
      <p:ext uri="{BB962C8B-B14F-4D97-AF65-F5344CB8AC3E}">
        <p14:creationId xmlns:p14="http://schemas.microsoft.com/office/powerpoint/2010/main" val="12251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582" y="177071"/>
            <a:ext cx="2603500"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3430" y="177071"/>
            <a:ext cx="2892760"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430" y="4418072"/>
            <a:ext cx="3023389"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582" y="4418072"/>
            <a:ext cx="2603500"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p:cNvPicPr/>
          <p:nvPr/>
        </p:nvPicPr>
        <p:blipFill>
          <a:blip r:embed="rId7">
            <a:extLst>
              <a:ext uri="{28A0092B-C50C-407E-A947-70E740481C1C}">
                <a14:useLocalDpi xmlns:a14="http://schemas.microsoft.com/office/drawing/2010/main" val="0"/>
              </a:ext>
            </a:extLst>
          </a:blip>
          <a:srcRect/>
          <a:stretch>
            <a:fillRect/>
          </a:stretch>
        </p:blipFill>
        <p:spPr bwMode="auto">
          <a:xfrm>
            <a:off x="8648879" y="4386090"/>
            <a:ext cx="3069772" cy="2274401"/>
          </a:xfrm>
          <a:prstGeom prst="rect">
            <a:avLst/>
          </a:prstGeom>
          <a:noFill/>
          <a:ln>
            <a:noFill/>
          </a:ln>
        </p:spPr>
      </p:pic>
      <p:sp>
        <p:nvSpPr>
          <p:cNvPr id="2" name="Rectangle 1"/>
          <p:cNvSpPr/>
          <p:nvPr/>
        </p:nvSpPr>
        <p:spPr>
          <a:xfrm>
            <a:off x="949569" y="2752820"/>
            <a:ext cx="10891830" cy="923330"/>
          </a:xfrm>
          <a:prstGeom prst="rect">
            <a:avLst/>
          </a:prstGeom>
        </p:spPr>
        <p:txBody>
          <a:bodyPr wrap="square">
            <a:spAutoFit/>
          </a:bodyPr>
          <a:lstStyle/>
          <a:p>
            <a:r>
              <a:rPr lang="en-US" sz="5400" b="1" smtClean="0">
                <a:solidFill>
                  <a:srgbClr val="FF0000"/>
                </a:solidFill>
                <a:latin typeface="Bahnschrift Condensed" panose="020B0502040204020203" pitchFamily="34" charset="0"/>
              </a:rPr>
              <a:t>KỂ LẠI TRUYỆN CỔ TÍCH BẰNG LỜI MỘT NHÂN VẬT </a:t>
            </a:r>
            <a:endParaRPr lang="en-US" sz="5400" b="1">
              <a:solidFill>
                <a:srgbClr val="FF0000"/>
              </a:solidFill>
              <a:latin typeface="Bahnschrift Condensed" panose="020B0502040204020203" pitchFamily="34" charset="0"/>
            </a:endParaRPr>
          </a:p>
        </p:txBody>
      </p:sp>
      <p:pic>
        <p:nvPicPr>
          <p:cNvPr id="9" name="Picture 2" descr="Vua chích chòe Truyện cổ tích Việt Nam Phim hoạt hình cho trẻ em - YouTub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48879" y="177072"/>
            <a:ext cx="3069772" cy="2147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70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ight Arrow 2"/>
          <p:cNvSpPr/>
          <p:nvPr/>
        </p:nvSpPr>
        <p:spPr>
          <a:xfrm>
            <a:off x="127591" y="940157"/>
            <a:ext cx="3397697" cy="4382957"/>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a:t>
            </a:r>
            <a:r>
              <a:rPr lang="en-US" sz="2800" b="1" smtClean="0">
                <a:solidFill>
                  <a:prstClr val="white"/>
                </a:solidFill>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0" cap="none" spc="0" normalizeH="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tặng lớp vào giờ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inh hoạt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t7</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10</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Rectangle 22"/>
          <p:cNvSpPr/>
          <p:nvPr/>
        </p:nvSpPr>
        <p:spPr>
          <a:xfrm>
            <a:off x="2765016" y="72448"/>
            <a:ext cx="6069547" cy="923330"/>
          </a:xfrm>
          <a:prstGeom prst="rect">
            <a:avLst/>
          </a:prstGeom>
          <a:solidFill>
            <a:schemeClr val="bg2"/>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FF0000"/>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169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765016" y="72448"/>
            <a:ext cx="6069547" cy="923330"/>
          </a:xfrm>
          <a:prstGeom prst="rect">
            <a:avLst/>
          </a:prstGeom>
          <a:solidFill>
            <a:schemeClr val="bg2"/>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FF0000"/>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14" y="1892343"/>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389" y="1380234"/>
            <a:ext cx="2060627" cy="1383912"/>
          </a:xfrm>
          <a:prstGeom prst="rect">
            <a:avLst/>
          </a:prstGeom>
        </p:spPr>
      </p:pic>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114" y="4635839"/>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4389" y="4123730"/>
            <a:ext cx="2060627" cy="1383912"/>
          </a:xfrm>
          <a:prstGeom prst="rect">
            <a:avLst/>
          </a:prstGeom>
        </p:spPr>
      </p:pic>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26767" y="1892343"/>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81042" y="1380234"/>
            <a:ext cx="2060627" cy="1383912"/>
          </a:xfrm>
          <a:prstGeom prst="rect">
            <a:avLst/>
          </a:prstGeom>
        </p:spPr>
      </p:pic>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72490" y="4814213"/>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26765" y="4302104"/>
            <a:ext cx="2060627" cy="1383912"/>
          </a:xfrm>
          <a:prstGeom prst="rect">
            <a:avLst/>
          </a:prstGeom>
        </p:spPr>
      </p:pic>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 name="TextBox 1"/>
          <p:cNvSpPr txBox="1"/>
          <p:nvPr/>
        </p:nvSpPr>
        <p:spPr>
          <a:xfrm flipH="1">
            <a:off x="4255105" y="1892343"/>
            <a:ext cx="3089367" cy="584775"/>
          </a:xfrm>
          <a:prstGeom prst="rect">
            <a:avLst/>
          </a:prstGeom>
          <a:noFill/>
        </p:spPr>
        <p:txBody>
          <a:bodyPr wrap="square" rtlCol="0">
            <a:spAutoFit/>
          </a:bodyPr>
          <a:lstStyle/>
          <a:p>
            <a:pPr algn="ctr"/>
            <a:r>
              <a:rPr lang="en-US" sz="3200" b="1" smtClean="0">
                <a:solidFill>
                  <a:srgbClr val="FF0000"/>
                </a:solidFill>
                <a:latin typeface="Times New Roman" panose="02020603050405020304" pitchFamily="18" charset="0"/>
                <a:cs typeface="Times New Roman" panose="02020603050405020304" pitchFamily="18" charset="0"/>
              </a:rPr>
              <a:t>HƯỚNG DẪN </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27" name="TextBox 26"/>
          <p:cNvSpPr txBox="1"/>
          <p:nvPr/>
        </p:nvSpPr>
        <p:spPr>
          <a:xfrm>
            <a:off x="3099464" y="2589509"/>
            <a:ext cx="5938575" cy="2092881"/>
          </a:xfrm>
          <a:prstGeom prst="rect">
            <a:avLst/>
          </a:prstGeom>
          <a:noFill/>
        </p:spPr>
        <p:txBody>
          <a:bodyPr wrap="square" rtlCol="0">
            <a:spAutoFit/>
          </a:bodyPr>
          <a:lstStyle/>
          <a:p>
            <a:pPr marL="285750" indent="-285750" algn="just">
              <a:buFontTx/>
              <a:buChar char="-"/>
            </a:pPr>
            <a:r>
              <a:rPr lang="en-US" sz="2600" smtClean="0"/>
              <a:t>HỌC SINH TRẢ LỜI CÂU HỎI</a:t>
            </a:r>
          </a:p>
          <a:p>
            <a:pPr marL="285750" indent="-285750" algn="just">
              <a:buFontTx/>
              <a:buChar char="-"/>
            </a:pPr>
            <a:r>
              <a:rPr lang="en-US" sz="2600" smtClean="0"/>
              <a:t>TRẢ LỜI ĐÚNG HỌC SINH ĐƯỢC MỞ MỘT HỘP QUÀ </a:t>
            </a:r>
          </a:p>
          <a:p>
            <a:pPr algn="just"/>
            <a:r>
              <a:rPr lang="en-US" sz="2600" smtClean="0"/>
              <a:t>*</a:t>
            </a:r>
            <a:r>
              <a:rPr lang="vi-VN" sz="2600" smtClean="0"/>
              <a:t>Lưu</a:t>
            </a:r>
            <a:r>
              <a:rPr lang="en-US" sz="2600" smtClean="0"/>
              <a:t> ý: NGƯỜI CHƠI SAU KHÔNG MỞ LẠI HỘP QUÀ CỦA NGƯỜI CHƠI TRƯỚC </a:t>
            </a:r>
            <a:endParaRPr lang="en-US" sz="2600"/>
          </a:p>
        </p:txBody>
      </p:sp>
    </p:spTree>
    <p:extLst>
      <p:ext uri="{BB962C8B-B14F-4D97-AF65-F5344CB8AC3E}">
        <p14:creationId xmlns:p14="http://schemas.microsoft.com/office/powerpoint/2010/main" val="38765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29167E-6 -3.33333E-6 L 2.29167E-6 -0.22477 " pathEditMode="relative" rAng="0" ptsTypes="AA">
                                      <p:cBhvr>
                                        <p:cTn id="6" dur="2000" fill="hold"/>
                                        <p:tgtEl>
                                          <p:spTgt spid="10"/>
                                        </p:tgtEl>
                                        <p:attrNameLst>
                                          <p:attrName>ppt_x</p:attrName>
                                          <p:attrName>ppt_y</p:attrName>
                                        </p:attrNameLst>
                                      </p:cBhvr>
                                      <p:rCtr x="0" y="-11250"/>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64" presetClass="path" presetSubtype="0" accel="50000" decel="50000" fill="hold" nodeType="clickEffect">
                                  <p:stCondLst>
                                    <p:cond delay="0"/>
                                  </p:stCondLst>
                                  <p:childTnLst>
                                    <p:animMotion origin="layout" path="M -3.125E-6 -3.33333E-6 L -3.125E-6 -0.22477 " pathEditMode="relative" rAng="0" ptsTypes="AA">
                                      <p:cBhvr>
                                        <p:cTn id="11" dur="2000" fill="hold"/>
                                        <p:tgtEl>
                                          <p:spTgt spid="15"/>
                                        </p:tgtEl>
                                        <p:attrNameLst>
                                          <p:attrName>ppt_x</p:attrName>
                                          <p:attrName>ppt_y</p:attrName>
                                        </p:attrNameLst>
                                      </p:cBhvr>
                                      <p:rCtr x="0" y="-11250"/>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5"/>
                  </p:tgtEl>
                </p:cond>
              </p:nextCondLst>
            </p:seq>
            <p:seq concurrent="1" nextAc="seek">
              <p:cTn id="12" restart="whenNotActive" fill="hold" evtFilter="cancelBubble" nodeType="interactiveSeq">
                <p:stCondLst>
                  <p:cond evt="onClick" delay="0">
                    <p:tgtEl>
                      <p:spTgt spid="19"/>
                    </p:tgtEl>
                  </p:cond>
                </p:stCondLst>
                <p:endSync evt="end" delay="0">
                  <p:rtn val="all"/>
                </p:endSync>
                <p:childTnLst>
                  <p:par>
                    <p:cTn id="13" fill="hold">
                      <p:stCondLst>
                        <p:cond delay="0"/>
                      </p:stCondLst>
                      <p:childTnLst>
                        <p:par>
                          <p:cTn id="14" fill="hold">
                            <p:stCondLst>
                              <p:cond delay="0"/>
                            </p:stCondLst>
                            <p:childTnLst>
                              <p:par>
                                <p:cTn id="15" presetID="64" presetClass="path" presetSubtype="0" accel="50000" decel="50000" fill="hold" nodeType="clickEffect">
                                  <p:stCondLst>
                                    <p:cond delay="0"/>
                                  </p:stCondLst>
                                  <p:childTnLst>
                                    <p:animMotion origin="layout" path="M 8.33333E-7 -7.40741E-7 L 8.33333E-7 -0.22477 " pathEditMode="relative" rAng="0" ptsTypes="AA">
                                      <p:cBhvr>
                                        <p:cTn id="16" dur="2000" fill="hold"/>
                                        <p:tgtEl>
                                          <p:spTgt spid="19"/>
                                        </p:tgtEl>
                                        <p:attrNameLst>
                                          <p:attrName>ppt_x</p:attrName>
                                          <p:attrName>ppt_y</p:attrName>
                                        </p:attrNameLst>
                                      </p:cBhvr>
                                      <p:rCtr x="0" y="-11250"/>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nextCondLst>
                <p:cond evt="onClick" delay="0">
                  <p:tgtEl>
                    <p:spTgt spid="19"/>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Tieng vo tay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223441" y="3134299"/>
            <a:ext cx="609600" cy="609600"/>
          </a:xfrm>
          <a:prstGeom prst="rect">
            <a:avLst/>
          </a:prstGeom>
        </p:spPr>
      </p:pic>
      <p:pic>
        <p:nvPicPr>
          <p:cNvPr id="1026" name="Picture 2" descr="Mua Kho Tàng Truyện Cổ Tích Việt Nam - Thạch Sa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4165" y="2150258"/>
            <a:ext cx="5037737" cy="42029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53449" y="3236067"/>
            <a:ext cx="4411226" cy="1015663"/>
          </a:xfrm>
          <a:prstGeom prst="rect">
            <a:avLst/>
          </a:prstGeom>
          <a:noFill/>
        </p:spPr>
        <p:txBody>
          <a:bodyPr wrap="square" rtlCol="0">
            <a:spAutoFit/>
          </a:bodyPr>
          <a:lstStyle/>
          <a:p>
            <a:pPr algn="ctr"/>
            <a:endParaRPr lang="en-US" sz="6000" b="1">
              <a:solidFill>
                <a:srgbClr val="FF0000"/>
              </a:solidFill>
            </a:endParaRPr>
          </a:p>
        </p:txBody>
      </p:sp>
      <p:sp>
        <p:nvSpPr>
          <p:cNvPr id="10" name="Rectangle: Rounded Corners 52">
            <a:extLst>
              <a:ext uri="{FF2B5EF4-FFF2-40B4-BE49-F238E27FC236}">
                <a16:creationId xmlns:a16="http://schemas.microsoft.com/office/drawing/2014/main" id="{6CF83C6F-E0D9-4561-9622-0C7E3C3D0A67}"/>
              </a:ext>
            </a:extLst>
          </p:cNvPr>
          <p:cNvSpPr/>
          <p:nvPr/>
        </p:nvSpPr>
        <p:spPr>
          <a:xfrm>
            <a:off x="622535" y="3566030"/>
            <a:ext cx="4900664" cy="1371399"/>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0000"/>
                </a:solidFill>
              </a:rPr>
              <a:t>THẠCH SANH </a:t>
            </a:r>
          </a:p>
        </p:txBody>
      </p:sp>
      <p:sp>
        <p:nvSpPr>
          <p:cNvPr id="2" name="Rectangle 1"/>
          <p:cNvSpPr/>
          <p:nvPr/>
        </p:nvSpPr>
        <p:spPr>
          <a:xfrm>
            <a:off x="324897" y="552197"/>
            <a:ext cx="11411578" cy="1179554"/>
          </a:xfrm>
          <a:prstGeom prst="rect">
            <a:avLst/>
          </a:prstGeom>
        </p:spPr>
        <p:txBody>
          <a:bodyPr wrap="square">
            <a:spAutoFit/>
          </a:bodyPr>
          <a:lstStyle/>
          <a:p>
            <a:pPr algn="ctr">
              <a:lnSpc>
                <a:spcPct val="115000"/>
              </a:lnSpc>
              <a:spcAft>
                <a:spcPts val="1000"/>
              </a:spcAft>
            </a:pPr>
            <a:r>
              <a:rPr lang="en-US"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 1: </a:t>
            </a:r>
            <a:r>
              <a:rPr lang="pt-BR" sz="3200" b="1" i="1">
                <a:solidFill>
                  <a:srgbClr val="FF0000"/>
                </a:solidFill>
                <a:latin typeface="Times New Roman" panose="02020603050405020304" pitchFamily="18" charset="0"/>
                <a:cs typeface="Times New Roman" panose="02020603050405020304" pitchFamily="18" charset="0"/>
              </a:rPr>
              <a:t>Câu chuyện cổ tích nào kể về chàng dũng sĩ tốt bụng, dũng cảm, nhân từ diệt trừ được trăn tinh; đại bàng</a:t>
            </a:r>
            <a:r>
              <a:rPr lang="pt-BR" sz="3200" b="1">
                <a:solidFill>
                  <a:srgbClr val="FF0000"/>
                </a:solidFill>
                <a:latin typeface="Times New Roman" panose="02020603050405020304" pitchFamily="18" charset="0"/>
                <a:cs typeface="Times New Roman" panose="02020603050405020304" pitchFamily="18" charset="0"/>
              </a:rPr>
              <a:t>...? </a:t>
            </a:r>
            <a:endParaRPr 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7368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par>
                                <p:cTn id="8" presetID="21" presetClass="entr" presetSubtype="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heel(1)">
                                      <p:cBhvr>
                                        <p:cTn id="10" dur="2000"/>
                                        <p:tgtEl>
                                          <p:spTgt spid="1026"/>
                                        </p:tgtEl>
                                      </p:cBhvr>
                                    </p:animEffect>
                                  </p:childTnLst>
                                </p:cTn>
                              </p:par>
                              <p:par>
                                <p:cTn id="11" presetID="1" presetClass="mediacall" presetSubtype="0" fill="hold" nodeType="withEffect">
                                  <p:stCondLst>
                                    <p:cond delay="0"/>
                                  </p:stCondLst>
                                  <p:childTnLst>
                                    <p:cmd type="call" cmd="playFrom(0.0)">
                                      <p:cBhvr>
                                        <p:cTn id="12" dur="504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2424">
                <p:cTn id="13" fill="hold" display="0">
                  <p:stCondLst>
                    <p:cond delay="indefinite"/>
                  </p:stCondLst>
                  <p:endCondLst>
                    <p:cond evt="onStopAudio" delay="0">
                      <p:tgtEl>
                        <p:sldTgt/>
                      </p:tgtEl>
                    </p:cond>
                  </p:endCondLst>
                </p:cTn>
                <p:tgtEl>
                  <p:spTgt spid="14"/>
                </p:tgtEl>
              </p:cMediaNode>
            </p:audio>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43BDA13F-5ECF-49F5-85BC-F7CB5877E9F3}"/>
              </a:ext>
            </a:extLst>
          </p:cNvPr>
          <p:cNvSpPr txBox="1">
            <a:spLocks/>
          </p:cNvSpPr>
          <p:nvPr/>
        </p:nvSpPr>
        <p:spPr>
          <a:xfrm>
            <a:off x="818600" y="1678576"/>
            <a:ext cx="10856067"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endParaRPr lang="en-US" sz="3600" b="1" dirty="0">
              <a:solidFill>
                <a:srgbClr val="FF0000"/>
              </a:solidFill>
            </a:endParaRPr>
          </a:p>
        </p:txBody>
      </p:sp>
      <p:sp>
        <p:nvSpPr>
          <p:cNvPr id="13" name="Rectangle 4"/>
          <p:cNvSpPr>
            <a:spLocks noChangeArrowheads="1"/>
          </p:cNvSpPr>
          <p:nvPr/>
        </p:nvSpPr>
        <p:spPr bwMode="auto">
          <a:xfrm>
            <a:off x="3028062" y="247320"/>
            <a:ext cx="726144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6600" b="1">
                <a:solidFill>
                  <a:srgbClr val="FF0000"/>
                </a:solidFill>
                <a:latin typeface="Times New Roman" panose="02020603050405020304" pitchFamily="18" charset="0"/>
                <a:cs typeface="Times New Roman" panose="02020603050405020304" pitchFamily="18" charset="0"/>
              </a:rPr>
              <a:t>I</a:t>
            </a:r>
            <a:r>
              <a:rPr lang="en-US" altLang="en-US" sz="6600" b="1" smtClean="0">
                <a:solidFill>
                  <a:srgbClr val="FF0000"/>
                </a:solidFill>
                <a:latin typeface="Times New Roman" panose="02020603050405020304" pitchFamily="18" charset="0"/>
                <a:cs typeface="Times New Roman" panose="02020603050405020304" pitchFamily="18" charset="0"/>
              </a:rPr>
              <a:t>. Trước khi nói </a:t>
            </a:r>
            <a:endParaRPr lang="en-US" altLang="en-US" sz="6600">
              <a:solidFill>
                <a:srgbClr val="FF0000"/>
              </a:solidFill>
              <a:latin typeface="Times New Roman" panose="02020603050405020304" pitchFamily="18" charset="0"/>
              <a:cs typeface="Times New Roman" panose="02020603050405020304" pitchFamily="18" charset="0"/>
            </a:endParaRPr>
          </a:p>
        </p:txBody>
      </p:sp>
      <p:graphicFrame>
        <p:nvGraphicFramePr>
          <p:cNvPr id="14" name="Diagram 13"/>
          <p:cNvGraphicFramePr/>
          <p:nvPr>
            <p:extLst>
              <p:ext uri="{D42A27DB-BD31-4B8C-83A1-F6EECF244321}">
                <p14:modId xmlns:p14="http://schemas.microsoft.com/office/powerpoint/2010/main" val="1310443362"/>
              </p:ext>
            </p:extLst>
          </p:nvPr>
        </p:nvGraphicFramePr>
        <p:xfrm>
          <a:off x="914400" y="1143000"/>
          <a:ext cx="10706986"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p:cNvSpPr txBox="1"/>
          <p:nvPr/>
        </p:nvSpPr>
        <p:spPr>
          <a:xfrm>
            <a:off x="1467058" y="1841995"/>
            <a:ext cx="562708" cy="1323439"/>
          </a:xfrm>
          <a:prstGeom prst="rect">
            <a:avLst/>
          </a:prstGeom>
          <a:noFill/>
        </p:spPr>
        <p:txBody>
          <a:bodyPr wrap="square" rtlCol="0">
            <a:spAutoFit/>
          </a:bodyPr>
          <a:lstStyle/>
          <a:p>
            <a:r>
              <a:rPr lang="en-US" sz="8000" b="1" dirty="0" smtClean="0">
                <a:solidFill>
                  <a:srgbClr val="0000FF"/>
                </a:solidFill>
                <a:latin typeface="Times New Roman" panose="02020603050405020304" pitchFamily="18" charset="0"/>
                <a:cs typeface="Times New Roman" panose="02020603050405020304" pitchFamily="18" charset="0"/>
              </a:rPr>
              <a:t>1</a:t>
            </a:r>
            <a:endParaRPr lang="en-US" sz="8000" b="1" dirty="0">
              <a:solidFill>
                <a:srgbClr val="0000FF"/>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467058" y="3994397"/>
            <a:ext cx="562708" cy="1323439"/>
          </a:xfrm>
          <a:prstGeom prst="rect">
            <a:avLst/>
          </a:prstGeom>
          <a:noFill/>
        </p:spPr>
        <p:txBody>
          <a:bodyPr wrap="square" rtlCol="0">
            <a:spAutoFit/>
          </a:bodyPr>
          <a:lstStyle/>
          <a:p>
            <a:r>
              <a:rPr lang="en-US" sz="8000" b="1" smtClean="0">
                <a:solidFill>
                  <a:srgbClr val="0000FF"/>
                </a:solidFill>
                <a:latin typeface="Times New Roman" panose="02020603050405020304" pitchFamily="18" charset="0"/>
                <a:cs typeface="Times New Roman" panose="02020603050405020304" pitchFamily="18" charset="0"/>
              </a:rPr>
              <a:t>2</a:t>
            </a:r>
            <a:endParaRPr lang="en-US" sz="80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409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ight Arrow 2"/>
          <p:cNvSpPr/>
          <p:nvPr/>
        </p:nvSpPr>
        <p:spPr>
          <a:xfrm>
            <a:off x="127591" y="940157"/>
            <a:ext cx="3397697" cy="4382957"/>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a:t>
            </a:r>
            <a:r>
              <a:rPr lang="en-US" sz="2800" b="1" smtClean="0">
                <a:solidFill>
                  <a:prstClr val="white"/>
                </a:solidFill>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0" cap="none" spc="0" normalizeH="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tặng lớp vào giờ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inh hoạt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t7</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10</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Rectangle 22"/>
          <p:cNvSpPr/>
          <p:nvPr/>
        </p:nvSpPr>
        <p:spPr>
          <a:xfrm>
            <a:off x="2765016" y="72448"/>
            <a:ext cx="6069547" cy="923330"/>
          </a:xfrm>
          <a:prstGeom prst="rect">
            <a:avLst/>
          </a:prstGeom>
          <a:solidFill>
            <a:schemeClr val="bg2"/>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FF0000"/>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94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 name="Tieng vo tay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307918" y="3134299"/>
            <a:ext cx="609600" cy="609600"/>
          </a:xfrm>
          <a:prstGeom prst="rect">
            <a:avLst/>
          </a:prstGeom>
        </p:spPr>
      </p:pic>
      <p:sp>
        <p:nvSpPr>
          <p:cNvPr id="60" name="Rectangle: Rounded Corners 59">
            <a:extLst>
              <a:ext uri="{FF2B5EF4-FFF2-40B4-BE49-F238E27FC236}">
                <a16:creationId xmlns:a16="http://schemas.microsoft.com/office/drawing/2014/main" id="{9AFCB02B-6B25-4576-9E79-A02071C60E27}"/>
              </a:ext>
            </a:extLst>
          </p:cNvPr>
          <p:cNvSpPr/>
          <p:nvPr/>
        </p:nvSpPr>
        <p:spPr>
          <a:xfrm>
            <a:off x="304800" y="281543"/>
            <a:ext cx="11573976" cy="1345238"/>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000"/>
              </a:spcAft>
            </a:pP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2</a:t>
            </a:r>
            <a:r>
              <a:rPr lang="en-US" sz="32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3200" b="1" i="1">
                <a:solidFill>
                  <a:srgbClr val="FF0000"/>
                </a:solidFill>
                <a:latin typeface="Times New Roman" panose="02020603050405020304" pitchFamily="18" charset="0"/>
                <a:cs typeface="Times New Roman" panose="02020603050405020304" pitchFamily="18" charset="0"/>
              </a:rPr>
              <a:t>Đây là câu nói muốn trả ơn của con vật kì ảo trong truyện cổ tích cây khế</a:t>
            </a:r>
            <a:r>
              <a:rPr lang="pt-BR" sz="3200" b="1" i="1" smtClean="0">
                <a:solidFill>
                  <a:srgbClr val="FF0000"/>
                </a:solidFill>
                <a:latin typeface="Times New Roman" panose="02020603050405020304" pitchFamily="18" charset="0"/>
                <a:cs typeface="Times New Roman" panose="02020603050405020304" pitchFamily="18" charset="0"/>
              </a:rPr>
              <a:t>?</a:t>
            </a:r>
            <a:r>
              <a:rPr lang="en-US" sz="3200" b="1" i="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angle 1"/>
          <p:cNvSpPr/>
          <p:nvPr/>
        </p:nvSpPr>
        <p:spPr>
          <a:xfrm>
            <a:off x="2726453" y="5817406"/>
            <a:ext cx="6096000" cy="1082348"/>
          </a:xfrm>
          <a:prstGeom prst="rect">
            <a:avLst/>
          </a:prstGeom>
        </p:spPr>
        <p:txBody>
          <a:bodyPr>
            <a:spAutoFit/>
          </a:bodyPr>
          <a:lstStyle/>
          <a:p>
            <a:pPr algn="ctr">
              <a:spcAft>
                <a:spcPts val="1000"/>
              </a:spcAft>
            </a:pPr>
            <a:r>
              <a:rPr lang="en-US" sz="2800" b="1"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Ăn một quả trả một cục vàng </a:t>
            </a:r>
          </a:p>
          <a:p>
            <a:pPr algn="ctr">
              <a:spcAft>
                <a:spcPts val="1000"/>
              </a:spcAft>
            </a:pPr>
            <a:r>
              <a:rPr lang="en-US" sz="2800" b="1"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May túi ba gang mang đi mà đựng </a:t>
            </a:r>
            <a:endParaRPr lang="en-US" sz="2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Truyện Cổ Tích Ăn Khế Trả Vàng/Fairy tale book cover | Fairy tales, Fairy  tale books, Illustration art ki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619" y="1808900"/>
            <a:ext cx="5762834" cy="3768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408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5042" fill="hold"/>
                                        <p:tgtEl>
                                          <p:spTgt spid="5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2424">
                <p:cTn id="17" fill="hold" display="0">
                  <p:stCondLst>
                    <p:cond delay="indefinite"/>
                  </p:stCondLst>
                  <p:endCondLst>
                    <p:cond evt="onStopAudio" delay="0">
                      <p:tgtEl>
                        <p:sldTgt/>
                      </p:tgtEl>
                    </p:cond>
                  </p:endCondLst>
                </p:cTn>
                <p:tgtEl>
                  <p:spTgt spid="58"/>
                </p:tgtEl>
              </p:cMediaNode>
            </p:audio>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ight Arrow 2"/>
          <p:cNvSpPr/>
          <p:nvPr/>
        </p:nvSpPr>
        <p:spPr>
          <a:xfrm>
            <a:off x="127591" y="940157"/>
            <a:ext cx="3027733" cy="5364949"/>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a:t>
            </a:r>
            <a:r>
              <a:rPr lang="en-US" sz="2800" b="1" smtClean="0">
                <a:solidFill>
                  <a:prstClr val="white"/>
                </a:solidFill>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0" cap="none" spc="0" normalizeH="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tặng lớp vào giờ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inh hoạt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t7</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10</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Rectangle 22"/>
          <p:cNvSpPr/>
          <p:nvPr/>
        </p:nvSpPr>
        <p:spPr>
          <a:xfrm>
            <a:off x="2765016" y="72448"/>
            <a:ext cx="6069547" cy="923330"/>
          </a:xfrm>
          <a:prstGeom prst="rect">
            <a:avLst/>
          </a:prstGeom>
          <a:solidFill>
            <a:schemeClr val="bg2"/>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FF0000"/>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501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43358" y="6146339"/>
            <a:ext cx="609600" cy="609600"/>
          </a:xfrm>
          <a:prstGeom prst="rect">
            <a:avLst/>
          </a:prstGeom>
        </p:spPr>
      </p:pic>
      <p:pic>
        <p:nvPicPr>
          <p:cNvPr id="53"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4173200" y="3134299"/>
            <a:ext cx="609600" cy="609600"/>
          </a:xfrm>
          <a:prstGeom prst="rect">
            <a:avLst/>
          </a:prstGeom>
        </p:spPr>
      </p:pic>
      <p:sp>
        <p:nvSpPr>
          <p:cNvPr id="55" name="Rectangle: Rounded Corners 54">
            <a:extLst>
              <a:ext uri="{FF2B5EF4-FFF2-40B4-BE49-F238E27FC236}">
                <a16:creationId xmlns:a16="http://schemas.microsoft.com/office/drawing/2014/main" id="{124DF4D3-9DEC-4FDE-AAB3-200A95002734}"/>
              </a:ext>
            </a:extLst>
          </p:cNvPr>
          <p:cNvSpPr/>
          <p:nvPr/>
        </p:nvSpPr>
        <p:spPr>
          <a:xfrm>
            <a:off x="228600" y="223552"/>
            <a:ext cx="11645899" cy="135404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3200" b="1" i="1">
                <a:solidFill>
                  <a:srgbClr val="FF0000"/>
                </a:solidFill>
                <a:latin typeface="Times New Roman" panose="02020603050405020304" pitchFamily="18" charset="0"/>
                <a:cs typeface="Times New Roman" panose="02020603050405020304" pitchFamily="18" charset="0"/>
              </a:rPr>
              <a:t>Nhân vật nào trong truyện “Vua chích chòe” đã đóng giả thành “người hát rong” </a:t>
            </a:r>
            <a:r>
              <a:rPr lang="pt-BR" sz="3200" b="1" i="1" smtClean="0">
                <a:solidFill>
                  <a:srgbClr val="FF0000"/>
                </a:solidFill>
                <a:latin typeface="Times New Roman" panose="02020603050405020304" pitchFamily="18" charset="0"/>
                <a:cs typeface="Times New Roman" panose="02020603050405020304" pitchFamily="18" charset="0"/>
              </a:rPr>
              <a:t>?</a:t>
            </a:r>
            <a:r>
              <a:rPr lang="en-US" sz="3200" b="1" i="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2" descr="Vua chích chòe Truyện cổ tích Việt Nam Phim hoạt hình cho trẻ em - YouTub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7509" y="2158866"/>
            <a:ext cx="5039358" cy="372296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746611" y="3428163"/>
            <a:ext cx="6216789" cy="1938992"/>
          </a:xfrm>
          <a:prstGeom prst="rect">
            <a:avLst/>
          </a:prstGeom>
          <a:noFill/>
        </p:spPr>
        <p:txBody>
          <a:bodyPr wrap="square" rtlCol="0">
            <a:spAutoFit/>
          </a:bodyPr>
          <a:lstStyle/>
          <a:p>
            <a:pPr algn="ctr"/>
            <a:r>
              <a:rPr lang="en-US" sz="6000" b="1" smtClean="0">
                <a:solidFill>
                  <a:srgbClr val="FF0000"/>
                </a:solidFill>
              </a:rPr>
              <a:t>NHÂN VẬT</a:t>
            </a:r>
          </a:p>
          <a:p>
            <a:pPr algn="ctr"/>
            <a:r>
              <a:rPr lang="en-US" sz="6000" b="1" smtClean="0">
                <a:solidFill>
                  <a:srgbClr val="FF0000"/>
                </a:solidFill>
              </a:rPr>
              <a:t> VUA CHÍCH CHÒE </a:t>
            </a:r>
            <a:endParaRPr lang="en-US" sz="6000" b="1">
              <a:solidFill>
                <a:srgbClr val="FF0000"/>
              </a:solidFill>
            </a:endParaRPr>
          </a:p>
        </p:txBody>
      </p:sp>
    </p:spTree>
    <p:extLst>
      <p:ext uri="{BB962C8B-B14F-4D97-AF65-F5344CB8AC3E}">
        <p14:creationId xmlns:p14="http://schemas.microsoft.com/office/powerpoint/2010/main" val="1635878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par>
                                <p:cTn id="8" presetID="1" presetClass="mediacall" presetSubtype="0" fill="hold" nodeType="withEffect">
                                  <p:stCondLst>
                                    <p:cond delay="0"/>
                                  </p:stCondLst>
                                  <p:childTnLst>
                                    <p:cmd type="call" cmd="playFrom(0.0)">
                                      <p:cBhvr>
                                        <p:cTn id="9" dur="5042"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0" fill="hold" display="0">
                  <p:stCondLst>
                    <p:cond delay="indefinite"/>
                  </p:stCondLst>
                  <p:endCondLst>
                    <p:cond evt="onStopAudio" delay="0">
                      <p:tgtEl>
                        <p:sldTgt/>
                      </p:tgtEl>
                    </p:cond>
                  </p:endCondLst>
                </p:cTn>
                <p:tgtEl>
                  <p:spTgt spid="17"/>
                </p:tgtEl>
              </p:cMediaNode>
            </p:audio>
            <p:audio>
              <p:cMediaNode vol="39394">
                <p:cTn id="11" fill="hold" display="0">
                  <p:stCondLst>
                    <p:cond delay="indefinite"/>
                  </p:stCondLst>
                  <p:endCondLst>
                    <p:cond evt="onStopAudio" delay="0">
                      <p:tgtEl>
                        <p:sldTgt/>
                      </p:tgtEl>
                    </p:cond>
                  </p:endCondLst>
                </p:cTn>
                <p:tgtEl>
                  <p:spTgt spid="18"/>
                </p:tgtEl>
              </p:cMediaNode>
            </p:audio>
            <p:audio>
              <p:cMediaNode vol="36364">
                <p:cTn id="12" fill="hold" display="0">
                  <p:stCondLst>
                    <p:cond delay="indefinite"/>
                  </p:stCondLst>
                  <p:endCondLst>
                    <p:cond evt="onStopAudio" delay="0">
                      <p:tgtEl>
                        <p:sldTgt/>
                      </p:tgtEl>
                    </p:cond>
                  </p:endCondLst>
                </p:cTn>
                <p:tgtEl>
                  <p:spTgt spid="19"/>
                </p:tgtEl>
              </p:cMediaNode>
            </p:audio>
            <p:audio>
              <p:cMediaNode vol="33333">
                <p:cTn id="13" fill="hold" display="0">
                  <p:stCondLst>
                    <p:cond delay="indefinite"/>
                  </p:stCondLst>
                  <p:endCondLst>
                    <p:cond evt="onStopAudio" delay="0">
                      <p:tgtEl>
                        <p:sldTgt/>
                      </p:tgtEl>
                    </p:cond>
                  </p:endCondLst>
                </p:cTn>
                <p:tgtEl>
                  <p:spTgt spid="20"/>
                </p:tgtEl>
              </p:cMediaNode>
            </p:audio>
            <p:audio>
              <p:cMediaNode vol="42424">
                <p:cTn id="14" fill="hold" display="0">
                  <p:stCondLst>
                    <p:cond delay="indefinite"/>
                  </p:stCondLst>
                  <p:endCondLst>
                    <p:cond evt="onStopAudio" delay="0">
                      <p:tgtEl>
                        <p:sldTgt/>
                      </p:tgtEl>
                    </p:cond>
                  </p:endCondLst>
                </p:cTn>
                <p:tgtEl>
                  <p:spTgt spid="53"/>
                </p:tgtEl>
              </p:cMediaNode>
            </p:audio>
          </p:childTnLst>
        </p:cTn>
      </p:par>
    </p:tnLst>
    <p:bldLst>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ight Arrow 2"/>
          <p:cNvSpPr/>
          <p:nvPr/>
        </p:nvSpPr>
        <p:spPr>
          <a:xfrm>
            <a:off x="127591" y="940157"/>
            <a:ext cx="3027733" cy="5364949"/>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a:t>
            </a:r>
            <a:r>
              <a:rPr lang="en-US" sz="2800" b="1" smtClean="0">
                <a:solidFill>
                  <a:prstClr val="white"/>
                </a:solidFill>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0" cap="none" spc="0" normalizeH="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tặng lớp vào giờ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inh hoạt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t7</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10</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Rectangle 22"/>
          <p:cNvSpPr/>
          <p:nvPr/>
        </p:nvSpPr>
        <p:spPr>
          <a:xfrm>
            <a:off x="2765016" y="72448"/>
            <a:ext cx="6069547" cy="923330"/>
          </a:xfrm>
          <a:prstGeom prst="rect">
            <a:avLst/>
          </a:prstGeom>
          <a:solidFill>
            <a:schemeClr val="bg2"/>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FF0000"/>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41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843358" y="6146339"/>
            <a:ext cx="609600" cy="609600"/>
          </a:xfrm>
          <a:prstGeom prst="rect">
            <a:avLst/>
          </a:prstGeom>
        </p:spPr>
      </p:pic>
      <p:pic>
        <p:nvPicPr>
          <p:cNvPr id="53" name="Tieng vo tay (mp3cut.ne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4173200" y="3134299"/>
            <a:ext cx="609600" cy="609600"/>
          </a:xfrm>
          <a:prstGeom prst="rect">
            <a:avLst/>
          </a:prstGeom>
        </p:spPr>
      </p:pic>
      <p:sp>
        <p:nvSpPr>
          <p:cNvPr id="55" name="Rectangle: Rounded Corners 54">
            <a:extLst>
              <a:ext uri="{FF2B5EF4-FFF2-40B4-BE49-F238E27FC236}">
                <a16:creationId xmlns:a16="http://schemas.microsoft.com/office/drawing/2014/main" id="{124DF4D3-9DEC-4FDE-AAB3-200A95002734}"/>
              </a:ext>
            </a:extLst>
          </p:cNvPr>
          <p:cNvSpPr/>
          <p:nvPr/>
        </p:nvSpPr>
        <p:spPr>
          <a:xfrm>
            <a:off x="238648" y="213503"/>
            <a:ext cx="11645899" cy="135404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1000"/>
              </a:spcAft>
            </a:pPr>
            <a:r>
              <a:rPr lang="en-US" sz="3200" b="1"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4</a:t>
            </a:r>
            <a:r>
              <a:rPr lang="en-US" sz="3200" b="1" i="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3200" b="1" i="1">
                <a:solidFill>
                  <a:srgbClr val="FF0000"/>
                </a:solidFill>
                <a:latin typeface="Times New Roman" panose="02020603050405020304" pitchFamily="18" charset="0"/>
                <a:cs typeface="Times New Roman" panose="02020603050405020304" pitchFamily="18" charset="0"/>
              </a:rPr>
              <a:t>Kể tên 5 truyện cổ tích trong kho tàng truyện cổ tích Việt Nam và thế giới mà em biết? </a:t>
            </a:r>
            <a:r>
              <a:rPr lang="pt-BR" sz="3200" b="1" i="1" smtClean="0">
                <a:solidFill>
                  <a:srgbClr val="FF0000"/>
                </a:solidFill>
                <a:latin typeface="Times New Roman" panose="02020603050405020304" pitchFamily="18" charset="0"/>
                <a:cs typeface="Times New Roman" panose="02020603050405020304" pitchFamily="18" charset="0"/>
              </a:rPr>
              <a:t> </a:t>
            </a:r>
            <a:endParaRPr lang="en-US" sz="32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46947" y="1740815"/>
            <a:ext cx="2892760"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7954" y="4176738"/>
            <a:ext cx="2603500"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42994" y="4176738"/>
            <a:ext cx="3023389" cy="227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p:nvPr/>
        </p:nvPicPr>
        <p:blipFill>
          <a:blip r:embed="rId13">
            <a:extLst>
              <a:ext uri="{28A0092B-C50C-407E-A947-70E740481C1C}">
                <a14:useLocalDpi xmlns:a14="http://schemas.microsoft.com/office/drawing/2010/main" val="0"/>
              </a:ext>
            </a:extLst>
          </a:blip>
          <a:srcRect/>
          <a:stretch>
            <a:fillRect/>
          </a:stretch>
        </p:blipFill>
        <p:spPr bwMode="auto">
          <a:xfrm>
            <a:off x="8797923" y="4176738"/>
            <a:ext cx="3069772" cy="2274401"/>
          </a:xfrm>
          <a:prstGeom prst="rect">
            <a:avLst/>
          </a:prstGeom>
          <a:noFill/>
          <a:ln>
            <a:noFill/>
          </a:ln>
        </p:spPr>
      </p:pic>
      <p:pic>
        <p:nvPicPr>
          <p:cNvPr id="21"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58028" y="1740815"/>
            <a:ext cx="2603500" cy="214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4203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 presetClass="mediacall" presetSubtype="0" fill="hold" nodeType="withEffect">
                                  <p:stCondLst>
                                    <p:cond delay="0"/>
                                  </p:stCondLst>
                                  <p:childTnLst>
                                    <p:cmd type="call" cmd="playFrom(0.0)">
                                      <p:cBhvr>
                                        <p:cTn id="29" dur="5042"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0" fill="hold" display="0">
                  <p:stCondLst>
                    <p:cond delay="indefinite"/>
                  </p:stCondLst>
                  <p:endCondLst>
                    <p:cond evt="onStopAudio" delay="0">
                      <p:tgtEl>
                        <p:sldTgt/>
                      </p:tgtEl>
                    </p:cond>
                  </p:endCondLst>
                </p:cTn>
                <p:tgtEl>
                  <p:spTgt spid="17"/>
                </p:tgtEl>
              </p:cMediaNode>
            </p:audio>
            <p:audio>
              <p:cMediaNode vol="39394">
                <p:cTn id="31" fill="hold" display="0">
                  <p:stCondLst>
                    <p:cond delay="indefinite"/>
                  </p:stCondLst>
                  <p:endCondLst>
                    <p:cond evt="onStopAudio" delay="0">
                      <p:tgtEl>
                        <p:sldTgt/>
                      </p:tgtEl>
                    </p:cond>
                  </p:endCondLst>
                </p:cTn>
                <p:tgtEl>
                  <p:spTgt spid="18"/>
                </p:tgtEl>
              </p:cMediaNode>
            </p:audio>
            <p:audio>
              <p:cMediaNode vol="36364">
                <p:cTn id="32" fill="hold" display="0">
                  <p:stCondLst>
                    <p:cond delay="indefinite"/>
                  </p:stCondLst>
                  <p:endCondLst>
                    <p:cond evt="onStopAudio" delay="0">
                      <p:tgtEl>
                        <p:sldTgt/>
                      </p:tgtEl>
                    </p:cond>
                  </p:endCondLst>
                </p:cTn>
                <p:tgtEl>
                  <p:spTgt spid="19"/>
                </p:tgtEl>
              </p:cMediaNode>
            </p:audio>
            <p:audio>
              <p:cMediaNode vol="33333">
                <p:cTn id="33" fill="hold" display="0">
                  <p:stCondLst>
                    <p:cond delay="indefinite"/>
                  </p:stCondLst>
                  <p:endCondLst>
                    <p:cond evt="onStopAudio" delay="0">
                      <p:tgtEl>
                        <p:sldTgt/>
                      </p:tgtEl>
                    </p:cond>
                  </p:endCondLst>
                </p:cTn>
                <p:tgtEl>
                  <p:spTgt spid="20"/>
                </p:tgtEl>
              </p:cMediaNode>
            </p:audio>
            <p:audio>
              <p:cMediaNode vol="42424">
                <p:cTn id="34" fill="hold" display="0">
                  <p:stCondLst>
                    <p:cond delay="indefinite"/>
                  </p:stCondLst>
                  <p:endCondLst>
                    <p:cond evt="onStopAudio" delay="0">
                      <p:tgtEl>
                        <p:sldTgt/>
                      </p:tgtEl>
                    </p:cond>
                  </p:endCondLst>
                </p:cTn>
                <p:tgtEl>
                  <p:spTgt spid="5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ight Arrow 2"/>
          <p:cNvSpPr/>
          <p:nvPr/>
        </p:nvSpPr>
        <p:spPr>
          <a:xfrm>
            <a:off x="127591" y="940157"/>
            <a:ext cx="3027733" cy="5364949"/>
          </a:xfrm>
          <a:prstGeom prst="rightArrow">
            <a:avLst>
              <a:gd name="adj1" fmla="val 50000"/>
              <a:gd name="adj2" fmla="val 4947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PHẦN THƯỞNG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CHO </a:t>
            </a:r>
            <a:r>
              <a:rPr lang="en-US" sz="2800" b="1" smtClean="0">
                <a:solidFill>
                  <a:prstClr val="white"/>
                </a:solidFill>
                <a:latin typeface="Times New Roman" panose="02020603050405020304" pitchFamily="18" charset="0"/>
                <a:cs typeface="Times New Roman" panose="02020603050405020304" pitchFamily="18" charset="0"/>
              </a:rPr>
              <a:t>NGƯỜI</a:t>
            </a:r>
            <a:r>
              <a:rPr kumimoji="0" lang="en-US" sz="2800" b="1" i="0" u="none" strike="noStrike" kern="1200" cap="none" spc="0" normalizeH="0" baseline="0" noProof="0" smtClean="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CHIẾN THẮNG</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p:cNvSpPr/>
          <p:nvPr/>
        </p:nvSpPr>
        <p:spPr>
          <a:xfrm>
            <a:off x="2765016" y="132738"/>
            <a:ext cx="6069547" cy="923330"/>
          </a:xfrm>
          <a:prstGeom prst="rect">
            <a:avLst/>
          </a:prstGeom>
          <a:solidFill>
            <a:srgbClr val="002060"/>
          </a:solidFill>
          <a:effectLst>
            <a:outerShdw blurRad="76200" dist="12700" dir="2700000" sy="-23000" kx="-800400" algn="bl" rotWithShape="0">
              <a:prstClr val="black">
                <a:alpha val="20000"/>
              </a:prstClr>
            </a:outerShdw>
          </a:effectLst>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22225">
                  <a:solidFill>
                    <a:srgbClr val="ED7D31"/>
                  </a:solidFill>
                  <a:prstDash val="solid"/>
                </a:ln>
                <a:solidFill>
                  <a:srgbClr val="ED7D31">
                    <a:lumMod val="40000"/>
                    <a:lumOff val="60000"/>
                  </a:srgbClr>
                </a:solidFill>
                <a:effectLst/>
                <a:uLnTx/>
                <a:uFillTx/>
                <a:latin typeface="Calibri" panose="020F0502020204030204"/>
                <a:ea typeface="+mn-ea"/>
                <a:cs typeface="+mn-cs"/>
              </a:rPr>
              <a:t>HỘP QUÀ MAY MẮN</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Hát</a:t>
            </a:r>
            <a:r>
              <a:rPr kumimoji="0" lang="en-US" sz="1800" b="1" i="0" u="none" strike="noStrike" kern="0" cap="none" spc="0" normalizeH="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tặng lớp vào giờ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a:solidFill>
                  <a:srgbClr val="FF0000"/>
                </a:solidFill>
                <a:latin typeface="Tahoma" panose="020B0604030504040204" pitchFamily="34" charset="0"/>
                <a:ea typeface="Tahoma" panose="020B0604030504040204" pitchFamily="34" charset="0"/>
                <a:cs typeface="Tahoma" panose="020B0604030504040204" pitchFamily="34" charset="0"/>
              </a:rPr>
              <a:t>s</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inh hoạt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t7</a:t>
            </a:r>
            <a:r>
              <a:rPr lang="en-US" b="1" kern="0" noProof="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err="1"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lang="en-US" b="1" kern="0" smtClean="0">
                <a:solidFill>
                  <a:srgbClr val="FF0000"/>
                </a:solidFill>
                <a:latin typeface="Tahoma" panose="020B0604030504040204" pitchFamily="34" charset="0"/>
                <a:ea typeface="Tahoma" panose="020B0604030504040204" pitchFamily="34" charset="0"/>
                <a:cs typeface="Tahoma" panose="020B0604030504040204" pitchFamily="34" charset="0"/>
              </a:rPr>
              <a:t>10</a:t>
            </a:r>
            <a:endParaRPr kumimoji="0" lang="en-US" sz="1800" b="1" i="0" u="none" strike="noStrike" kern="0" cap="none" spc="0" normalizeH="0" baseline="0" noProof="0" dirty="0" smtClean="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673931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2">
            <a:extLst>
              <a:ext uri="{FF2B5EF4-FFF2-40B4-BE49-F238E27FC236}">
                <a16:creationId xmlns:a16="http://schemas.microsoft.com/office/drawing/2014/main" id="{F46A935C-9F62-4BC5-9229-C489C31AD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290745" y="2702103"/>
            <a:ext cx="6271107" cy="3727552"/>
          </a:xfrm>
          <a:prstGeom prst="rect">
            <a:avLst/>
          </a:prstGeom>
        </p:spPr>
      </p:pic>
      <p:grpSp>
        <p:nvGrpSpPr>
          <p:cNvPr id="12" name="Google Shape;11593;p86">
            <a:extLst>
              <a:ext uri="{FF2B5EF4-FFF2-40B4-BE49-F238E27FC236}">
                <a16:creationId xmlns:a16="http://schemas.microsoft.com/office/drawing/2014/main" id="{A06C4234-A3E4-4195-BAAB-45E1458B5E43}"/>
              </a:ext>
            </a:extLst>
          </p:cNvPr>
          <p:cNvGrpSpPr/>
          <p:nvPr/>
        </p:nvGrpSpPr>
        <p:grpSpPr>
          <a:xfrm rot="251520">
            <a:off x="8739473" y="1058707"/>
            <a:ext cx="2300103" cy="3286790"/>
            <a:chOff x="4645434" y="3820371"/>
            <a:chExt cx="250882" cy="287629"/>
          </a:xfrm>
        </p:grpSpPr>
        <p:sp>
          <p:nvSpPr>
            <p:cNvPr id="13" name="Google Shape;11594;p86">
              <a:extLst>
                <a:ext uri="{FF2B5EF4-FFF2-40B4-BE49-F238E27FC236}">
                  <a16:creationId xmlns:a16="http://schemas.microsoft.com/office/drawing/2014/main" id="{B25FB3F1-9BDA-4514-A56F-0723AFFB9691}"/>
                </a:ext>
              </a:extLst>
            </p:cNvPr>
            <p:cNvSpPr/>
            <p:nvPr/>
          </p:nvSpPr>
          <p:spPr>
            <a:xfrm>
              <a:off x="4858969" y="3843717"/>
              <a:ext cx="37347" cy="264282"/>
            </a:xfrm>
            <a:custGeom>
              <a:avLst/>
              <a:gdLst/>
              <a:ahLst/>
              <a:cxnLst/>
              <a:rect l="l" t="t" r="r" b="b"/>
              <a:pathLst>
                <a:path w="1785" h="12633" extrusionOk="0">
                  <a:moveTo>
                    <a:pt x="598" y="0"/>
                  </a:moveTo>
                  <a:lnTo>
                    <a:pt x="0" y="5870"/>
                  </a:lnTo>
                  <a:lnTo>
                    <a:pt x="598" y="12633"/>
                  </a:lnTo>
                  <a:lnTo>
                    <a:pt x="1785" y="12633"/>
                  </a:lnTo>
                  <a:lnTo>
                    <a:pt x="1785" y="0"/>
                  </a:lnTo>
                  <a:close/>
                </a:path>
              </a:pathLst>
            </a:custGeom>
            <a:solidFill>
              <a:srgbClr val="98D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595;p86">
              <a:extLst>
                <a:ext uri="{FF2B5EF4-FFF2-40B4-BE49-F238E27FC236}">
                  <a16:creationId xmlns:a16="http://schemas.microsoft.com/office/drawing/2014/main" id="{B6C74CDA-2969-4263-A344-0ABCC5FCD63D}"/>
                </a:ext>
              </a:extLst>
            </p:cNvPr>
            <p:cNvSpPr/>
            <p:nvPr/>
          </p:nvSpPr>
          <p:spPr>
            <a:xfrm>
              <a:off x="4793837" y="3843717"/>
              <a:ext cx="77099" cy="264282"/>
            </a:xfrm>
            <a:custGeom>
              <a:avLst/>
              <a:gdLst/>
              <a:ahLst/>
              <a:cxnLst/>
              <a:rect l="l" t="t" r="r" b="b"/>
              <a:pathLst>
                <a:path w="3685" h="12633" extrusionOk="0">
                  <a:moveTo>
                    <a:pt x="2498" y="0"/>
                  </a:moveTo>
                  <a:lnTo>
                    <a:pt x="0" y="12633"/>
                  </a:lnTo>
                  <a:lnTo>
                    <a:pt x="3684" y="12633"/>
                  </a:lnTo>
                  <a:lnTo>
                    <a:pt x="3684" y="0"/>
                  </a:lnTo>
                  <a:close/>
                </a:path>
              </a:pathLst>
            </a:custGeom>
            <a:solidFill>
              <a:srgbClr val="6DA8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596;p86">
              <a:extLst>
                <a:ext uri="{FF2B5EF4-FFF2-40B4-BE49-F238E27FC236}">
                  <a16:creationId xmlns:a16="http://schemas.microsoft.com/office/drawing/2014/main" id="{F3BA01A2-00F1-4FE9-AD3C-7CE7D9C2BE70}"/>
                </a:ext>
              </a:extLst>
            </p:cNvPr>
            <p:cNvSpPr/>
            <p:nvPr/>
          </p:nvSpPr>
          <p:spPr>
            <a:xfrm>
              <a:off x="4653280" y="3843341"/>
              <a:ext cx="21" cy="12531"/>
            </a:xfrm>
            <a:custGeom>
              <a:avLst/>
              <a:gdLst/>
              <a:ahLst/>
              <a:cxnLst/>
              <a:rect l="l" t="t" r="r" b="b"/>
              <a:pathLst>
                <a:path w="1" h="599" extrusionOk="0">
                  <a:moveTo>
                    <a:pt x="0" y="598"/>
                  </a:moveTo>
                  <a:lnTo>
                    <a:pt x="0" y="1"/>
                  </a:lnTo>
                  <a:close/>
                </a:path>
              </a:pathLst>
            </a:custGeom>
            <a:solidFill>
              <a:srgbClr val="F24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597;p86">
              <a:extLst>
                <a:ext uri="{FF2B5EF4-FFF2-40B4-BE49-F238E27FC236}">
                  <a16:creationId xmlns:a16="http://schemas.microsoft.com/office/drawing/2014/main" id="{68D3CFE6-A5B1-48B8-AE1D-62FC45952B5B}"/>
                </a:ext>
              </a:extLst>
            </p:cNvPr>
            <p:cNvSpPr/>
            <p:nvPr/>
          </p:nvSpPr>
          <p:spPr>
            <a:xfrm>
              <a:off x="4653468" y="3837379"/>
              <a:ext cx="9541" cy="6360"/>
            </a:xfrm>
            <a:custGeom>
              <a:avLst/>
              <a:gdLst/>
              <a:ahLst/>
              <a:cxnLst/>
              <a:rect l="l" t="t" r="r" b="b"/>
              <a:pathLst>
                <a:path w="456" h="304" extrusionOk="0">
                  <a:moveTo>
                    <a:pt x="223" y="0"/>
                  </a:moveTo>
                  <a:lnTo>
                    <a:pt x="0" y="303"/>
                  </a:lnTo>
                  <a:lnTo>
                    <a:pt x="455" y="303"/>
                  </a:lnTo>
                  <a:lnTo>
                    <a:pt x="223" y="0"/>
                  </a:lnTo>
                  <a:close/>
                </a:path>
              </a:pathLst>
            </a:custGeom>
            <a:solidFill>
              <a:srgbClr val="F24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598;p86">
              <a:extLst>
                <a:ext uri="{FF2B5EF4-FFF2-40B4-BE49-F238E27FC236}">
                  <a16:creationId xmlns:a16="http://schemas.microsoft.com/office/drawing/2014/main" id="{D8FF0F5E-09B7-46E3-973E-6C1EF8DDB2C5}"/>
                </a:ext>
              </a:extLst>
            </p:cNvPr>
            <p:cNvSpPr/>
            <p:nvPr/>
          </p:nvSpPr>
          <p:spPr>
            <a:xfrm>
              <a:off x="4662988" y="3843341"/>
              <a:ext cx="21" cy="12531"/>
            </a:xfrm>
            <a:custGeom>
              <a:avLst/>
              <a:gdLst/>
              <a:ahLst/>
              <a:cxnLst/>
              <a:rect l="l" t="t" r="r" b="b"/>
              <a:pathLst>
                <a:path w="1" h="599" extrusionOk="0">
                  <a:moveTo>
                    <a:pt x="0" y="598"/>
                  </a:moveTo>
                  <a:lnTo>
                    <a:pt x="0" y="1"/>
                  </a:lnTo>
                  <a:cubicBezTo>
                    <a:pt x="0" y="1"/>
                    <a:pt x="0" y="10"/>
                    <a:pt x="0" y="10"/>
                  </a:cubicBezTo>
                  <a:close/>
                </a:path>
              </a:pathLst>
            </a:custGeom>
            <a:solidFill>
              <a:srgbClr val="F24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599;p86">
              <a:extLst>
                <a:ext uri="{FF2B5EF4-FFF2-40B4-BE49-F238E27FC236}">
                  <a16:creationId xmlns:a16="http://schemas.microsoft.com/office/drawing/2014/main" id="{21CCFB85-E5BE-4DD6-A53F-DD04038071D9}"/>
                </a:ext>
              </a:extLst>
            </p:cNvPr>
            <p:cNvSpPr/>
            <p:nvPr/>
          </p:nvSpPr>
          <p:spPr>
            <a:xfrm>
              <a:off x="4645434" y="3843717"/>
              <a:ext cx="200856" cy="264282"/>
            </a:xfrm>
            <a:custGeom>
              <a:avLst/>
              <a:gdLst/>
              <a:ahLst/>
              <a:cxnLst/>
              <a:rect l="l" t="t" r="r" b="b"/>
              <a:pathLst>
                <a:path w="9600" h="12633" extrusionOk="0">
                  <a:moveTo>
                    <a:pt x="1" y="0"/>
                  </a:moveTo>
                  <a:lnTo>
                    <a:pt x="1" y="12633"/>
                  </a:lnTo>
                  <a:lnTo>
                    <a:pt x="7093" y="12633"/>
                  </a:lnTo>
                  <a:lnTo>
                    <a:pt x="7396" y="10429"/>
                  </a:lnTo>
                  <a:lnTo>
                    <a:pt x="9600" y="10135"/>
                  </a:lnTo>
                  <a:lnTo>
                    <a:pt x="9600" y="0"/>
                  </a:lnTo>
                  <a:close/>
                </a:path>
              </a:pathLst>
            </a:custGeom>
            <a:solidFill>
              <a:srgbClr val="C1E8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600;p86">
              <a:extLst>
                <a:ext uri="{FF2B5EF4-FFF2-40B4-BE49-F238E27FC236}">
                  <a16:creationId xmlns:a16="http://schemas.microsoft.com/office/drawing/2014/main" id="{B70B7C86-7AD6-4813-8771-D58A1EDA659B}"/>
                </a:ext>
              </a:extLst>
            </p:cNvPr>
            <p:cNvSpPr/>
            <p:nvPr/>
          </p:nvSpPr>
          <p:spPr>
            <a:xfrm>
              <a:off x="4677927" y="4025868"/>
              <a:ext cx="136457" cy="9540"/>
            </a:xfrm>
            <a:custGeom>
              <a:avLst/>
              <a:gdLst/>
              <a:ahLst/>
              <a:cxnLst/>
              <a:rect l="l" t="t" r="r" b="b"/>
              <a:pathLst>
                <a:path w="6522" h="456" extrusionOk="0">
                  <a:moveTo>
                    <a:pt x="259" y="0"/>
                  </a:moveTo>
                  <a:cubicBezTo>
                    <a:pt x="152" y="0"/>
                    <a:pt x="54" y="72"/>
                    <a:pt x="27" y="170"/>
                  </a:cubicBezTo>
                  <a:cubicBezTo>
                    <a:pt x="0" y="321"/>
                    <a:pt x="107" y="455"/>
                    <a:pt x="250" y="455"/>
                  </a:cubicBezTo>
                  <a:lnTo>
                    <a:pt x="6263" y="455"/>
                  </a:lnTo>
                  <a:cubicBezTo>
                    <a:pt x="6361" y="455"/>
                    <a:pt x="6459" y="384"/>
                    <a:pt x="6486" y="286"/>
                  </a:cubicBezTo>
                  <a:cubicBezTo>
                    <a:pt x="6521" y="134"/>
                    <a:pt x="6405" y="0"/>
                    <a:pt x="6263" y="0"/>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1601;p86">
              <a:extLst>
                <a:ext uri="{FF2B5EF4-FFF2-40B4-BE49-F238E27FC236}">
                  <a16:creationId xmlns:a16="http://schemas.microsoft.com/office/drawing/2014/main" id="{C4F01E8A-294C-4347-A3FB-1F33854920C9}"/>
                </a:ext>
              </a:extLst>
            </p:cNvPr>
            <p:cNvSpPr/>
            <p:nvPr/>
          </p:nvSpPr>
          <p:spPr>
            <a:xfrm>
              <a:off x="4677927" y="3997689"/>
              <a:ext cx="136457" cy="9540"/>
            </a:xfrm>
            <a:custGeom>
              <a:avLst/>
              <a:gdLst/>
              <a:ahLst/>
              <a:cxnLst/>
              <a:rect l="l" t="t" r="r" b="b"/>
              <a:pathLst>
                <a:path w="6522" h="456" extrusionOk="0">
                  <a:moveTo>
                    <a:pt x="259" y="0"/>
                  </a:moveTo>
                  <a:cubicBezTo>
                    <a:pt x="152" y="0"/>
                    <a:pt x="54" y="72"/>
                    <a:pt x="27" y="179"/>
                  </a:cubicBezTo>
                  <a:cubicBezTo>
                    <a:pt x="0" y="321"/>
                    <a:pt x="107" y="455"/>
                    <a:pt x="250" y="455"/>
                  </a:cubicBezTo>
                  <a:lnTo>
                    <a:pt x="6263" y="455"/>
                  </a:lnTo>
                  <a:cubicBezTo>
                    <a:pt x="6361" y="455"/>
                    <a:pt x="6459" y="384"/>
                    <a:pt x="6486" y="286"/>
                  </a:cubicBezTo>
                  <a:cubicBezTo>
                    <a:pt x="6521" y="134"/>
                    <a:pt x="6405" y="0"/>
                    <a:pt x="6263" y="0"/>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602;p86">
              <a:extLst>
                <a:ext uri="{FF2B5EF4-FFF2-40B4-BE49-F238E27FC236}">
                  <a16:creationId xmlns:a16="http://schemas.microsoft.com/office/drawing/2014/main" id="{955D28E7-9B71-4372-B86A-803E01C46FFD}"/>
                </a:ext>
              </a:extLst>
            </p:cNvPr>
            <p:cNvSpPr/>
            <p:nvPr/>
          </p:nvSpPr>
          <p:spPr>
            <a:xfrm>
              <a:off x="4677927" y="3969509"/>
              <a:ext cx="136457" cy="9728"/>
            </a:xfrm>
            <a:custGeom>
              <a:avLst/>
              <a:gdLst/>
              <a:ahLst/>
              <a:cxnLst/>
              <a:rect l="l" t="t" r="r" b="b"/>
              <a:pathLst>
                <a:path w="6522" h="465" extrusionOk="0">
                  <a:moveTo>
                    <a:pt x="259" y="0"/>
                  </a:moveTo>
                  <a:cubicBezTo>
                    <a:pt x="152" y="0"/>
                    <a:pt x="54" y="72"/>
                    <a:pt x="27" y="179"/>
                  </a:cubicBezTo>
                  <a:cubicBezTo>
                    <a:pt x="0" y="330"/>
                    <a:pt x="107" y="464"/>
                    <a:pt x="250" y="464"/>
                  </a:cubicBezTo>
                  <a:lnTo>
                    <a:pt x="6263" y="464"/>
                  </a:lnTo>
                  <a:cubicBezTo>
                    <a:pt x="6361" y="464"/>
                    <a:pt x="6459" y="393"/>
                    <a:pt x="6486" y="286"/>
                  </a:cubicBezTo>
                  <a:cubicBezTo>
                    <a:pt x="6521" y="134"/>
                    <a:pt x="6405" y="0"/>
                    <a:pt x="6263" y="0"/>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603;p86">
              <a:extLst>
                <a:ext uri="{FF2B5EF4-FFF2-40B4-BE49-F238E27FC236}">
                  <a16:creationId xmlns:a16="http://schemas.microsoft.com/office/drawing/2014/main" id="{8E4AD48A-3A9C-450E-8793-36328B816371}"/>
                </a:ext>
              </a:extLst>
            </p:cNvPr>
            <p:cNvSpPr/>
            <p:nvPr/>
          </p:nvSpPr>
          <p:spPr>
            <a:xfrm>
              <a:off x="4677927" y="3941518"/>
              <a:ext cx="136457" cy="9519"/>
            </a:xfrm>
            <a:custGeom>
              <a:avLst/>
              <a:gdLst/>
              <a:ahLst/>
              <a:cxnLst/>
              <a:rect l="l" t="t" r="r" b="b"/>
              <a:pathLst>
                <a:path w="6522" h="455" extrusionOk="0">
                  <a:moveTo>
                    <a:pt x="259" y="0"/>
                  </a:moveTo>
                  <a:cubicBezTo>
                    <a:pt x="152" y="0"/>
                    <a:pt x="54" y="71"/>
                    <a:pt x="27" y="170"/>
                  </a:cubicBezTo>
                  <a:cubicBezTo>
                    <a:pt x="0" y="321"/>
                    <a:pt x="107" y="455"/>
                    <a:pt x="250" y="455"/>
                  </a:cubicBezTo>
                  <a:lnTo>
                    <a:pt x="6263" y="455"/>
                  </a:lnTo>
                  <a:cubicBezTo>
                    <a:pt x="6361" y="455"/>
                    <a:pt x="6459" y="384"/>
                    <a:pt x="6486" y="286"/>
                  </a:cubicBezTo>
                  <a:cubicBezTo>
                    <a:pt x="6521" y="134"/>
                    <a:pt x="6405" y="0"/>
                    <a:pt x="6263" y="0"/>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604;p86">
              <a:extLst>
                <a:ext uri="{FF2B5EF4-FFF2-40B4-BE49-F238E27FC236}">
                  <a16:creationId xmlns:a16="http://schemas.microsoft.com/office/drawing/2014/main" id="{274A43A4-3DEF-4695-A041-3ECEE106FB50}"/>
                </a:ext>
              </a:extLst>
            </p:cNvPr>
            <p:cNvSpPr/>
            <p:nvPr/>
          </p:nvSpPr>
          <p:spPr>
            <a:xfrm>
              <a:off x="4677927" y="3913318"/>
              <a:ext cx="136457" cy="9540"/>
            </a:xfrm>
            <a:custGeom>
              <a:avLst/>
              <a:gdLst/>
              <a:ahLst/>
              <a:cxnLst/>
              <a:rect l="l" t="t" r="r" b="b"/>
              <a:pathLst>
                <a:path w="6522" h="456" extrusionOk="0">
                  <a:moveTo>
                    <a:pt x="259" y="1"/>
                  </a:moveTo>
                  <a:cubicBezTo>
                    <a:pt x="152" y="1"/>
                    <a:pt x="54" y="72"/>
                    <a:pt x="27" y="179"/>
                  </a:cubicBezTo>
                  <a:cubicBezTo>
                    <a:pt x="0" y="331"/>
                    <a:pt x="107" y="456"/>
                    <a:pt x="250" y="456"/>
                  </a:cubicBezTo>
                  <a:lnTo>
                    <a:pt x="6263" y="456"/>
                  </a:lnTo>
                  <a:cubicBezTo>
                    <a:pt x="6361" y="456"/>
                    <a:pt x="6459" y="393"/>
                    <a:pt x="6486" y="286"/>
                  </a:cubicBezTo>
                  <a:cubicBezTo>
                    <a:pt x="6521" y="135"/>
                    <a:pt x="6405" y="1"/>
                    <a:pt x="6263" y="1"/>
                  </a:cubicBezTo>
                  <a:close/>
                </a:path>
              </a:pathLst>
            </a:custGeom>
            <a:solidFill>
              <a:srgbClr val="185F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605;p86">
              <a:extLst>
                <a:ext uri="{FF2B5EF4-FFF2-40B4-BE49-F238E27FC236}">
                  <a16:creationId xmlns:a16="http://schemas.microsoft.com/office/drawing/2014/main" id="{D13F57FE-7591-4A65-87EF-EC8954DFE4AD}"/>
                </a:ext>
              </a:extLst>
            </p:cNvPr>
            <p:cNvSpPr/>
            <p:nvPr/>
          </p:nvSpPr>
          <p:spPr>
            <a:xfrm>
              <a:off x="4794005" y="4055532"/>
              <a:ext cx="52285" cy="52467"/>
            </a:xfrm>
            <a:custGeom>
              <a:avLst/>
              <a:gdLst/>
              <a:ahLst/>
              <a:cxnLst/>
              <a:rect l="l" t="t" r="r" b="b"/>
              <a:pathLst>
                <a:path w="2499" h="2508" extrusionOk="0">
                  <a:moveTo>
                    <a:pt x="1" y="1"/>
                  </a:moveTo>
                  <a:lnTo>
                    <a:pt x="1" y="2508"/>
                  </a:lnTo>
                  <a:lnTo>
                    <a:pt x="2499" y="1"/>
                  </a:lnTo>
                  <a:close/>
                </a:path>
              </a:pathLst>
            </a:custGeom>
            <a:solidFill>
              <a:srgbClr val="98D9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606;p86">
              <a:extLst>
                <a:ext uri="{FF2B5EF4-FFF2-40B4-BE49-F238E27FC236}">
                  <a16:creationId xmlns:a16="http://schemas.microsoft.com/office/drawing/2014/main" id="{47902010-49A5-4CE6-8CC8-8419148CD218}"/>
                </a:ext>
              </a:extLst>
            </p:cNvPr>
            <p:cNvSpPr/>
            <p:nvPr/>
          </p:nvSpPr>
          <p:spPr>
            <a:xfrm>
              <a:off x="4653468" y="3820371"/>
              <a:ext cx="52850" cy="77801"/>
            </a:xfrm>
            <a:custGeom>
              <a:avLst/>
              <a:gdLst/>
              <a:ahLst/>
              <a:cxnLst/>
              <a:rect l="l" t="t" r="r" b="b"/>
              <a:pathLst>
                <a:path w="2526" h="3719" extrusionOk="0">
                  <a:moveTo>
                    <a:pt x="1253" y="1"/>
                  </a:moveTo>
                  <a:cubicBezTo>
                    <a:pt x="627" y="1"/>
                    <a:pt x="87" y="462"/>
                    <a:pt x="0" y="1081"/>
                  </a:cubicBezTo>
                  <a:cubicBezTo>
                    <a:pt x="0" y="1090"/>
                    <a:pt x="0" y="1099"/>
                    <a:pt x="0" y="1116"/>
                  </a:cubicBezTo>
                  <a:lnTo>
                    <a:pt x="446" y="1116"/>
                  </a:lnTo>
                  <a:cubicBezTo>
                    <a:pt x="519" y="730"/>
                    <a:pt x="866" y="442"/>
                    <a:pt x="1264" y="442"/>
                  </a:cubicBezTo>
                  <a:cubicBezTo>
                    <a:pt x="1500" y="442"/>
                    <a:pt x="1755" y="544"/>
                    <a:pt x="1981" y="786"/>
                  </a:cubicBezTo>
                  <a:cubicBezTo>
                    <a:pt x="2052" y="858"/>
                    <a:pt x="2088" y="956"/>
                    <a:pt x="2088" y="1054"/>
                  </a:cubicBezTo>
                  <a:lnTo>
                    <a:pt x="2088" y="2999"/>
                  </a:lnTo>
                  <a:cubicBezTo>
                    <a:pt x="2088" y="3052"/>
                    <a:pt x="2070" y="3097"/>
                    <a:pt x="2034" y="3133"/>
                  </a:cubicBezTo>
                  <a:cubicBezTo>
                    <a:pt x="1928" y="3230"/>
                    <a:pt x="1816" y="3271"/>
                    <a:pt x="1714" y="3271"/>
                  </a:cubicBezTo>
                  <a:cubicBezTo>
                    <a:pt x="1506" y="3271"/>
                    <a:pt x="1339" y="3104"/>
                    <a:pt x="1339" y="2901"/>
                  </a:cubicBezTo>
                  <a:lnTo>
                    <a:pt x="1339" y="2000"/>
                  </a:lnTo>
                  <a:cubicBezTo>
                    <a:pt x="1339" y="1901"/>
                    <a:pt x="1276" y="1803"/>
                    <a:pt x="1187" y="1777"/>
                  </a:cubicBezTo>
                  <a:cubicBezTo>
                    <a:pt x="1163" y="1770"/>
                    <a:pt x="1140" y="1767"/>
                    <a:pt x="1117" y="1767"/>
                  </a:cubicBezTo>
                  <a:cubicBezTo>
                    <a:pt x="987" y="1767"/>
                    <a:pt x="884" y="1870"/>
                    <a:pt x="884" y="2000"/>
                  </a:cubicBezTo>
                  <a:lnTo>
                    <a:pt x="884" y="2883"/>
                  </a:lnTo>
                  <a:cubicBezTo>
                    <a:pt x="884" y="3302"/>
                    <a:pt x="1187" y="3659"/>
                    <a:pt x="1597" y="3712"/>
                  </a:cubicBezTo>
                  <a:cubicBezTo>
                    <a:pt x="1633" y="3717"/>
                    <a:pt x="1667" y="3719"/>
                    <a:pt x="1702" y="3719"/>
                  </a:cubicBezTo>
                  <a:cubicBezTo>
                    <a:pt x="2155" y="3719"/>
                    <a:pt x="2525" y="3348"/>
                    <a:pt x="2525" y="2901"/>
                  </a:cubicBezTo>
                  <a:lnTo>
                    <a:pt x="2525" y="1277"/>
                  </a:lnTo>
                  <a:cubicBezTo>
                    <a:pt x="2525" y="679"/>
                    <a:pt x="2106" y="144"/>
                    <a:pt x="1517" y="28"/>
                  </a:cubicBezTo>
                  <a:cubicBezTo>
                    <a:pt x="1428" y="10"/>
                    <a:pt x="1340" y="1"/>
                    <a:pt x="1253" y="1"/>
                  </a:cubicBezTo>
                  <a:close/>
                </a:path>
              </a:pathLst>
            </a:custGeom>
            <a:solidFill>
              <a:srgbClr val="F24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22985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000" fill="hold"/>
                                        <p:tgtEl>
                                          <p:spTgt spid="12"/>
                                        </p:tgtEl>
                                        <p:attrNameLst>
                                          <p:attrName>ppt_x</p:attrName>
                                        </p:attrNameLst>
                                      </p:cBhvr>
                                      <p:tavLst>
                                        <p:tav tm="0">
                                          <p:val>
                                            <p:strVal val="#ppt_x"/>
                                          </p:val>
                                        </p:tav>
                                        <p:tav tm="100000">
                                          <p:val>
                                            <p:strVal val="#ppt_x"/>
                                          </p:val>
                                        </p:tav>
                                      </p:tavLst>
                                    </p:anim>
                                    <p:anim calcmode="lin" valueType="num">
                                      <p:cBhvr additive="base">
                                        <p:cTn id="13"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6161488" y="1661088"/>
            <a:ext cx="5906582" cy="2939969"/>
          </a:xfrm>
          <a:prstGeom prst="cloudCallout">
            <a:avLst>
              <a:gd name="adj1" fmla="val -42262"/>
              <a:gd name="adj2" fmla="val 81250"/>
            </a:avLst>
          </a:prstGeom>
          <a:ln w="38100">
            <a:solidFill>
              <a:srgbClr val="F672DA"/>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2800" b="1">
                <a:latin typeface="+mj-lt"/>
              </a:rPr>
              <a:t>N</a:t>
            </a:r>
            <a:r>
              <a:rPr lang="en-US" sz="2800" b="1" smtClean="0">
                <a:latin typeface="+mj-lt"/>
              </a:rPr>
              <a:t>hân </a:t>
            </a:r>
            <a:r>
              <a:rPr lang="en-US" sz="2800" b="1">
                <a:latin typeface="+mj-lt"/>
              </a:rPr>
              <a:t>vật trong ảnh </a:t>
            </a:r>
            <a:r>
              <a:rPr lang="en-US" sz="2800" b="1" smtClean="0">
                <a:latin typeface="+mj-lt"/>
              </a:rPr>
              <a:t>là</a:t>
            </a:r>
            <a:r>
              <a:rPr lang="vi-VN" sz="2800" b="1" smtClean="0">
                <a:latin typeface="+mj-lt"/>
              </a:rPr>
              <a:t> </a:t>
            </a:r>
            <a:r>
              <a:rPr lang="en-US" sz="2800" b="1" smtClean="0">
                <a:latin typeface="+mj-lt"/>
              </a:rPr>
              <a:t>ai</a:t>
            </a:r>
            <a:r>
              <a:rPr lang="en-US" sz="2800" b="1">
                <a:latin typeface="+mj-lt"/>
              </a:rPr>
              <a:t>? Và điều khiến Con ấn tượng nhất với nhân vật </a:t>
            </a:r>
            <a:r>
              <a:rPr lang="en-US" sz="2800" b="1" smtClean="0">
                <a:latin typeface="+mj-lt"/>
              </a:rPr>
              <a:t>là </a:t>
            </a:r>
            <a:r>
              <a:rPr lang="en-US" sz="2800" b="1">
                <a:latin typeface="+mj-lt"/>
              </a:rPr>
              <a:t>gì? </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5219" t="8060" r="15787" b="-147"/>
          <a:stretch/>
        </p:blipFill>
        <p:spPr>
          <a:xfrm>
            <a:off x="0" y="-80386"/>
            <a:ext cx="5630426" cy="693838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0426" y="-87369"/>
            <a:ext cx="6561574" cy="6858000"/>
          </a:xfrm>
          <a:prstGeom prst="rect">
            <a:avLst/>
          </a:prstGeom>
        </p:spPr>
      </p:pic>
    </p:spTree>
    <p:extLst>
      <p:ext uri="{BB962C8B-B14F-4D97-AF65-F5344CB8AC3E}">
        <p14:creationId xmlns:p14="http://schemas.microsoft.com/office/powerpoint/2010/main" val="286707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F892B8-9C81-4626-8A5A-2BB3D189B3F7}"/>
              </a:ext>
            </a:extLst>
          </p:cNvPr>
          <p:cNvPicPr>
            <a:picLocks noChangeAspect="1"/>
          </p:cNvPicPr>
          <p:nvPr/>
        </p:nvPicPr>
        <p:blipFill rotWithShape="1">
          <a:blip r:embed="rId3"/>
          <a:srcRect l="2952" t="3688" r="2899" b="3262"/>
          <a:stretch/>
        </p:blipFill>
        <p:spPr>
          <a:xfrm>
            <a:off x="0" y="0"/>
            <a:ext cx="12192000" cy="6858000"/>
          </a:xfrm>
          <a:prstGeom prst="rect">
            <a:avLst/>
          </a:prstGeom>
        </p:spPr>
      </p:pic>
      <p:sp>
        <p:nvSpPr>
          <p:cNvPr id="11" name="Title 4">
            <a:extLst>
              <a:ext uri="{FF2B5EF4-FFF2-40B4-BE49-F238E27FC236}">
                <a16:creationId xmlns:a16="http://schemas.microsoft.com/office/drawing/2014/main" id="{43BDA13F-5ECF-49F5-85BC-F7CB5877E9F3}"/>
              </a:ext>
            </a:extLst>
          </p:cNvPr>
          <p:cNvSpPr txBox="1">
            <a:spLocks/>
          </p:cNvSpPr>
          <p:nvPr/>
        </p:nvSpPr>
        <p:spPr>
          <a:xfrm>
            <a:off x="818600" y="1678576"/>
            <a:ext cx="10856067"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Times New Roman" panose="02020603050405020304" pitchFamily="18"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8" name="Rectangle 7"/>
          <p:cNvSpPr/>
          <p:nvPr/>
        </p:nvSpPr>
        <p:spPr>
          <a:xfrm>
            <a:off x="3562838" y="4844106"/>
            <a:ext cx="239168" cy="38209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smtClean="0">
                <a:ln>
                  <a:noFill/>
                </a:ln>
                <a:solidFill>
                  <a:srgbClr val="000000"/>
                </a:solidFill>
                <a:effectLst/>
                <a:uLnTx/>
                <a:uFillTx/>
                <a:latin typeface="等线" panose="020F0502020204030204"/>
                <a:ea typeface="+mn-ea"/>
                <a:cs typeface="+mn-cs"/>
              </a:rPr>
              <a:t>-</a:t>
            </a: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4" name="Rectangle: Rounded Corners 15">
            <a:extLst>
              <a:ext uri="{FF2B5EF4-FFF2-40B4-BE49-F238E27FC236}">
                <a16:creationId xmlns:a16="http://schemas.microsoft.com/office/drawing/2014/main" id="{C350597C-DDB5-4D56-BBD7-A0AF0E2F0169}"/>
              </a:ext>
            </a:extLst>
          </p:cNvPr>
          <p:cNvSpPr/>
          <p:nvPr/>
        </p:nvSpPr>
        <p:spPr>
          <a:xfrm>
            <a:off x="1288648" y="53452"/>
            <a:ext cx="9836606" cy="4868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KỸ</a:t>
            </a:r>
            <a:r>
              <a:rPr kumimoji="0" lang="vi-VN" sz="3200" b="1" i="0" u="none" strike="noStrike" kern="1200" cap="none" spc="0" normalizeH="0" noProof="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NĂNG NÓI – NGHE </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15" name="Table 14">
            <a:extLst>
              <a:ext uri="{FF2B5EF4-FFF2-40B4-BE49-F238E27FC236}">
                <a16:creationId xmlns:a16="http://schemas.microsoft.com/office/drawing/2014/main" id="{AFC9A7C1-5C31-4EFD-BC52-A8326DDC4AB0}"/>
              </a:ext>
            </a:extLst>
          </p:cNvPr>
          <p:cNvGraphicFramePr>
            <a:graphicFrameLocks noGrp="1"/>
          </p:cNvGraphicFramePr>
          <p:nvPr>
            <p:extLst/>
          </p:nvPr>
        </p:nvGraphicFramePr>
        <p:xfrm>
          <a:off x="182985" y="3077593"/>
          <a:ext cx="2286100" cy="2990497"/>
        </p:xfrm>
        <a:graphic>
          <a:graphicData uri="http://schemas.openxmlformats.org/drawingml/2006/table">
            <a:tbl>
              <a:tblPr firstRow="1" bandRow="1">
                <a:tableStyleId>{5940675A-B579-460E-94D1-54222C63F5DA}</a:tableStyleId>
              </a:tblPr>
              <a:tblGrid>
                <a:gridCol w="211325">
                  <a:extLst>
                    <a:ext uri="{9D8B030D-6E8A-4147-A177-3AD203B41FA5}">
                      <a16:colId xmlns:a16="http://schemas.microsoft.com/office/drawing/2014/main" val="20000"/>
                    </a:ext>
                  </a:extLst>
                </a:gridCol>
                <a:gridCol w="1866495">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24759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447814">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33262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240232">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461984">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r h="53590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5"/>
                  </a:ext>
                </a:extLst>
              </a:tr>
              <a:tr h="40654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6"/>
                  </a:ext>
                </a:extLst>
              </a:tr>
            </a:tbl>
          </a:graphicData>
        </a:graphic>
      </p:graphicFrame>
      <p:sp>
        <p:nvSpPr>
          <p:cNvPr id="16" name="Block Arc 14">
            <a:extLst>
              <a:ext uri="{FF2B5EF4-FFF2-40B4-BE49-F238E27FC236}">
                <a16:creationId xmlns:a16="http://schemas.microsoft.com/office/drawing/2014/main" id="{93BE717E-DCF5-4AF5-B49C-C9AE4F4219B0}"/>
              </a:ext>
            </a:extLst>
          </p:cNvPr>
          <p:cNvSpPr>
            <a:spLocks noChangeAspect="1"/>
          </p:cNvSpPr>
          <p:nvPr/>
        </p:nvSpPr>
        <p:spPr>
          <a:xfrm rot="2700000">
            <a:off x="1179268" y="2752211"/>
            <a:ext cx="287972" cy="836332"/>
          </a:xfrm>
          <a:custGeom>
            <a:avLst/>
            <a:gdLst/>
            <a:ahLst/>
            <a:cxnLst/>
            <a:rect l="l" t="t" r="r" b="b"/>
            <a:pathLst>
              <a:path w="287972" h="836332">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solidFill>
              <a:effectLst/>
              <a:uLnTx/>
              <a:uFillTx/>
              <a:latin typeface="等线" panose="020F0502020204030204"/>
              <a:ea typeface="맑은 고딕" panose="020B0503020000020004" pitchFamily="34" charset="-127"/>
              <a:cs typeface="+mn-cs"/>
            </a:endParaRPr>
          </a:p>
        </p:txBody>
      </p:sp>
      <p:sp>
        <p:nvSpPr>
          <p:cNvPr id="17" name="Rectangle 16">
            <a:extLst>
              <a:ext uri="{FF2B5EF4-FFF2-40B4-BE49-F238E27FC236}">
                <a16:creationId xmlns:a16="http://schemas.microsoft.com/office/drawing/2014/main" id="{3751A125-D75C-4F1B-B8C8-A32F70A8479D}"/>
              </a:ext>
            </a:extLst>
          </p:cNvPr>
          <p:cNvSpPr/>
          <p:nvPr/>
        </p:nvSpPr>
        <p:spPr>
          <a:xfrm>
            <a:off x="163864" y="2589854"/>
            <a:ext cx="2284853" cy="41549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1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aphicFrame>
        <p:nvGraphicFramePr>
          <p:cNvPr id="18" name="Table 17">
            <a:extLst>
              <a:ext uri="{FF2B5EF4-FFF2-40B4-BE49-F238E27FC236}">
                <a16:creationId xmlns:a16="http://schemas.microsoft.com/office/drawing/2014/main" id="{EDC3BCBC-4E70-4115-ACD4-9E51984AAFBF}"/>
              </a:ext>
            </a:extLst>
          </p:cNvPr>
          <p:cNvGraphicFramePr>
            <a:graphicFrameLocks noGrp="1"/>
          </p:cNvGraphicFramePr>
          <p:nvPr>
            <p:extLst/>
          </p:nvPr>
        </p:nvGraphicFramePr>
        <p:xfrm>
          <a:off x="2622909" y="1375264"/>
          <a:ext cx="2272215" cy="2646232"/>
        </p:xfrm>
        <a:graphic>
          <a:graphicData uri="http://schemas.openxmlformats.org/drawingml/2006/table">
            <a:tbl>
              <a:tblPr firstRow="1" bandRow="1">
                <a:tableStyleId>{5940675A-B579-460E-94D1-54222C63F5DA}</a:tableStyleId>
              </a:tblPr>
              <a:tblGrid>
                <a:gridCol w="209913">
                  <a:extLst>
                    <a:ext uri="{9D8B030D-6E8A-4147-A177-3AD203B41FA5}">
                      <a16:colId xmlns:a16="http://schemas.microsoft.com/office/drawing/2014/main" val="20000"/>
                    </a:ext>
                  </a:extLst>
                </a:gridCol>
                <a:gridCol w="1854022">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19784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532253">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26579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231414">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3"/>
                  </a:ext>
                </a:extLst>
              </a:tr>
              <a:tr h="369155">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428220">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5"/>
                  </a:ext>
                </a:extLst>
              </a:tr>
              <a:tr h="32485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6"/>
                  </a:ext>
                </a:extLst>
              </a:tr>
            </a:tbl>
          </a:graphicData>
        </a:graphic>
      </p:graphicFrame>
      <p:sp>
        <p:nvSpPr>
          <p:cNvPr id="19" name="Block Arc 14">
            <a:extLst>
              <a:ext uri="{FF2B5EF4-FFF2-40B4-BE49-F238E27FC236}">
                <a16:creationId xmlns:a16="http://schemas.microsoft.com/office/drawing/2014/main" id="{FB2EDC95-248B-4DFE-8622-EA791828C3BD}"/>
              </a:ext>
            </a:extLst>
          </p:cNvPr>
          <p:cNvSpPr>
            <a:spLocks noChangeAspect="1"/>
          </p:cNvSpPr>
          <p:nvPr/>
        </p:nvSpPr>
        <p:spPr>
          <a:xfrm rot="2700000">
            <a:off x="3645076" y="1057936"/>
            <a:ext cx="287972" cy="836332"/>
          </a:xfrm>
          <a:custGeom>
            <a:avLst/>
            <a:gdLst/>
            <a:ahLst/>
            <a:cxnLst/>
            <a:rect l="l" t="t" r="r" b="b"/>
            <a:pathLst>
              <a:path w="287972" h="836332">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等线" panose="020F0502020204030204"/>
              <a:ea typeface="맑은 고딕" panose="020B0503020000020004" pitchFamily="34" charset="-127"/>
              <a:cs typeface="+mn-cs"/>
            </a:endParaRPr>
          </a:p>
        </p:txBody>
      </p:sp>
      <p:sp>
        <p:nvSpPr>
          <p:cNvPr id="20" name="Rectangle 19">
            <a:extLst>
              <a:ext uri="{FF2B5EF4-FFF2-40B4-BE49-F238E27FC236}">
                <a16:creationId xmlns:a16="http://schemas.microsoft.com/office/drawing/2014/main" id="{F0AF26CE-8251-499B-90CA-1C0D0C673969}"/>
              </a:ext>
            </a:extLst>
          </p:cNvPr>
          <p:cNvSpPr/>
          <p:nvPr/>
        </p:nvSpPr>
        <p:spPr>
          <a:xfrm>
            <a:off x="2638155" y="2016641"/>
            <a:ext cx="2297601" cy="41549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1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aphicFrame>
        <p:nvGraphicFramePr>
          <p:cNvPr id="21" name="Table 20">
            <a:extLst>
              <a:ext uri="{FF2B5EF4-FFF2-40B4-BE49-F238E27FC236}">
                <a16:creationId xmlns:a16="http://schemas.microsoft.com/office/drawing/2014/main" id="{08D088CD-F8CF-46BA-A957-8C123FB26474}"/>
              </a:ext>
            </a:extLst>
          </p:cNvPr>
          <p:cNvGraphicFramePr>
            <a:graphicFrameLocks noGrp="1"/>
          </p:cNvGraphicFramePr>
          <p:nvPr>
            <p:extLst/>
          </p:nvPr>
        </p:nvGraphicFramePr>
        <p:xfrm>
          <a:off x="4988976" y="821303"/>
          <a:ext cx="2332304" cy="2390675"/>
        </p:xfrm>
        <a:graphic>
          <a:graphicData uri="http://schemas.openxmlformats.org/drawingml/2006/table">
            <a:tbl>
              <a:tblPr firstRow="1" bandRow="1">
                <a:tableStyleId>{5940675A-B579-460E-94D1-54222C63F5DA}</a:tableStyleId>
              </a:tblPr>
              <a:tblGrid>
                <a:gridCol w="216024">
                  <a:extLst>
                    <a:ext uri="{9D8B030D-6E8A-4147-A177-3AD203B41FA5}">
                      <a16:colId xmlns:a16="http://schemas.microsoft.com/office/drawing/2014/main" val="20000"/>
                    </a:ext>
                  </a:extLst>
                </a:gridCol>
                <a:gridCol w="1908000">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16700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0"/>
                  </a:ext>
                </a:extLst>
              </a:tr>
              <a:tr h="548735">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1"/>
                  </a:ext>
                </a:extLst>
              </a:tr>
              <a:tr h="238581">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2"/>
                  </a:ext>
                </a:extLst>
              </a:tr>
              <a:tr h="23858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3"/>
                  </a:ext>
                </a:extLst>
              </a:tr>
              <a:tr h="274167">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4"/>
                  </a:ext>
                </a:extLst>
              </a:tr>
              <a:tr h="318035">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5"/>
                  </a:ext>
                </a:extLst>
              </a:tr>
              <a:tr h="241268">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
        <p:nvSpPr>
          <p:cNvPr id="22" name="Block Arc 14">
            <a:extLst>
              <a:ext uri="{FF2B5EF4-FFF2-40B4-BE49-F238E27FC236}">
                <a16:creationId xmlns:a16="http://schemas.microsoft.com/office/drawing/2014/main" id="{77E3214B-94A0-429A-839B-0844A1C26F78}"/>
              </a:ext>
            </a:extLst>
          </p:cNvPr>
          <p:cNvSpPr>
            <a:spLocks noChangeAspect="1"/>
          </p:cNvSpPr>
          <p:nvPr/>
        </p:nvSpPr>
        <p:spPr>
          <a:xfrm rot="2700000">
            <a:off x="5952013" y="470992"/>
            <a:ext cx="287972" cy="836332"/>
          </a:xfrm>
          <a:custGeom>
            <a:avLst/>
            <a:gdLst/>
            <a:ahLst/>
            <a:cxnLst/>
            <a:rect l="l" t="t" r="r" b="b"/>
            <a:pathLst>
              <a:path w="287972" h="836332">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solidFill>
              <a:effectLst/>
              <a:uLnTx/>
              <a:uFillTx/>
              <a:latin typeface="等线" panose="020F0502020204030204"/>
              <a:ea typeface="맑은 고딕" panose="020B0503020000020004" pitchFamily="34" charset="-127"/>
              <a:cs typeface="+mn-cs"/>
            </a:endParaRPr>
          </a:p>
        </p:txBody>
      </p:sp>
      <p:graphicFrame>
        <p:nvGraphicFramePr>
          <p:cNvPr id="44" name="Table 43">
            <a:extLst>
              <a:ext uri="{FF2B5EF4-FFF2-40B4-BE49-F238E27FC236}">
                <a16:creationId xmlns:a16="http://schemas.microsoft.com/office/drawing/2014/main" id="{140F3089-4CAC-4512-9BEA-CE3CF4E67D0A}"/>
              </a:ext>
            </a:extLst>
          </p:cNvPr>
          <p:cNvGraphicFramePr>
            <a:graphicFrameLocks noGrp="1"/>
          </p:cNvGraphicFramePr>
          <p:nvPr>
            <p:extLst/>
          </p:nvPr>
        </p:nvGraphicFramePr>
        <p:xfrm>
          <a:off x="7429755" y="1506460"/>
          <a:ext cx="2226968" cy="2515034"/>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0000"/>
                    </a:ext>
                  </a:extLst>
                </a:gridCol>
                <a:gridCol w="1810408">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227912">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0"/>
                  </a:ext>
                </a:extLst>
              </a:tr>
              <a:tr h="748855">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325589">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32558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293030">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r h="30102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r h="293030">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6"/>
                  </a:ext>
                </a:extLst>
              </a:tr>
            </a:tbl>
          </a:graphicData>
        </a:graphic>
      </p:graphicFrame>
      <p:sp>
        <p:nvSpPr>
          <p:cNvPr id="45" name="Block Arc 14">
            <a:extLst>
              <a:ext uri="{FF2B5EF4-FFF2-40B4-BE49-F238E27FC236}">
                <a16:creationId xmlns:a16="http://schemas.microsoft.com/office/drawing/2014/main" id="{FAD68322-97E2-4223-AC5C-6D4C3B2BF1C6}"/>
              </a:ext>
            </a:extLst>
          </p:cNvPr>
          <p:cNvSpPr>
            <a:spLocks noChangeAspect="1"/>
          </p:cNvSpPr>
          <p:nvPr/>
        </p:nvSpPr>
        <p:spPr>
          <a:xfrm rot="2700000">
            <a:off x="8540200" y="1167311"/>
            <a:ext cx="287972" cy="836332"/>
          </a:xfrm>
          <a:custGeom>
            <a:avLst/>
            <a:gdLst/>
            <a:ahLst/>
            <a:cxnLst/>
            <a:rect l="l" t="t" r="r" b="b"/>
            <a:pathLst>
              <a:path w="287972" h="836332">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等线" panose="020F0502020204030204"/>
              <a:ea typeface="맑은 고딕" panose="020B0503020000020004" pitchFamily="34" charset="-127"/>
              <a:cs typeface="+mn-cs"/>
            </a:endParaRPr>
          </a:p>
        </p:txBody>
      </p:sp>
      <p:graphicFrame>
        <p:nvGraphicFramePr>
          <p:cNvPr id="59" name="Table 58">
            <a:extLst>
              <a:ext uri="{FF2B5EF4-FFF2-40B4-BE49-F238E27FC236}">
                <a16:creationId xmlns:a16="http://schemas.microsoft.com/office/drawing/2014/main" id="{140F3089-4CAC-4512-9BEA-CE3CF4E67D0A}"/>
              </a:ext>
            </a:extLst>
          </p:cNvPr>
          <p:cNvGraphicFramePr>
            <a:graphicFrameLocks noGrp="1"/>
          </p:cNvGraphicFramePr>
          <p:nvPr>
            <p:extLst/>
          </p:nvPr>
        </p:nvGraphicFramePr>
        <p:xfrm>
          <a:off x="9788911" y="3288351"/>
          <a:ext cx="2274707" cy="2863066"/>
        </p:xfrm>
        <a:graphic>
          <a:graphicData uri="http://schemas.openxmlformats.org/drawingml/2006/table">
            <a:tbl>
              <a:tblPr firstRow="1" bandRow="1">
                <a:tableStyleId>{5940675A-B579-460E-94D1-54222C63F5DA}</a:tableStyleId>
              </a:tblPr>
              <a:tblGrid>
                <a:gridCol w="219991">
                  <a:extLst>
                    <a:ext uri="{9D8B030D-6E8A-4147-A177-3AD203B41FA5}">
                      <a16:colId xmlns:a16="http://schemas.microsoft.com/office/drawing/2014/main" val="20000"/>
                    </a:ext>
                  </a:extLst>
                </a:gridCol>
                <a:gridCol w="1834725">
                  <a:extLst>
                    <a:ext uri="{9D8B030D-6E8A-4147-A177-3AD203B41FA5}">
                      <a16:colId xmlns:a16="http://schemas.microsoft.com/office/drawing/2014/main" val="20001"/>
                    </a:ext>
                  </a:extLst>
                </a:gridCol>
                <a:gridCol w="219991">
                  <a:extLst>
                    <a:ext uri="{9D8B030D-6E8A-4147-A177-3AD203B41FA5}">
                      <a16:colId xmlns:a16="http://schemas.microsoft.com/office/drawing/2014/main" val="20002"/>
                    </a:ext>
                  </a:extLst>
                </a:gridCol>
              </a:tblGrid>
              <a:tr h="25945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0"/>
                  </a:ext>
                </a:extLst>
              </a:tr>
              <a:tr h="852482">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1"/>
                  </a:ext>
                </a:extLst>
              </a:tr>
              <a:tr h="370644">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2"/>
                  </a:ext>
                </a:extLst>
              </a:tr>
              <a:tr h="370644">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3"/>
                  </a:ext>
                </a:extLst>
              </a:tr>
              <a:tr h="333580">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4"/>
                  </a:ext>
                </a:extLst>
              </a:tr>
              <a:tr h="342685">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5"/>
                  </a:ext>
                </a:extLst>
              </a:tr>
              <a:tr h="333580">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
        <p:nvSpPr>
          <p:cNvPr id="60" name="Block Arc 14">
            <a:extLst>
              <a:ext uri="{FF2B5EF4-FFF2-40B4-BE49-F238E27FC236}">
                <a16:creationId xmlns:a16="http://schemas.microsoft.com/office/drawing/2014/main" id="{FAD68322-97E2-4223-AC5C-6D4C3B2BF1C6}"/>
              </a:ext>
            </a:extLst>
          </p:cNvPr>
          <p:cNvSpPr>
            <a:spLocks noChangeAspect="1"/>
          </p:cNvSpPr>
          <p:nvPr/>
        </p:nvSpPr>
        <p:spPr>
          <a:xfrm rot="2700000">
            <a:off x="10714618" y="2984687"/>
            <a:ext cx="287972" cy="836332"/>
          </a:xfrm>
          <a:custGeom>
            <a:avLst/>
            <a:gdLst/>
            <a:ahLst/>
            <a:cxnLst/>
            <a:rect l="l" t="t" r="r" b="b"/>
            <a:pathLst>
              <a:path w="287972" h="836332">
                <a:moveTo>
                  <a:pt x="30729" y="55075"/>
                </a:moveTo>
                <a:cubicBezTo>
                  <a:pt x="42478" y="40106"/>
                  <a:pt x="57261" y="27376"/>
                  <a:pt x="74493" y="17880"/>
                </a:cubicBezTo>
                <a:cubicBezTo>
                  <a:pt x="97470" y="5219"/>
                  <a:pt x="122980" y="-693"/>
                  <a:pt x="148292" y="64"/>
                </a:cubicBezTo>
                <a:cubicBezTo>
                  <a:pt x="173603" y="822"/>
                  <a:pt x="198714" y="8247"/>
                  <a:pt x="220893" y="22259"/>
                </a:cubicBezTo>
                <a:cubicBezTo>
                  <a:pt x="261840" y="48130"/>
                  <a:pt x="286805" y="92672"/>
                  <a:pt x="287621" y="140576"/>
                </a:cubicBezTo>
                <a:lnTo>
                  <a:pt x="287972" y="140576"/>
                </a:lnTo>
                <a:lnTo>
                  <a:pt x="287972" y="752171"/>
                </a:lnTo>
                <a:lnTo>
                  <a:pt x="287091" y="752171"/>
                </a:lnTo>
                <a:cubicBezTo>
                  <a:pt x="287327" y="779980"/>
                  <a:pt x="272899" y="806109"/>
                  <a:pt x="248733" y="821844"/>
                </a:cubicBezTo>
                <a:cubicBezTo>
                  <a:pt x="221789" y="839389"/>
                  <a:pt x="187151" y="841125"/>
                  <a:pt x="158504" y="826368"/>
                </a:cubicBezTo>
                <a:cubicBezTo>
                  <a:pt x="134819" y="814168"/>
                  <a:pt x="118430" y="792350"/>
                  <a:pt x="116163" y="766892"/>
                </a:cubicBezTo>
                <a:lnTo>
                  <a:pt x="111480" y="734732"/>
                </a:lnTo>
                <a:lnTo>
                  <a:pt x="111480" y="300602"/>
                </a:lnTo>
                <a:cubicBezTo>
                  <a:pt x="111480" y="292074"/>
                  <a:pt x="114937" y="284352"/>
                  <a:pt x="120526" y="278763"/>
                </a:cubicBezTo>
                <a:cubicBezTo>
                  <a:pt x="126115" y="273174"/>
                  <a:pt x="133837" y="269717"/>
                  <a:pt x="142365" y="269717"/>
                </a:cubicBezTo>
                <a:cubicBezTo>
                  <a:pt x="159423" y="269717"/>
                  <a:pt x="173251" y="283545"/>
                  <a:pt x="173251" y="300602"/>
                </a:cubicBezTo>
                <a:lnTo>
                  <a:pt x="173251" y="751930"/>
                </a:lnTo>
                <a:cubicBezTo>
                  <a:pt x="173648" y="760601"/>
                  <a:pt x="179233" y="768379"/>
                  <a:pt x="187804" y="772291"/>
                </a:cubicBezTo>
                <a:cubicBezTo>
                  <a:pt x="196159" y="776105"/>
                  <a:pt x="206075" y="775650"/>
                  <a:pt x="213975" y="771093"/>
                </a:cubicBezTo>
                <a:cubicBezTo>
                  <a:pt x="221241" y="766901"/>
                  <a:pt x="225775" y="759840"/>
                  <a:pt x="226208" y="752171"/>
                </a:cubicBezTo>
                <a:lnTo>
                  <a:pt x="226201" y="752171"/>
                </a:lnTo>
                <a:lnTo>
                  <a:pt x="226201" y="148909"/>
                </a:lnTo>
                <a:lnTo>
                  <a:pt x="225816" y="148886"/>
                </a:lnTo>
                <a:cubicBezTo>
                  <a:pt x="227602" y="119067"/>
                  <a:pt x="213026" y="90638"/>
                  <a:pt x="187772" y="74682"/>
                </a:cubicBezTo>
                <a:cubicBezTo>
                  <a:pt x="162518" y="58727"/>
                  <a:pt x="130584" y="57771"/>
                  <a:pt x="104421" y="72189"/>
                </a:cubicBezTo>
                <a:cubicBezTo>
                  <a:pt x="78258" y="86606"/>
                  <a:pt x="62009" y="114114"/>
                  <a:pt x="62009" y="143986"/>
                </a:cubicBezTo>
                <a:lnTo>
                  <a:pt x="61771" y="143986"/>
                </a:lnTo>
                <a:lnTo>
                  <a:pt x="61771" y="393381"/>
                </a:lnTo>
                <a:lnTo>
                  <a:pt x="58623" y="371761"/>
                </a:lnTo>
                <a:lnTo>
                  <a:pt x="0" y="450367"/>
                </a:lnTo>
                <a:lnTo>
                  <a:pt x="0" y="132171"/>
                </a:lnTo>
                <a:lnTo>
                  <a:pt x="999" y="132171"/>
                </a:lnTo>
                <a:cubicBezTo>
                  <a:pt x="2830" y="103721"/>
                  <a:pt x="13525" y="76996"/>
                  <a:pt x="30729" y="55075"/>
                </a:cubicBezTo>
                <a:close/>
              </a:path>
            </a:pathLst>
          </a:custGeom>
          <a:solidFill>
            <a:srgbClr val="BAE3F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等线" panose="020F0502020204030204"/>
              <a:ea typeface="맑은 고딕" panose="020B0503020000020004" pitchFamily="34" charset="-127"/>
              <a:cs typeface="+mn-cs"/>
            </a:endParaRPr>
          </a:p>
        </p:txBody>
      </p:sp>
      <p:sp>
        <p:nvSpPr>
          <p:cNvPr id="4" name="TextBox 3"/>
          <p:cNvSpPr txBox="1"/>
          <p:nvPr/>
        </p:nvSpPr>
        <p:spPr>
          <a:xfrm>
            <a:off x="170534" y="3794769"/>
            <a:ext cx="2305439" cy="830997"/>
          </a:xfrm>
          <a:prstGeom prst="rect">
            <a:avLst/>
          </a:prstGeom>
          <a:noFill/>
        </p:spPr>
        <p:txBody>
          <a:bodyPr wrap="none" rtlCol="0">
            <a:spAutoFit/>
          </a:bodyPr>
          <a:lstStyle/>
          <a:p>
            <a:r>
              <a:rPr lang="vi-VN" sz="2400" smtClean="0">
                <a:solidFill>
                  <a:srgbClr val="FF0000"/>
                </a:solidFill>
              </a:rPr>
              <a:t>GIỌNG ẤM ÁP</a:t>
            </a:r>
          </a:p>
          <a:p>
            <a:r>
              <a:rPr lang="vi-VN" sz="2400" smtClean="0">
                <a:solidFill>
                  <a:srgbClr val="FF0000"/>
                </a:solidFill>
              </a:rPr>
              <a:t>TRUYỀN CẢM </a:t>
            </a:r>
            <a:endParaRPr lang="en-US" sz="2400">
              <a:solidFill>
                <a:srgbClr val="FF0000"/>
              </a:solidFill>
            </a:endParaRPr>
          </a:p>
        </p:txBody>
      </p:sp>
      <p:sp>
        <p:nvSpPr>
          <p:cNvPr id="24" name="TextBox 23"/>
          <p:cNvSpPr txBox="1"/>
          <p:nvPr/>
        </p:nvSpPr>
        <p:spPr>
          <a:xfrm>
            <a:off x="2636342" y="2181104"/>
            <a:ext cx="2002471" cy="1200329"/>
          </a:xfrm>
          <a:prstGeom prst="rect">
            <a:avLst/>
          </a:prstGeom>
          <a:noFill/>
        </p:spPr>
        <p:txBody>
          <a:bodyPr wrap="none" rtlCol="0">
            <a:spAutoFit/>
          </a:bodyPr>
          <a:lstStyle/>
          <a:p>
            <a:pPr algn="ctr"/>
            <a:r>
              <a:rPr lang="vi-VN" sz="2400" smtClean="0">
                <a:solidFill>
                  <a:srgbClr val="FF0000"/>
                </a:solidFill>
              </a:rPr>
              <a:t>DÙNG</a:t>
            </a:r>
          </a:p>
          <a:p>
            <a:pPr algn="ctr"/>
            <a:r>
              <a:rPr lang="vi-VN" sz="2400" smtClean="0">
                <a:solidFill>
                  <a:srgbClr val="FF0000"/>
                </a:solidFill>
              </a:rPr>
              <a:t> NGÔN NGỮ</a:t>
            </a:r>
          </a:p>
          <a:p>
            <a:pPr algn="ctr"/>
            <a:r>
              <a:rPr lang="vi-VN" sz="2400" smtClean="0">
                <a:solidFill>
                  <a:srgbClr val="FF0000"/>
                </a:solidFill>
              </a:rPr>
              <a:t>HÌNH THỂ  </a:t>
            </a:r>
            <a:endParaRPr lang="en-US" sz="2400">
              <a:solidFill>
                <a:srgbClr val="FF0000"/>
              </a:solidFill>
            </a:endParaRPr>
          </a:p>
        </p:txBody>
      </p:sp>
      <p:sp>
        <p:nvSpPr>
          <p:cNvPr id="25" name="TextBox 24"/>
          <p:cNvSpPr txBox="1"/>
          <p:nvPr/>
        </p:nvSpPr>
        <p:spPr>
          <a:xfrm>
            <a:off x="5152452" y="1476102"/>
            <a:ext cx="2178032" cy="1200329"/>
          </a:xfrm>
          <a:prstGeom prst="rect">
            <a:avLst/>
          </a:prstGeom>
          <a:noFill/>
        </p:spPr>
        <p:txBody>
          <a:bodyPr wrap="none" rtlCol="0">
            <a:spAutoFit/>
          </a:bodyPr>
          <a:lstStyle/>
          <a:p>
            <a:pPr algn="ctr"/>
            <a:r>
              <a:rPr lang="vi-VN" sz="2400" smtClean="0">
                <a:solidFill>
                  <a:srgbClr val="FF0000"/>
                </a:solidFill>
              </a:rPr>
              <a:t>PHONG THÁI </a:t>
            </a:r>
          </a:p>
          <a:p>
            <a:pPr algn="ctr"/>
            <a:r>
              <a:rPr lang="vi-VN" sz="2400" smtClean="0">
                <a:solidFill>
                  <a:srgbClr val="FF0000"/>
                </a:solidFill>
              </a:rPr>
              <a:t>BÌNH TĨNH </a:t>
            </a:r>
          </a:p>
          <a:p>
            <a:pPr algn="ctr"/>
            <a:r>
              <a:rPr lang="vi-VN" sz="2400" smtClean="0">
                <a:solidFill>
                  <a:srgbClr val="FF0000"/>
                </a:solidFill>
              </a:rPr>
              <a:t>TỰ TIN  </a:t>
            </a:r>
            <a:endParaRPr lang="en-US" sz="2400">
              <a:solidFill>
                <a:srgbClr val="FF0000"/>
              </a:solidFill>
            </a:endParaRPr>
          </a:p>
        </p:txBody>
      </p:sp>
      <p:sp>
        <p:nvSpPr>
          <p:cNvPr id="26" name="TextBox 25"/>
          <p:cNvSpPr txBox="1"/>
          <p:nvPr/>
        </p:nvSpPr>
        <p:spPr>
          <a:xfrm>
            <a:off x="7594547" y="2258347"/>
            <a:ext cx="1819216" cy="1154162"/>
          </a:xfrm>
          <a:prstGeom prst="rect">
            <a:avLst/>
          </a:prstGeom>
          <a:noFill/>
        </p:spPr>
        <p:txBody>
          <a:bodyPr wrap="none" rtlCol="0">
            <a:spAutoFit/>
          </a:bodyPr>
          <a:lstStyle/>
          <a:p>
            <a:pPr algn="ctr"/>
            <a:r>
              <a:rPr lang="vi-VN" sz="2300" smtClean="0">
                <a:solidFill>
                  <a:srgbClr val="FF0000"/>
                </a:solidFill>
              </a:rPr>
              <a:t>TẬP LUYỆN</a:t>
            </a:r>
          </a:p>
          <a:p>
            <a:pPr algn="ctr"/>
            <a:r>
              <a:rPr lang="vi-VN" sz="2300" smtClean="0">
                <a:solidFill>
                  <a:srgbClr val="FF0000"/>
                </a:solidFill>
              </a:rPr>
              <a:t>THƯỜNG </a:t>
            </a:r>
          </a:p>
          <a:p>
            <a:pPr algn="ctr"/>
            <a:r>
              <a:rPr lang="vi-VN" sz="2300" smtClean="0">
                <a:solidFill>
                  <a:srgbClr val="FF0000"/>
                </a:solidFill>
              </a:rPr>
              <a:t>XUYÊN  </a:t>
            </a:r>
            <a:endParaRPr lang="en-US" sz="2300">
              <a:solidFill>
                <a:srgbClr val="FF0000"/>
              </a:solidFill>
            </a:endParaRPr>
          </a:p>
        </p:txBody>
      </p:sp>
      <p:sp>
        <p:nvSpPr>
          <p:cNvPr id="27" name="TextBox 26"/>
          <p:cNvSpPr txBox="1"/>
          <p:nvPr/>
        </p:nvSpPr>
        <p:spPr>
          <a:xfrm>
            <a:off x="9924228" y="3987563"/>
            <a:ext cx="2004075" cy="800219"/>
          </a:xfrm>
          <a:prstGeom prst="rect">
            <a:avLst/>
          </a:prstGeom>
          <a:noFill/>
        </p:spPr>
        <p:txBody>
          <a:bodyPr wrap="none" rtlCol="0">
            <a:spAutoFit/>
          </a:bodyPr>
          <a:lstStyle/>
          <a:p>
            <a:pPr algn="ctr"/>
            <a:r>
              <a:rPr lang="vi-VN" sz="2300" smtClean="0">
                <a:solidFill>
                  <a:srgbClr val="FF0000"/>
                </a:solidFill>
              </a:rPr>
              <a:t>LẮNG NGHE </a:t>
            </a:r>
          </a:p>
          <a:p>
            <a:pPr algn="ctr"/>
            <a:r>
              <a:rPr lang="vi-VN" sz="2300" smtClean="0">
                <a:solidFill>
                  <a:srgbClr val="FF0000"/>
                </a:solidFill>
              </a:rPr>
              <a:t>GÓP Ý </a:t>
            </a:r>
            <a:endParaRPr lang="en-US" sz="2300">
              <a:solidFill>
                <a:srgbClr val="FF0000"/>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443" y="4210267"/>
            <a:ext cx="5819738" cy="2669220"/>
          </a:xfrm>
          <a:prstGeom prst="rect">
            <a:avLst/>
          </a:prstGeom>
        </p:spPr>
      </p:pic>
    </p:spTree>
    <p:extLst>
      <p:ext uri="{BB962C8B-B14F-4D97-AF65-F5344CB8AC3E}">
        <p14:creationId xmlns:p14="http://schemas.microsoft.com/office/powerpoint/2010/main" val="3220625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par>
                                <p:cTn id="16" presetID="14" presetClass="entr" presetSubtype="10" fill="hold" grpId="0" nodeType="withEffect" nodePh="1">
                                  <p:stCondLst>
                                    <p:cond delay="0"/>
                                  </p:stCondLst>
                                  <p:endCondLst>
                                    <p:cond evt="begin" delay="0">
                                      <p:tn val="16"/>
                                    </p:cond>
                                  </p:endCondLst>
                                  <p:childTnLst>
                                    <p:set>
                                      <p:cBhvr>
                                        <p:cTn id="17" dur="1" fill="hold">
                                          <p:stCondLst>
                                            <p:cond delay="0"/>
                                          </p:stCondLst>
                                        </p:cTn>
                                        <p:tgtEl>
                                          <p:spTgt spid="17"/>
                                        </p:tgtEl>
                                        <p:attrNameLst>
                                          <p:attrName>style.visibility</p:attrName>
                                        </p:attrNameLst>
                                      </p:cBhvr>
                                      <p:to>
                                        <p:strVal val="visible"/>
                                      </p:to>
                                    </p:set>
                                    <p:animEffect transition="in" filter="randombar(horizont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par>
                                <p:cTn id="24" presetID="14" presetClass="entr" presetSubtype="1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par>
                                <p:cTn id="27" presetID="14" presetClass="entr" presetSubtype="10" fill="hold" grpId="0" nodeType="withEffect" nodePh="1">
                                  <p:stCondLst>
                                    <p:cond delay="0"/>
                                  </p:stCondLst>
                                  <p:endCondLst>
                                    <p:cond evt="begin" delay="0">
                                      <p:tn val="27"/>
                                    </p:cond>
                                  </p:endCondLst>
                                  <p:childTnLst>
                                    <p:set>
                                      <p:cBhvr>
                                        <p:cTn id="28" dur="1" fill="hold">
                                          <p:stCondLst>
                                            <p:cond delay="0"/>
                                          </p:stCondLst>
                                        </p:cTn>
                                        <p:tgtEl>
                                          <p:spTgt spid="20"/>
                                        </p:tgtEl>
                                        <p:attrNameLst>
                                          <p:attrName>style.visibility</p:attrName>
                                        </p:attrNameLst>
                                      </p:cBhvr>
                                      <p:to>
                                        <p:strVal val="visible"/>
                                      </p:to>
                                    </p:set>
                                    <p:animEffect transition="in" filter="randombar(horizont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randombar(horizontal)">
                                      <p:cBhvr>
                                        <p:cTn id="34" dur="500"/>
                                        <p:tgtEl>
                                          <p:spTgt spid="22"/>
                                        </p:tgtEl>
                                      </p:cBhvr>
                                    </p:animEffect>
                                  </p:childTnLst>
                                </p:cTn>
                              </p:par>
                              <p:par>
                                <p:cTn id="35" presetID="14" presetClass="entr" presetSubtype="1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randombar(horizont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randombar(horizontal)">
                                      <p:cBhvr>
                                        <p:cTn id="42" dur="500"/>
                                        <p:tgtEl>
                                          <p:spTgt spid="45"/>
                                        </p:tgtEl>
                                      </p:cBhvr>
                                    </p:animEffect>
                                  </p:childTnLst>
                                </p:cTn>
                              </p:par>
                              <p:par>
                                <p:cTn id="43" presetID="14" presetClass="entr" presetSubtype="10" fill="hold" nodeType="with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randombar(horizontal)">
                                      <p:cBhvr>
                                        <p:cTn id="45" dur="500"/>
                                        <p:tgtEl>
                                          <p:spTgt spid="44"/>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60"/>
                                        </p:tgtEl>
                                        <p:attrNameLst>
                                          <p:attrName>style.visibility</p:attrName>
                                        </p:attrNameLst>
                                      </p:cBhvr>
                                      <p:to>
                                        <p:strVal val="visible"/>
                                      </p:to>
                                    </p:set>
                                    <p:animEffect transition="in" filter="randombar(horizontal)">
                                      <p:cBhvr>
                                        <p:cTn id="50" dur="500"/>
                                        <p:tgtEl>
                                          <p:spTgt spid="60"/>
                                        </p:tgtEl>
                                      </p:cBhvr>
                                    </p:animEffect>
                                  </p:childTnLst>
                                </p:cTn>
                              </p:par>
                              <p:par>
                                <p:cTn id="51" presetID="14" presetClass="entr" presetSubtype="10" fill="hold"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randombar(horizontal)">
                                      <p:cBhvr>
                                        <p:cTn id="53" dur="500"/>
                                        <p:tgtEl>
                                          <p:spTgt spid="59"/>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1000"/>
                                        <p:tgtEl>
                                          <p:spTgt spid="4"/>
                                        </p:tgtEl>
                                      </p:cBhvr>
                                    </p:animEffect>
                                    <p:anim calcmode="lin" valueType="num">
                                      <p:cBhvr>
                                        <p:cTn id="59" dur="1000" fill="hold"/>
                                        <p:tgtEl>
                                          <p:spTgt spid="4"/>
                                        </p:tgtEl>
                                        <p:attrNameLst>
                                          <p:attrName>ppt_x</p:attrName>
                                        </p:attrNameLst>
                                      </p:cBhvr>
                                      <p:tavLst>
                                        <p:tav tm="0">
                                          <p:val>
                                            <p:strVal val="#ppt_x"/>
                                          </p:val>
                                        </p:tav>
                                        <p:tav tm="100000">
                                          <p:val>
                                            <p:strVal val="#ppt_x"/>
                                          </p:val>
                                        </p:tav>
                                      </p:tavLst>
                                    </p:anim>
                                    <p:anim calcmode="lin" valueType="num">
                                      <p:cBhvr>
                                        <p:cTn id="6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barn(inVertical)">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down)">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1" presetClass="entr" presetSubtype="1"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wheel(1)">
                                      <p:cBhvr>
                                        <p:cTn id="75" dur="2000"/>
                                        <p:tgtEl>
                                          <p:spTgt spid="26"/>
                                        </p:tgtEl>
                                      </p:cBhvr>
                                    </p:animEffect>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1000" fill="hold"/>
                                        <p:tgtEl>
                                          <p:spTgt spid="27"/>
                                        </p:tgtEl>
                                        <p:attrNameLst>
                                          <p:attrName>ppt_w</p:attrName>
                                        </p:attrNameLst>
                                      </p:cBhvr>
                                      <p:tavLst>
                                        <p:tav tm="0">
                                          <p:val>
                                            <p:fltVal val="0"/>
                                          </p:val>
                                        </p:tav>
                                        <p:tav tm="100000">
                                          <p:val>
                                            <p:strVal val="#ppt_w"/>
                                          </p:val>
                                        </p:tav>
                                      </p:tavLst>
                                    </p:anim>
                                    <p:anim calcmode="lin" valueType="num">
                                      <p:cBhvr>
                                        <p:cTn id="81" dur="1000" fill="hold"/>
                                        <p:tgtEl>
                                          <p:spTgt spid="27"/>
                                        </p:tgtEl>
                                        <p:attrNameLst>
                                          <p:attrName>ppt_h</p:attrName>
                                        </p:attrNameLst>
                                      </p:cBhvr>
                                      <p:tavLst>
                                        <p:tav tm="0">
                                          <p:val>
                                            <p:fltVal val="0"/>
                                          </p:val>
                                        </p:tav>
                                        <p:tav tm="100000">
                                          <p:val>
                                            <p:strVal val="#ppt_h"/>
                                          </p:val>
                                        </p:tav>
                                      </p:tavLst>
                                    </p:anim>
                                    <p:anim calcmode="lin" valueType="num">
                                      <p:cBhvr>
                                        <p:cTn id="82" dur="1000" fill="hold"/>
                                        <p:tgtEl>
                                          <p:spTgt spid="27"/>
                                        </p:tgtEl>
                                        <p:attrNameLst>
                                          <p:attrName>style.rotation</p:attrName>
                                        </p:attrNameLst>
                                      </p:cBhvr>
                                      <p:tavLst>
                                        <p:tav tm="0">
                                          <p:val>
                                            <p:fltVal val="90"/>
                                          </p:val>
                                        </p:tav>
                                        <p:tav tm="100000">
                                          <p:val>
                                            <p:fltVal val="0"/>
                                          </p:val>
                                        </p:tav>
                                      </p:tavLst>
                                    </p:anim>
                                    <p:animEffect transition="in" filter="fade">
                                      <p:cBhvr>
                                        <p:cTn id="83"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p:bldP spid="19" grpId="0" animBg="1"/>
      <p:bldP spid="20" grpId="0"/>
      <p:bldP spid="22" grpId="0" animBg="1"/>
      <p:bldP spid="45" grpId="0" animBg="1"/>
      <p:bldP spid="60" grpId="0" animBg="1"/>
      <p:bldP spid="4" grpId="0"/>
      <p:bldP spid="24" grpId="0"/>
      <p:bldP spid="25" grpId="0"/>
      <p:bldP spid="2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3">
            <a:extLst>
              <a:ext uri="{28A0092B-C50C-407E-A947-70E740481C1C}">
                <a14:useLocalDpi xmlns:a14="http://schemas.microsoft.com/office/drawing/2010/main" val="0"/>
              </a:ext>
            </a:extLst>
          </a:blip>
          <a:srcRect t="52213"/>
          <a:stretch>
            <a:fillRect/>
          </a:stretch>
        </p:blipFill>
        <p:spPr>
          <a:xfrm>
            <a:off x="0" y="6122538"/>
            <a:ext cx="12192000" cy="735462"/>
          </a:xfrm>
          <a:prstGeom prst="rect">
            <a:avLst/>
          </a:prstGeom>
        </p:spPr>
      </p:pic>
      <p:sp>
        <p:nvSpPr>
          <p:cNvPr id="20" name="矩形: 圆角 13">
            <a:extLst>
              <a:ext uri="{FF2B5EF4-FFF2-40B4-BE49-F238E27FC236}">
                <a16:creationId xmlns:a16="http://schemas.microsoft.com/office/drawing/2014/main" id="{5FF62CA1-0A00-0B4D-9222-DBF50764B5E8}"/>
              </a:ext>
            </a:extLst>
          </p:cNvPr>
          <p:cNvSpPr/>
          <p:nvPr/>
        </p:nvSpPr>
        <p:spPr>
          <a:xfrm>
            <a:off x="1354034" y="3002112"/>
            <a:ext cx="8671304"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sp>
        <p:nvSpPr>
          <p:cNvPr id="34" name="矩形: 圆角 16">
            <a:extLst>
              <a:ext uri="{FF2B5EF4-FFF2-40B4-BE49-F238E27FC236}">
                <a16:creationId xmlns:a16="http://schemas.microsoft.com/office/drawing/2014/main" id="{5AAD5094-83C4-4C4F-A785-EC1727F5AAC9}"/>
              </a:ext>
            </a:extLst>
          </p:cNvPr>
          <p:cNvSpPr/>
          <p:nvPr/>
        </p:nvSpPr>
        <p:spPr>
          <a:xfrm>
            <a:off x="1343853" y="4818044"/>
            <a:ext cx="8685050"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36" name="组合 22">
            <a:extLst>
              <a:ext uri="{FF2B5EF4-FFF2-40B4-BE49-F238E27FC236}">
                <a16:creationId xmlns:a16="http://schemas.microsoft.com/office/drawing/2014/main" id="{16D13040-6D29-F74D-A8CB-1DF1807F80F1}"/>
              </a:ext>
            </a:extLst>
          </p:cNvPr>
          <p:cNvGrpSpPr/>
          <p:nvPr/>
        </p:nvGrpSpPr>
        <p:grpSpPr>
          <a:xfrm>
            <a:off x="203397" y="2894107"/>
            <a:ext cx="1546121" cy="1553496"/>
            <a:chOff x="5508970" y="3147460"/>
            <a:chExt cx="1546121" cy="1553496"/>
          </a:xfrm>
        </p:grpSpPr>
        <p:pic>
          <p:nvPicPr>
            <p:cNvPr id="37" name="图片 18">
              <a:extLst>
                <a:ext uri="{FF2B5EF4-FFF2-40B4-BE49-F238E27FC236}">
                  <a16:creationId xmlns:a16="http://schemas.microsoft.com/office/drawing/2014/main" id="{09CC9206-2A74-1947-AE91-106AE62877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508970" y="3147460"/>
              <a:ext cx="1546121" cy="1553496"/>
            </a:xfrm>
            <a:prstGeom prst="rect">
              <a:avLst/>
            </a:prstGeom>
          </p:spPr>
        </p:pic>
        <p:sp>
          <p:nvSpPr>
            <p:cNvPr id="38" name="文本框 20">
              <a:extLst>
                <a:ext uri="{FF2B5EF4-FFF2-40B4-BE49-F238E27FC236}">
                  <a16:creationId xmlns:a16="http://schemas.microsoft.com/office/drawing/2014/main" id="{FF717ED3-978B-9C40-8002-FD016C27C8CF}"/>
                </a:ext>
              </a:extLst>
            </p:cNvPr>
            <p:cNvSpPr txBox="1"/>
            <p:nvPr/>
          </p:nvSpPr>
          <p:spPr>
            <a:xfrm>
              <a:off x="5944275" y="3689182"/>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02</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grpSp>
        <p:nvGrpSpPr>
          <p:cNvPr id="39" name="组合 23">
            <a:extLst>
              <a:ext uri="{FF2B5EF4-FFF2-40B4-BE49-F238E27FC236}">
                <a16:creationId xmlns:a16="http://schemas.microsoft.com/office/drawing/2014/main" id="{CE248815-8A67-294D-AFFA-77764A0FDE8D}"/>
              </a:ext>
            </a:extLst>
          </p:cNvPr>
          <p:cNvGrpSpPr/>
          <p:nvPr/>
        </p:nvGrpSpPr>
        <p:grpSpPr>
          <a:xfrm>
            <a:off x="268074" y="4770526"/>
            <a:ext cx="1546121" cy="1553496"/>
            <a:chOff x="5546560" y="4533634"/>
            <a:chExt cx="1546121" cy="1553496"/>
          </a:xfrm>
        </p:grpSpPr>
        <p:pic>
          <p:nvPicPr>
            <p:cNvPr id="40" name="图片 19">
              <a:extLst>
                <a:ext uri="{FF2B5EF4-FFF2-40B4-BE49-F238E27FC236}">
                  <a16:creationId xmlns:a16="http://schemas.microsoft.com/office/drawing/2014/main" id="{BB2D41FC-91BD-9642-BA89-F5945ECED5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546560" y="4533634"/>
              <a:ext cx="1546121" cy="1553496"/>
            </a:xfrm>
            <a:prstGeom prst="rect">
              <a:avLst/>
            </a:prstGeom>
          </p:spPr>
        </p:pic>
        <p:sp>
          <p:nvSpPr>
            <p:cNvPr id="41" name="文本框 21">
              <a:extLst>
                <a:ext uri="{FF2B5EF4-FFF2-40B4-BE49-F238E27FC236}">
                  <a16:creationId xmlns:a16="http://schemas.microsoft.com/office/drawing/2014/main" id="{39A8BB9E-1D53-E04F-9F47-9116A8B0E0A6}"/>
                </a:ext>
              </a:extLst>
            </p:cNvPr>
            <p:cNvSpPr txBox="1"/>
            <p:nvPr/>
          </p:nvSpPr>
          <p:spPr>
            <a:xfrm>
              <a:off x="5989009" y="5067634"/>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03</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sp>
        <p:nvSpPr>
          <p:cNvPr id="49" name="矩形: 圆角 13">
            <a:extLst>
              <a:ext uri="{FF2B5EF4-FFF2-40B4-BE49-F238E27FC236}">
                <a16:creationId xmlns:a16="http://schemas.microsoft.com/office/drawing/2014/main" id="{CE82F964-0A66-344B-8990-4A5090233BBF}"/>
              </a:ext>
            </a:extLst>
          </p:cNvPr>
          <p:cNvSpPr/>
          <p:nvPr/>
        </p:nvSpPr>
        <p:spPr>
          <a:xfrm>
            <a:off x="1343853" y="1233599"/>
            <a:ext cx="8755347"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51" name="组合 22">
            <a:extLst>
              <a:ext uri="{FF2B5EF4-FFF2-40B4-BE49-F238E27FC236}">
                <a16:creationId xmlns:a16="http://schemas.microsoft.com/office/drawing/2014/main" id="{CB2F5564-1427-6B47-AC4F-4D642A4E200C}"/>
              </a:ext>
            </a:extLst>
          </p:cNvPr>
          <p:cNvGrpSpPr/>
          <p:nvPr/>
        </p:nvGrpSpPr>
        <p:grpSpPr>
          <a:xfrm>
            <a:off x="235025" y="1203889"/>
            <a:ext cx="1546121" cy="1553496"/>
            <a:chOff x="5601542" y="2483063"/>
            <a:chExt cx="1546121" cy="1553496"/>
          </a:xfrm>
        </p:grpSpPr>
        <p:pic>
          <p:nvPicPr>
            <p:cNvPr id="52" name="图片 18">
              <a:extLst>
                <a:ext uri="{FF2B5EF4-FFF2-40B4-BE49-F238E27FC236}">
                  <a16:creationId xmlns:a16="http://schemas.microsoft.com/office/drawing/2014/main" id="{FE289414-6EF4-6046-A171-BC173F73C4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601542" y="2483063"/>
              <a:ext cx="1546121" cy="1553496"/>
            </a:xfrm>
            <a:prstGeom prst="rect">
              <a:avLst/>
            </a:prstGeom>
          </p:spPr>
        </p:pic>
        <p:sp>
          <p:nvSpPr>
            <p:cNvPr id="53" name="文本框 20">
              <a:extLst>
                <a:ext uri="{FF2B5EF4-FFF2-40B4-BE49-F238E27FC236}">
                  <a16:creationId xmlns:a16="http://schemas.microsoft.com/office/drawing/2014/main" id="{5DB254CB-EDED-C74E-9894-F5EF3C16696D}"/>
                </a:ext>
              </a:extLst>
            </p:cNvPr>
            <p:cNvSpPr txBox="1"/>
            <p:nvPr/>
          </p:nvSpPr>
          <p:spPr>
            <a:xfrm>
              <a:off x="5952586" y="3016371"/>
              <a:ext cx="1103672" cy="646331"/>
            </a:xfrm>
            <a:prstGeom prst="rect">
              <a:avLst/>
            </a:prstGeom>
            <a:noFill/>
          </p:spPr>
          <p:txBody>
            <a:bodyPr wrap="square" rtlCol="0">
              <a:spAutoFit/>
            </a:bodyPr>
            <a:lstStyle/>
            <a:p>
              <a:r>
                <a:rPr lang="en-US" altLang="zh-CN" sz="3600" b="1" dirty="0">
                  <a:latin typeface="Times New Roman" panose="02020603050405020304" pitchFamily="18" charset="0"/>
                  <a:ea typeface="方正黑体简体" panose="03000509000000000000" pitchFamily="65" charset="-122"/>
                  <a:cs typeface="Times New Roman" panose="02020603050405020304" pitchFamily="18" charset="0"/>
                  <a:sym typeface="+mn-lt"/>
                </a:rPr>
                <a:t>01</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pic>
        <p:nvPicPr>
          <p:cNvPr id="54" name="图片 27">
            <a:extLst>
              <a:ext uri="{FF2B5EF4-FFF2-40B4-BE49-F238E27FC236}">
                <a16:creationId xmlns:a16="http://schemas.microsoft.com/office/drawing/2014/main" id="{9E2556F2-6CD7-D942-B0BF-DB1F3D65BA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736"/>
          <a:stretch/>
        </p:blipFill>
        <p:spPr>
          <a:xfrm>
            <a:off x="8851385" y="4536701"/>
            <a:ext cx="3366166" cy="2306658"/>
          </a:xfrm>
          <a:prstGeom prst="rect">
            <a:avLst/>
          </a:prstGeom>
        </p:spPr>
      </p:pic>
      <p:sp>
        <p:nvSpPr>
          <p:cNvPr id="21" name="Rectangle 20"/>
          <p:cNvSpPr/>
          <p:nvPr/>
        </p:nvSpPr>
        <p:spPr>
          <a:xfrm>
            <a:off x="4522510" y="1283745"/>
            <a:ext cx="3611931"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NỘI DUNG</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4522510" y="3086713"/>
            <a:ext cx="3313004"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YÊU CẦU</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4358943" y="4918068"/>
            <a:ext cx="4052862"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THỜI GIAN </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317425" y="-11295"/>
            <a:ext cx="11956974" cy="1200329"/>
          </a:xfrm>
          <a:prstGeom prst="rect">
            <a:avLst/>
          </a:prstGeom>
        </p:spPr>
        <p:txBody>
          <a:bodyPr wrap="square">
            <a:spAutoFit/>
          </a:bodyPr>
          <a:lstStyle/>
          <a:p>
            <a:pPr lvl="0" algn="ctr" eaLnBrk="0" fontAlgn="base" hangingPunct="0">
              <a:spcBef>
                <a:spcPct val="0"/>
              </a:spcBef>
              <a:spcAft>
                <a:spcPct val="0"/>
              </a:spcAft>
            </a:pPr>
            <a:r>
              <a:rPr lang="en-US" alt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 ÁN HỌC TẬP </a:t>
            </a:r>
            <a:endParaRPr lang="en-US" altLang="en-US" sz="4400" dirty="0">
              <a:solidFill>
                <a:srgbClr val="FF0000"/>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KỂ </a:t>
            </a:r>
            <a:r>
              <a:rPr lang="en-US" altLang="en-US" sz="28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 </a:t>
            </a:r>
            <a:r>
              <a:rPr lang="en-US" altLang="en-US" sz="28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TRUYỆN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CỔ TÍCH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BẰNG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NHÂN VẬT</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1370729" y="1682605"/>
            <a:ext cx="8410883" cy="1077218"/>
          </a:xfrm>
          <a:prstGeom prst="rect">
            <a:avLst/>
          </a:prstGeom>
        </p:spPr>
        <p:txBody>
          <a:bodyPr wrap="square">
            <a:spAutoFit/>
          </a:bodyPr>
          <a:lstStyle/>
          <a:p>
            <a:pPr lvl="0" algn="ct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p>
          <a:p>
            <a:pPr lvl="0" algn="ct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p>
        </p:txBody>
      </p:sp>
      <p:sp>
        <p:nvSpPr>
          <p:cNvPr id="5" name="Rectangle 4"/>
          <p:cNvSpPr/>
          <p:nvPr/>
        </p:nvSpPr>
        <p:spPr>
          <a:xfrm>
            <a:off x="1343853" y="3383932"/>
            <a:ext cx="8850149" cy="1077218"/>
          </a:xfrm>
          <a:prstGeom prst="rect">
            <a:avLst/>
          </a:prstGeom>
        </p:spPr>
        <p:txBody>
          <a:bodyPr wrap="square">
            <a:spAutoFit/>
          </a:bodyPr>
          <a:lstStyle/>
          <a:p>
            <a:pPr lvl="0" algn="ctr">
              <a:defRPr/>
            </a:pP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lvl="0" algn="ctr">
              <a:defRPr/>
            </a:pP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3929338" y="5516839"/>
            <a:ext cx="6096000" cy="584775"/>
          </a:xfrm>
          <a:prstGeom prst="rect">
            <a:avLst/>
          </a:prstGeom>
        </p:spPr>
        <p:txBody>
          <a:bodyPr>
            <a:spAutoFit/>
          </a:bodyPr>
          <a:lstStyle/>
          <a:p>
            <a:pPr lvl="0">
              <a:defRPr/>
            </a:pPr>
            <a:r>
              <a:rPr lang="en-US" sz="3200" dirty="0" err="1">
                <a:latin typeface="Times New Roman" panose="02020603050405020304" pitchFamily="18" charset="0"/>
                <a:cs typeface="Times New Roman" panose="02020603050405020304" pitchFamily="18" charset="0"/>
              </a:rPr>
              <a:t>Tối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10 </a:t>
            </a:r>
            <a:r>
              <a:rPr lang="en-US" sz="3200" dirty="0" err="1">
                <a:latin typeface="Times New Roman" panose="02020603050405020304" pitchFamily="18" charset="0"/>
                <a:cs typeface="Times New Roman" panose="02020603050405020304" pitchFamily="18" charset="0"/>
              </a:rPr>
              <a:t>phút</a:t>
            </a:r>
            <a:r>
              <a:rPr lang="vi-VN"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độ</a:t>
            </a:r>
            <a:r>
              <a:rPr lang="en-US" sz="3200" dirty="0" err="1" smtClean="0">
                <a:latin typeface="Times New Roman" panose="02020603050405020304" pitchFamily="18" charset="0"/>
                <a:cs typeface="Times New Roman" panose="02020603050405020304" pitchFamily="18" charset="0"/>
              </a:rPr>
              <a:t>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6138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Tree>
    <p:extLst>
      <p:ext uri="{BB962C8B-B14F-4D97-AF65-F5344CB8AC3E}">
        <p14:creationId xmlns:p14="http://schemas.microsoft.com/office/powerpoint/2010/main" val="367086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7108" y="188018"/>
            <a:ext cx="9827288" cy="1877437"/>
          </a:xfrm>
          <a:prstGeom prst="rect">
            <a:avLst/>
          </a:prstGeom>
        </p:spPr>
        <p:txBody>
          <a:bodyPr wrap="square">
            <a:spAutoFit/>
          </a:bodyPr>
          <a:lstStyle/>
          <a:p>
            <a:pPr lvl="0" algn="ctr" eaLnBrk="0" fontAlgn="base" hangingPunct="0">
              <a:spcBef>
                <a:spcPct val="0"/>
              </a:spcBef>
              <a:spcAft>
                <a:spcPct val="0"/>
              </a:spcAft>
            </a:pPr>
            <a:r>
              <a:rPr lang="en-US" altLang="en-US" sz="44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 ÁN HỌC TẬP </a:t>
            </a:r>
            <a:endParaRPr lang="en-US" altLang="en-US" sz="4400">
              <a:solidFill>
                <a:srgbClr val="FF0000"/>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36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KỂ LẠI TRUYỆN CỔ TÍCH </a:t>
            </a:r>
            <a:endParaRPr lang="en-US" altLang="en-US" sz="36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lvl="0" algn="ctr" eaLnBrk="0" fontAlgn="base" hangingPunct="0">
              <a:spcBef>
                <a:spcPct val="0"/>
              </a:spcBef>
              <a:spcAft>
                <a:spcPct val="0"/>
              </a:spcAft>
            </a:pPr>
            <a:r>
              <a:rPr lang="en-US" altLang="en-US" sz="36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BẰNG </a:t>
            </a:r>
            <a:r>
              <a:rPr lang="en-US" altLang="en-US" sz="36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 CỦA MỘT NHÂN VẬT</a:t>
            </a:r>
            <a:endParaRPr lang="en-US" altLang="en-US" sz="3600">
              <a:solidFill>
                <a:srgbClr val="0000FF"/>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nvPr>
        </p:nvGraphicFramePr>
        <p:xfrm>
          <a:off x="261257" y="2347499"/>
          <a:ext cx="11545555" cy="3856693"/>
        </p:xfrm>
        <a:graphic>
          <a:graphicData uri="http://schemas.openxmlformats.org/drawingml/2006/table">
            <a:tbl>
              <a:tblPr firstRow="1" bandRow="1">
                <a:tableStyleId>{8A107856-5554-42FB-B03E-39F5DBC370BA}</a:tableStyleId>
              </a:tblPr>
              <a:tblGrid>
                <a:gridCol w="2409024">
                  <a:extLst>
                    <a:ext uri="{9D8B030D-6E8A-4147-A177-3AD203B41FA5}">
                      <a16:colId xmlns:a16="http://schemas.microsoft.com/office/drawing/2014/main" val="4020129659"/>
                    </a:ext>
                  </a:extLst>
                </a:gridCol>
                <a:gridCol w="9136531">
                  <a:extLst>
                    <a:ext uri="{9D8B030D-6E8A-4147-A177-3AD203B41FA5}">
                      <a16:colId xmlns:a16="http://schemas.microsoft.com/office/drawing/2014/main" val="3589289826"/>
                    </a:ext>
                  </a:extLst>
                </a:gridCol>
              </a:tblGrid>
              <a:tr h="1276615">
                <a:tc>
                  <a:txBody>
                    <a:bodyPr/>
                    <a:lstStyle/>
                    <a:p>
                      <a:pPr algn="ctr"/>
                      <a:r>
                        <a:rPr lang="en-US" sz="3000" b="1" baseline="0" smtClean="0">
                          <a:latin typeface="Times New Roman" panose="02020603050405020304" pitchFamily="18" charset="0"/>
                          <a:cs typeface="Times New Roman" panose="02020603050405020304" pitchFamily="18" charset="0"/>
                        </a:rPr>
                        <a:t>NỘI DUNG  </a:t>
                      </a:r>
                      <a:endParaRPr lang="en-US" sz="3000" b="1">
                        <a:solidFill>
                          <a:schemeClr val="tx1"/>
                        </a:solidFill>
                        <a:latin typeface="Times New Roman" panose="02020603050405020304" pitchFamily="18" charset="0"/>
                        <a:cs typeface="Times New Roman" panose="02020603050405020304" pitchFamily="18" charset="0"/>
                      </a:endParaRPr>
                    </a:p>
                  </a:txBody>
                  <a:tcPr/>
                </a:tc>
                <a:tc>
                  <a:txBody>
                    <a:bodyPr/>
                    <a:lstStyle/>
                    <a:p>
                      <a:pPr lvl="0" algn="l"/>
                      <a:r>
                        <a:rPr lang="en-US" sz="3000" b="0" smtClean="0">
                          <a:latin typeface="Times New Roman" panose="02020603050405020304" pitchFamily="18" charset="0"/>
                          <a:cs typeface="Times New Roman" panose="02020603050405020304" pitchFamily="18" charset="0"/>
                        </a:rPr>
                        <a:t>Kể lại một truyện cổ tích bằng lời của</a:t>
                      </a:r>
                      <a:r>
                        <a:rPr lang="en-US" sz="3000" b="0" baseline="0" smtClean="0">
                          <a:latin typeface="Times New Roman" panose="02020603050405020304" pitchFamily="18" charset="0"/>
                          <a:cs typeface="Times New Roman" panose="02020603050405020304" pitchFamily="18" charset="0"/>
                        </a:rPr>
                        <a:t> </a:t>
                      </a:r>
                      <a:r>
                        <a:rPr lang="en-US" sz="3000" b="0" smtClean="0">
                          <a:latin typeface="Times New Roman" panose="02020603050405020304" pitchFamily="18" charset="0"/>
                          <a:cs typeface="Times New Roman" panose="02020603050405020304" pitchFamily="18" charset="0"/>
                        </a:rPr>
                        <a:t>một nhân vật </a:t>
                      </a:r>
                    </a:p>
                    <a:p>
                      <a:pPr algn="l"/>
                      <a:endParaRPr lang="en-US" sz="3000" b="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03927583"/>
                  </a:ext>
                </a:extLst>
              </a:tr>
              <a:tr h="1117038">
                <a:tc>
                  <a:txBody>
                    <a:bodyPr/>
                    <a:lstStyle/>
                    <a:p>
                      <a:pPr algn="ctr"/>
                      <a:r>
                        <a:rPr lang="en-US" sz="3000" b="1" smtClean="0">
                          <a:latin typeface="Times New Roman" panose="02020603050405020304" pitchFamily="18" charset="0"/>
                          <a:cs typeface="Times New Roman" panose="02020603050405020304" pitchFamily="18" charset="0"/>
                        </a:rPr>
                        <a:t>YÊU</a:t>
                      </a:r>
                      <a:r>
                        <a:rPr lang="en-US" sz="3000" b="1" baseline="0" smtClean="0">
                          <a:latin typeface="Times New Roman" panose="02020603050405020304" pitchFamily="18" charset="0"/>
                          <a:cs typeface="Times New Roman" panose="02020603050405020304" pitchFamily="18" charset="0"/>
                        </a:rPr>
                        <a:t> CẦU </a:t>
                      </a:r>
                      <a:endParaRPr lang="en-US" sz="3000" b="1">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smtClean="0">
                          <a:latin typeface="Times New Roman" panose="02020603050405020304" pitchFamily="18" charset="0"/>
                          <a:cs typeface="Times New Roman" panose="02020603050405020304" pitchFamily="18" charset="0"/>
                        </a:rPr>
                        <a:t>Bằng những hình thức thể hiện sáng tạo, các đội trình bày phần chuẩn bị của đội mình</a:t>
                      </a:r>
                    </a:p>
                    <a:p>
                      <a:pPr algn="l"/>
                      <a:endParaRPr lang="en-US" sz="3000" b="1">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4558595"/>
                  </a:ext>
                </a:extLst>
              </a:tr>
              <a:tr h="1117038">
                <a:tc>
                  <a:txBody>
                    <a:bodyPr/>
                    <a:lstStyle/>
                    <a:p>
                      <a:pPr algn="ctr"/>
                      <a:r>
                        <a:rPr lang="en-US" sz="3000" b="1" smtClean="0">
                          <a:latin typeface="Times New Roman" panose="02020603050405020304" pitchFamily="18" charset="0"/>
                          <a:cs typeface="Times New Roman" panose="02020603050405020304" pitchFamily="18" charset="0"/>
                        </a:rPr>
                        <a:t>THỜI</a:t>
                      </a:r>
                      <a:r>
                        <a:rPr lang="en-US" sz="3000" b="1" baseline="0" smtClean="0">
                          <a:latin typeface="Times New Roman" panose="02020603050405020304" pitchFamily="18" charset="0"/>
                          <a:cs typeface="Times New Roman" panose="02020603050405020304" pitchFamily="18" charset="0"/>
                        </a:rPr>
                        <a:t> GIAN </a:t>
                      </a:r>
                      <a:endParaRPr lang="en-US" sz="3000" b="1">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smtClean="0">
                          <a:latin typeface="Times New Roman" panose="02020603050405020304" pitchFamily="18" charset="0"/>
                          <a:cs typeface="Times New Roman" panose="02020603050405020304" pitchFamily="18" charset="0"/>
                        </a:rPr>
                        <a:t>Tối đa </a:t>
                      </a:r>
                      <a:r>
                        <a:rPr lang="vi-VN" sz="3000" smtClean="0">
                          <a:latin typeface="Times New Roman" panose="02020603050405020304" pitchFamily="18" charset="0"/>
                          <a:cs typeface="Times New Roman" panose="02020603050405020304" pitchFamily="18" charset="0"/>
                        </a:rPr>
                        <a:t>10 </a:t>
                      </a:r>
                      <a:r>
                        <a:rPr lang="en-US" sz="3000" smtClean="0">
                          <a:latin typeface="Times New Roman" panose="02020603050405020304" pitchFamily="18" charset="0"/>
                          <a:cs typeface="Times New Roman" panose="02020603050405020304" pitchFamily="18" charset="0"/>
                        </a:rPr>
                        <a:t>phút</a:t>
                      </a:r>
                      <a:r>
                        <a:rPr lang="vi-VN" sz="3000" smtClean="0">
                          <a:latin typeface="Times New Roman" panose="02020603050405020304" pitchFamily="18" charset="0"/>
                          <a:cs typeface="Times New Roman" panose="02020603050405020304" pitchFamily="18" charset="0"/>
                        </a:rPr>
                        <a:t>/ đội</a:t>
                      </a:r>
                      <a:endParaRPr lang="en-US" sz="3000" smtClean="0">
                        <a:latin typeface="Times New Roman" panose="02020603050405020304" pitchFamily="18" charset="0"/>
                        <a:cs typeface="Times New Roman" panose="02020603050405020304" pitchFamily="18" charset="0"/>
                      </a:endParaRPr>
                    </a:p>
                    <a:p>
                      <a:pPr algn="l"/>
                      <a:endParaRPr lang="en-US" sz="3000" b="1">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78870306"/>
                  </a:ext>
                </a:extLst>
              </a:tr>
            </a:tbl>
          </a:graphicData>
        </a:graphic>
      </p:graphicFrame>
    </p:spTree>
    <p:extLst>
      <p:ext uri="{BB962C8B-B14F-4D97-AF65-F5344CB8AC3E}">
        <p14:creationId xmlns:p14="http://schemas.microsoft.com/office/powerpoint/2010/main" val="4251126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272387" cy="6858000"/>
          </a:xfrm>
          <a:prstGeom prst="rect">
            <a:avLst/>
          </a:prstGeom>
        </p:spPr>
      </p:pic>
      <p:sp>
        <p:nvSpPr>
          <p:cNvPr id="3" name="Rectangle 2"/>
          <p:cNvSpPr/>
          <p:nvPr/>
        </p:nvSpPr>
        <p:spPr>
          <a:xfrm>
            <a:off x="1276141" y="2580364"/>
            <a:ext cx="2230734" cy="523220"/>
          </a:xfrm>
          <a:prstGeom prst="rect">
            <a:avLst/>
          </a:prstGeom>
        </p:spPr>
        <p:txBody>
          <a:bodyPr wrap="square">
            <a:spAutoFit/>
          </a:bodyPr>
          <a:lstStyle/>
          <a:p>
            <a:pPr lvl="0"/>
            <a:r>
              <a:rPr lang="en-US"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a:t>
            </a:r>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ỘI DUNG </a:t>
            </a:r>
          </a:p>
        </p:txBody>
      </p:sp>
      <p:sp>
        <p:nvSpPr>
          <p:cNvPr id="4" name="Rectangle 3"/>
          <p:cNvSpPr/>
          <p:nvPr/>
        </p:nvSpPr>
        <p:spPr>
          <a:xfrm>
            <a:off x="521160" y="3294576"/>
            <a:ext cx="2985715" cy="2062103"/>
          </a:xfrm>
          <a:prstGeom prst="rect">
            <a:avLst/>
          </a:prstGeom>
        </p:spPr>
        <p:txBody>
          <a:bodyPr wrap="square">
            <a:spAutoFit/>
          </a:bodyPr>
          <a:lstStyle/>
          <a:p>
            <a:pPr lvl="0" algn="ctr"/>
            <a:r>
              <a:rPr lang="en-US" sz="32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Kể lại một truyện cổ tích </a:t>
            </a:r>
            <a:r>
              <a:rPr lang="en-US" sz="32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bằng </a:t>
            </a:r>
            <a:r>
              <a:rPr lang="en-US" sz="32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lời </a:t>
            </a:r>
            <a:r>
              <a:rPr lang="en-US" sz="32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endParaRPr lang="vi-VN" sz="32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ctr"/>
            <a:r>
              <a:rPr lang="en-US" sz="3200"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một nhân vật </a:t>
            </a:r>
            <a:endParaRPr lang="en-US" sz="320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4732775" y="3294576"/>
            <a:ext cx="3245616" cy="2554545"/>
          </a:xfrm>
          <a:prstGeom prst="rect">
            <a:avLst/>
          </a:prstGeom>
        </p:spPr>
        <p:txBody>
          <a:bodyPr wrap="square">
            <a:spAutoFit/>
          </a:bodyPr>
          <a:lstStyle/>
          <a:p>
            <a:pPr lvl="0" algn="ctr"/>
            <a:r>
              <a:rPr lang="en-US" sz="3200">
                <a:latin typeface="Times New Roman" panose="02020603050405020304" pitchFamily="18" charset="0"/>
                <a:ea typeface="Times New Roman" panose="02020603050405020304" pitchFamily="18" charset="0"/>
                <a:cs typeface="Times New Roman" panose="02020603050405020304" pitchFamily="18" charset="0"/>
              </a:rPr>
              <a:t>Bằng những hình thức thể hiện sáng tạo, các đội trình bày phần chuẩn bị của đội mình</a:t>
            </a:r>
            <a:endParaRPr lang="en-US" sz="3200"/>
          </a:p>
        </p:txBody>
      </p:sp>
      <p:sp>
        <p:nvSpPr>
          <p:cNvPr id="7" name="Rectangle 6"/>
          <p:cNvSpPr/>
          <p:nvPr/>
        </p:nvSpPr>
        <p:spPr>
          <a:xfrm>
            <a:off x="5747657" y="2580364"/>
            <a:ext cx="2230734" cy="523220"/>
          </a:xfrm>
          <a:prstGeom prst="rect">
            <a:avLst/>
          </a:prstGeom>
        </p:spPr>
        <p:txBody>
          <a:bodyPr wrap="square">
            <a:spAutoFit/>
          </a:bodyPr>
          <a:lstStyle/>
          <a:p>
            <a:pPr lvl="0"/>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YÊU CẦU</a:t>
            </a:r>
          </a:p>
        </p:txBody>
      </p:sp>
      <p:sp>
        <p:nvSpPr>
          <p:cNvPr id="8" name="Rectangle 7"/>
          <p:cNvSpPr/>
          <p:nvPr/>
        </p:nvSpPr>
        <p:spPr>
          <a:xfrm>
            <a:off x="9567706" y="2629322"/>
            <a:ext cx="2230734" cy="523220"/>
          </a:xfrm>
          <a:prstGeom prst="rect">
            <a:avLst/>
          </a:prstGeom>
        </p:spPr>
        <p:txBody>
          <a:bodyPr wrap="square">
            <a:spAutoFit/>
          </a:bodyPr>
          <a:lstStyle/>
          <a:p>
            <a:pPr lvl="0"/>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THỜI GIAN</a:t>
            </a:r>
          </a:p>
        </p:txBody>
      </p:sp>
      <p:sp>
        <p:nvSpPr>
          <p:cNvPr id="10" name="Rectangle 9"/>
          <p:cNvSpPr/>
          <p:nvPr/>
        </p:nvSpPr>
        <p:spPr>
          <a:xfrm>
            <a:off x="8880195" y="3857284"/>
            <a:ext cx="3193503" cy="584775"/>
          </a:xfrm>
          <a:prstGeom prst="rect">
            <a:avLst/>
          </a:prstGeom>
        </p:spPr>
        <p:txBody>
          <a:bodyPr wrap="none">
            <a:spAutoFit/>
          </a:bodyPr>
          <a:lstStyle/>
          <a:p>
            <a:pPr lvl="0"/>
            <a:r>
              <a:rPr lang="en-US" sz="3200">
                <a:latin typeface="Times New Roman" panose="02020603050405020304" pitchFamily="18" charset="0"/>
                <a:ea typeface="Times New Roman" panose="02020603050405020304" pitchFamily="18" charset="0"/>
                <a:cs typeface="Times New Roman" panose="02020603050405020304" pitchFamily="18" charset="0"/>
              </a:rPr>
              <a:t>tối đa </a:t>
            </a:r>
            <a:r>
              <a:rPr lang="vi-VN" sz="3200" smtClean="0">
                <a:latin typeface="Times New Roman" panose="02020603050405020304" pitchFamily="18" charset="0"/>
                <a:ea typeface="Times New Roman" panose="02020603050405020304" pitchFamily="18" charset="0"/>
                <a:cs typeface="Times New Roman" panose="02020603050405020304" pitchFamily="18" charset="0"/>
              </a:rPr>
              <a:t>10 </a:t>
            </a:r>
            <a:r>
              <a:rPr lang="en-US" sz="3200" smtClean="0">
                <a:latin typeface="Times New Roman" panose="02020603050405020304" pitchFamily="18" charset="0"/>
                <a:ea typeface="Times New Roman" panose="02020603050405020304" pitchFamily="18" charset="0"/>
                <a:cs typeface="Times New Roman" panose="02020603050405020304" pitchFamily="18" charset="0"/>
              </a:rPr>
              <a:t>phút</a:t>
            </a:r>
            <a:r>
              <a:rPr lang="vi-VN" sz="3200" smtClean="0">
                <a:latin typeface="Times New Roman" panose="02020603050405020304" pitchFamily="18" charset="0"/>
                <a:ea typeface="Times New Roman" panose="02020603050405020304" pitchFamily="18" charset="0"/>
                <a:cs typeface="Times New Roman" panose="02020603050405020304" pitchFamily="18" charset="0"/>
              </a:rPr>
              <a:t>/ đội</a:t>
            </a:r>
            <a:endParaRPr lang="en-US" sz="3200"/>
          </a:p>
        </p:txBody>
      </p:sp>
    </p:spTree>
    <p:extLst>
      <p:ext uri="{BB962C8B-B14F-4D97-AF65-F5344CB8AC3E}">
        <p14:creationId xmlns:p14="http://schemas.microsoft.com/office/powerpoint/2010/main" val="14225728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1160" y="3294576"/>
            <a:ext cx="2985715" cy="2062103"/>
          </a:xfrm>
          <a:prstGeom prst="rect">
            <a:avLst/>
          </a:prstGeom>
        </p:spPr>
        <p:txBody>
          <a:bodyPr wrap="square">
            <a:spAutoFit/>
          </a:bodyPr>
          <a:lstStyle/>
          <a:p>
            <a:pPr lvl="0" algn="ctr"/>
            <a:r>
              <a:rPr lang="en-US" sz="320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Kể lại một truyện cổ tích </a:t>
            </a:r>
            <a:r>
              <a:rPr lang="en-US" sz="320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bằng </a:t>
            </a:r>
            <a:r>
              <a:rPr lang="en-US" sz="320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lời </a:t>
            </a:r>
            <a:r>
              <a:rPr lang="en-US" sz="320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của</a:t>
            </a:r>
            <a:endParaRPr lang="vi-VN" sz="320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p>
            <a:pPr lvl="0" algn="ctr"/>
            <a:r>
              <a:rPr lang="en-US" sz="3200" smtClean="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 </a:t>
            </a:r>
            <a:r>
              <a:rPr lang="en-US" sz="320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một nhân vật </a:t>
            </a:r>
            <a:endParaRPr lang="en-US" sz="3200">
              <a:solidFill>
                <a:schemeClr val="accent6">
                  <a:lumMod val="50000"/>
                </a:schemeClr>
              </a:solidFill>
              <a:latin typeface="Arial" panose="020B0604020202020204" pitchFamily="34" charset="0"/>
              <a:cs typeface="Arial" panose="020B0604020202020204" pitchFamily="34" charset="0"/>
            </a:endParaRPr>
          </a:p>
        </p:txBody>
      </p:sp>
      <p:sp>
        <p:nvSpPr>
          <p:cNvPr id="3" name="Rectangle 2"/>
          <p:cNvSpPr/>
          <p:nvPr/>
        </p:nvSpPr>
        <p:spPr>
          <a:xfrm>
            <a:off x="4732775" y="3294576"/>
            <a:ext cx="3245616" cy="2554545"/>
          </a:xfrm>
          <a:prstGeom prst="rect">
            <a:avLst/>
          </a:prstGeom>
        </p:spPr>
        <p:txBody>
          <a:bodyPr wrap="square">
            <a:spAutoFit/>
          </a:bodyPr>
          <a:lstStyle/>
          <a:p>
            <a:pPr lvl="0" algn="ctr"/>
            <a:r>
              <a:rPr lang="en-US" sz="3200">
                <a:latin typeface="Times New Roman" panose="02020603050405020304" pitchFamily="18" charset="0"/>
                <a:ea typeface="Times New Roman" panose="02020603050405020304" pitchFamily="18" charset="0"/>
                <a:cs typeface="Times New Roman" panose="02020603050405020304" pitchFamily="18" charset="0"/>
              </a:rPr>
              <a:t>Bằng những hình thức thể hiện sáng tạo, các đội trình bày phần chuẩn bị của đội mình</a:t>
            </a:r>
            <a:endParaRPr lang="en-US" sz="3200"/>
          </a:p>
        </p:txBody>
      </p:sp>
      <p:sp>
        <p:nvSpPr>
          <p:cNvPr id="4" name="Rectangle 3"/>
          <p:cNvSpPr/>
          <p:nvPr/>
        </p:nvSpPr>
        <p:spPr>
          <a:xfrm>
            <a:off x="8789760" y="3857284"/>
            <a:ext cx="3193503" cy="584775"/>
          </a:xfrm>
          <a:prstGeom prst="rect">
            <a:avLst/>
          </a:prstGeom>
        </p:spPr>
        <p:txBody>
          <a:bodyPr wrap="none">
            <a:spAutoFit/>
          </a:bodyPr>
          <a:lstStyle/>
          <a:p>
            <a:pPr lvl="0"/>
            <a:r>
              <a:rPr lang="en-US" sz="3200">
                <a:latin typeface="Times New Roman" panose="02020603050405020304" pitchFamily="18" charset="0"/>
                <a:ea typeface="Times New Roman" panose="02020603050405020304" pitchFamily="18" charset="0"/>
                <a:cs typeface="Times New Roman" panose="02020603050405020304" pitchFamily="18" charset="0"/>
              </a:rPr>
              <a:t>tối đa </a:t>
            </a:r>
            <a:r>
              <a:rPr lang="vi-VN" sz="3200" smtClean="0">
                <a:latin typeface="Times New Roman" panose="02020603050405020304" pitchFamily="18" charset="0"/>
                <a:ea typeface="Times New Roman" panose="02020603050405020304" pitchFamily="18" charset="0"/>
                <a:cs typeface="Times New Roman" panose="02020603050405020304" pitchFamily="18" charset="0"/>
              </a:rPr>
              <a:t>10 </a:t>
            </a:r>
            <a:r>
              <a:rPr lang="en-US" sz="3200" smtClean="0">
                <a:latin typeface="Times New Roman" panose="02020603050405020304" pitchFamily="18" charset="0"/>
                <a:ea typeface="Times New Roman" panose="02020603050405020304" pitchFamily="18" charset="0"/>
                <a:cs typeface="Times New Roman" panose="02020603050405020304" pitchFamily="18" charset="0"/>
              </a:rPr>
              <a:t>phút</a:t>
            </a:r>
            <a:r>
              <a:rPr lang="vi-VN" sz="3200" smtClean="0">
                <a:latin typeface="Times New Roman" panose="02020603050405020304" pitchFamily="18" charset="0"/>
                <a:ea typeface="Times New Roman" panose="02020603050405020304" pitchFamily="18" charset="0"/>
                <a:cs typeface="Times New Roman" panose="02020603050405020304" pitchFamily="18" charset="0"/>
              </a:rPr>
              <a:t>/ đội</a:t>
            </a:r>
            <a:endParaRPr lang="en-US" sz="3200"/>
          </a:p>
        </p:txBody>
      </p:sp>
      <p:sp>
        <p:nvSpPr>
          <p:cNvPr id="5" name="Rectangle 4"/>
          <p:cNvSpPr/>
          <p:nvPr/>
        </p:nvSpPr>
        <p:spPr>
          <a:xfrm>
            <a:off x="1004835" y="2590412"/>
            <a:ext cx="2230734" cy="523220"/>
          </a:xfrm>
          <a:prstGeom prst="rect">
            <a:avLst/>
          </a:prstGeom>
        </p:spPr>
        <p:txBody>
          <a:bodyPr wrap="square">
            <a:spAutoFit/>
          </a:bodyPr>
          <a:lstStyle/>
          <a:p>
            <a:pPr lvl="0"/>
            <a:r>
              <a:rPr lang="en-US"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a:t>
            </a:r>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ỘI DUNG </a:t>
            </a:r>
          </a:p>
        </p:txBody>
      </p:sp>
      <p:sp>
        <p:nvSpPr>
          <p:cNvPr id="6" name="Rectangle 5"/>
          <p:cNvSpPr/>
          <p:nvPr/>
        </p:nvSpPr>
        <p:spPr>
          <a:xfrm>
            <a:off x="5240216" y="2499977"/>
            <a:ext cx="2230734" cy="523220"/>
          </a:xfrm>
          <a:prstGeom prst="rect">
            <a:avLst/>
          </a:prstGeom>
        </p:spPr>
        <p:txBody>
          <a:bodyPr wrap="square">
            <a:spAutoFit/>
          </a:bodyPr>
          <a:lstStyle/>
          <a:p>
            <a:pPr lvl="0"/>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YÊU CẦU</a:t>
            </a:r>
          </a:p>
        </p:txBody>
      </p:sp>
      <p:sp>
        <p:nvSpPr>
          <p:cNvPr id="7" name="Rectangle 6"/>
          <p:cNvSpPr/>
          <p:nvPr/>
        </p:nvSpPr>
        <p:spPr>
          <a:xfrm>
            <a:off x="9271144" y="2499977"/>
            <a:ext cx="2230734" cy="523220"/>
          </a:xfrm>
          <a:prstGeom prst="rect">
            <a:avLst/>
          </a:prstGeom>
        </p:spPr>
        <p:txBody>
          <a:bodyPr wrap="square">
            <a:spAutoFit/>
          </a:bodyPr>
          <a:lstStyle/>
          <a:p>
            <a:pPr lvl="0"/>
            <a:r>
              <a:rPr lang="vi-VN" sz="2800" b="1" smtClean="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THỜI GIAN</a:t>
            </a:r>
          </a:p>
        </p:txBody>
      </p:sp>
    </p:spTree>
    <p:extLst>
      <p:ext uri="{BB962C8B-B14F-4D97-AF65-F5344CB8AC3E}">
        <p14:creationId xmlns:p14="http://schemas.microsoft.com/office/powerpoint/2010/main" val="4119549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051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3" descr="Picture5"/>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153409" y="885824"/>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8" name="Oval 16"/>
          <p:cNvSpPr>
            <a:spLocks noChangeArrowheads="1"/>
          </p:cNvSpPr>
          <p:nvPr/>
        </p:nvSpPr>
        <p:spPr bwMode="auto">
          <a:xfrm>
            <a:off x="11173767" y="773723"/>
            <a:ext cx="73305" cy="48602"/>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12309" name="Rectangle 31"/>
          <p:cNvSpPr>
            <a:spLocks noChangeArrowheads="1"/>
          </p:cNvSpPr>
          <p:nvPr/>
        </p:nvSpPr>
        <p:spPr bwMode="auto">
          <a:xfrm>
            <a:off x="10750184" y="3468688"/>
            <a:ext cx="652462"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a:p>
        </p:txBody>
      </p:sp>
      <p:sp>
        <p:nvSpPr>
          <p:cNvPr id="12334" name="TextBox 38"/>
          <p:cNvSpPr txBox="1">
            <a:spLocks noChangeArrowheads="1"/>
          </p:cNvSpPr>
          <p:nvPr/>
        </p:nvSpPr>
        <p:spPr bwMode="auto">
          <a:xfrm>
            <a:off x="3057158" y="2477816"/>
            <a:ext cx="2351088"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lnSpc>
                <a:spcPct val="120000"/>
              </a:lnSpc>
            </a:pPr>
            <a:endParaRPr lang="en-US" altLang="en-US" sz="2400" b="1">
              <a:solidFill>
                <a:srgbClr val="0000CC"/>
              </a:solidFill>
              <a:cs typeface="Times New Roman" panose="02020603050405020304" pitchFamily="18" charset="0"/>
            </a:endParaRPr>
          </a:p>
        </p:txBody>
      </p:sp>
      <p:graphicFrame>
        <p:nvGraphicFramePr>
          <p:cNvPr id="50" name="Table 49"/>
          <p:cNvGraphicFramePr>
            <a:graphicFrameLocks noGrp="1"/>
          </p:cNvGraphicFramePr>
          <p:nvPr>
            <p:extLst/>
          </p:nvPr>
        </p:nvGraphicFramePr>
        <p:xfrm>
          <a:off x="264627" y="1230313"/>
          <a:ext cx="11667743" cy="5619115"/>
        </p:xfrm>
        <a:graphic>
          <a:graphicData uri="http://schemas.openxmlformats.org/drawingml/2006/table">
            <a:tbl>
              <a:tblPr firstRow="1" firstCol="1" bandRow="1">
                <a:tableStyleId>{C4B1156A-380E-4F78-BDF5-A606A8083BF9}</a:tableStyleId>
              </a:tblPr>
              <a:tblGrid>
                <a:gridCol w="1633460">
                  <a:extLst>
                    <a:ext uri="{9D8B030D-6E8A-4147-A177-3AD203B41FA5}">
                      <a16:colId xmlns:a16="http://schemas.microsoft.com/office/drawing/2014/main" val="1658269349"/>
                    </a:ext>
                  </a:extLst>
                </a:gridCol>
                <a:gridCol w="6055136">
                  <a:extLst>
                    <a:ext uri="{9D8B030D-6E8A-4147-A177-3AD203B41FA5}">
                      <a16:colId xmlns:a16="http://schemas.microsoft.com/office/drawing/2014/main" val="1068492260"/>
                    </a:ext>
                  </a:extLst>
                </a:gridCol>
                <a:gridCol w="1391744">
                  <a:extLst>
                    <a:ext uri="{9D8B030D-6E8A-4147-A177-3AD203B41FA5}">
                      <a16:colId xmlns:a16="http://schemas.microsoft.com/office/drawing/2014/main" val="2501515416"/>
                    </a:ext>
                  </a:extLst>
                </a:gridCol>
                <a:gridCol w="1296237">
                  <a:extLst>
                    <a:ext uri="{9D8B030D-6E8A-4147-A177-3AD203B41FA5}">
                      <a16:colId xmlns:a16="http://schemas.microsoft.com/office/drawing/2014/main" val="4128263683"/>
                    </a:ext>
                  </a:extLst>
                </a:gridCol>
                <a:gridCol w="1291166">
                  <a:extLst>
                    <a:ext uri="{9D8B030D-6E8A-4147-A177-3AD203B41FA5}">
                      <a16:colId xmlns:a16="http://schemas.microsoft.com/office/drawing/2014/main" val="347161098"/>
                    </a:ext>
                  </a:extLst>
                </a:gridCol>
              </a:tblGrid>
              <a:tr h="300403">
                <a:tc rowSpan="2" gridSpan="2">
                  <a:txBody>
                    <a:bodyPr/>
                    <a:lstStyle/>
                    <a:p>
                      <a:pPr marL="0" marR="0" algn="ctr">
                        <a:lnSpc>
                          <a:spcPct val="110000"/>
                        </a:lnSpc>
                        <a:spcBef>
                          <a:spcPts val="0"/>
                        </a:spcBef>
                        <a:spcAft>
                          <a:spcPts val="0"/>
                        </a:spcAft>
                      </a:pPr>
                      <a:endParaRPr lang="en-US" sz="2100" b="1"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endParaRPr lang="en-US" sz="2100" b="1"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800" b="1" smtClean="0">
                          <a:solidFill>
                            <a:srgbClr val="FF0000"/>
                          </a:solidFill>
                          <a:effectLst/>
                          <a:latin typeface="Times New Roman" panose="02020603050405020304" pitchFamily="18" charset="0"/>
                          <a:cs typeface="Times New Roman" panose="02020603050405020304" pitchFamily="18" charset="0"/>
                        </a:rPr>
                        <a:t>TIÊU </a:t>
                      </a:r>
                      <a:r>
                        <a:rPr lang="vi-VN" sz="2800" b="1">
                          <a:solidFill>
                            <a:srgbClr val="FF0000"/>
                          </a:solidFill>
                          <a:effectLst/>
                          <a:latin typeface="Times New Roman" panose="02020603050405020304" pitchFamily="18" charset="0"/>
                          <a:cs typeface="Times New Roman" panose="02020603050405020304" pitchFamily="18" charset="0"/>
                        </a:rPr>
                        <a:t>CHÍ</a:t>
                      </a:r>
                      <a:endParaRPr lang="en-US" sz="2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100" b="1">
                          <a:solidFill>
                            <a:srgbClr val="FF0000"/>
                          </a:solidFill>
                          <a:effectLst/>
                          <a:latin typeface="Times New Roman" panose="02020603050405020304" pitchFamily="18" charset="0"/>
                          <a:cs typeface="Times New Roman" panose="02020603050405020304" pitchFamily="18" charset="0"/>
                        </a:rPr>
                        <a:t>MỨC ĐỘ ĐÁNH GIÁ</a:t>
                      </a:r>
                      <a:endParaRPr lang="en-US" sz="21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980586">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smtClean="0">
                          <a:solidFill>
                            <a:srgbClr val="0000FF"/>
                          </a:solidFill>
                          <a:effectLst/>
                          <a:latin typeface="Times New Roman" panose="02020603050405020304" pitchFamily="18" charset="0"/>
                          <a:cs typeface="Times New Roman" panose="02020603050405020304" pitchFamily="18" charset="0"/>
                        </a:rPr>
                        <a:t>Tốt</a:t>
                      </a:r>
                      <a:endParaRPr lang="en-US" sz="2100" b="1"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smtClean="0">
                          <a:solidFill>
                            <a:srgbClr val="0000FF"/>
                          </a:solidFill>
                          <a:effectLst/>
                          <a:latin typeface="Times New Roman" panose="02020603050405020304" pitchFamily="18" charset="0"/>
                          <a:cs typeface="Times New Roman" panose="02020603050405020304" pitchFamily="18" charset="0"/>
                        </a:rPr>
                        <a:t>(2.0 điểm)</a:t>
                      </a:r>
                      <a:endParaRPr lang="en-US" sz="2100" b="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endParaRPr lang="en-US" sz="21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0000"/>
                        </a:lnSpc>
                        <a:spcBef>
                          <a:spcPts val="0"/>
                        </a:spcBef>
                        <a:spcAft>
                          <a:spcPts val="0"/>
                        </a:spcAft>
                      </a:pPr>
                      <a:r>
                        <a:rPr lang="vi-VN" sz="2100" b="1" smtClean="0">
                          <a:solidFill>
                            <a:srgbClr val="0000FF"/>
                          </a:solidFill>
                          <a:effectLst/>
                          <a:latin typeface="Times New Roman" panose="02020603050405020304" pitchFamily="18" charset="0"/>
                          <a:cs typeface="Times New Roman" panose="02020603050405020304" pitchFamily="18" charset="0"/>
                        </a:rPr>
                        <a:t>Khá</a:t>
                      </a:r>
                      <a:endParaRPr lang="en-US" sz="2100" b="1"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smtClean="0">
                          <a:solidFill>
                            <a:srgbClr val="0000FF"/>
                          </a:solidFill>
                          <a:effectLst/>
                          <a:latin typeface="Times New Roman" panose="02020603050405020304" pitchFamily="18" charset="0"/>
                          <a:cs typeface="Times New Roman" panose="02020603050405020304" pitchFamily="18" charset="0"/>
                        </a:rPr>
                        <a:t>(1.0 điểm)</a:t>
                      </a:r>
                      <a:endParaRPr lang="en-US" sz="2100" b="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100" b="1">
                        <a:solidFill>
                          <a:srgbClr val="0000FF"/>
                        </a:solidFill>
                      </a:endParaRPr>
                    </a:p>
                  </a:txBody>
                  <a:tcPr marL="68580" marR="68580" marT="0" marB="0"/>
                </a:tc>
                <a:tc>
                  <a:txBody>
                    <a:bodyPr/>
                    <a:lstStyle/>
                    <a:p>
                      <a:pPr marL="0" marR="0" algn="ctr">
                        <a:lnSpc>
                          <a:spcPct val="110000"/>
                        </a:lnSpc>
                        <a:spcBef>
                          <a:spcPts val="0"/>
                        </a:spcBef>
                        <a:spcAft>
                          <a:spcPts val="0"/>
                        </a:spcAft>
                      </a:pPr>
                      <a:r>
                        <a:rPr lang="vi-VN" sz="2100" b="1" smtClean="0">
                          <a:solidFill>
                            <a:srgbClr val="0000FF"/>
                          </a:solidFill>
                          <a:effectLst/>
                          <a:latin typeface="Times New Roman" panose="02020603050405020304" pitchFamily="18" charset="0"/>
                          <a:cs typeface="Times New Roman" panose="02020603050405020304" pitchFamily="18" charset="0"/>
                        </a:rPr>
                        <a:t>Cần </a:t>
                      </a:r>
                      <a:endParaRPr lang="en-US" sz="2100" b="1"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100" b="1" smtClean="0">
                          <a:solidFill>
                            <a:srgbClr val="0000FF"/>
                          </a:solidFill>
                          <a:effectLst/>
                          <a:latin typeface="Times New Roman" panose="02020603050405020304" pitchFamily="18" charset="0"/>
                          <a:cs typeface="Times New Roman" panose="02020603050405020304" pitchFamily="18" charset="0"/>
                        </a:rPr>
                        <a:t>cố gắng</a:t>
                      </a:r>
                      <a:endParaRPr lang="en-US" sz="2100" b="1"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smtClean="0">
                          <a:solidFill>
                            <a:srgbClr val="0000FF"/>
                          </a:solidFill>
                          <a:effectLst/>
                          <a:latin typeface="Times New Roman" panose="02020603050405020304" pitchFamily="18" charset="0"/>
                          <a:cs typeface="Times New Roman" panose="02020603050405020304" pitchFamily="18" charset="0"/>
                        </a:rPr>
                        <a:t>(0 điểm)</a:t>
                      </a:r>
                      <a:endParaRPr lang="en-US" sz="2100" b="1"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42987939"/>
                  </a:ext>
                </a:extLst>
              </a:tr>
              <a:tr h="744532">
                <a:tc rowSpan="2">
                  <a:txBody>
                    <a:bodyPr/>
                    <a:lstStyle/>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 </a:t>
                      </a:r>
                      <a:r>
                        <a:rPr lang="vi-VN" sz="2600" smtClean="0">
                          <a:solidFill>
                            <a:srgbClr val="0000FF"/>
                          </a:solidFill>
                          <a:effectLst/>
                          <a:latin typeface="Times New Roman" panose="02020603050405020304" pitchFamily="18" charset="0"/>
                          <a:cs typeface="Times New Roman" panose="02020603050405020304" pitchFamily="18" charset="0"/>
                        </a:rPr>
                        <a:t>NỘI </a:t>
                      </a:r>
                      <a:r>
                        <a:rPr lang="vi-VN" sz="2600">
                          <a:solidFill>
                            <a:srgbClr val="0000FF"/>
                          </a:solidFill>
                          <a:effectLst/>
                          <a:latin typeface="Times New Roman" panose="02020603050405020304" pitchFamily="18" charset="0"/>
                          <a:cs typeface="Times New Roman" panose="02020603050405020304" pitchFamily="18" charset="0"/>
                        </a:rPr>
                        <a:t>DUNG</a:t>
                      </a:r>
                      <a:endParaRPr lang="en-US" sz="260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 BÀI </a:t>
                      </a:r>
                      <a:r>
                        <a:rPr lang="vi-VN" sz="2600" smtClean="0">
                          <a:solidFill>
                            <a:srgbClr val="0000FF"/>
                          </a:solidFill>
                          <a:effectLst/>
                          <a:latin typeface="Times New Roman" panose="02020603050405020304" pitchFamily="18" charset="0"/>
                          <a:cs typeface="Times New Roman" panose="02020603050405020304" pitchFamily="18" charset="0"/>
                        </a:rPr>
                        <a:t>NÓ</a:t>
                      </a:r>
                      <a:r>
                        <a:rPr lang="en-US" sz="2600" smtClean="0">
                          <a:solidFill>
                            <a:srgbClr val="0000FF"/>
                          </a:solidFill>
                          <a:effectLst/>
                          <a:latin typeface="Times New Roman" panose="02020603050405020304" pitchFamily="18" charset="0"/>
                          <a:cs typeface="Times New Roman" panose="02020603050405020304" pitchFamily="18" charset="0"/>
                        </a:rPr>
                        <a:t>I</a:t>
                      </a:r>
                      <a:endParaRPr lang="en-US" sz="2600">
                        <a:solidFill>
                          <a:srgbClr val="0000FF"/>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10000"/>
                        </a:lnSpc>
                        <a:spcBef>
                          <a:spcPts val="0"/>
                        </a:spcBef>
                        <a:spcAft>
                          <a:spcPts val="0"/>
                        </a:spcAft>
                      </a:pPr>
                      <a:r>
                        <a:rPr lang="vi-VN" sz="2500" b="1">
                          <a:solidFill>
                            <a:schemeClr val="tx1"/>
                          </a:solidFill>
                          <a:effectLst/>
                          <a:latin typeface="Times New Roman" panose="02020603050405020304" pitchFamily="18" charset="0"/>
                          <a:cs typeface="Times New Roman" panose="02020603050405020304" pitchFamily="18" charset="0"/>
                        </a:rPr>
                        <a:t> </a:t>
                      </a:r>
                      <a:r>
                        <a:rPr lang="vi-VN" sz="2500" b="1" smtClean="0">
                          <a:solidFill>
                            <a:schemeClr val="tx1"/>
                          </a:solidFill>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500" b="1" smtClean="0">
                          <a:solidFill>
                            <a:schemeClr val="tx1"/>
                          </a:solidFill>
                          <a:effectLst/>
                          <a:latin typeface="Times New Roman" panose="02020603050405020304" pitchFamily="18" charset="0"/>
                          <a:cs typeface="Times New Roman" panose="02020603050405020304" pitchFamily="18" charset="0"/>
                        </a:rPr>
                        <a:t> có sáng tạo</a:t>
                      </a:r>
                    </a:p>
                  </a:txBody>
                  <a:tcPr marL="68580" marR="68580" marT="0" marB="0"/>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6643024"/>
                  </a:ext>
                </a:extLst>
              </a:tr>
              <a:tr h="429449">
                <a:tc vMerge="1">
                  <a:txBody>
                    <a:bodyPr/>
                    <a:lstStyle/>
                    <a:p>
                      <a:endParaRPr lang="en-US"/>
                    </a:p>
                  </a:txBody>
                  <a:tcPr/>
                </a:tc>
                <a:tc>
                  <a:txBody>
                    <a:bodyPr/>
                    <a:lstStyle/>
                    <a:p>
                      <a:pPr marL="0" marR="0" algn="l">
                        <a:lnSpc>
                          <a:spcPct val="110000"/>
                        </a:lnSpc>
                        <a:spcBef>
                          <a:spcPts val="0"/>
                        </a:spcBef>
                        <a:spcAft>
                          <a:spcPts val="0"/>
                        </a:spcAft>
                      </a:pPr>
                      <a:r>
                        <a:rPr lang="vi-VN" sz="2500" b="1" smtClean="0">
                          <a:solidFill>
                            <a:schemeClr val="tx1"/>
                          </a:solidFill>
                          <a:effectLst/>
                          <a:latin typeface="Times New Roman" panose="02020603050405020304" pitchFamily="18" charset="0"/>
                          <a:cs typeface="Times New Roman" panose="02020603050405020304" pitchFamily="18" charset="0"/>
                        </a:rPr>
                        <a:t>2</a:t>
                      </a:r>
                      <a:r>
                        <a:rPr lang="vi-VN" sz="2500" b="1">
                          <a:solidFill>
                            <a:schemeClr val="tx1"/>
                          </a:solidFill>
                          <a:effectLst/>
                          <a:latin typeface="Times New Roman" panose="02020603050405020304" pitchFamily="18" charset="0"/>
                          <a:cs typeface="Times New Roman" panose="02020603050405020304" pitchFamily="18" charset="0"/>
                        </a:rPr>
                        <a:t>. Nêu được bài học từ câu </a:t>
                      </a:r>
                      <a:r>
                        <a:rPr lang="vi-VN" sz="2500" b="1" smtClean="0">
                          <a:solidFill>
                            <a:schemeClr val="tx1"/>
                          </a:solidFill>
                          <a:effectLst/>
                          <a:latin typeface="Times New Roman" panose="02020603050405020304" pitchFamily="18" charset="0"/>
                          <a:cs typeface="Times New Roman" panose="02020603050405020304" pitchFamily="18" charset="0"/>
                        </a:rPr>
                        <a:t>chuyện</a:t>
                      </a:r>
                      <a:endParaRPr lang="en-US" sz="2500" b="1">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48674037"/>
                  </a:ext>
                </a:extLst>
              </a:tr>
              <a:tr h="1128821">
                <a:tc rowSpan="3">
                  <a:txBody>
                    <a:bodyPr/>
                    <a:lstStyle/>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 </a:t>
                      </a:r>
                      <a:endParaRPr lang="en-US" sz="260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CÁCH </a:t>
                      </a:r>
                      <a:endParaRPr lang="en-US" sz="260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TRÌNH BÀY</a:t>
                      </a:r>
                      <a:endParaRPr lang="en-US" sz="260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a:solidFill>
                            <a:srgbClr val="0000FF"/>
                          </a:solidFill>
                          <a:effectLst/>
                          <a:latin typeface="Times New Roman" panose="02020603050405020304" pitchFamily="18" charset="0"/>
                          <a:cs typeface="Times New Roman" panose="02020603050405020304" pitchFamily="18" charset="0"/>
                        </a:rPr>
                        <a:t> BÀI NÓI</a:t>
                      </a:r>
                      <a:endParaRPr lang="en-US" sz="2600" b="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l">
                        <a:lnSpc>
                          <a:spcPct val="110000"/>
                        </a:lnSpc>
                        <a:spcBef>
                          <a:spcPts val="0"/>
                        </a:spcBef>
                        <a:spcAft>
                          <a:spcPts val="0"/>
                        </a:spcAft>
                      </a:pPr>
                      <a:r>
                        <a:rPr lang="vi-VN" sz="2500" b="1" smtClean="0">
                          <a:solidFill>
                            <a:schemeClr val="tx1"/>
                          </a:solidFill>
                          <a:effectLst/>
                          <a:latin typeface="Times New Roman" panose="02020603050405020304" pitchFamily="18" charset="0"/>
                          <a:cs typeface="Times New Roman" panose="02020603050405020304" pitchFamily="18" charset="0"/>
                        </a:rPr>
                        <a:t>3</a:t>
                      </a:r>
                      <a:r>
                        <a:rPr lang="vi-VN" sz="2500" b="1">
                          <a:solidFill>
                            <a:schemeClr val="tx1"/>
                          </a:solidFill>
                          <a:effectLst/>
                          <a:latin typeface="Times New Roman" panose="02020603050405020304" pitchFamily="18" charset="0"/>
                          <a:cs typeface="Times New Roman" panose="02020603050405020304" pitchFamily="18" charset="0"/>
                        </a:rPr>
                        <a:t>. Sử dụng ngôi thứ nhất</a:t>
                      </a:r>
                      <a:r>
                        <a:rPr lang="en-US" sz="2500" b="1">
                          <a:solidFill>
                            <a:schemeClr val="tx1"/>
                          </a:solidFill>
                          <a:effectLst/>
                          <a:latin typeface="Times New Roman" panose="02020603050405020304" pitchFamily="18" charset="0"/>
                          <a:cs typeface="Times New Roman" panose="02020603050405020304" pitchFamily="18" charset="0"/>
                        </a:rPr>
                        <a:t>; </a:t>
                      </a:r>
                      <a:r>
                        <a:rPr lang="vi-VN" sz="2500" b="1">
                          <a:solidFill>
                            <a:schemeClr val="tx1"/>
                          </a:solidFill>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500" b="1" smtClean="0">
                          <a:solidFill>
                            <a:schemeClr val="tx1"/>
                          </a:solidFill>
                          <a:effectLst/>
                          <a:latin typeface="Times New Roman" panose="02020603050405020304" pitchFamily="18" charset="0"/>
                          <a:cs typeface="Times New Roman" panose="02020603050405020304" pitchFamily="18" charset="0"/>
                        </a:rPr>
                        <a:t>)</a:t>
                      </a:r>
                      <a:endParaRPr lang="en-US" sz="2500" b="1">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8739031"/>
                  </a:ext>
                </a:extLst>
              </a:tr>
              <a:tr h="743239">
                <a:tc vMerge="1">
                  <a:txBody>
                    <a:bodyPr/>
                    <a:lstStyle/>
                    <a:p>
                      <a:endParaRPr lang="en-US"/>
                    </a:p>
                  </a:txBody>
                  <a:tcPr/>
                </a:tc>
                <a:tc>
                  <a:txBody>
                    <a:bodyPr/>
                    <a:lstStyle/>
                    <a:p>
                      <a:pPr marL="0" marR="0" algn="l">
                        <a:lnSpc>
                          <a:spcPct val="110000"/>
                        </a:lnSpc>
                        <a:spcBef>
                          <a:spcPts val="0"/>
                        </a:spcBef>
                        <a:spcAft>
                          <a:spcPts val="0"/>
                        </a:spcAft>
                      </a:pPr>
                      <a:r>
                        <a:rPr lang="vi-VN" sz="2500" b="1" smtClean="0">
                          <a:solidFill>
                            <a:schemeClr val="tx1"/>
                          </a:solidFill>
                          <a:effectLst/>
                          <a:latin typeface="Times New Roman" panose="02020603050405020304" pitchFamily="18" charset="0"/>
                          <a:cs typeface="Times New Roman" panose="02020603050405020304" pitchFamily="18" charset="0"/>
                        </a:rPr>
                        <a:t>4.Tác </a:t>
                      </a:r>
                      <a:r>
                        <a:rPr lang="vi-VN" sz="2500" b="1">
                          <a:solidFill>
                            <a:schemeClr val="tx1"/>
                          </a:solidFill>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500" b="1" smtClean="0">
                          <a:solidFill>
                            <a:schemeClr val="tx1"/>
                          </a:solidFill>
                          <a:effectLst/>
                          <a:latin typeface="Times New Roman" panose="02020603050405020304" pitchFamily="18" charset="0"/>
                          <a:cs typeface="Times New Roman" panose="02020603050405020304" pitchFamily="18" charset="0"/>
                        </a:rPr>
                        <a:t>thể</a:t>
                      </a:r>
                      <a:endParaRPr lang="en-US" sz="2500" b="1">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42142675"/>
                  </a:ext>
                </a:extLst>
              </a:tr>
              <a:tr h="743239">
                <a:tc vMerge="1">
                  <a:txBody>
                    <a:bodyPr/>
                    <a:lstStyle/>
                    <a:p>
                      <a:endParaRPr lang="en-US"/>
                    </a:p>
                  </a:txBody>
                  <a:tcPr/>
                </a:tc>
                <a:tc>
                  <a:txBody>
                    <a:bodyPr/>
                    <a:lstStyle/>
                    <a:p>
                      <a:pPr marL="0" marR="0" algn="l">
                        <a:lnSpc>
                          <a:spcPct val="110000"/>
                        </a:lnSpc>
                        <a:spcBef>
                          <a:spcPts val="0"/>
                        </a:spcBef>
                        <a:spcAft>
                          <a:spcPts val="0"/>
                        </a:spcAft>
                      </a:pPr>
                      <a:r>
                        <a:rPr lang="vi-VN" sz="2500" b="1" smtClean="0">
                          <a:solidFill>
                            <a:schemeClr val="tx1"/>
                          </a:solidFill>
                          <a:effectLst/>
                          <a:latin typeface="Times New Roman" panose="02020603050405020304" pitchFamily="18" charset="0"/>
                          <a:cs typeface="Times New Roman" panose="02020603050405020304" pitchFamily="18" charset="0"/>
                        </a:rPr>
                        <a:t>5</a:t>
                      </a:r>
                      <a:r>
                        <a:rPr lang="vi-VN" sz="2500" b="1">
                          <a:solidFill>
                            <a:schemeClr val="tx1"/>
                          </a:solidFill>
                          <a:effectLst/>
                          <a:latin typeface="Times New Roman" panose="02020603050405020304" pitchFamily="18" charset="0"/>
                          <a:cs typeface="Times New Roman" panose="02020603050405020304" pitchFamily="18" charset="0"/>
                        </a:rPr>
                        <a:t>. Giọng kể </a:t>
                      </a:r>
                      <a:r>
                        <a:rPr lang="en-US" sz="2500" b="1">
                          <a:solidFill>
                            <a:schemeClr val="tx1"/>
                          </a:solidFill>
                          <a:effectLst/>
                          <a:latin typeface="Times New Roman" panose="02020603050405020304" pitchFamily="18" charset="0"/>
                          <a:cs typeface="Times New Roman" panose="02020603050405020304" pitchFamily="18" charset="0"/>
                        </a:rPr>
                        <a:t>truyền cảm, </a:t>
                      </a:r>
                      <a:r>
                        <a:rPr lang="vi-VN" sz="2500" b="1">
                          <a:solidFill>
                            <a:schemeClr val="tx1"/>
                          </a:solidFill>
                          <a:effectLst/>
                          <a:latin typeface="Times New Roman" panose="02020603050405020304" pitchFamily="18" charset="0"/>
                          <a:cs typeface="Times New Roman" panose="02020603050405020304" pitchFamily="18" charset="0"/>
                        </a:rPr>
                        <a:t>điều chỉnh tốc độ, âm lượng nói vừa </a:t>
                      </a:r>
                      <a:r>
                        <a:rPr lang="vi-VN" sz="2500" b="1" smtClean="0">
                          <a:solidFill>
                            <a:schemeClr val="tx1"/>
                          </a:solidFill>
                          <a:effectLst/>
                          <a:latin typeface="Times New Roman" panose="02020603050405020304" pitchFamily="18" charset="0"/>
                          <a:cs typeface="Times New Roman" panose="02020603050405020304" pitchFamily="18" charset="0"/>
                        </a:rPr>
                        <a:t>đủ</a:t>
                      </a:r>
                      <a:endParaRPr lang="en-US" sz="2500" b="1">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just">
                        <a:lnSpc>
                          <a:spcPct val="110000"/>
                        </a:lnSpc>
                        <a:spcBef>
                          <a:spcPts val="0"/>
                        </a:spcBef>
                        <a:spcAft>
                          <a:spcPts val="0"/>
                        </a:spcAft>
                      </a:pPr>
                      <a:r>
                        <a:rPr lang="vi-VN" sz="2100" b="1">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0477510"/>
                  </a:ext>
                </a:extLst>
              </a:tr>
            </a:tbl>
          </a:graphicData>
        </a:graphic>
      </p:graphicFrame>
      <p:sp>
        <p:nvSpPr>
          <p:cNvPr id="51" name="TextBox 50"/>
          <p:cNvSpPr txBox="1"/>
          <p:nvPr/>
        </p:nvSpPr>
        <p:spPr>
          <a:xfrm>
            <a:off x="128322" y="103961"/>
            <a:ext cx="11520387" cy="954107"/>
          </a:xfrm>
          <a:prstGeom prst="rect">
            <a:avLst/>
          </a:prstGeom>
          <a:noFill/>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BẢNG ĐÁNH GIÁ</a:t>
            </a:r>
          </a:p>
          <a:p>
            <a:pPr algn="ctr"/>
            <a:r>
              <a:rPr lang="en-US" sz="2800" b="1" smtClean="0">
                <a:latin typeface="Times New Roman" panose="02020603050405020304" pitchFamily="18" charset="0"/>
                <a:cs typeface="Times New Roman" panose="02020603050405020304" pitchFamily="18" charset="0"/>
              </a:rPr>
              <a:t>Chia </a:t>
            </a:r>
            <a:r>
              <a:rPr lang="en-US" sz="2800" b="1">
                <a:latin typeface="Times New Roman" panose="02020603050405020304" pitchFamily="18" charset="0"/>
                <a:cs typeface="Times New Roman" panose="02020603050405020304" pitchFamily="18" charset="0"/>
              </a:rPr>
              <a:t>sẻ một trải nghiệm về nơi em sống hoặc từng đến</a:t>
            </a:r>
            <a:r>
              <a:rPr lang="en-US" sz="2800" b="1" smtClean="0">
                <a:solidFill>
                  <a:srgbClr val="0000FF"/>
                </a:solidFill>
                <a:latin typeface="Times New Roman" panose="02020603050405020304" pitchFamily="18" charset="0"/>
                <a:cs typeface="Times New Roman" panose="02020603050405020304" pitchFamily="18" charset="0"/>
              </a:rPr>
              <a:t> </a:t>
            </a:r>
            <a:endParaRPr 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3747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5">
            <a:extLst>
              <a:ext uri="{28A0092B-C50C-407E-A947-70E740481C1C}">
                <a14:useLocalDpi xmlns:a14="http://schemas.microsoft.com/office/drawing/2010/main" val="0"/>
              </a:ext>
            </a:extLst>
          </a:blip>
          <a:srcRect t="52213"/>
          <a:stretch>
            <a:fillRect/>
          </a:stretch>
        </p:blipFill>
        <p:spPr>
          <a:xfrm>
            <a:off x="0" y="6122538"/>
            <a:ext cx="12192000" cy="735462"/>
          </a:xfrm>
          <a:prstGeom prst="rect">
            <a:avLst/>
          </a:prstGeom>
        </p:spPr>
      </p:pic>
      <p:sp>
        <p:nvSpPr>
          <p:cNvPr id="20" name="矩形: 圆角 13">
            <a:extLst>
              <a:ext uri="{FF2B5EF4-FFF2-40B4-BE49-F238E27FC236}">
                <a16:creationId xmlns:a16="http://schemas.microsoft.com/office/drawing/2014/main" id="{5FF62CA1-0A00-0B4D-9222-DBF50764B5E8}"/>
              </a:ext>
            </a:extLst>
          </p:cNvPr>
          <p:cNvSpPr/>
          <p:nvPr/>
        </p:nvSpPr>
        <p:spPr>
          <a:xfrm>
            <a:off x="1354034" y="3061104"/>
            <a:ext cx="8261914"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sp>
        <p:nvSpPr>
          <p:cNvPr id="34" name="矩形: 圆角 16">
            <a:extLst>
              <a:ext uri="{FF2B5EF4-FFF2-40B4-BE49-F238E27FC236}">
                <a16:creationId xmlns:a16="http://schemas.microsoft.com/office/drawing/2014/main" id="{5AAD5094-83C4-4C4F-A785-EC1727F5AAC9}"/>
              </a:ext>
            </a:extLst>
          </p:cNvPr>
          <p:cNvSpPr/>
          <p:nvPr/>
        </p:nvSpPr>
        <p:spPr>
          <a:xfrm>
            <a:off x="1343853" y="4818044"/>
            <a:ext cx="8275011"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36" name="组合 22">
            <a:extLst>
              <a:ext uri="{FF2B5EF4-FFF2-40B4-BE49-F238E27FC236}">
                <a16:creationId xmlns:a16="http://schemas.microsoft.com/office/drawing/2014/main" id="{16D13040-6D29-F74D-A8CB-1DF1807F80F1}"/>
              </a:ext>
            </a:extLst>
          </p:cNvPr>
          <p:cNvGrpSpPr/>
          <p:nvPr/>
        </p:nvGrpSpPr>
        <p:grpSpPr>
          <a:xfrm>
            <a:off x="203397" y="2894107"/>
            <a:ext cx="1546121" cy="1553496"/>
            <a:chOff x="5508970" y="3147460"/>
            <a:chExt cx="1546121" cy="1553496"/>
          </a:xfrm>
        </p:grpSpPr>
        <p:pic>
          <p:nvPicPr>
            <p:cNvPr id="37" name="图片 18">
              <a:extLst>
                <a:ext uri="{FF2B5EF4-FFF2-40B4-BE49-F238E27FC236}">
                  <a16:creationId xmlns:a16="http://schemas.microsoft.com/office/drawing/2014/main" id="{09CC9206-2A74-1947-AE91-106AE628778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2021" t="23265" b="28528"/>
            <a:stretch>
              <a:fillRect/>
            </a:stretch>
          </p:blipFill>
          <p:spPr>
            <a:xfrm>
              <a:off x="5508970" y="3147460"/>
              <a:ext cx="1546121" cy="1553496"/>
            </a:xfrm>
            <a:prstGeom prst="rect">
              <a:avLst/>
            </a:prstGeom>
          </p:spPr>
        </p:pic>
        <p:sp>
          <p:nvSpPr>
            <p:cNvPr id="38" name="文本框 20">
              <a:extLst>
                <a:ext uri="{FF2B5EF4-FFF2-40B4-BE49-F238E27FC236}">
                  <a16:creationId xmlns:a16="http://schemas.microsoft.com/office/drawing/2014/main" id="{FF717ED3-978B-9C40-8002-FD016C27C8CF}"/>
                </a:ext>
              </a:extLst>
            </p:cNvPr>
            <p:cNvSpPr txBox="1"/>
            <p:nvPr/>
          </p:nvSpPr>
          <p:spPr>
            <a:xfrm>
              <a:off x="5944275" y="3689182"/>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02</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grpSp>
        <p:nvGrpSpPr>
          <p:cNvPr id="39" name="组合 23">
            <a:extLst>
              <a:ext uri="{FF2B5EF4-FFF2-40B4-BE49-F238E27FC236}">
                <a16:creationId xmlns:a16="http://schemas.microsoft.com/office/drawing/2014/main" id="{CE248815-8A67-294D-AFFA-77764A0FDE8D}"/>
              </a:ext>
            </a:extLst>
          </p:cNvPr>
          <p:cNvGrpSpPr/>
          <p:nvPr/>
        </p:nvGrpSpPr>
        <p:grpSpPr>
          <a:xfrm>
            <a:off x="268074" y="4770526"/>
            <a:ext cx="1546121" cy="1553496"/>
            <a:chOff x="5546560" y="4533634"/>
            <a:chExt cx="1546121" cy="1553496"/>
          </a:xfrm>
        </p:grpSpPr>
        <p:pic>
          <p:nvPicPr>
            <p:cNvPr id="40" name="图片 19">
              <a:extLst>
                <a:ext uri="{FF2B5EF4-FFF2-40B4-BE49-F238E27FC236}">
                  <a16:creationId xmlns:a16="http://schemas.microsoft.com/office/drawing/2014/main" id="{BB2D41FC-91BD-9642-BA89-F5945ECED5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2021" t="23265" b="28528"/>
            <a:stretch>
              <a:fillRect/>
            </a:stretch>
          </p:blipFill>
          <p:spPr>
            <a:xfrm>
              <a:off x="5546560" y="4533634"/>
              <a:ext cx="1546121" cy="1553496"/>
            </a:xfrm>
            <a:prstGeom prst="rect">
              <a:avLst/>
            </a:prstGeom>
          </p:spPr>
        </p:pic>
        <p:sp>
          <p:nvSpPr>
            <p:cNvPr id="41" name="文本框 21">
              <a:extLst>
                <a:ext uri="{FF2B5EF4-FFF2-40B4-BE49-F238E27FC236}">
                  <a16:creationId xmlns:a16="http://schemas.microsoft.com/office/drawing/2014/main" id="{39A8BB9E-1D53-E04F-9F47-9116A8B0E0A6}"/>
                </a:ext>
              </a:extLst>
            </p:cNvPr>
            <p:cNvSpPr txBox="1"/>
            <p:nvPr/>
          </p:nvSpPr>
          <p:spPr>
            <a:xfrm>
              <a:off x="5989009" y="5067634"/>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03</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sp>
        <p:nvSpPr>
          <p:cNvPr id="49" name="矩形: 圆角 13">
            <a:extLst>
              <a:ext uri="{FF2B5EF4-FFF2-40B4-BE49-F238E27FC236}">
                <a16:creationId xmlns:a16="http://schemas.microsoft.com/office/drawing/2014/main" id="{CE82F964-0A66-344B-8990-4A5090233BBF}"/>
              </a:ext>
            </a:extLst>
          </p:cNvPr>
          <p:cNvSpPr/>
          <p:nvPr/>
        </p:nvSpPr>
        <p:spPr>
          <a:xfrm>
            <a:off x="1310363" y="1306610"/>
            <a:ext cx="8341990"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51" name="组合 22">
            <a:extLst>
              <a:ext uri="{FF2B5EF4-FFF2-40B4-BE49-F238E27FC236}">
                <a16:creationId xmlns:a16="http://schemas.microsoft.com/office/drawing/2014/main" id="{CB2F5564-1427-6B47-AC4F-4D642A4E200C}"/>
              </a:ext>
            </a:extLst>
          </p:cNvPr>
          <p:cNvGrpSpPr/>
          <p:nvPr/>
        </p:nvGrpSpPr>
        <p:grpSpPr>
          <a:xfrm>
            <a:off x="193627" y="1254771"/>
            <a:ext cx="1546121" cy="1553496"/>
            <a:chOff x="5601542" y="2483063"/>
            <a:chExt cx="1546121" cy="1553496"/>
          </a:xfrm>
        </p:grpSpPr>
        <p:pic>
          <p:nvPicPr>
            <p:cNvPr id="52" name="图片 18">
              <a:extLst>
                <a:ext uri="{FF2B5EF4-FFF2-40B4-BE49-F238E27FC236}">
                  <a16:creationId xmlns:a16="http://schemas.microsoft.com/office/drawing/2014/main" id="{FE289414-6EF4-6046-A171-BC173F73C40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2021" t="23265" b="28528"/>
            <a:stretch>
              <a:fillRect/>
            </a:stretch>
          </p:blipFill>
          <p:spPr>
            <a:xfrm>
              <a:off x="5601542" y="2483063"/>
              <a:ext cx="1546121" cy="1553496"/>
            </a:xfrm>
            <a:prstGeom prst="rect">
              <a:avLst/>
            </a:prstGeom>
          </p:spPr>
        </p:pic>
        <p:sp>
          <p:nvSpPr>
            <p:cNvPr id="53" name="文本框 20">
              <a:extLst>
                <a:ext uri="{FF2B5EF4-FFF2-40B4-BE49-F238E27FC236}">
                  <a16:creationId xmlns:a16="http://schemas.microsoft.com/office/drawing/2014/main" id="{5DB254CB-EDED-C74E-9894-F5EF3C16696D}"/>
                </a:ext>
              </a:extLst>
            </p:cNvPr>
            <p:cNvSpPr txBox="1"/>
            <p:nvPr/>
          </p:nvSpPr>
          <p:spPr>
            <a:xfrm>
              <a:off x="5952586" y="3016371"/>
              <a:ext cx="1103672" cy="646331"/>
            </a:xfrm>
            <a:prstGeom prst="rect">
              <a:avLst/>
            </a:prstGeom>
            <a:noFill/>
          </p:spPr>
          <p:txBody>
            <a:bodyPr wrap="square" rtlCol="0">
              <a:spAutoFit/>
            </a:bodyPr>
            <a:lstStyle/>
            <a:p>
              <a:r>
                <a:rPr lang="en-US" altLang="zh-CN" sz="3600" b="1" dirty="0">
                  <a:latin typeface="Times New Roman" panose="02020603050405020304" pitchFamily="18" charset="0"/>
                  <a:ea typeface="方正黑体简体" panose="03000509000000000000" pitchFamily="65" charset="-122"/>
                  <a:cs typeface="Times New Roman" panose="02020603050405020304" pitchFamily="18" charset="0"/>
                  <a:sym typeface="+mn-lt"/>
                </a:rPr>
                <a:t>01</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pic>
        <p:nvPicPr>
          <p:cNvPr id="54" name="图片 27">
            <a:extLst>
              <a:ext uri="{FF2B5EF4-FFF2-40B4-BE49-F238E27FC236}">
                <a16:creationId xmlns:a16="http://schemas.microsoft.com/office/drawing/2014/main" id="{9E2556F2-6CD7-D942-B0BF-DB1F3D65BA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9736"/>
          <a:stretch/>
        </p:blipFill>
        <p:spPr>
          <a:xfrm>
            <a:off x="8731044" y="4345949"/>
            <a:ext cx="3514907" cy="2511734"/>
          </a:xfrm>
          <a:prstGeom prst="rect">
            <a:avLst/>
          </a:prstGeom>
        </p:spPr>
      </p:pic>
      <p:sp>
        <p:nvSpPr>
          <p:cNvPr id="21" name="Rectangle 20"/>
          <p:cNvSpPr/>
          <p:nvPr/>
        </p:nvSpPr>
        <p:spPr>
          <a:xfrm>
            <a:off x="4384411" y="1335543"/>
            <a:ext cx="3198977"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NỘI DUNG</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4384411" y="3088636"/>
            <a:ext cx="2934227"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YÊU CẦU</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4300458" y="4949914"/>
            <a:ext cx="3589496"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THỜI GIAN </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193627" y="140935"/>
            <a:ext cx="11956974" cy="1200329"/>
          </a:xfrm>
          <a:prstGeom prst="rect">
            <a:avLst/>
          </a:prstGeom>
        </p:spPr>
        <p:txBody>
          <a:bodyPr wrap="square">
            <a:spAutoFit/>
          </a:bodyPr>
          <a:lstStyle/>
          <a:p>
            <a:pPr lvl="0" algn="ctr" eaLnBrk="0" fontAlgn="base" hangingPunct="0">
              <a:spcBef>
                <a:spcPct val="0"/>
              </a:spcBef>
              <a:spcAft>
                <a:spcPct val="0"/>
              </a:spcAft>
            </a:pPr>
            <a:r>
              <a:rPr lang="en-US" alt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 ÁN HỌC TẬP </a:t>
            </a:r>
            <a:endParaRPr lang="en-US" altLang="en-US" sz="4400" dirty="0">
              <a:solidFill>
                <a:srgbClr val="FF0000"/>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a:t>
            </a:r>
            <a:r>
              <a:rPr lang="en-US" altLang="en-US" sz="28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KỂ </a:t>
            </a:r>
            <a:r>
              <a:rPr lang="en-US" altLang="en-US" sz="28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 MỘT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TRUYỆN CỔ TÍCH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BẰNG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NHÂN VẬT</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1470536" y="1710596"/>
            <a:ext cx="8145412" cy="1569660"/>
          </a:xfrm>
          <a:prstGeom prst="rect">
            <a:avLst/>
          </a:prstGeom>
        </p:spPr>
        <p:txBody>
          <a:bodyPr wrap="square">
            <a:spAutoFit/>
          </a:bodyPr>
          <a:lstStyle/>
          <a:p>
            <a:pPr lvl="0" algn="ct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lời</a:t>
            </a:r>
            <a:endParaRPr lang="en-US" sz="3200" dirty="0" smtClean="0">
              <a:latin typeface="Times New Roman" panose="02020603050405020304" pitchFamily="18" charset="0"/>
              <a:cs typeface="Times New Roman" panose="02020603050405020304" pitchFamily="18" charset="0"/>
            </a:endParaRPr>
          </a:p>
          <a:p>
            <a:pPr lvl="0" algn="ct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p>
          <a:p>
            <a:pPr algn="ct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343853" y="3383932"/>
            <a:ext cx="8021373" cy="1077218"/>
          </a:xfrm>
          <a:prstGeom prst="rect">
            <a:avLst/>
          </a:prstGeom>
        </p:spPr>
        <p:txBody>
          <a:bodyPr wrap="square">
            <a:spAutoFit/>
          </a:bodyPr>
          <a:lstStyle/>
          <a:p>
            <a:pPr lvl="0" algn="ctr">
              <a:defRPr/>
            </a:pP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lvl="0" algn="ctr">
              <a:defRPr/>
            </a:pP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3902919" y="5520774"/>
            <a:ext cx="6096000" cy="584775"/>
          </a:xfrm>
          <a:prstGeom prst="rect">
            <a:avLst/>
          </a:prstGeom>
        </p:spPr>
        <p:txBody>
          <a:bodyPr>
            <a:spAutoFit/>
          </a:bodyPr>
          <a:lstStyle/>
          <a:p>
            <a:pPr lvl="0">
              <a:defRPr/>
            </a:pPr>
            <a:r>
              <a:rPr lang="en-US" sz="3200" dirty="0" err="1">
                <a:latin typeface="Times New Roman" panose="02020603050405020304" pitchFamily="18" charset="0"/>
                <a:cs typeface="Times New Roman" panose="02020603050405020304" pitchFamily="18" charset="0"/>
              </a:rPr>
              <a:t>Tối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10 </a:t>
            </a:r>
            <a:r>
              <a:rPr lang="en-US" sz="3200" dirty="0" err="1">
                <a:latin typeface="Times New Roman" panose="02020603050405020304" pitchFamily="18" charset="0"/>
                <a:cs typeface="Times New Roman" panose="02020603050405020304" pitchFamily="18" charset="0"/>
              </a:rPr>
              <a:t>phút</a:t>
            </a:r>
            <a:r>
              <a:rPr lang="vi-VN"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đội</a:t>
            </a:r>
            <a:endParaRPr lang="en-US" sz="3200" dirty="0">
              <a:latin typeface="Times New Roman" panose="02020603050405020304" pitchFamily="18" charset="0"/>
              <a:cs typeface="Times New Roman" panose="02020603050405020304" pitchFamily="18" charset="0"/>
            </a:endParaRPr>
          </a:p>
        </p:txBody>
      </p:sp>
      <p:pic>
        <p:nvPicPr>
          <p:cNvPr id="2" name="CHƠI TRÒ CHƠI BẢNG TIÊU CHÍ">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2916805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5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3902">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3">
            <a:extLst>
              <a:ext uri="{28A0092B-C50C-407E-A947-70E740481C1C}">
                <a14:useLocalDpi xmlns:a14="http://schemas.microsoft.com/office/drawing/2010/main" val="0"/>
              </a:ext>
            </a:extLst>
          </a:blip>
          <a:srcRect t="52213"/>
          <a:stretch>
            <a:fillRect/>
          </a:stretch>
        </p:blipFill>
        <p:spPr>
          <a:xfrm>
            <a:off x="0" y="6122538"/>
            <a:ext cx="12192000" cy="735462"/>
          </a:xfrm>
          <a:prstGeom prst="rect">
            <a:avLst/>
          </a:prstGeom>
        </p:spPr>
      </p:pic>
      <p:sp>
        <p:nvSpPr>
          <p:cNvPr id="20" name="矩形: 圆角 13">
            <a:extLst>
              <a:ext uri="{FF2B5EF4-FFF2-40B4-BE49-F238E27FC236}">
                <a16:creationId xmlns:a16="http://schemas.microsoft.com/office/drawing/2014/main" id="{5FF62CA1-0A00-0B4D-9222-DBF50764B5E8}"/>
              </a:ext>
            </a:extLst>
          </p:cNvPr>
          <p:cNvSpPr/>
          <p:nvPr/>
        </p:nvSpPr>
        <p:spPr>
          <a:xfrm>
            <a:off x="1354034" y="3031608"/>
            <a:ext cx="8261914"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sp>
        <p:nvSpPr>
          <p:cNvPr id="34" name="矩形: 圆角 16">
            <a:extLst>
              <a:ext uri="{FF2B5EF4-FFF2-40B4-BE49-F238E27FC236}">
                <a16:creationId xmlns:a16="http://schemas.microsoft.com/office/drawing/2014/main" id="{5AAD5094-83C4-4C4F-A785-EC1727F5AAC9}"/>
              </a:ext>
            </a:extLst>
          </p:cNvPr>
          <p:cNvSpPr/>
          <p:nvPr/>
        </p:nvSpPr>
        <p:spPr>
          <a:xfrm>
            <a:off x="1343853" y="4818044"/>
            <a:ext cx="8275011"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36" name="组合 22">
            <a:extLst>
              <a:ext uri="{FF2B5EF4-FFF2-40B4-BE49-F238E27FC236}">
                <a16:creationId xmlns:a16="http://schemas.microsoft.com/office/drawing/2014/main" id="{16D13040-6D29-F74D-A8CB-1DF1807F80F1}"/>
              </a:ext>
            </a:extLst>
          </p:cNvPr>
          <p:cNvGrpSpPr/>
          <p:nvPr/>
        </p:nvGrpSpPr>
        <p:grpSpPr>
          <a:xfrm>
            <a:off x="167502" y="2894107"/>
            <a:ext cx="1546121" cy="1553496"/>
            <a:chOff x="5508970" y="3147460"/>
            <a:chExt cx="1546121" cy="1553496"/>
          </a:xfrm>
        </p:grpSpPr>
        <p:pic>
          <p:nvPicPr>
            <p:cNvPr id="37" name="图片 18">
              <a:extLst>
                <a:ext uri="{FF2B5EF4-FFF2-40B4-BE49-F238E27FC236}">
                  <a16:creationId xmlns:a16="http://schemas.microsoft.com/office/drawing/2014/main" id="{09CC9206-2A74-1947-AE91-106AE62877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508970" y="3147460"/>
              <a:ext cx="1546121" cy="1553496"/>
            </a:xfrm>
            <a:prstGeom prst="rect">
              <a:avLst/>
            </a:prstGeom>
          </p:spPr>
        </p:pic>
        <p:sp>
          <p:nvSpPr>
            <p:cNvPr id="38" name="文本框 20">
              <a:extLst>
                <a:ext uri="{FF2B5EF4-FFF2-40B4-BE49-F238E27FC236}">
                  <a16:creationId xmlns:a16="http://schemas.microsoft.com/office/drawing/2014/main" id="{FF717ED3-978B-9C40-8002-FD016C27C8CF}"/>
                </a:ext>
              </a:extLst>
            </p:cNvPr>
            <p:cNvSpPr txBox="1"/>
            <p:nvPr/>
          </p:nvSpPr>
          <p:spPr>
            <a:xfrm>
              <a:off x="5944275" y="3689182"/>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02</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grpSp>
        <p:nvGrpSpPr>
          <p:cNvPr id="39" name="组合 23">
            <a:extLst>
              <a:ext uri="{FF2B5EF4-FFF2-40B4-BE49-F238E27FC236}">
                <a16:creationId xmlns:a16="http://schemas.microsoft.com/office/drawing/2014/main" id="{CE248815-8A67-294D-AFFA-77764A0FDE8D}"/>
              </a:ext>
            </a:extLst>
          </p:cNvPr>
          <p:cNvGrpSpPr/>
          <p:nvPr/>
        </p:nvGrpSpPr>
        <p:grpSpPr>
          <a:xfrm>
            <a:off x="232179" y="4770526"/>
            <a:ext cx="1546121" cy="1553496"/>
            <a:chOff x="5546560" y="4533634"/>
            <a:chExt cx="1546121" cy="1553496"/>
          </a:xfrm>
        </p:grpSpPr>
        <p:pic>
          <p:nvPicPr>
            <p:cNvPr id="40" name="图片 19">
              <a:extLst>
                <a:ext uri="{FF2B5EF4-FFF2-40B4-BE49-F238E27FC236}">
                  <a16:creationId xmlns:a16="http://schemas.microsoft.com/office/drawing/2014/main" id="{BB2D41FC-91BD-9642-BA89-F5945ECED5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546560" y="4533634"/>
              <a:ext cx="1546121" cy="1553496"/>
            </a:xfrm>
            <a:prstGeom prst="rect">
              <a:avLst/>
            </a:prstGeom>
          </p:spPr>
        </p:pic>
        <p:sp>
          <p:nvSpPr>
            <p:cNvPr id="41" name="文本框 21">
              <a:extLst>
                <a:ext uri="{FF2B5EF4-FFF2-40B4-BE49-F238E27FC236}">
                  <a16:creationId xmlns:a16="http://schemas.microsoft.com/office/drawing/2014/main" id="{39A8BB9E-1D53-E04F-9F47-9116A8B0E0A6}"/>
                </a:ext>
              </a:extLst>
            </p:cNvPr>
            <p:cNvSpPr txBox="1"/>
            <p:nvPr/>
          </p:nvSpPr>
          <p:spPr>
            <a:xfrm>
              <a:off x="5989009" y="5067634"/>
              <a:ext cx="1103672" cy="646331"/>
            </a:xfrm>
            <a:prstGeom prst="rect">
              <a:avLst/>
            </a:prstGeom>
            <a:noFill/>
          </p:spPr>
          <p:txBody>
            <a:bodyPr wrap="square" rtlCol="0">
              <a:spAutoFit/>
            </a:bodyPr>
            <a:lstStyle/>
            <a:p>
              <a:r>
                <a:rPr lang="en-US" altLang="zh-CN" sz="3600" b="1" smtClean="0">
                  <a:latin typeface="Times New Roman" panose="02020603050405020304" pitchFamily="18" charset="0"/>
                  <a:ea typeface="方正黑体简体" panose="03000509000000000000" pitchFamily="65" charset="-122"/>
                  <a:cs typeface="Times New Roman" panose="02020603050405020304" pitchFamily="18" charset="0"/>
                  <a:sym typeface="+mn-lt"/>
                </a:rPr>
                <a:t>03</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sp>
        <p:nvSpPr>
          <p:cNvPr id="49" name="矩形: 圆角 13">
            <a:extLst>
              <a:ext uri="{FF2B5EF4-FFF2-40B4-BE49-F238E27FC236}">
                <a16:creationId xmlns:a16="http://schemas.microsoft.com/office/drawing/2014/main" id="{CE82F964-0A66-344B-8990-4A5090233BBF}"/>
              </a:ext>
            </a:extLst>
          </p:cNvPr>
          <p:cNvSpPr/>
          <p:nvPr/>
        </p:nvSpPr>
        <p:spPr>
          <a:xfrm>
            <a:off x="1343854" y="1263095"/>
            <a:ext cx="8341990" cy="1553495"/>
          </a:xfrm>
          <a:prstGeom prst="roundRect">
            <a:avLst/>
          </a:prstGeom>
          <a:solidFill>
            <a:srgbClr val="FFFFFF"/>
          </a:solidFill>
          <a:ln w="57150">
            <a:solidFill>
              <a:srgbClr val="D0BA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方正黑体简体" panose="03000509000000000000" pitchFamily="65" charset="-122"/>
              <a:cs typeface="+mn-ea"/>
              <a:sym typeface="+mn-lt"/>
            </a:endParaRPr>
          </a:p>
        </p:txBody>
      </p:sp>
      <p:grpSp>
        <p:nvGrpSpPr>
          <p:cNvPr id="51" name="组合 22">
            <a:extLst>
              <a:ext uri="{FF2B5EF4-FFF2-40B4-BE49-F238E27FC236}">
                <a16:creationId xmlns:a16="http://schemas.microsoft.com/office/drawing/2014/main" id="{CB2F5564-1427-6B47-AC4F-4D642A4E200C}"/>
              </a:ext>
            </a:extLst>
          </p:cNvPr>
          <p:cNvGrpSpPr/>
          <p:nvPr/>
        </p:nvGrpSpPr>
        <p:grpSpPr>
          <a:xfrm>
            <a:off x="199130" y="1203889"/>
            <a:ext cx="1546121" cy="1553496"/>
            <a:chOff x="5601542" y="2483063"/>
            <a:chExt cx="1546121" cy="1553496"/>
          </a:xfrm>
        </p:grpSpPr>
        <p:pic>
          <p:nvPicPr>
            <p:cNvPr id="52" name="图片 18">
              <a:extLst>
                <a:ext uri="{FF2B5EF4-FFF2-40B4-BE49-F238E27FC236}">
                  <a16:creationId xmlns:a16="http://schemas.microsoft.com/office/drawing/2014/main" id="{FE289414-6EF4-6046-A171-BC173F73C4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021" t="23265" b="28528"/>
            <a:stretch>
              <a:fillRect/>
            </a:stretch>
          </p:blipFill>
          <p:spPr>
            <a:xfrm>
              <a:off x="5601542" y="2483063"/>
              <a:ext cx="1546121" cy="1553496"/>
            </a:xfrm>
            <a:prstGeom prst="rect">
              <a:avLst/>
            </a:prstGeom>
          </p:spPr>
        </p:pic>
        <p:sp>
          <p:nvSpPr>
            <p:cNvPr id="53" name="文本框 20">
              <a:extLst>
                <a:ext uri="{FF2B5EF4-FFF2-40B4-BE49-F238E27FC236}">
                  <a16:creationId xmlns:a16="http://schemas.microsoft.com/office/drawing/2014/main" id="{5DB254CB-EDED-C74E-9894-F5EF3C16696D}"/>
                </a:ext>
              </a:extLst>
            </p:cNvPr>
            <p:cNvSpPr txBox="1"/>
            <p:nvPr/>
          </p:nvSpPr>
          <p:spPr>
            <a:xfrm>
              <a:off x="5952586" y="3016371"/>
              <a:ext cx="1103672" cy="646331"/>
            </a:xfrm>
            <a:prstGeom prst="rect">
              <a:avLst/>
            </a:prstGeom>
            <a:noFill/>
          </p:spPr>
          <p:txBody>
            <a:bodyPr wrap="square" rtlCol="0">
              <a:spAutoFit/>
            </a:bodyPr>
            <a:lstStyle/>
            <a:p>
              <a:r>
                <a:rPr lang="en-US" altLang="zh-CN" sz="3600" b="1" dirty="0">
                  <a:latin typeface="Times New Roman" panose="02020603050405020304" pitchFamily="18" charset="0"/>
                  <a:ea typeface="方正黑体简体" panose="03000509000000000000" pitchFamily="65" charset="-122"/>
                  <a:cs typeface="Times New Roman" panose="02020603050405020304" pitchFamily="18" charset="0"/>
                  <a:sym typeface="+mn-lt"/>
                </a:rPr>
                <a:t>01</a:t>
              </a:r>
              <a:endParaRPr lang="zh-CN" altLang="en-US" sz="3600" b="1" dirty="0">
                <a:latin typeface="Times New Roman" panose="02020603050405020304" pitchFamily="18" charset="0"/>
                <a:ea typeface="方正黑体简体" panose="03000509000000000000" pitchFamily="65" charset="-122"/>
                <a:cs typeface="Times New Roman" panose="02020603050405020304" pitchFamily="18" charset="0"/>
                <a:sym typeface="+mn-lt"/>
              </a:endParaRPr>
            </a:p>
          </p:txBody>
        </p:sp>
      </p:grpSp>
      <p:pic>
        <p:nvPicPr>
          <p:cNvPr id="54" name="图片 27">
            <a:extLst>
              <a:ext uri="{FF2B5EF4-FFF2-40B4-BE49-F238E27FC236}">
                <a16:creationId xmlns:a16="http://schemas.microsoft.com/office/drawing/2014/main" id="{9E2556F2-6CD7-D942-B0BF-DB1F3D65BA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736"/>
          <a:stretch/>
        </p:blipFill>
        <p:spPr>
          <a:xfrm>
            <a:off x="8926242" y="4506672"/>
            <a:ext cx="3365709" cy="2351328"/>
          </a:xfrm>
          <a:prstGeom prst="rect">
            <a:avLst/>
          </a:prstGeom>
        </p:spPr>
      </p:pic>
      <p:sp>
        <p:nvSpPr>
          <p:cNvPr id="21" name="Rectangle 20"/>
          <p:cNvSpPr/>
          <p:nvPr/>
        </p:nvSpPr>
        <p:spPr>
          <a:xfrm>
            <a:off x="4007231" y="1304791"/>
            <a:ext cx="2948254"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NỘI DUNG</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2" name="Rectangle 21"/>
          <p:cNvSpPr/>
          <p:nvPr/>
        </p:nvSpPr>
        <p:spPr>
          <a:xfrm>
            <a:off x="4058378" y="3067670"/>
            <a:ext cx="2704254"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YÊU CẦU</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23" name="Rectangle 22"/>
          <p:cNvSpPr/>
          <p:nvPr/>
        </p:nvSpPr>
        <p:spPr>
          <a:xfrm>
            <a:off x="3827275" y="4999754"/>
            <a:ext cx="3308166" cy="523220"/>
          </a:xfrm>
          <a:prstGeom prst="rect">
            <a:avLst/>
          </a:prstGeom>
        </p:spPr>
        <p:txBody>
          <a:bodyPr wrap="square">
            <a:spAutoFit/>
          </a:bodyPr>
          <a:lstStyle/>
          <a:p>
            <a:r>
              <a:rPr lang="en-US" sz="2800" b="1" smtClean="0">
                <a:solidFill>
                  <a:srgbClr val="FF0000"/>
                </a:solidFill>
                <a:latin typeface="Times New Roman" panose="02020603050405020304" pitchFamily="18" charset="0"/>
                <a:cs typeface="Times New Roman" panose="02020603050405020304" pitchFamily="18" charset="0"/>
              </a:rPr>
              <a:t>THỜI GIAN </a:t>
            </a:r>
            <a:endParaRPr lang="vi-VN" sz="2800" b="1" i="0" dirty="0">
              <a:solidFill>
                <a:srgbClr val="FF0000"/>
              </a:soli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263766" y="44251"/>
            <a:ext cx="11956974" cy="1200329"/>
          </a:xfrm>
          <a:prstGeom prst="rect">
            <a:avLst/>
          </a:prstGeom>
        </p:spPr>
        <p:txBody>
          <a:bodyPr wrap="square">
            <a:spAutoFit/>
          </a:bodyPr>
          <a:lstStyle/>
          <a:p>
            <a:pPr lvl="0" algn="ctr" eaLnBrk="0" fontAlgn="base" hangingPunct="0">
              <a:spcBef>
                <a:spcPct val="0"/>
              </a:spcBef>
              <a:spcAft>
                <a:spcPct val="0"/>
              </a:spcAft>
            </a:pPr>
            <a:r>
              <a:rPr lang="en-US" altLang="en-US" sz="4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 ÁN HỌC TẬP </a:t>
            </a:r>
            <a:endParaRPr lang="en-US" altLang="en-US" sz="4400" dirty="0">
              <a:solidFill>
                <a:srgbClr val="FF0000"/>
              </a:solidFill>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TIẾT 96: KỂ </a:t>
            </a:r>
            <a:r>
              <a:rPr lang="en-US" altLang="en-US" sz="28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 </a:t>
            </a:r>
            <a:r>
              <a:rPr lang="en-US" altLang="en-US" sz="2800" b="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TRUYỆN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CỔ TÍCH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BẰNG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LỜI </a:t>
            </a:r>
            <a:r>
              <a:rPr lang="en-US" alt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 </a:t>
            </a:r>
            <a:r>
              <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NHÂN VẬT</a:t>
            </a:r>
            <a:endParaRPr lang="en-US" altLang="en-US" sz="28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1470535" y="1710596"/>
            <a:ext cx="7879941" cy="1077218"/>
          </a:xfrm>
          <a:prstGeom prst="rect">
            <a:avLst/>
          </a:prstGeom>
        </p:spPr>
        <p:txBody>
          <a:bodyPr wrap="square">
            <a:spAutoFit/>
          </a:bodyPr>
          <a:lstStyle/>
          <a:p>
            <a:pPr lvl="0" algn="ct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lời</a:t>
            </a:r>
            <a:r>
              <a:rPr lang="en-US" sz="3200">
                <a:latin typeface="Times New Roman" panose="02020603050405020304" pitchFamily="18" charset="0"/>
                <a:cs typeface="Times New Roman" panose="02020603050405020304" pitchFamily="18" charset="0"/>
              </a:rPr>
              <a:t> </a:t>
            </a:r>
            <a:endParaRPr lang="en-US" sz="3200" smtClean="0">
              <a:latin typeface="Times New Roman" panose="02020603050405020304" pitchFamily="18" charset="0"/>
              <a:cs typeface="Times New Roman" panose="02020603050405020304" pitchFamily="18" charset="0"/>
            </a:endParaRPr>
          </a:p>
          <a:p>
            <a:pPr lvl="0" algn="ctr"/>
            <a:r>
              <a:rPr lang="en-US" sz="3200" smtClean="0">
                <a:latin typeface="Times New Roman" panose="02020603050405020304" pitchFamily="18" charset="0"/>
                <a:cs typeface="Times New Roman" panose="02020603050405020304" pitchFamily="18" charset="0"/>
              </a:rPr>
              <a:t> một nhân vật </a:t>
            </a:r>
            <a:endParaRPr lang="en-US"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1343854" y="3383932"/>
            <a:ext cx="8006622" cy="1077218"/>
          </a:xfrm>
          <a:prstGeom prst="rect">
            <a:avLst/>
          </a:prstGeom>
        </p:spPr>
        <p:txBody>
          <a:bodyPr wrap="square">
            <a:spAutoFit/>
          </a:bodyPr>
          <a:lstStyle/>
          <a:p>
            <a:pPr lvl="0" algn="ctr">
              <a:defRPr/>
            </a:pP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tạo</a:t>
            </a:r>
            <a:r>
              <a:rPr lang="en-US" sz="3200" dirty="0">
                <a:latin typeface="Times New Roman" panose="02020603050405020304" pitchFamily="18" charset="0"/>
                <a:cs typeface="Times New Roman" panose="02020603050405020304" pitchFamily="18" charset="0"/>
              </a:rPr>
              <a:t>, </a:t>
            </a:r>
            <a:endParaRPr lang="en-US" sz="3200" dirty="0" smtClean="0">
              <a:latin typeface="Times New Roman" panose="02020603050405020304" pitchFamily="18" charset="0"/>
              <a:cs typeface="Times New Roman" panose="02020603050405020304" pitchFamily="18" charset="0"/>
            </a:endParaRPr>
          </a:p>
          <a:p>
            <a:pPr lvl="0" algn="ctr">
              <a:defRPr/>
            </a:pP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3254476" y="5541958"/>
            <a:ext cx="6096000" cy="584775"/>
          </a:xfrm>
          <a:prstGeom prst="rect">
            <a:avLst/>
          </a:prstGeom>
        </p:spPr>
        <p:txBody>
          <a:bodyPr>
            <a:spAutoFit/>
          </a:bodyPr>
          <a:lstStyle/>
          <a:p>
            <a:pPr lvl="0">
              <a:defRPr/>
            </a:pPr>
            <a:r>
              <a:rPr lang="en-US" sz="3200" dirty="0" err="1">
                <a:latin typeface="Times New Roman" panose="02020603050405020304" pitchFamily="18" charset="0"/>
                <a:cs typeface="Times New Roman" panose="02020603050405020304" pitchFamily="18" charset="0"/>
              </a:rPr>
              <a:t>Tối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10 </a:t>
            </a:r>
            <a:r>
              <a:rPr lang="en-US" sz="3200" dirty="0" err="1">
                <a:latin typeface="Times New Roman" panose="02020603050405020304" pitchFamily="18" charset="0"/>
                <a:cs typeface="Times New Roman" panose="02020603050405020304" pitchFamily="18" charset="0"/>
              </a:rPr>
              <a:t>phút</a:t>
            </a:r>
            <a:r>
              <a:rPr lang="vi-VN" sz="3200" dirty="0">
                <a:latin typeface="Times New Roman" panose="02020603050405020304" pitchFamily="18" charset="0"/>
                <a:cs typeface="Times New Roman" panose="02020603050405020304" pitchFamily="18" charset="0"/>
              </a:rPr>
              <a:t>/ </a:t>
            </a:r>
            <a:r>
              <a:rPr lang="vi-VN" sz="3200" dirty="0" smtClean="0">
                <a:latin typeface="Times New Roman" panose="02020603050405020304" pitchFamily="18" charset="0"/>
                <a:cs typeface="Times New Roman" panose="02020603050405020304" pitchFamily="18" charset="0"/>
              </a:rPr>
              <a:t>đội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61684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01000115"/>
              </p:ext>
            </p:extLst>
          </p:nvPr>
        </p:nvGraphicFramePr>
        <p:xfrm>
          <a:off x="249602" y="899807"/>
          <a:ext cx="11667743" cy="5767786"/>
        </p:xfrm>
        <a:graphic>
          <a:graphicData uri="http://schemas.openxmlformats.org/drawingml/2006/table">
            <a:tbl>
              <a:tblPr firstRow="1" firstCol="1" bandRow="1">
                <a:tableStyleId>{5940675A-B579-460E-94D1-54222C63F5DA}</a:tableStyleId>
              </a:tblPr>
              <a:tblGrid>
                <a:gridCol w="1387469">
                  <a:extLst>
                    <a:ext uri="{9D8B030D-6E8A-4147-A177-3AD203B41FA5}">
                      <a16:colId xmlns:a16="http://schemas.microsoft.com/office/drawing/2014/main" val="1658269349"/>
                    </a:ext>
                  </a:extLst>
                </a:gridCol>
                <a:gridCol w="6426685">
                  <a:extLst>
                    <a:ext uri="{9D8B030D-6E8A-4147-A177-3AD203B41FA5}">
                      <a16:colId xmlns:a16="http://schemas.microsoft.com/office/drawing/2014/main" val="1068492260"/>
                    </a:ext>
                  </a:extLst>
                </a:gridCol>
                <a:gridCol w="1381695">
                  <a:extLst>
                    <a:ext uri="{9D8B030D-6E8A-4147-A177-3AD203B41FA5}">
                      <a16:colId xmlns:a16="http://schemas.microsoft.com/office/drawing/2014/main" val="2501515416"/>
                    </a:ext>
                  </a:extLst>
                </a:gridCol>
                <a:gridCol w="1326566">
                  <a:extLst>
                    <a:ext uri="{9D8B030D-6E8A-4147-A177-3AD203B41FA5}">
                      <a16:colId xmlns:a16="http://schemas.microsoft.com/office/drawing/2014/main" val="4128263683"/>
                    </a:ext>
                  </a:extLst>
                </a:gridCol>
                <a:gridCol w="1145328">
                  <a:extLst>
                    <a:ext uri="{9D8B030D-6E8A-4147-A177-3AD203B41FA5}">
                      <a16:colId xmlns:a16="http://schemas.microsoft.com/office/drawing/2014/main" val="347161098"/>
                    </a:ext>
                  </a:extLst>
                </a:gridCol>
              </a:tblGrid>
              <a:tr h="314682">
                <a:tc rowSpan="2" gridSpan="2">
                  <a:txBody>
                    <a:bodyPr/>
                    <a:lstStyle/>
                    <a:p>
                      <a:pPr marL="0" marR="0" algn="ctr">
                        <a:lnSpc>
                          <a:spcPct val="110000"/>
                        </a:lnSpc>
                        <a:spcBef>
                          <a:spcPts val="0"/>
                        </a:spcBef>
                        <a:spcAft>
                          <a:spcPts val="0"/>
                        </a:spcAft>
                      </a:pPr>
                      <a:endParaRPr lang="en-US" sz="2100" dirty="0" smtClean="0">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4000" b="1" dirty="0" smtClean="0">
                          <a:solidFill>
                            <a:srgbClr val="FF0000"/>
                          </a:solidFill>
                          <a:effectLst/>
                          <a:latin typeface="Times New Roman" panose="02020603050405020304" pitchFamily="18" charset="0"/>
                          <a:cs typeface="Times New Roman" panose="02020603050405020304" pitchFamily="18" charset="0"/>
                        </a:rPr>
                        <a:t>TIÊU </a:t>
                      </a:r>
                      <a:r>
                        <a:rPr lang="vi-VN" sz="4000" b="1" dirty="0">
                          <a:solidFill>
                            <a:srgbClr val="FF0000"/>
                          </a:solidFill>
                          <a:effectLst/>
                          <a:latin typeface="Times New Roman" panose="02020603050405020304" pitchFamily="18" charset="0"/>
                          <a:cs typeface="Times New Roman" panose="02020603050405020304" pitchFamily="18" charset="0"/>
                        </a:rPr>
                        <a:t>CHÍ</a:t>
                      </a:r>
                      <a:endPar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rowSpan="2" hMerge="1">
                  <a:txBody>
                    <a:bodyPr/>
                    <a:lstStyle/>
                    <a:p>
                      <a:endParaRPr lang="en-US"/>
                    </a:p>
                  </a:txBody>
                  <a:tcPr/>
                </a:tc>
                <a:tc gridSpan="3">
                  <a:txBody>
                    <a:bodyPr/>
                    <a:lstStyle/>
                    <a:p>
                      <a:pPr marL="0" marR="0" algn="ctr">
                        <a:lnSpc>
                          <a:spcPct val="110000"/>
                        </a:lnSpc>
                        <a:spcBef>
                          <a:spcPts val="0"/>
                        </a:spcBef>
                        <a:spcAft>
                          <a:spcPts val="0"/>
                        </a:spcAft>
                      </a:pPr>
                      <a:r>
                        <a:rPr lang="vi-VN" sz="2400" b="1" dirty="0">
                          <a:solidFill>
                            <a:srgbClr val="FF0000"/>
                          </a:solidFill>
                          <a:effectLst/>
                          <a:latin typeface="Times New Roman" panose="02020603050405020304" pitchFamily="18" charset="0"/>
                          <a:cs typeface="Times New Roman" panose="02020603050405020304" pitchFamily="18" charset="0"/>
                        </a:rPr>
                        <a:t>MỨC ĐỘ ĐÁNH GIÁ</a:t>
                      </a:r>
                      <a:endParaRPr lang="en-US"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4834976"/>
                  </a:ext>
                </a:extLst>
              </a:tr>
              <a:tr h="1170689">
                <a:tc gridSpan="2" vMerge="1">
                  <a:txBody>
                    <a:bodyPr/>
                    <a:lstStyle/>
                    <a:p>
                      <a:pPr marL="0" marR="0" algn="ctr">
                        <a:lnSpc>
                          <a:spcPct val="110000"/>
                        </a:lnSpc>
                        <a:spcBef>
                          <a:spcPts val="0"/>
                        </a:spcBef>
                        <a:spcAft>
                          <a:spcPts val="0"/>
                        </a:spcAft>
                      </a:pPr>
                      <a:endParaRPr lang="en-US" sz="26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vMerge="1">
                  <a:txBody>
                    <a:bodyPr/>
                    <a:lstStyle/>
                    <a:p>
                      <a:endParaRPr lang="en-US"/>
                    </a:p>
                  </a:txBody>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Tốt</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(2.0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pPr marL="0" marR="0" algn="ctr">
                        <a:lnSpc>
                          <a:spcPct val="110000"/>
                        </a:lnSpc>
                        <a:spcBef>
                          <a:spcPts val="0"/>
                        </a:spcBef>
                        <a:spcAft>
                          <a:spcPts val="0"/>
                        </a:spcAft>
                      </a:pPr>
                      <a:endParaRPr lang="en-US" sz="21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Khá</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(1.0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p>
                    <a:p>
                      <a:endParaRPr lang="en-US" sz="2100" b="1" dirty="0">
                        <a:solidFill>
                          <a:srgbClr val="0000FF"/>
                        </a:solidFill>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Cần </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100" b="1" dirty="0" smtClean="0">
                          <a:solidFill>
                            <a:srgbClr val="0000FF"/>
                          </a:solidFill>
                          <a:effectLst/>
                          <a:latin typeface="Times New Roman" panose="02020603050405020304" pitchFamily="18" charset="0"/>
                          <a:cs typeface="Times New Roman" panose="02020603050405020304" pitchFamily="18" charset="0"/>
                        </a:rPr>
                        <a:t>cố gắng</a:t>
                      </a:r>
                      <a:endParaRPr lang="en-US" sz="2100" b="1" dirty="0" smtClean="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en-US" sz="2100" b="1" dirty="0" smtClean="0">
                          <a:solidFill>
                            <a:srgbClr val="0000FF"/>
                          </a:solidFill>
                          <a:effectLst/>
                          <a:latin typeface="Times New Roman" panose="02020603050405020304" pitchFamily="18" charset="0"/>
                          <a:cs typeface="Times New Roman" panose="02020603050405020304" pitchFamily="18" charset="0"/>
                        </a:rPr>
                        <a:t>(0 </a:t>
                      </a:r>
                      <a:r>
                        <a:rPr lang="en-US" sz="2100" b="1" dirty="0" err="1" smtClean="0">
                          <a:solidFill>
                            <a:srgbClr val="0000FF"/>
                          </a:solidFill>
                          <a:effectLst/>
                          <a:latin typeface="Times New Roman" panose="02020603050405020304" pitchFamily="18" charset="0"/>
                          <a:cs typeface="Times New Roman" panose="02020603050405020304" pitchFamily="18" charset="0"/>
                        </a:rPr>
                        <a:t>điểm</a:t>
                      </a:r>
                      <a:r>
                        <a:rPr lang="en-US" sz="2100" b="1" dirty="0" smtClean="0">
                          <a:solidFill>
                            <a:srgbClr val="0000FF"/>
                          </a:solidFill>
                          <a:effectLst/>
                          <a:latin typeface="Times New Roman" panose="02020603050405020304" pitchFamily="18" charset="0"/>
                          <a:cs typeface="Times New Roman" panose="02020603050405020304" pitchFamily="18" charset="0"/>
                        </a:rPr>
                        <a:t>)</a:t>
                      </a:r>
                      <a:endParaRPr lang="en-US" sz="2100" b="1" dirty="0" smtClea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342987939"/>
                  </a:ext>
                </a:extLst>
              </a:tr>
              <a:tr h="954835">
                <a:tc rowSpan="2">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NỘI </a:t>
                      </a:r>
                      <a:r>
                        <a:rPr lang="vi-VN" sz="2600" b="1" dirty="0">
                          <a:solidFill>
                            <a:srgbClr val="0000FF"/>
                          </a:solidFill>
                          <a:effectLst/>
                          <a:latin typeface="Times New Roman" panose="02020603050405020304" pitchFamily="18" charset="0"/>
                          <a:cs typeface="Times New Roman" panose="02020603050405020304" pitchFamily="18" charset="0"/>
                        </a:rPr>
                        <a:t>DUNG</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a:t>
                      </a:r>
                      <a:r>
                        <a:rPr lang="vi-VN" sz="2600" b="1" dirty="0" smtClean="0">
                          <a:solidFill>
                            <a:srgbClr val="0000FF"/>
                          </a:solidFill>
                          <a:effectLst/>
                          <a:latin typeface="Times New Roman" panose="02020603050405020304" pitchFamily="18" charset="0"/>
                          <a:cs typeface="Times New Roman" panose="02020603050405020304" pitchFamily="18" charset="0"/>
                        </a:rPr>
                        <a:t>NÓI</a:t>
                      </a:r>
                      <a:endParaRPr lang="en-US" sz="2600" b="1" dirty="0">
                        <a:solidFill>
                          <a:srgbClr val="0000FF"/>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a:effectLst/>
                          <a:latin typeface="Times New Roman" panose="02020603050405020304" pitchFamily="18" charset="0"/>
                          <a:cs typeface="Times New Roman" panose="02020603050405020304" pitchFamily="18" charset="0"/>
                        </a:rPr>
                        <a:t> </a:t>
                      </a:r>
                      <a:r>
                        <a:rPr lang="vi-VN" sz="2400" b="1" dirty="0" smtClean="0">
                          <a:effectLst/>
                          <a:latin typeface="Times New Roman" panose="02020603050405020304" pitchFamily="18" charset="0"/>
                          <a:cs typeface="Times New Roman" panose="02020603050405020304" pitchFamily="18" charset="0"/>
                        </a:rPr>
                        <a:t>1.Kể lại được diễn biến chính của câu chuyện theo trình tự hợp lí</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có</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sáng</a:t>
                      </a:r>
                      <a:r>
                        <a:rPr lang="en-US" sz="2400" b="1" dirty="0" smtClean="0">
                          <a:effectLst/>
                          <a:latin typeface="Times New Roman" panose="02020603050405020304" pitchFamily="18" charset="0"/>
                          <a:cs typeface="Times New Roman" panose="02020603050405020304" pitchFamily="18" charset="0"/>
                        </a:rPr>
                        <a:t> </a:t>
                      </a:r>
                      <a:r>
                        <a:rPr lang="en-US" sz="2400" b="1" dirty="0" err="1" smtClean="0">
                          <a:effectLst/>
                          <a:latin typeface="Times New Roman" panose="02020603050405020304" pitchFamily="18" charset="0"/>
                          <a:cs typeface="Times New Roman" panose="02020603050405020304" pitchFamily="18" charset="0"/>
                        </a:rPr>
                        <a:t>tạo</a:t>
                      </a:r>
                      <a:endParaRPr lang="en-US" sz="2400" b="1" dirty="0" smtClean="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ctr">
                        <a:lnSpc>
                          <a:spcPct val="110000"/>
                        </a:lnSpc>
                        <a:spcBef>
                          <a:spcPts val="0"/>
                        </a:spcBef>
                        <a:spcAft>
                          <a:spcPts val="0"/>
                        </a:spcAft>
                      </a:pP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056643024"/>
                  </a:ext>
                </a:extLst>
              </a:tr>
              <a:tr h="825910">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2</a:t>
                      </a:r>
                      <a:r>
                        <a:rPr lang="vi-VN" sz="2400" b="1" dirty="0">
                          <a:effectLst/>
                          <a:latin typeface="Times New Roman" panose="02020603050405020304" pitchFamily="18" charset="0"/>
                          <a:cs typeface="Times New Roman" panose="02020603050405020304" pitchFamily="18" charset="0"/>
                        </a:rPr>
                        <a:t>. Nêu được bài học từ câu </a:t>
                      </a:r>
                      <a:r>
                        <a:rPr lang="vi-VN" sz="2400" b="1" dirty="0" smtClean="0">
                          <a:effectLst/>
                          <a:latin typeface="Times New Roman" panose="02020603050405020304" pitchFamily="18" charset="0"/>
                          <a:cs typeface="Times New Roman" panose="02020603050405020304" pitchFamily="18" charset="0"/>
                        </a:rPr>
                        <a:t>chuyện</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3948674037"/>
                  </a:ext>
                </a:extLst>
              </a:tr>
              <a:tr h="716265">
                <a:tc rowSpan="3">
                  <a:txBody>
                    <a:bodyPr/>
                    <a:lstStyle/>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a:t>
                      </a:r>
                      <a:r>
                        <a:rPr lang="vi-VN" sz="2600" b="1" dirty="0" smtClean="0">
                          <a:solidFill>
                            <a:srgbClr val="0000FF"/>
                          </a:solidFill>
                          <a:effectLst/>
                          <a:latin typeface="Times New Roman" panose="02020603050405020304" pitchFamily="18" charset="0"/>
                          <a:cs typeface="Times New Roman" panose="02020603050405020304" pitchFamily="18" charset="0"/>
                        </a:rPr>
                        <a:t>CÁCH </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TRÌNH BÀY</a:t>
                      </a:r>
                      <a:endParaRPr lang="en-US" sz="2600" b="1" dirty="0">
                        <a:solidFill>
                          <a:srgbClr val="0000FF"/>
                        </a:solidFill>
                        <a:effectLst/>
                        <a:latin typeface="Times New Roman" panose="02020603050405020304" pitchFamily="18" charset="0"/>
                        <a:cs typeface="Times New Roman" panose="02020603050405020304" pitchFamily="18" charset="0"/>
                      </a:endParaRPr>
                    </a:p>
                    <a:p>
                      <a:pPr marL="0" marR="0" algn="ctr">
                        <a:lnSpc>
                          <a:spcPct val="110000"/>
                        </a:lnSpc>
                        <a:spcBef>
                          <a:spcPts val="0"/>
                        </a:spcBef>
                        <a:spcAft>
                          <a:spcPts val="0"/>
                        </a:spcAft>
                      </a:pPr>
                      <a:r>
                        <a:rPr lang="vi-VN" sz="2600" b="1" dirty="0">
                          <a:solidFill>
                            <a:srgbClr val="0000FF"/>
                          </a:solidFill>
                          <a:effectLst/>
                          <a:latin typeface="Times New Roman" panose="02020603050405020304" pitchFamily="18" charset="0"/>
                          <a:cs typeface="Times New Roman" panose="02020603050405020304" pitchFamily="18" charset="0"/>
                        </a:rPr>
                        <a:t> BÀI NÓI</a:t>
                      </a:r>
                      <a:endParaRPr lang="en-US" sz="26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3</a:t>
                      </a:r>
                      <a:r>
                        <a:rPr lang="vi-VN" sz="2400" b="1" dirty="0">
                          <a:effectLst/>
                          <a:latin typeface="Times New Roman" panose="02020603050405020304" pitchFamily="18" charset="0"/>
                          <a:cs typeface="Times New Roman" panose="02020603050405020304" pitchFamily="18" charset="0"/>
                        </a:rPr>
                        <a:t>. Sử dụng ngôi thứ nhất</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có mở đầu (lời chào, tự giới thiệu); kết thúc (lời chào và cảm ơn</a:t>
                      </a:r>
                      <a:r>
                        <a:rPr lang="vi-VN" sz="2400" b="1" dirty="0" smtClean="0">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88739031"/>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smtClean="0">
                          <a:effectLst/>
                          <a:latin typeface="Times New Roman" panose="02020603050405020304" pitchFamily="18" charset="0"/>
                          <a:cs typeface="Times New Roman" panose="02020603050405020304" pitchFamily="18" charset="0"/>
                        </a:rPr>
                        <a:t>4.Tác </a:t>
                      </a:r>
                      <a:r>
                        <a:rPr lang="vi-VN" sz="2400" b="1">
                          <a:effectLst/>
                          <a:latin typeface="Times New Roman" panose="02020603050405020304" pitchFamily="18" charset="0"/>
                          <a:cs typeface="Times New Roman" panose="02020603050405020304" pitchFamily="18" charset="0"/>
                        </a:rPr>
                        <a:t>phong, tư thế tự nhiên, hoạt bát, biết sử dụng ngôn ngữ hình </a:t>
                      </a:r>
                      <a:r>
                        <a:rPr lang="vi-VN" sz="2400" b="1" smtClean="0">
                          <a:effectLst/>
                          <a:latin typeface="Times New Roman" panose="02020603050405020304" pitchFamily="18" charset="0"/>
                          <a:cs typeface="Times New Roman" panose="02020603050405020304" pitchFamily="18" charset="0"/>
                        </a:rPr>
                        <a:t>thể</a:t>
                      </a:r>
                      <a:endParaRPr lang="en-US" sz="2400" b="1">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1842142675"/>
                  </a:ext>
                </a:extLst>
              </a:tr>
              <a:tr h="716265">
                <a:tc vMerge="1">
                  <a:txBody>
                    <a:bodyPr/>
                    <a:lstStyle/>
                    <a:p>
                      <a:endParaRPr lang="en-US"/>
                    </a:p>
                  </a:txBody>
                  <a:tcPr/>
                </a:tc>
                <a:tc>
                  <a:txBody>
                    <a:bodyPr/>
                    <a:lstStyle/>
                    <a:p>
                      <a:pPr marL="0" marR="0" algn="l">
                        <a:lnSpc>
                          <a:spcPct val="110000"/>
                        </a:lnSpc>
                        <a:spcBef>
                          <a:spcPts val="0"/>
                        </a:spcBef>
                        <a:spcAft>
                          <a:spcPts val="0"/>
                        </a:spcAft>
                      </a:pPr>
                      <a:r>
                        <a:rPr lang="vi-VN" sz="2400" b="1" dirty="0" smtClean="0">
                          <a:effectLst/>
                          <a:latin typeface="Times New Roman" panose="02020603050405020304" pitchFamily="18" charset="0"/>
                          <a:cs typeface="Times New Roman" panose="02020603050405020304" pitchFamily="18" charset="0"/>
                        </a:rPr>
                        <a:t>5</a:t>
                      </a:r>
                      <a:r>
                        <a:rPr lang="vi-VN" sz="2400" b="1" dirty="0">
                          <a:effectLst/>
                          <a:latin typeface="Times New Roman" panose="02020603050405020304" pitchFamily="18" charset="0"/>
                          <a:cs typeface="Times New Roman" panose="02020603050405020304" pitchFamily="18" charset="0"/>
                        </a:rPr>
                        <a:t>. Giọng kể </a:t>
                      </a:r>
                      <a:r>
                        <a:rPr lang="en-US" sz="2400" b="1" dirty="0" err="1">
                          <a:effectLst/>
                          <a:latin typeface="Times New Roman" panose="02020603050405020304" pitchFamily="18" charset="0"/>
                          <a:cs typeface="Times New Roman" panose="02020603050405020304" pitchFamily="18" charset="0"/>
                        </a:rPr>
                        <a:t>truyền</a:t>
                      </a:r>
                      <a:r>
                        <a:rPr lang="en-US"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cảm</a:t>
                      </a:r>
                      <a:r>
                        <a:rPr lang="en-US" sz="2400" b="1" dirty="0">
                          <a:effectLst/>
                          <a:latin typeface="Times New Roman" panose="02020603050405020304" pitchFamily="18" charset="0"/>
                          <a:cs typeface="Times New Roman" panose="02020603050405020304" pitchFamily="18" charset="0"/>
                        </a:rPr>
                        <a:t>, </a:t>
                      </a:r>
                      <a:r>
                        <a:rPr lang="vi-VN" sz="2400" b="1" dirty="0">
                          <a:effectLst/>
                          <a:latin typeface="Times New Roman" panose="02020603050405020304" pitchFamily="18" charset="0"/>
                          <a:cs typeface="Times New Roman" panose="02020603050405020304" pitchFamily="18" charset="0"/>
                        </a:rPr>
                        <a:t>điều chỉnh tốc độ, âm lượng nói vừa </a:t>
                      </a:r>
                      <a:r>
                        <a:rPr lang="vi-VN" sz="2400" b="1" dirty="0" smtClean="0">
                          <a:effectLst/>
                          <a:latin typeface="Times New Roman" panose="02020603050405020304" pitchFamily="18" charset="0"/>
                          <a:cs typeface="Times New Roman" panose="02020603050405020304" pitchFamily="18" charset="0"/>
                        </a:rPr>
                        <a:t>đủ</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a:effectLst/>
                          <a:latin typeface="Times New Roman" panose="02020603050405020304" pitchFamily="18" charset="0"/>
                          <a:cs typeface="Times New Roman" panose="02020603050405020304" pitchFamily="18" charset="0"/>
                        </a:rPr>
                        <a:t> </a:t>
                      </a:r>
                      <a:endParaRPr lang="en-US" sz="21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marL="0" marR="0" algn="just">
                        <a:lnSpc>
                          <a:spcPct val="11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 </a:t>
                      </a:r>
                      <a:endParaRPr lang="en-US" sz="2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90477510"/>
                  </a:ext>
                </a:extLst>
              </a:tr>
            </a:tbl>
          </a:graphicData>
        </a:graphic>
      </p:graphicFrame>
      <p:sp>
        <p:nvSpPr>
          <p:cNvPr id="4" name="TextBox 3"/>
          <p:cNvSpPr txBox="1"/>
          <p:nvPr/>
        </p:nvSpPr>
        <p:spPr>
          <a:xfrm>
            <a:off x="4138870" y="77782"/>
            <a:ext cx="4980851" cy="769441"/>
          </a:xfrm>
          <a:prstGeom prst="rect">
            <a:avLst/>
          </a:prstGeom>
          <a:noFill/>
        </p:spPr>
        <p:txBody>
          <a:bodyPr wrap="none" rtlCol="0">
            <a:spAutoFit/>
          </a:bodyPr>
          <a:lstStyle/>
          <a:p>
            <a:r>
              <a:rPr lang="en-US" sz="4400" b="1" dirty="0" smtClean="0">
                <a:solidFill>
                  <a:srgbClr val="0000FF"/>
                </a:solidFill>
                <a:latin typeface="Times New Roman" panose="02020603050405020304" pitchFamily="18" charset="0"/>
                <a:cs typeface="Times New Roman" panose="02020603050405020304" pitchFamily="18" charset="0"/>
              </a:rPr>
              <a:t>PHIẾU ĐÁNH GIÁ</a:t>
            </a:r>
            <a:endParaRPr lang="en-US" sz="44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832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337797970"/>
              </p:ext>
            </p:extLst>
          </p:nvPr>
        </p:nvGraphicFramePr>
        <p:xfrm>
          <a:off x="-269073" y="1808703"/>
          <a:ext cx="11874919" cy="4450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53850" y="2190540"/>
            <a:ext cx="1327608"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BƯỚC 1</a:t>
            </a:r>
            <a:endParaRPr lang="en-US" sz="24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11182" y="3763061"/>
            <a:ext cx="1327608" cy="461665"/>
          </a:xfrm>
          <a:prstGeom prst="rect">
            <a:avLst/>
          </a:prstGeom>
          <a:noFill/>
        </p:spPr>
        <p:txBody>
          <a:bodyPr wrap="none" rtlCol="0">
            <a:spAutoFit/>
          </a:bodyPr>
          <a:lstStyle/>
          <a:p>
            <a:r>
              <a:rPr lang="en-US" sz="2400" b="1" smtClean="0">
                <a:latin typeface="Times New Roman" panose="02020603050405020304" pitchFamily="18" charset="0"/>
                <a:cs typeface="Times New Roman" panose="02020603050405020304" pitchFamily="18" charset="0"/>
              </a:rPr>
              <a:t>BƯỚC 2</a:t>
            </a:r>
            <a:endParaRPr lang="en-US" sz="2400" b="1">
              <a:latin typeface="Times New Roman" panose="02020603050405020304" pitchFamily="18" charset="0"/>
              <a:cs typeface="Times New Roman" panose="02020603050405020304" pitchFamily="18" charset="0"/>
            </a:endParaRPr>
          </a:p>
        </p:txBody>
      </p:sp>
      <p:sp>
        <p:nvSpPr>
          <p:cNvPr id="5" name="TextBox 4"/>
          <p:cNvSpPr txBox="1"/>
          <p:nvPr/>
        </p:nvSpPr>
        <p:spPr>
          <a:xfrm>
            <a:off x="311182" y="5228493"/>
            <a:ext cx="1327608" cy="461665"/>
          </a:xfrm>
          <a:prstGeom prst="rect">
            <a:avLst/>
          </a:prstGeom>
          <a:noFill/>
        </p:spPr>
        <p:txBody>
          <a:bodyPr wrap="none" rtlCol="0">
            <a:spAutoFit/>
          </a:bodyPr>
          <a:lstStyle/>
          <a:p>
            <a:r>
              <a:rPr lang="en-US" sz="2400" b="1" smtClean="0">
                <a:latin typeface="Times New Roman" panose="02020603050405020304" pitchFamily="18" charset="0"/>
                <a:cs typeface="Times New Roman" panose="02020603050405020304" pitchFamily="18" charset="0"/>
              </a:rPr>
              <a:t>BƯỚC 3</a:t>
            </a:r>
            <a:endParaRPr lang="en-US" sz="2400" b="1">
              <a:latin typeface="Times New Roman" panose="02020603050405020304" pitchFamily="18" charset="0"/>
              <a:cs typeface="Times New Roman" panose="02020603050405020304" pitchFamily="18" charset="0"/>
            </a:endParaRPr>
          </a:p>
        </p:txBody>
      </p:sp>
      <p:sp>
        <p:nvSpPr>
          <p:cNvPr id="6" name="TextBox 5"/>
          <p:cNvSpPr txBox="1"/>
          <p:nvPr/>
        </p:nvSpPr>
        <p:spPr>
          <a:xfrm>
            <a:off x="2160396" y="529958"/>
            <a:ext cx="8381846" cy="769441"/>
          </a:xfrm>
          <a:prstGeom prst="rect">
            <a:avLst/>
          </a:prstGeom>
          <a:noFill/>
        </p:spPr>
        <p:txBody>
          <a:bodyPr wrap="none" rtlCol="0">
            <a:spAutoFit/>
          </a:bodyPr>
          <a:lstStyle/>
          <a:p>
            <a:r>
              <a:rPr lang="en-US" sz="4400" b="1" dirty="0" smtClean="0">
                <a:solidFill>
                  <a:srgbClr val="0000FF"/>
                </a:solidFill>
                <a:latin typeface="Times New Roman" panose="02020603050405020304" pitchFamily="18" charset="0"/>
                <a:cs typeface="Times New Roman" panose="02020603050405020304" pitchFamily="18" charset="0"/>
              </a:rPr>
              <a:t>CÁCH THỰC HIỆN ĐÁNH GIÁ </a:t>
            </a:r>
            <a:endParaRPr lang="en-US" sz="4400" b="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66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3882</TotalTime>
  <Words>2946</Words>
  <Application>Microsoft Office PowerPoint</Application>
  <PresentationFormat>Widescreen</PresentationFormat>
  <Paragraphs>564</Paragraphs>
  <Slides>55</Slides>
  <Notes>31</Notes>
  <HiddenSlides>0</HiddenSlides>
  <MMClips>17</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55</vt:i4>
      </vt:variant>
    </vt:vector>
  </HeadingPairs>
  <TitlesOfParts>
    <vt:vector size="73" baseType="lpstr">
      <vt:lpstr>맑은 고딕</vt:lpstr>
      <vt:lpstr>Microsoft YaHei UI</vt:lpstr>
      <vt:lpstr>宋体</vt:lpstr>
      <vt:lpstr>.VnArial</vt:lpstr>
      <vt:lpstr>Arial</vt:lpstr>
      <vt:lpstr>Bahnschrift Condensed</vt:lpstr>
      <vt:lpstr>Calibri</vt:lpstr>
      <vt:lpstr>Calibri Light</vt:lpstr>
      <vt:lpstr>Cambria</vt:lpstr>
      <vt:lpstr>等线</vt:lpstr>
      <vt:lpstr>等线 Light</vt:lpstr>
      <vt:lpstr>Paytone One</vt:lpstr>
      <vt:lpstr>Tahoma</vt:lpstr>
      <vt:lpstr>Times New Roman</vt:lpstr>
      <vt:lpstr>小鹿犬拼音体</vt:lpstr>
      <vt:lpstr>方正黑体简体</vt:lpstr>
      <vt:lpstr>Office Theme</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ThuThao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ThuThao</dc:creator>
  <cp:lastModifiedBy>ThuThao</cp:lastModifiedBy>
  <cp:revision>641</cp:revision>
  <dcterms:created xsi:type="dcterms:W3CDTF">2022-11-24T01:20:25Z</dcterms:created>
  <dcterms:modified xsi:type="dcterms:W3CDTF">2023-03-22T06:20:21Z</dcterms:modified>
</cp:coreProperties>
</file>