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81" r:id="rId2"/>
    <p:sldMasterId id="2147483693" r:id="rId3"/>
  </p:sldMasterIdLst>
  <p:notesMasterIdLst>
    <p:notesMasterId r:id="rId29"/>
  </p:notesMasterIdLst>
  <p:handoutMasterIdLst>
    <p:handoutMasterId r:id="rId30"/>
  </p:handoutMasterIdLst>
  <p:sldIdLst>
    <p:sldId id="256" r:id="rId4"/>
    <p:sldId id="361" r:id="rId5"/>
    <p:sldId id="494" r:id="rId6"/>
    <p:sldId id="500" r:id="rId7"/>
    <p:sldId id="499" r:id="rId8"/>
    <p:sldId id="503" r:id="rId9"/>
    <p:sldId id="507" r:id="rId10"/>
    <p:sldId id="465" r:id="rId11"/>
    <p:sldId id="466" r:id="rId12"/>
    <p:sldId id="511" r:id="rId13"/>
    <p:sldId id="457" r:id="rId14"/>
    <p:sldId id="522" r:id="rId15"/>
    <p:sldId id="274" r:id="rId16"/>
    <p:sldId id="523" r:id="rId17"/>
    <p:sldId id="275" r:id="rId18"/>
    <p:sldId id="277" r:id="rId19"/>
    <p:sldId id="281" r:id="rId20"/>
    <p:sldId id="509" r:id="rId21"/>
    <p:sldId id="283" r:id="rId22"/>
    <p:sldId id="516" r:id="rId23"/>
    <p:sldId id="284" r:id="rId24"/>
    <p:sldId id="285" r:id="rId25"/>
    <p:sldId id="286" r:id="rId26"/>
    <p:sldId id="287" r:id="rId27"/>
    <p:sldId id="477" r:id="rId28"/>
  </p:sldIdLst>
  <p:sldSz cx="9144000" cy="5143500" type="screen16x9"/>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38">
          <p15:clr>
            <a:srgbClr val="A4A3A4"/>
          </p15:clr>
        </p15:guide>
        <p15:guide id="2" pos="291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E7E7"/>
    <a:srgbClr val="FBF9FA"/>
    <a:srgbClr val="8EB3CE"/>
    <a:srgbClr val="00BADB"/>
    <a:srgbClr val="D9D9D9"/>
    <a:srgbClr val="F5FB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94720" autoAdjust="0"/>
  </p:normalViewPr>
  <p:slideViewPr>
    <p:cSldViewPr>
      <p:cViewPr varScale="1">
        <p:scale>
          <a:sx n="74" d="100"/>
          <a:sy n="74" d="100"/>
        </p:scale>
        <p:origin x="968" y="52"/>
      </p:cViewPr>
      <p:guideLst>
        <p:guide orient="horz" pos="1638"/>
        <p:guide pos="291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88" d="100"/>
          <a:sy n="88" d="100"/>
        </p:scale>
        <p:origin x="295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Elsie" panose="02000000000000000000" charset="0"/>
              <a:ea typeface="Elsie" panose="02000000000000000000" charset="0"/>
              <a:cs typeface="Elsie" panose="02000000000000000000" charset="0"/>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ea typeface="Elsie" panose="02000000000000000000" charset="0"/>
              </a:rPr>
              <a:t>2023/3/10</a:t>
            </a:fld>
            <a:endParaRPr lang="zh-CN" altLang="en-US">
              <a:ea typeface="Elsie" panose="02000000000000000000" charset="0"/>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Elsie" panose="02000000000000000000" charset="0"/>
              <a:ea typeface="Elsie" panose="02000000000000000000" charset="0"/>
              <a:cs typeface="Elsie" panose="02000000000000000000" charset="0"/>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ea typeface="Elsie" panose="02000000000000000000" charset="0"/>
              </a:rPr>
              <a:t>‹#›</a:t>
            </a:fld>
            <a:endParaRPr lang="zh-CN" altLang="en-US">
              <a:ea typeface="Elsie" panose="02000000000000000000" charset="0"/>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Elsie" panose="02000000000000000000" charset="0"/>
                <a:ea typeface="Elsie" panose="02000000000000000000" charset="0"/>
                <a:cs typeface="Elsie" panose="02000000000000000000" charset="0"/>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Elsie" panose="02000000000000000000" charset="0"/>
                <a:ea typeface="Elsie" panose="02000000000000000000" charset="0"/>
                <a:cs typeface="Elsie" panose="02000000000000000000" charset="0"/>
              </a:defRPr>
            </a:lvl1pPr>
          </a:lstStyle>
          <a:p>
            <a:fld id="{8AADD754-F49E-4351-AAFE-19D83F43501C}" type="datetimeFigureOut">
              <a:rPr lang="en-US" smtClean="0"/>
              <a:t>3/10/2023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Elsie" panose="02000000000000000000" charset="0"/>
                <a:ea typeface="Elsie" panose="02000000000000000000" charset="0"/>
                <a:cs typeface="Elsie" panose="02000000000000000000" charset="0"/>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Elsie" panose="02000000000000000000" charset="0"/>
                <a:ea typeface="Elsie" panose="02000000000000000000" charset="0"/>
                <a:cs typeface="Elsie" panose="02000000000000000000" charset="0"/>
              </a:defRPr>
            </a:lvl1pPr>
          </a:lstStyle>
          <a:p>
            <a:fld id="{B78F6036-E835-44CB-A25A-34C755DFD5D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Elsie" panose="02000000000000000000" charset="0"/>
        <a:ea typeface="Elsie" panose="02000000000000000000" charset="0"/>
        <a:cs typeface="Elsie" panose="02000000000000000000" charset="0"/>
      </a:defRPr>
    </a:lvl1pPr>
    <a:lvl2pPr marL="457200" algn="l" defTabSz="914400" rtl="0" eaLnBrk="1" latinLnBrk="0" hangingPunct="1">
      <a:defRPr sz="1200" kern="1200">
        <a:solidFill>
          <a:schemeClr val="tx1"/>
        </a:solidFill>
        <a:latin typeface="Elsie" panose="02000000000000000000" charset="0"/>
        <a:ea typeface="Elsie" panose="02000000000000000000" charset="0"/>
        <a:cs typeface="Elsie" panose="02000000000000000000" charset="0"/>
      </a:defRPr>
    </a:lvl2pPr>
    <a:lvl3pPr marL="914400" algn="l" defTabSz="914400" rtl="0" eaLnBrk="1" latinLnBrk="0" hangingPunct="1">
      <a:defRPr sz="1200" kern="1200">
        <a:solidFill>
          <a:schemeClr val="tx1"/>
        </a:solidFill>
        <a:latin typeface="Elsie" panose="02000000000000000000" charset="0"/>
        <a:ea typeface="Elsie" panose="02000000000000000000" charset="0"/>
        <a:cs typeface="Elsie" panose="02000000000000000000" charset="0"/>
      </a:defRPr>
    </a:lvl3pPr>
    <a:lvl4pPr marL="1371600" algn="l" defTabSz="914400" rtl="0" eaLnBrk="1" latinLnBrk="0" hangingPunct="1">
      <a:defRPr sz="1200" kern="1200">
        <a:solidFill>
          <a:schemeClr val="tx1"/>
        </a:solidFill>
        <a:latin typeface="Elsie" panose="02000000000000000000" charset="0"/>
        <a:ea typeface="Elsie" panose="02000000000000000000" charset="0"/>
        <a:cs typeface="Elsie" panose="02000000000000000000" charset="0"/>
      </a:defRPr>
    </a:lvl4pPr>
    <a:lvl5pPr marL="1828800" algn="l" defTabSz="914400" rtl="0" eaLnBrk="1" latinLnBrk="0" hangingPunct="1">
      <a:defRPr sz="1200" kern="1200">
        <a:solidFill>
          <a:schemeClr val="tx1"/>
        </a:solidFill>
        <a:latin typeface="Elsie" panose="02000000000000000000" charset="0"/>
        <a:ea typeface="Elsie" panose="02000000000000000000" charset="0"/>
        <a:cs typeface="Elsie" panose="02000000000000000000"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1CB8912-F0BA-4AD8-8415-DA1F26BCB09F}"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1CB8912-F0BA-4AD8-8415-DA1F26BCB09F}" type="slidenum">
              <a:rPr lang="zh-CN" altLang="en-US" smtClean="0"/>
              <a:t>8</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1CB8912-F0BA-4AD8-8415-DA1F26BCB09F}" type="slidenum">
              <a:rPr lang="zh-CN" altLang="en-US" smtClean="0"/>
              <a:t>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37C8D2F-F443-4A9E-8BD0-6284A4D4D4DE}" type="slidenum">
              <a:rPr lang="zh-CN" altLang="en-US" smtClean="0"/>
              <a:t>11</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1CB8912-F0BA-4AD8-8415-DA1F26BCB09F}" type="slidenum">
              <a:rPr lang="zh-CN" altLang="en-US" smtClean="0"/>
              <a:t>14</a:t>
            </a:fld>
            <a:endParaRPr lang="zh-CN" altLang="en-US"/>
          </a:p>
        </p:txBody>
      </p:sp>
    </p:spTree>
    <p:extLst>
      <p:ext uri="{BB962C8B-B14F-4D97-AF65-F5344CB8AC3E}">
        <p14:creationId xmlns:p14="http://schemas.microsoft.com/office/powerpoint/2010/main" val="144254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1CB8912-F0BA-4AD8-8415-DA1F26BCB09F}" type="slidenum">
              <a:rPr lang="zh-CN" altLang="en-US" smtClean="0"/>
              <a:t>25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CEB1B6A-AEF1-4ACD-BD61-958570690F55}" type="datetimeFigureOut">
              <a:rPr lang="zh-CN" altLang="en-US" smtClean="0"/>
              <a:t>2023/3/10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B6CB991-6BD3-42F2-8A94-1903E9425430}"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0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6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3855362"/>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7525636"/>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530822"/>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65699344"/>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0725029"/>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34099816"/>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20746582"/>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42715297"/>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节标题">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78348461"/>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7965721"/>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61678485"/>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自定义版式">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98" y="676"/>
            <a:ext cx="9143998" cy="5142824"/>
          </a:xfrm>
          <a:prstGeom prst="rect">
            <a:avLst/>
          </a:prstGeom>
        </p:spPr>
      </p:pic>
    </p:spTree>
    <p:extLst>
      <p:ext uri="{BB962C8B-B14F-4D97-AF65-F5344CB8AC3E}">
        <p14:creationId xmlns:p14="http://schemas.microsoft.com/office/powerpoint/2010/main" val="136079919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9E63879A-3A6A-4446-B863-AA4726767FDE}" type="datetimeFigureOut">
              <a:rPr lang="en-US" smtClean="0"/>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07422-B294-44F0-9A62-650B9229195F}" type="slidenum">
              <a:rPr lang="en-US" smtClean="0"/>
              <a:t>‹#›</a:t>
            </a:fld>
            <a:endParaRPr lang="en-US"/>
          </a:p>
        </p:txBody>
      </p:sp>
    </p:spTree>
    <p:extLst>
      <p:ext uri="{BB962C8B-B14F-4D97-AF65-F5344CB8AC3E}">
        <p14:creationId xmlns:p14="http://schemas.microsoft.com/office/powerpoint/2010/main" val="935183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63879A-3A6A-4446-B863-AA4726767FDE}" type="datetimeFigureOut">
              <a:rPr lang="en-US" smtClean="0"/>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07422-B294-44F0-9A62-650B9229195F}" type="slidenum">
              <a:rPr lang="en-US" smtClean="0"/>
              <a:t>‹#›</a:t>
            </a:fld>
            <a:endParaRPr lang="en-US"/>
          </a:p>
        </p:txBody>
      </p:sp>
    </p:spTree>
    <p:extLst>
      <p:ext uri="{BB962C8B-B14F-4D97-AF65-F5344CB8AC3E}">
        <p14:creationId xmlns:p14="http://schemas.microsoft.com/office/powerpoint/2010/main" val="10255742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E63879A-3A6A-4446-B863-AA4726767FDE}" type="datetimeFigureOut">
              <a:rPr lang="en-US" smtClean="0"/>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07422-B294-44F0-9A62-650B9229195F}" type="slidenum">
              <a:rPr lang="en-US" smtClean="0"/>
              <a:t>‹#›</a:t>
            </a:fld>
            <a:endParaRPr lang="en-US"/>
          </a:p>
        </p:txBody>
      </p:sp>
    </p:spTree>
    <p:extLst>
      <p:ext uri="{BB962C8B-B14F-4D97-AF65-F5344CB8AC3E}">
        <p14:creationId xmlns:p14="http://schemas.microsoft.com/office/powerpoint/2010/main" val="1163487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E63879A-3A6A-4446-B863-AA4726767FDE}" type="datetimeFigureOut">
              <a:rPr lang="en-US" smtClean="0"/>
              <a:t>3/10/2023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07422-B294-44F0-9A62-650B9229195F}" type="slidenum">
              <a:rPr lang="en-US" smtClean="0"/>
              <a:t>‹#›</a:t>
            </a:fld>
            <a:endParaRPr lang="en-US"/>
          </a:p>
        </p:txBody>
      </p:sp>
    </p:spTree>
    <p:extLst>
      <p:ext uri="{BB962C8B-B14F-4D97-AF65-F5344CB8AC3E}">
        <p14:creationId xmlns:p14="http://schemas.microsoft.com/office/powerpoint/2010/main" val="4589324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E63879A-3A6A-4446-B863-AA4726767FDE}" type="datetimeFigureOut">
              <a:rPr lang="en-US" smtClean="0"/>
              <a:t>3/10/2023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807422-B294-44F0-9A62-650B9229195F}" type="slidenum">
              <a:rPr lang="en-US" smtClean="0"/>
              <a:t>‹#›</a:t>
            </a:fld>
            <a:endParaRPr lang="en-US"/>
          </a:p>
        </p:txBody>
      </p:sp>
    </p:spTree>
    <p:extLst>
      <p:ext uri="{BB962C8B-B14F-4D97-AF65-F5344CB8AC3E}">
        <p14:creationId xmlns:p14="http://schemas.microsoft.com/office/powerpoint/2010/main" val="27283709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E63879A-3A6A-4446-B863-AA4726767FDE}" type="datetimeFigureOut">
              <a:rPr lang="en-US" smtClean="0"/>
              <a:t>3/10/2023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807422-B294-44F0-9A62-650B9229195F}" type="slidenum">
              <a:rPr lang="en-US" smtClean="0"/>
              <a:t>‹#›</a:t>
            </a:fld>
            <a:endParaRPr lang="en-US"/>
          </a:p>
        </p:txBody>
      </p:sp>
    </p:spTree>
    <p:extLst>
      <p:ext uri="{BB962C8B-B14F-4D97-AF65-F5344CB8AC3E}">
        <p14:creationId xmlns:p14="http://schemas.microsoft.com/office/powerpoint/2010/main" val="2278370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节标题">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63879A-3A6A-4446-B863-AA4726767FDE}" type="datetimeFigureOut">
              <a:rPr lang="en-US" smtClean="0"/>
              <a:t>3/10/2023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807422-B294-44F0-9A62-650B9229195F}" type="slidenum">
              <a:rPr lang="en-US" smtClean="0"/>
              <a:t>‹#›</a:t>
            </a:fld>
            <a:endParaRPr lang="en-US"/>
          </a:p>
        </p:txBody>
      </p:sp>
    </p:spTree>
    <p:extLst>
      <p:ext uri="{BB962C8B-B14F-4D97-AF65-F5344CB8AC3E}">
        <p14:creationId xmlns:p14="http://schemas.microsoft.com/office/powerpoint/2010/main" val="37031606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9E63879A-3A6A-4446-B863-AA4726767FDE}" type="datetimeFigureOut">
              <a:rPr lang="en-US" smtClean="0"/>
              <a:t>3/10/2023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07422-B294-44F0-9A62-650B9229195F}" type="slidenum">
              <a:rPr lang="en-US" smtClean="0"/>
              <a:t>‹#›</a:t>
            </a:fld>
            <a:endParaRPr lang="en-US"/>
          </a:p>
        </p:txBody>
      </p:sp>
    </p:spTree>
    <p:extLst>
      <p:ext uri="{BB962C8B-B14F-4D97-AF65-F5344CB8AC3E}">
        <p14:creationId xmlns:p14="http://schemas.microsoft.com/office/powerpoint/2010/main" val="26940128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9E63879A-3A6A-4446-B863-AA4726767FDE}" type="datetimeFigureOut">
              <a:rPr lang="en-US" smtClean="0"/>
              <a:t>3/10/2023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07422-B294-44F0-9A62-650B9229195F}" type="slidenum">
              <a:rPr lang="en-US" smtClean="0"/>
              <a:t>‹#›</a:t>
            </a:fld>
            <a:endParaRPr lang="en-US"/>
          </a:p>
        </p:txBody>
      </p:sp>
    </p:spTree>
    <p:extLst>
      <p:ext uri="{BB962C8B-B14F-4D97-AF65-F5344CB8AC3E}">
        <p14:creationId xmlns:p14="http://schemas.microsoft.com/office/powerpoint/2010/main" val="10325866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63879A-3A6A-4446-B863-AA4726767FDE}" type="datetimeFigureOut">
              <a:rPr lang="en-US" smtClean="0"/>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07422-B294-44F0-9A62-650B9229195F}" type="slidenum">
              <a:rPr lang="en-US" smtClean="0"/>
              <a:t>‹#›</a:t>
            </a:fld>
            <a:endParaRPr lang="en-US"/>
          </a:p>
        </p:txBody>
      </p:sp>
    </p:spTree>
    <p:extLst>
      <p:ext uri="{BB962C8B-B14F-4D97-AF65-F5344CB8AC3E}">
        <p14:creationId xmlns:p14="http://schemas.microsoft.com/office/powerpoint/2010/main" val="4830686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63879A-3A6A-4446-B863-AA4726767FDE}" type="datetimeFigureOut">
              <a:rPr lang="en-US" smtClean="0"/>
              <a:t>3/10/2023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07422-B294-44F0-9A62-650B9229195F}" type="slidenum">
              <a:rPr lang="en-US" smtClean="0"/>
              <a:t>‹#›</a:t>
            </a:fld>
            <a:endParaRPr lang="en-US"/>
          </a:p>
        </p:txBody>
      </p:sp>
    </p:spTree>
    <p:extLst>
      <p:ext uri="{BB962C8B-B14F-4D97-AF65-F5344CB8AC3E}">
        <p14:creationId xmlns:p14="http://schemas.microsoft.com/office/powerpoint/2010/main" val="2242219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节标题">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节标题">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98" y="676"/>
            <a:ext cx="9143998" cy="5142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2.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3.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latin typeface="Elsie" panose="02000000000000000000" charset="0"/>
                <a:ea typeface="Elsie" panose="02000000000000000000" charset="0"/>
                <a:cs typeface="Elsie" panose="02000000000000000000" charset="0"/>
              </a:defRPr>
            </a:lvl1pPr>
          </a:lstStyle>
          <a:p>
            <a:fld id="{0CEB1B6A-AEF1-4ACD-BD61-958570690F55}" type="datetimeFigureOut">
              <a:rPr lang="zh-CN" altLang="en-US" smtClean="0"/>
              <a:t>2023/3/10</a:t>
            </a:fld>
            <a:endParaRPr lang="zh-CN" altLang="en-US"/>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latin typeface="Elsie" panose="02000000000000000000" charset="0"/>
                <a:ea typeface="Elsie" panose="02000000000000000000" charset="0"/>
                <a:cs typeface="Elsie" panose="02000000000000000000" charset="0"/>
              </a:defRPr>
            </a:lvl1pPr>
          </a:lstStyle>
          <a:p>
            <a:endParaRPr lang="zh-CN" altLang="en-US"/>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latin typeface="Elsie" panose="02000000000000000000" charset="0"/>
                <a:ea typeface="Elsie" panose="02000000000000000000" charset="0"/>
                <a:cs typeface="Elsie" panose="02000000000000000000" charset="0"/>
              </a:defRPr>
            </a:lvl1pPr>
          </a:lstStyle>
          <a:p>
            <a:fld id="{BB6CB991-6BD3-42F2-8A94-1903E9425430}"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Elsie" panose="02000000000000000000" charset="0"/>
          <a:ea typeface="Elsie" panose="02000000000000000000" charset="0"/>
          <a:cs typeface="Elsie" panose="02000000000000000000"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Elsie" panose="02000000000000000000" charset="0"/>
          <a:ea typeface="Elsie" panose="02000000000000000000" charset="0"/>
          <a:cs typeface="Elsie" panose="0200000000000000000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Elsie" panose="02000000000000000000" charset="0"/>
          <a:ea typeface="Elsie" panose="02000000000000000000" charset="0"/>
          <a:cs typeface="Elsie" panose="0200000000000000000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Elsie" panose="02000000000000000000" charset="0"/>
          <a:ea typeface="Elsie" panose="02000000000000000000" charset="0"/>
          <a:cs typeface="Elsie" panose="0200000000000000000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Elsie" panose="02000000000000000000" charset="0"/>
          <a:ea typeface="Elsie" panose="02000000000000000000" charset="0"/>
          <a:cs typeface="Elsie" panose="0200000000000000000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Elsie" panose="02000000000000000000" charset="0"/>
          <a:ea typeface="Elsie" panose="02000000000000000000" charset="0"/>
          <a:cs typeface="Elsie" panose="0200000000000000000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3/10/2023</a:t>
            </a:fld>
            <a:endParaRPr lang="en-US"/>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6287394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705" r:id="rId12"/>
  </p:sldLayoutIdLst>
  <p:transition spd="med">
    <p:fade/>
  </p:transition>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E63879A-3A6A-4446-B863-AA4726767FDE}" type="datetimeFigureOut">
              <a:rPr lang="en-US" smtClean="0"/>
              <a:t>3/10/2023</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27807422-B294-44F0-9A62-650B9229195F}" type="slidenum">
              <a:rPr lang="en-US" smtClean="0"/>
              <a:t>‹#›</a:t>
            </a:fld>
            <a:endParaRPr lang="en-US"/>
          </a:p>
        </p:txBody>
      </p:sp>
    </p:spTree>
    <p:extLst>
      <p:ext uri="{BB962C8B-B14F-4D97-AF65-F5344CB8AC3E}">
        <p14:creationId xmlns:p14="http://schemas.microsoft.com/office/powerpoint/2010/main" val="248651474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slideLayout" Target="../slideLayouts/slideLayout4.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image" Target="../media/image3.jpeg"/><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8.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8.xml"/><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8.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8.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13.svg"/><Relationship Id="rId7" Type="http://schemas.openxmlformats.org/officeDocument/2006/relationships/image" Target="../media/image25.png"/><Relationship Id="rId2" Type="http://schemas.openxmlformats.org/officeDocument/2006/relationships/image" Target="../media/image12.png"/><Relationship Id="rId1" Type="http://schemas.openxmlformats.org/officeDocument/2006/relationships/slideLayout" Target="../slideLayouts/slideLayout3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8" Type="http://schemas.openxmlformats.org/officeDocument/2006/relationships/image" Target="../media/image30.svg"/><Relationship Id="rId3" Type="http://schemas.microsoft.com/office/2007/relationships/media" Target="../media/media2.mp3"/><Relationship Id="rId7" Type="http://schemas.openxmlformats.org/officeDocument/2006/relationships/image" Target="../media/image2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8.png"/><Relationship Id="rId11" Type="http://schemas.openxmlformats.org/officeDocument/2006/relationships/image" Target="../media/image3.jpeg"/><Relationship Id="rId5" Type="http://schemas.openxmlformats.org/officeDocument/2006/relationships/slideLayout" Target="../slideLayouts/slideLayout38.xml"/><Relationship Id="rId10" Type="http://schemas.openxmlformats.org/officeDocument/2006/relationships/image" Target="../media/image32.svg"/><Relationship Id="rId4" Type="http://schemas.openxmlformats.org/officeDocument/2006/relationships/audio" Target="../media/media2.mp3"/><Relationship Id="rId9" Type="http://schemas.openxmlformats.org/officeDocument/2006/relationships/image" Target="../media/image31.png"/></Relationships>
</file>

<file path=ppt/slides/_rels/slide22.xml.rels><?xml version="1.0" encoding="UTF-8" standalone="yes"?>
<Relationships xmlns="http://schemas.openxmlformats.org/package/2006/relationships"><Relationship Id="rId8" Type="http://schemas.openxmlformats.org/officeDocument/2006/relationships/image" Target="../media/image30.svg"/><Relationship Id="rId3" Type="http://schemas.microsoft.com/office/2007/relationships/media" Target="../media/media2.mp3"/><Relationship Id="rId7" Type="http://schemas.openxmlformats.org/officeDocument/2006/relationships/image" Target="../media/image2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8.png"/><Relationship Id="rId11" Type="http://schemas.openxmlformats.org/officeDocument/2006/relationships/image" Target="../media/image3.jpeg"/><Relationship Id="rId5" Type="http://schemas.openxmlformats.org/officeDocument/2006/relationships/slideLayout" Target="../slideLayouts/slideLayout38.xml"/><Relationship Id="rId10" Type="http://schemas.openxmlformats.org/officeDocument/2006/relationships/image" Target="../media/image32.svg"/><Relationship Id="rId4" Type="http://schemas.openxmlformats.org/officeDocument/2006/relationships/audio" Target="../media/media2.mp3"/><Relationship Id="rId9" Type="http://schemas.openxmlformats.org/officeDocument/2006/relationships/image" Target="../media/image31.png"/></Relationships>
</file>

<file path=ppt/slides/_rels/slide23.xml.rels><?xml version="1.0" encoding="UTF-8" standalone="yes"?>
<Relationships xmlns="http://schemas.openxmlformats.org/package/2006/relationships"><Relationship Id="rId8" Type="http://schemas.openxmlformats.org/officeDocument/2006/relationships/image" Target="../media/image30.svg"/><Relationship Id="rId3" Type="http://schemas.microsoft.com/office/2007/relationships/media" Target="../media/media2.mp3"/><Relationship Id="rId7" Type="http://schemas.openxmlformats.org/officeDocument/2006/relationships/image" Target="../media/image2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8.png"/><Relationship Id="rId11" Type="http://schemas.openxmlformats.org/officeDocument/2006/relationships/image" Target="../media/image3.jpeg"/><Relationship Id="rId5" Type="http://schemas.openxmlformats.org/officeDocument/2006/relationships/slideLayout" Target="../slideLayouts/slideLayout38.xml"/><Relationship Id="rId10" Type="http://schemas.openxmlformats.org/officeDocument/2006/relationships/image" Target="../media/image32.svg"/><Relationship Id="rId4" Type="http://schemas.openxmlformats.org/officeDocument/2006/relationships/audio" Target="../media/media2.mp3"/><Relationship Id="rId9" Type="http://schemas.openxmlformats.org/officeDocument/2006/relationships/image" Target="../media/image31.png"/></Relationships>
</file>

<file path=ppt/slides/_rels/slide24.xml.rels><?xml version="1.0" encoding="UTF-8" standalone="yes"?>
<Relationships xmlns="http://schemas.openxmlformats.org/package/2006/relationships"><Relationship Id="rId8" Type="http://schemas.openxmlformats.org/officeDocument/2006/relationships/image" Target="../media/image30.svg"/><Relationship Id="rId3" Type="http://schemas.microsoft.com/office/2007/relationships/media" Target="../media/media2.mp3"/><Relationship Id="rId7" Type="http://schemas.openxmlformats.org/officeDocument/2006/relationships/image" Target="../media/image2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8.png"/><Relationship Id="rId11" Type="http://schemas.openxmlformats.org/officeDocument/2006/relationships/image" Target="../media/image3.jpeg"/><Relationship Id="rId5" Type="http://schemas.openxmlformats.org/officeDocument/2006/relationships/slideLayout" Target="../slideLayouts/slideLayout38.xml"/><Relationship Id="rId10" Type="http://schemas.openxmlformats.org/officeDocument/2006/relationships/image" Target="../media/image32.svg"/><Relationship Id="rId4" Type="http://schemas.openxmlformats.org/officeDocument/2006/relationships/audio" Target="../media/media2.mp3"/><Relationship Id="rId9"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46420FA1-4D0B-4FBC-BB60-B364989D26A9}"/>
              </a:ext>
            </a:extLst>
          </p:cNvPr>
          <p:cNvSpPr/>
          <p:nvPr/>
        </p:nvSpPr>
        <p:spPr>
          <a:xfrm rot="19064068">
            <a:off x="6812052" y="-963574"/>
            <a:ext cx="2607266" cy="1501033"/>
          </a:xfrm>
          <a:custGeom>
            <a:avLst/>
            <a:gdLst>
              <a:gd name="connsiteX0" fmla="*/ 495937 w 3476354"/>
              <a:gd name="connsiteY0" fmla="*/ 0 h 2001377"/>
              <a:gd name="connsiteX1" fmla="*/ 495358 w 3476354"/>
              <a:gd name="connsiteY1" fmla="*/ 1390 h 2001377"/>
              <a:gd name="connsiteX2" fmla="*/ 3476354 w 3476354"/>
              <a:gd name="connsiteY2" fmla="*/ 1242355 h 2001377"/>
              <a:gd name="connsiteX3" fmla="*/ 3476354 w 3476354"/>
              <a:gd name="connsiteY3" fmla="*/ 1279592 h 2001377"/>
              <a:gd name="connsiteX4" fmla="*/ 3175881 w 3476354"/>
              <a:gd name="connsiteY4" fmla="*/ 2001377 h 2001377"/>
              <a:gd name="connsiteX5" fmla="*/ 0 w 3476354"/>
              <a:gd name="connsiteY5" fmla="*/ 2001377 h 2001377"/>
              <a:gd name="connsiteX6" fmla="*/ 0 w 3476354"/>
              <a:gd name="connsiteY6" fmla="*/ 0 h 2001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6354" h="2001377">
                <a:moveTo>
                  <a:pt x="495937" y="0"/>
                </a:moveTo>
                <a:lnTo>
                  <a:pt x="495358" y="1390"/>
                </a:lnTo>
                <a:lnTo>
                  <a:pt x="3476354" y="1242355"/>
                </a:lnTo>
                <a:lnTo>
                  <a:pt x="3476354" y="1279592"/>
                </a:lnTo>
                <a:lnTo>
                  <a:pt x="3175881" y="2001377"/>
                </a:lnTo>
                <a:lnTo>
                  <a:pt x="0" y="2001377"/>
                </a:lnTo>
                <a:lnTo>
                  <a:pt x="0" y="0"/>
                </a:lnTo>
                <a:close/>
              </a:path>
            </a:pathLst>
          </a:custGeom>
          <a:noFill/>
          <a:ln w="28575">
            <a:solidFill>
              <a:schemeClr val="accent2">
                <a:lumMod val="75000"/>
                <a:alpha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23" name="Freeform: Shape 22">
            <a:extLst>
              <a:ext uri="{FF2B5EF4-FFF2-40B4-BE49-F238E27FC236}">
                <a16:creationId xmlns:a16="http://schemas.microsoft.com/office/drawing/2014/main" id="{1379D52D-1C73-465F-A38F-5E822419B3FB}"/>
              </a:ext>
            </a:extLst>
          </p:cNvPr>
          <p:cNvSpPr/>
          <p:nvPr/>
        </p:nvSpPr>
        <p:spPr>
          <a:xfrm rot="19064068">
            <a:off x="6966888" y="-1295249"/>
            <a:ext cx="2996271" cy="1731901"/>
          </a:xfrm>
          <a:custGeom>
            <a:avLst/>
            <a:gdLst>
              <a:gd name="connsiteX0" fmla="*/ 495937 w 3476354"/>
              <a:gd name="connsiteY0" fmla="*/ 0 h 2001377"/>
              <a:gd name="connsiteX1" fmla="*/ 495358 w 3476354"/>
              <a:gd name="connsiteY1" fmla="*/ 1390 h 2001377"/>
              <a:gd name="connsiteX2" fmla="*/ 3476354 w 3476354"/>
              <a:gd name="connsiteY2" fmla="*/ 1242355 h 2001377"/>
              <a:gd name="connsiteX3" fmla="*/ 3476354 w 3476354"/>
              <a:gd name="connsiteY3" fmla="*/ 1279592 h 2001377"/>
              <a:gd name="connsiteX4" fmla="*/ 3175881 w 3476354"/>
              <a:gd name="connsiteY4" fmla="*/ 2001377 h 2001377"/>
              <a:gd name="connsiteX5" fmla="*/ 0 w 3476354"/>
              <a:gd name="connsiteY5" fmla="*/ 2001377 h 2001377"/>
              <a:gd name="connsiteX6" fmla="*/ 0 w 3476354"/>
              <a:gd name="connsiteY6" fmla="*/ 0 h 2001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6354" h="2001377">
                <a:moveTo>
                  <a:pt x="495937" y="0"/>
                </a:moveTo>
                <a:lnTo>
                  <a:pt x="495358" y="1390"/>
                </a:lnTo>
                <a:lnTo>
                  <a:pt x="3476354" y="1242355"/>
                </a:lnTo>
                <a:lnTo>
                  <a:pt x="3476354" y="1279592"/>
                </a:lnTo>
                <a:lnTo>
                  <a:pt x="3175881" y="2001377"/>
                </a:lnTo>
                <a:lnTo>
                  <a:pt x="0" y="2001377"/>
                </a:lnTo>
                <a:lnTo>
                  <a:pt x="0" y="0"/>
                </a:lnTo>
                <a:close/>
              </a:path>
            </a:pathLst>
          </a:custGeom>
          <a:solidFill>
            <a:srgbClr val="F19E6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24" name="Freeform: Shape 23">
            <a:extLst>
              <a:ext uri="{FF2B5EF4-FFF2-40B4-BE49-F238E27FC236}">
                <a16:creationId xmlns:a16="http://schemas.microsoft.com/office/drawing/2014/main" id="{A813F258-27C2-466A-9430-F01058C58D50}"/>
              </a:ext>
            </a:extLst>
          </p:cNvPr>
          <p:cNvSpPr/>
          <p:nvPr/>
        </p:nvSpPr>
        <p:spPr>
          <a:xfrm rot="1356095" flipV="1">
            <a:off x="-15278" y="4443497"/>
            <a:ext cx="2607266" cy="1501033"/>
          </a:xfrm>
          <a:custGeom>
            <a:avLst/>
            <a:gdLst>
              <a:gd name="connsiteX0" fmla="*/ 495937 w 3476354"/>
              <a:gd name="connsiteY0" fmla="*/ 0 h 2001377"/>
              <a:gd name="connsiteX1" fmla="*/ 495358 w 3476354"/>
              <a:gd name="connsiteY1" fmla="*/ 1390 h 2001377"/>
              <a:gd name="connsiteX2" fmla="*/ 3476354 w 3476354"/>
              <a:gd name="connsiteY2" fmla="*/ 1242355 h 2001377"/>
              <a:gd name="connsiteX3" fmla="*/ 3476354 w 3476354"/>
              <a:gd name="connsiteY3" fmla="*/ 1279592 h 2001377"/>
              <a:gd name="connsiteX4" fmla="*/ 3175881 w 3476354"/>
              <a:gd name="connsiteY4" fmla="*/ 2001377 h 2001377"/>
              <a:gd name="connsiteX5" fmla="*/ 0 w 3476354"/>
              <a:gd name="connsiteY5" fmla="*/ 2001377 h 2001377"/>
              <a:gd name="connsiteX6" fmla="*/ 0 w 3476354"/>
              <a:gd name="connsiteY6" fmla="*/ 0 h 2001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6354" h="2001377">
                <a:moveTo>
                  <a:pt x="495937" y="0"/>
                </a:moveTo>
                <a:lnTo>
                  <a:pt x="495358" y="1390"/>
                </a:lnTo>
                <a:lnTo>
                  <a:pt x="3476354" y="1242355"/>
                </a:lnTo>
                <a:lnTo>
                  <a:pt x="3476354" y="1279592"/>
                </a:lnTo>
                <a:lnTo>
                  <a:pt x="3175881" y="2001377"/>
                </a:lnTo>
                <a:lnTo>
                  <a:pt x="0" y="2001377"/>
                </a:lnTo>
                <a:lnTo>
                  <a:pt x="0" y="0"/>
                </a:lnTo>
                <a:close/>
              </a:path>
            </a:pathLst>
          </a:custGeom>
          <a:noFill/>
          <a:ln w="28575">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25" name="Freeform: Shape 24">
            <a:extLst>
              <a:ext uri="{FF2B5EF4-FFF2-40B4-BE49-F238E27FC236}">
                <a16:creationId xmlns:a16="http://schemas.microsoft.com/office/drawing/2014/main" id="{453A6572-26D0-49F3-982C-4DB14DDF9DD8}"/>
              </a:ext>
            </a:extLst>
          </p:cNvPr>
          <p:cNvSpPr/>
          <p:nvPr/>
        </p:nvSpPr>
        <p:spPr>
          <a:xfrm rot="1356095" flipV="1">
            <a:off x="67514" y="4769307"/>
            <a:ext cx="2996271" cy="1731901"/>
          </a:xfrm>
          <a:custGeom>
            <a:avLst/>
            <a:gdLst>
              <a:gd name="connsiteX0" fmla="*/ 495937 w 3476354"/>
              <a:gd name="connsiteY0" fmla="*/ 0 h 2001377"/>
              <a:gd name="connsiteX1" fmla="*/ 495358 w 3476354"/>
              <a:gd name="connsiteY1" fmla="*/ 1390 h 2001377"/>
              <a:gd name="connsiteX2" fmla="*/ 3476354 w 3476354"/>
              <a:gd name="connsiteY2" fmla="*/ 1242355 h 2001377"/>
              <a:gd name="connsiteX3" fmla="*/ 3476354 w 3476354"/>
              <a:gd name="connsiteY3" fmla="*/ 1279592 h 2001377"/>
              <a:gd name="connsiteX4" fmla="*/ 3175881 w 3476354"/>
              <a:gd name="connsiteY4" fmla="*/ 2001377 h 2001377"/>
              <a:gd name="connsiteX5" fmla="*/ 0 w 3476354"/>
              <a:gd name="connsiteY5" fmla="*/ 2001377 h 2001377"/>
              <a:gd name="connsiteX6" fmla="*/ 0 w 3476354"/>
              <a:gd name="connsiteY6" fmla="*/ 0 h 2001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6354" h="2001377">
                <a:moveTo>
                  <a:pt x="495937" y="0"/>
                </a:moveTo>
                <a:lnTo>
                  <a:pt x="495358" y="1390"/>
                </a:lnTo>
                <a:lnTo>
                  <a:pt x="3476354" y="1242355"/>
                </a:lnTo>
                <a:lnTo>
                  <a:pt x="3476354" y="1279592"/>
                </a:lnTo>
                <a:lnTo>
                  <a:pt x="3175881" y="2001377"/>
                </a:lnTo>
                <a:lnTo>
                  <a:pt x="0" y="2001377"/>
                </a:lnTo>
                <a:lnTo>
                  <a:pt x="0" y="0"/>
                </a:lnTo>
                <a:close/>
              </a:path>
            </a:pathLst>
          </a:custGeom>
          <a:solidFill>
            <a:srgbClr val="F19E6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9" name="TextBox 8">
            <a:extLst>
              <a:ext uri="{FF2B5EF4-FFF2-40B4-BE49-F238E27FC236}">
                <a16:creationId xmlns:a16="http://schemas.microsoft.com/office/drawing/2014/main" id="{BCAF17AF-B721-4DEE-80EB-66859C074122}"/>
              </a:ext>
            </a:extLst>
          </p:cNvPr>
          <p:cNvSpPr txBox="1"/>
          <p:nvPr/>
        </p:nvSpPr>
        <p:spPr>
          <a:xfrm>
            <a:off x="1200267" y="78899"/>
            <a:ext cx="5530646" cy="646331"/>
          </a:xfrm>
          <a:prstGeom prst="rect">
            <a:avLst/>
          </a:prstGeom>
          <a:noFill/>
        </p:spPr>
        <p:txBody>
          <a:bodyPr wrap="square" rtlCol="0">
            <a:spAutoFit/>
          </a:bodyPr>
          <a:lstStyle/>
          <a:p>
            <a:pPr algn="ctr" defTabSz="685800"/>
            <a:r>
              <a:rPr lang="en-US" b="1" dirty="0">
                <a:solidFill>
                  <a:srgbClr val="FF5050"/>
                </a:solidFill>
                <a:latin typeface="Times New Roman" panose="02020603050405020304" pitchFamily="18" charset="0"/>
                <a:cs typeface="Times New Roman" panose="02020603050405020304" pitchFamily="18" charset="0"/>
              </a:rPr>
              <a:t>PHÒNG GD &amp; ĐT QUẬN THANH XUÂN</a:t>
            </a:r>
          </a:p>
          <a:p>
            <a:pPr algn="ctr" defTabSz="685800"/>
            <a:r>
              <a:rPr lang="en-US" b="1" dirty="0">
                <a:solidFill>
                  <a:srgbClr val="0070C0"/>
                </a:solidFill>
                <a:latin typeface="Times New Roman" panose="02020603050405020304" pitchFamily="18" charset="0"/>
                <a:cs typeface="Times New Roman" panose="02020603050405020304" pitchFamily="18" charset="0"/>
              </a:rPr>
              <a:t>TRƯỜNG THCS VIỆT NAM ANGIERI</a:t>
            </a:r>
          </a:p>
        </p:txBody>
      </p:sp>
      <p:cxnSp>
        <p:nvCxnSpPr>
          <p:cNvPr id="11" name="Straight Connector 10">
            <a:extLst>
              <a:ext uri="{FF2B5EF4-FFF2-40B4-BE49-F238E27FC236}">
                <a16:creationId xmlns:a16="http://schemas.microsoft.com/office/drawing/2014/main" id="{5AF75912-BF65-404E-AF74-0A8AA49CE04C}"/>
              </a:ext>
            </a:extLst>
          </p:cNvPr>
          <p:cNvCxnSpPr/>
          <p:nvPr/>
        </p:nvCxnSpPr>
        <p:spPr>
          <a:xfrm>
            <a:off x="3006213" y="819150"/>
            <a:ext cx="1946787" cy="0"/>
          </a:xfrm>
          <a:prstGeom prst="line">
            <a:avLst/>
          </a:prstGeom>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4CE18124-9677-4395-8321-0D9A69E20A97}"/>
              </a:ext>
            </a:extLst>
          </p:cNvPr>
          <p:cNvSpPr txBox="1"/>
          <p:nvPr/>
        </p:nvSpPr>
        <p:spPr>
          <a:xfrm>
            <a:off x="165519" y="972056"/>
            <a:ext cx="9144000" cy="1523494"/>
          </a:xfrm>
          <a:prstGeom prst="rect">
            <a:avLst/>
          </a:prstGeom>
          <a:noFill/>
        </p:spPr>
        <p:txBody>
          <a:bodyPr wrap="square" rtlCol="0">
            <a:spAutoFit/>
          </a:bodyPr>
          <a:lstStyle/>
          <a:p>
            <a:pPr algn="ctr" defTabSz="685800"/>
            <a:r>
              <a:rPr lang="en-US" sz="2400" b="1" dirty="0">
                <a:solidFill>
                  <a:srgbClr val="FF0000"/>
                </a:solidFill>
                <a:latin typeface="Times New Roman" panose="02020603050405020304" pitchFamily="18" charset="0"/>
                <a:cs typeface="Times New Roman" panose="02020603050405020304" pitchFamily="18" charset="0"/>
              </a:rPr>
              <a:t>HỘI THI</a:t>
            </a:r>
          </a:p>
          <a:p>
            <a:pPr algn="ctr" defTabSz="685800"/>
            <a:r>
              <a:rPr lang="en-US" sz="2100" b="1" dirty="0">
                <a:solidFill>
                  <a:srgbClr val="FF0066"/>
                </a:solidFill>
                <a:latin typeface="Times New Roman" panose="02020603050405020304" pitchFamily="18" charset="0"/>
                <a:cs typeface="Times New Roman" panose="02020603050405020304" pitchFamily="18" charset="0"/>
              </a:rPr>
              <a:t>GIÁO VIÊN CHỦ NHIỆM LỚP GIỎI CẤP QUẬN</a:t>
            </a:r>
          </a:p>
          <a:p>
            <a:pPr algn="ctr" defTabSz="685800"/>
            <a:r>
              <a:rPr lang="en-US" sz="2400" b="1" dirty="0">
                <a:solidFill>
                  <a:srgbClr val="00B050"/>
                </a:solidFill>
                <a:latin typeface="Times New Roman" panose="02020603050405020304" pitchFamily="18" charset="0"/>
                <a:cs typeface="Times New Roman" panose="02020603050405020304" pitchFamily="18" charset="0"/>
              </a:rPr>
              <a:t>NĂM HỌC 2022 – 2023</a:t>
            </a:r>
          </a:p>
          <a:p>
            <a:pPr algn="ctr" defTabSz="685800"/>
            <a:r>
              <a:rPr lang="en-US" sz="2400" b="1" dirty="0">
                <a:solidFill>
                  <a:srgbClr val="CC0066"/>
                </a:solidFill>
                <a:latin typeface="Times New Roman" panose="02020603050405020304" pitchFamily="18" charset="0"/>
                <a:cs typeface="Times New Roman" panose="02020603050405020304" pitchFamily="18" charset="0"/>
              </a:rPr>
              <a:t>LỚP 7</a:t>
            </a:r>
          </a:p>
        </p:txBody>
      </p:sp>
      <p:pic>
        <p:nvPicPr>
          <p:cNvPr id="19" name="图片 8">
            <a:extLst>
              <a:ext uri="{FF2B5EF4-FFF2-40B4-BE49-F238E27FC236}">
                <a16:creationId xmlns:a16="http://schemas.microsoft.com/office/drawing/2014/main" id="{92C09717-2C80-4AB4-BCD1-9604F77F50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1" y="4323303"/>
            <a:ext cx="4587832" cy="750555"/>
          </a:xfrm>
          <a:prstGeom prst="rect">
            <a:avLst/>
          </a:prstGeom>
        </p:spPr>
      </p:pic>
      <p:sp>
        <p:nvSpPr>
          <p:cNvPr id="21" name="TextBox 20">
            <a:extLst>
              <a:ext uri="{FF2B5EF4-FFF2-40B4-BE49-F238E27FC236}">
                <a16:creationId xmlns:a16="http://schemas.microsoft.com/office/drawing/2014/main" id="{FC6706CC-D8DA-47F4-BB71-08BB50579244}"/>
              </a:ext>
            </a:extLst>
          </p:cNvPr>
          <p:cNvSpPr txBox="1"/>
          <p:nvPr/>
        </p:nvSpPr>
        <p:spPr>
          <a:xfrm>
            <a:off x="365760" y="2525183"/>
            <a:ext cx="8612721" cy="579967"/>
          </a:xfrm>
          <a:prstGeom prst="rect">
            <a:avLst/>
          </a:prstGeom>
          <a:noFill/>
        </p:spPr>
        <p:txBody>
          <a:bodyPr wrap="square">
            <a:spAutoFit/>
          </a:bodyPr>
          <a:lstStyle/>
          <a:p>
            <a:pPr indent="337661" algn="ctr" defTabSz="685800">
              <a:lnSpc>
                <a:spcPct val="150000"/>
              </a:lnSpc>
              <a:spcAft>
                <a:spcPts val="750"/>
              </a:spcAft>
            </a:pPr>
            <a:r>
              <a:rPr lang="en-US" sz="2400" b="1" i="1" dirty="0">
                <a:ln w="9525" cap="rnd" cmpd="sng" algn="ctr">
                  <a:solidFill>
                    <a:srgbClr val="FF0000"/>
                  </a:solidFill>
                  <a:prstDash val="solid"/>
                  <a:bevel/>
                </a:ln>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“CHỦ ĐỀ 7: EM VỚI THIÊN NHIÊN VÀ MÔI TR</a:t>
            </a:r>
            <a:r>
              <a:rPr lang="vi-VN" sz="2400" b="1" i="1" dirty="0">
                <a:ln w="9525" cap="rnd" cmpd="sng" algn="ctr">
                  <a:solidFill>
                    <a:srgbClr val="FF0000"/>
                  </a:solidFill>
                  <a:prstDash val="solid"/>
                  <a:bevel/>
                </a:ln>
                <a:solidFill>
                  <a:srgbClr val="FF0000"/>
                </a:solidFill>
                <a:latin typeface="Times New Roman" panose="02020603050405020304" pitchFamily="18" charset="0"/>
                <a:ea typeface="Calibri" panose="020F0502020204030204" pitchFamily="34" charset="0"/>
                <a:cs typeface="Times New Roman" panose="02020603050405020304" pitchFamily="18" charset="0"/>
              </a:rPr>
              <a:t>Ư</a:t>
            </a:r>
            <a:r>
              <a:rPr lang="en-US" sz="2400" b="1" i="1" dirty="0">
                <a:ln w="9525" cap="rnd" cmpd="sng" algn="ctr">
                  <a:solidFill>
                    <a:srgbClr val="FF0000"/>
                  </a:solidFill>
                  <a:prstDash val="solid"/>
                  <a:bevel/>
                </a:ln>
                <a:solidFill>
                  <a:srgbClr val="FF0000"/>
                </a:solidFill>
                <a:latin typeface="Times New Roman" panose="02020603050405020304" pitchFamily="18" charset="0"/>
                <a:ea typeface="Calibri" panose="020F0502020204030204" pitchFamily="34" charset="0"/>
                <a:cs typeface="Times New Roman" panose="02020603050405020304" pitchFamily="18" charset="0"/>
              </a:rPr>
              <a:t>ỜNG”.</a:t>
            </a:r>
            <a:endParaRPr lang="en-US" sz="135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7" name="TextBox 26">
            <a:extLst>
              <a:ext uri="{FF2B5EF4-FFF2-40B4-BE49-F238E27FC236}">
                <a16:creationId xmlns:a16="http://schemas.microsoft.com/office/drawing/2014/main" id="{B8C98362-73C5-4D1C-91C9-163AAF6936AA}"/>
              </a:ext>
            </a:extLst>
          </p:cNvPr>
          <p:cNvSpPr txBox="1"/>
          <p:nvPr/>
        </p:nvSpPr>
        <p:spPr>
          <a:xfrm>
            <a:off x="2108752" y="3104333"/>
            <a:ext cx="5086350" cy="806503"/>
          </a:xfrm>
          <a:prstGeom prst="rect">
            <a:avLst/>
          </a:prstGeom>
          <a:noFill/>
        </p:spPr>
        <p:txBody>
          <a:bodyPr wrap="square">
            <a:spAutoFit/>
          </a:bodyPr>
          <a:lstStyle/>
          <a:p>
            <a:pPr algn="ctr" defTabSz="685800">
              <a:lnSpc>
                <a:spcPct val="115000"/>
              </a:lnSpc>
              <a:spcAft>
                <a:spcPts val="750"/>
              </a:spcAft>
            </a:pPr>
            <a:r>
              <a:rPr lang="en-US" b="1" dirty="0">
                <a:solidFill>
                  <a:srgbClr val="4472C4">
                    <a:lumMod val="50000"/>
                  </a:srgbClr>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rgbClr val="4472C4">
                  <a:lumMod val="50000"/>
                </a:srgbClr>
              </a:solidFill>
              <a:latin typeface="Times New Roman" panose="02020603050405020304" pitchFamily="18" charset="0"/>
              <a:ea typeface="Calibri" panose="020F0502020204030204" pitchFamily="34" charset="0"/>
              <a:cs typeface="Times New Roman" panose="02020603050405020304" pitchFamily="18" charset="0"/>
            </a:endParaRPr>
          </a:p>
          <a:p>
            <a:pPr algn="ctr" defTabSz="685800">
              <a:lnSpc>
                <a:spcPct val="115000"/>
              </a:lnSpc>
              <a:spcAft>
                <a:spcPts val="750"/>
              </a:spcAft>
            </a:pPr>
            <a:r>
              <a:rPr lang="en-US" b="1" dirty="0" err="1">
                <a:solidFill>
                  <a:srgbClr val="6600CC"/>
                </a:solidFill>
                <a:latin typeface="Times New Roman" panose="02020603050405020304" pitchFamily="18" charset="0"/>
                <a:ea typeface="Calibri" panose="020F0502020204030204" pitchFamily="34" charset="0"/>
                <a:cs typeface="Times New Roman" panose="02020603050405020304" pitchFamily="18" charset="0"/>
              </a:rPr>
              <a:t>Giáo</a:t>
            </a:r>
            <a:r>
              <a:rPr lang="en-US" b="1" dirty="0">
                <a:solidFill>
                  <a:srgbClr val="6600CC"/>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6600CC"/>
                </a:solidFill>
                <a:latin typeface="Times New Roman" panose="02020603050405020304" pitchFamily="18" charset="0"/>
                <a:ea typeface="Calibri" panose="020F0502020204030204" pitchFamily="34" charset="0"/>
                <a:cs typeface="Times New Roman" panose="02020603050405020304" pitchFamily="18" charset="0"/>
              </a:rPr>
              <a:t>viên</a:t>
            </a:r>
            <a:r>
              <a:rPr lang="en-US" b="1" dirty="0">
                <a:solidFill>
                  <a:srgbClr val="6600CC"/>
                </a:solidFill>
                <a:latin typeface="Times New Roman" panose="02020603050405020304" pitchFamily="18" charset="0"/>
                <a:ea typeface="Calibri" panose="020F0502020204030204" pitchFamily="34" charset="0"/>
                <a:cs typeface="Times New Roman" panose="02020603050405020304" pitchFamily="18" charset="0"/>
              </a:rPr>
              <a:t>: ĐÀO THỊ NGỌC MAI</a:t>
            </a:r>
            <a:endParaRPr lang="en-US" dirty="0">
              <a:solidFill>
                <a:srgbClr val="6600CC"/>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descr="Logo, company name&#10;&#10;Description automatically generated">
            <a:extLst>
              <a:ext uri="{FF2B5EF4-FFF2-40B4-BE49-F238E27FC236}">
                <a16:creationId xmlns:a16="http://schemas.microsoft.com/office/drawing/2014/main" id="{5BA56330-63BA-4E29-8790-6D0B9C64EA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2230719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water, sky, outdoor, boat&#10;&#10;Description automatically generated">
            <a:extLst>
              <a:ext uri="{FF2B5EF4-FFF2-40B4-BE49-F238E27FC236}">
                <a16:creationId xmlns:a16="http://schemas.microsoft.com/office/drawing/2014/main" id="{CEFD8012-2196-334C-A65D-1F316296B670}"/>
              </a:ext>
            </a:extLst>
          </p:cNvPr>
          <p:cNvPicPr>
            <a:picLocks noChangeAspect="1"/>
          </p:cNvPicPr>
          <p:nvPr/>
        </p:nvPicPr>
        <p:blipFill rotWithShape="1">
          <a:blip r:embed="rId2">
            <a:extLst>
              <a:ext uri="{28A0092B-C50C-407E-A947-70E740481C1C}">
                <a14:useLocalDpi xmlns:a14="http://schemas.microsoft.com/office/drawing/2010/main" val="0"/>
              </a:ext>
            </a:extLst>
          </a:blip>
          <a:srcRect r="2" b="10821"/>
          <a:stretch/>
        </p:blipFill>
        <p:spPr>
          <a:xfrm>
            <a:off x="20" y="6"/>
            <a:ext cx="5459914" cy="2921502"/>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a:ln w="38100">
            <a:solidFill>
              <a:schemeClr val="accent1">
                <a:lumMod val="50000"/>
              </a:schemeClr>
            </a:solidFill>
          </a:ln>
        </p:spPr>
      </p:pic>
      <p:pic>
        <p:nvPicPr>
          <p:cNvPr id="5" name="Picture 4" descr="A bridge over a river with a city in the background&#10;&#10;Description automatically generated with low confidence">
            <a:extLst>
              <a:ext uri="{FF2B5EF4-FFF2-40B4-BE49-F238E27FC236}">
                <a16:creationId xmlns:a16="http://schemas.microsoft.com/office/drawing/2014/main" id="{7C081837-5155-A04E-BD78-4EF15AD079BD}"/>
              </a:ext>
            </a:extLst>
          </p:cNvPr>
          <p:cNvPicPr>
            <a:picLocks noChangeAspect="1"/>
          </p:cNvPicPr>
          <p:nvPr/>
        </p:nvPicPr>
        <p:blipFill rotWithShape="1">
          <a:blip r:embed="rId3">
            <a:extLst>
              <a:ext uri="{28A0092B-C50C-407E-A947-70E740481C1C}">
                <a14:useLocalDpi xmlns:a14="http://schemas.microsoft.com/office/drawing/2010/main" val="0"/>
              </a:ext>
            </a:extLst>
          </a:blip>
          <a:srcRect l="18199" r="1117" b="-1"/>
          <a:stretch/>
        </p:blipFill>
        <p:spPr>
          <a:xfrm>
            <a:off x="5593726" y="-16910"/>
            <a:ext cx="2856849" cy="2354648"/>
          </a:xfrm>
          <a:prstGeom prst="rect">
            <a:avLst/>
          </a:prstGeom>
          <a:ln w="38100">
            <a:solidFill>
              <a:schemeClr val="accent1">
                <a:lumMod val="50000"/>
              </a:schemeClr>
            </a:solidFill>
          </a:ln>
        </p:spPr>
      </p:pic>
      <p:pic>
        <p:nvPicPr>
          <p:cNvPr id="3" name="Picture 2" descr="A picture containing water, outdoor, sky, lake&#10;&#10;Description automatically generated">
            <a:extLst>
              <a:ext uri="{FF2B5EF4-FFF2-40B4-BE49-F238E27FC236}">
                <a16:creationId xmlns:a16="http://schemas.microsoft.com/office/drawing/2014/main" id="{F8B981B5-98CC-4D48-BAD6-DE18841004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3754" r="-2" b="1330"/>
          <a:stretch/>
        </p:blipFill>
        <p:spPr>
          <a:xfrm>
            <a:off x="20" y="3049331"/>
            <a:ext cx="3750870" cy="2094168"/>
          </a:xfrm>
          <a:prstGeom prst="rect">
            <a:avLst/>
          </a:prstGeom>
          <a:ln w="38100">
            <a:solidFill>
              <a:schemeClr val="accent1">
                <a:lumMod val="50000"/>
              </a:schemeClr>
            </a:solidFill>
          </a:ln>
        </p:spPr>
      </p:pic>
      <p:sp>
        <p:nvSpPr>
          <p:cNvPr id="10" name="Rectangle 9">
            <a:extLst>
              <a:ext uri="{FF2B5EF4-FFF2-40B4-BE49-F238E27FC236}">
                <a16:creationId xmlns:a16="http://schemas.microsoft.com/office/drawing/2014/main" id="{25414FA1-2D4C-41DB-83DE-4F3E38C10A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67928" y="0"/>
            <a:ext cx="576072" cy="51435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656C112-7EEE-C447-99B0-AB5AACCCBA38}"/>
              </a:ext>
            </a:extLst>
          </p:cNvPr>
          <p:cNvSpPr/>
          <p:nvPr/>
        </p:nvSpPr>
        <p:spPr>
          <a:xfrm>
            <a:off x="3868243" y="2495550"/>
            <a:ext cx="4582332" cy="2647944"/>
          </a:xfrm>
          <a:prstGeom prst="rect">
            <a:avLst/>
          </a:prstGeom>
          <a:solidFill>
            <a:schemeClr val="accent1">
              <a:lumMod val="20000"/>
              <a:lumOff val="8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000" dirty="0">
                <a:solidFill>
                  <a:schemeClr val="accent1">
                    <a:lumMod val="50000"/>
                  </a:schemeClr>
                </a:solidFill>
              </a:rPr>
              <a:t>Môi trường tự nhiên là một phần không thể thiếu đối với sự sống của con người. </a:t>
            </a:r>
            <a:r>
              <a:rPr lang="en-US" sz="2000" dirty="0" err="1">
                <a:solidFill>
                  <a:schemeClr val="accent1">
                    <a:lumMod val="50000"/>
                  </a:schemeClr>
                </a:solidFill>
              </a:rPr>
              <a:t>Mỗi</a:t>
            </a:r>
            <a:r>
              <a:rPr lang="vi-VN" sz="2000" dirty="0">
                <a:solidFill>
                  <a:schemeClr val="accent1">
                    <a:lumMod val="50000"/>
                  </a:schemeClr>
                </a:solidFill>
              </a:rPr>
              <a:t> </a:t>
            </a:r>
            <a:r>
              <a:rPr lang="en-US" sz="2000" dirty="0" err="1">
                <a:solidFill>
                  <a:schemeClr val="accent1">
                    <a:lumMod val="50000"/>
                  </a:schemeClr>
                </a:solidFill>
              </a:rPr>
              <a:t>miền</a:t>
            </a:r>
            <a:r>
              <a:rPr lang="vi-VN" sz="2000" dirty="0">
                <a:solidFill>
                  <a:schemeClr val="accent1">
                    <a:lumMod val="50000"/>
                  </a:schemeClr>
                </a:solidFill>
              </a:rPr>
              <a:t> quê hương, đất nước </a:t>
            </a:r>
            <a:r>
              <a:rPr lang="en-US" sz="2000" dirty="0" err="1">
                <a:solidFill>
                  <a:schemeClr val="accent1">
                    <a:lumMod val="50000"/>
                  </a:schemeClr>
                </a:solidFill>
              </a:rPr>
              <a:t>đều</a:t>
            </a:r>
            <a:r>
              <a:rPr lang="vi-VN" sz="2000" dirty="0">
                <a:solidFill>
                  <a:schemeClr val="accent1">
                    <a:lumMod val="50000"/>
                  </a:schemeClr>
                </a:solidFill>
              </a:rPr>
              <a:t> có những cảnh quan thiên nhiên tươi đẹp nổi tiếng, thu hút</a:t>
            </a:r>
            <a:r>
              <a:rPr lang="en-US" sz="2000" dirty="0">
                <a:solidFill>
                  <a:schemeClr val="accent1">
                    <a:lumMod val="50000"/>
                  </a:schemeClr>
                </a:solidFill>
              </a:rPr>
              <a:t>. </a:t>
            </a:r>
            <a:endParaRPr lang="vi-VN" sz="2000" dirty="0">
              <a:solidFill>
                <a:schemeClr val="accent1">
                  <a:lumMod val="50000"/>
                </a:schemeClr>
              </a:solidFill>
            </a:endParaRPr>
          </a:p>
        </p:txBody>
      </p:sp>
    </p:spTree>
    <p:extLst>
      <p:ext uri="{BB962C8B-B14F-4D97-AF65-F5344CB8AC3E}">
        <p14:creationId xmlns:p14="http://schemas.microsoft.com/office/powerpoint/2010/main" val="134927334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2"/>
          <p:cNvSpPr txBox="1">
            <a:spLocks noChangeArrowheads="1"/>
          </p:cNvSpPr>
          <p:nvPr/>
        </p:nvSpPr>
        <p:spPr bwMode="auto">
          <a:xfrm>
            <a:off x="5295514" y="1473221"/>
            <a:ext cx="3049190" cy="710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just">
              <a:lnSpc>
                <a:spcPct val="115000"/>
              </a:lnSpc>
              <a:spcAft>
                <a:spcPts val="900"/>
              </a:spcAft>
            </a:pPr>
            <a:r>
              <a:rPr lang="en-US" dirty="0" err="1">
                <a:latin typeface="Calibri" panose="020F0502020204030204" pitchFamily="34" charset="0"/>
                <a:ea typeface="Times New Roman" panose="02020603050405020304" pitchFamily="18" charset="0"/>
                <a:cs typeface="Calibri" panose="020F0502020204030204" pitchFamily="34" charset="0"/>
              </a:rPr>
              <a:t>Quê</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hương</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em</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có</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những</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cảnh</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quan</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thiên</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nhiên</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nào</a:t>
            </a:r>
            <a:r>
              <a:rPr lang="en-US" dirty="0">
                <a:latin typeface="Calibri" panose="020F0502020204030204" pitchFamily="34" charset="0"/>
                <a:ea typeface="Times New Roman" panose="02020603050405020304" pitchFamily="18" charset="0"/>
                <a:cs typeface="Calibri" panose="020F0502020204030204" pitchFamily="34" charset="0"/>
              </a:rPr>
              <a:t>?</a:t>
            </a:r>
            <a:endParaRPr lang="en-VN" dirty="0">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Box 23"/>
          <p:cNvSpPr txBox="1">
            <a:spLocks noChangeArrowheads="1"/>
          </p:cNvSpPr>
          <p:nvPr/>
        </p:nvSpPr>
        <p:spPr bwMode="auto">
          <a:xfrm>
            <a:off x="4961890" y="2684145"/>
            <a:ext cx="30676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just"/>
            <a:r>
              <a:rPr lang="en-US" dirty="0" err="1">
                <a:latin typeface="Calibri" panose="020F0502020204030204" pitchFamily="34" charset="0"/>
                <a:ea typeface="Times New Roman" panose="02020603050405020304" pitchFamily="18" charset="0"/>
                <a:cs typeface="Calibri" panose="020F0502020204030204" pitchFamily="34" charset="0"/>
              </a:rPr>
              <a:t>Em</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yêu</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thích</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nhất</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cảnh</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quan</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thiên</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nhiên</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nào</a:t>
            </a:r>
            <a:r>
              <a:rPr lang="en-US" dirty="0">
                <a:latin typeface="Calibri" panose="020F0502020204030204" pitchFamily="34" charset="0"/>
                <a:ea typeface="Times New Roman" panose="02020603050405020304" pitchFamily="18" charset="0"/>
                <a:cs typeface="Calibri" panose="020F0502020204030204" pitchFamily="34" charset="0"/>
              </a:rPr>
              <a:t>?</a:t>
            </a:r>
            <a:endParaRPr lang="zh-CN" altLang="en-US" sz="1600" dirty="0">
              <a:solidFill>
                <a:srgbClr val="7C4939"/>
              </a:solidFill>
              <a:latin typeface="Calibri" panose="020F0502020204030204" pitchFamily="34" charset="0"/>
              <a:ea typeface="Elsie" panose="02000000000000000000" charset="0"/>
              <a:cs typeface="Calibri" panose="020F0502020204030204" pitchFamily="34" charset="0"/>
            </a:endParaRPr>
          </a:p>
        </p:txBody>
      </p:sp>
      <p:sp>
        <p:nvSpPr>
          <p:cNvPr id="8" name="TextBox 25"/>
          <p:cNvSpPr txBox="1">
            <a:spLocks noChangeArrowheads="1"/>
          </p:cNvSpPr>
          <p:nvPr/>
        </p:nvSpPr>
        <p:spPr bwMode="auto">
          <a:xfrm>
            <a:off x="3538855" y="3880485"/>
            <a:ext cx="31191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just"/>
            <a:r>
              <a:rPr lang="en-US" dirty="0" err="1">
                <a:latin typeface="Calibri" panose="020F0502020204030204" pitchFamily="34" charset="0"/>
                <a:ea typeface="Times New Roman" panose="02020603050405020304" pitchFamily="18" charset="0"/>
                <a:cs typeface="Calibri" panose="020F0502020204030204" pitchFamily="34" charset="0"/>
              </a:rPr>
              <a:t>Hãy</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mô</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tả</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cảnh</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quan</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thiên</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nhiên</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mà</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em</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yêu</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thích</a:t>
            </a:r>
            <a:r>
              <a:rPr lang="en-US" dirty="0">
                <a:latin typeface="Calibri" panose="020F0502020204030204" pitchFamily="34" charset="0"/>
                <a:ea typeface="Times New Roman" panose="02020603050405020304" pitchFamily="18" charset="0"/>
                <a:cs typeface="Calibri" panose="020F0502020204030204" pitchFamily="34" charset="0"/>
              </a:rPr>
              <a:t> </a:t>
            </a:r>
            <a:r>
              <a:rPr lang="en-US" dirty="0" err="1">
                <a:latin typeface="Calibri" panose="020F0502020204030204" pitchFamily="34" charset="0"/>
                <a:ea typeface="Times New Roman" panose="02020603050405020304" pitchFamily="18" charset="0"/>
                <a:cs typeface="Calibri" panose="020F0502020204030204" pitchFamily="34" charset="0"/>
              </a:rPr>
              <a:t>nhất</a:t>
            </a:r>
            <a:r>
              <a:rPr lang="en-US" dirty="0">
                <a:latin typeface="Calibri" panose="020F0502020204030204" pitchFamily="34" charset="0"/>
                <a:ea typeface="Times New Roman" panose="02020603050405020304" pitchFamily="18" charset="0"/>
                <a:cs typeface="Calibri" panose="020F0502020204030204" pitchFamily="34" charset="0"/>
              </a:rPr>
              <a:t>?</a:t>
            </a:r>
            <a:endParaRPr lang="zh-CN" altLang="en-US" sz="1600" dirty="0">
              <a:solidFill>
                <a:srgbClr val="7C4939"/>
              </a:solidFill>
              <a:latin typeface="Calibri" panose="020F0502020204030204" pitchFamily="34" charset="0"/>
              <a:ea typeface="Elsie" panose="02000000000000000000" charset="0"/>
              <a:cs typeface="Calibri" panose="020F0502020204030204" pitchFamily="34" charset="0"/>
            </a:endParaRPr>
          </a:p>
        </p:txBody>
      </p:sp>
      <p:sp>
        <p:nvSpPr>
          <p:cNvPr id="9" name="MH_Other_1"/>
          <p:cNvSpPr/>
          <p:nvPr>
            <p:custDataLst>
              <p:tags r:id="rId1"/>
            </p:custDataLst>
          </p:nvPr>
        </p:nvSpPr>
        <p:spPr>
          <a:xfrm>
            <a:off x="4004711" y="1303755"/>
            <a:ext cx="1080000" cy="1080000"/>
          </a:xfrm>
          <a:prstGeom prst="ellipse">
            <a:avLst/>
          </a:prstGeom>
          <a:solidFill>
            <a:schemeClr val="accent1"/>
          </a:solidFill>
          <a:ln w="3175" cmpd="sng">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30000"/>
              </a:lnSpc>
              <a:defRPr/>
            </a:pPr>
            <a:r>
              <a:rPr lang="en-US" b="1" dirty="0">
                <a:solidFill>
                  <a:schemeClr val="bg1"/>
                </a:solidFill>
                <a:latin typeface="Elsie" panose="02000000000000000000" charset="0"/>
                <a:ea typeface="Elsie" panose="02000000000000000000" charset="0"/>
                <a:cs typeface="Elsie" panose="02000000000000000000" charset="0"/>
              </a:rPr>
              <a:t>1</a:t>
            </a:r>
          </a:p>
        </p:txBody>
      </p:sp>
      <p:sp>
        <p:nvSpPr>
          <p:cNvPr id="11" name="MH_Other_2"/>
          <p:cNvSpPr/>
          <p:nvPr>
            <p:custDataLst>
              <p:tags r:id="rId2"/>
            </p:custDataLst>
          </p:nvPr>
        </p:nvSpPr>
        <p:spPr>
          <a:xfrm>
            <a:off x="3477074" y="2617597"/>
            <a:ext cx="1080000" cy="1080000"/>
          </a:xfrm>
          <a:prstGeom prst="ellipse">
            <a:avLst/>
          </a:prstGeom>
          <a:solidFill>
            <a:schemeClr val="accent2"/>
          </a:solidFill>
          <a:ln w="3175" cmpd="sng">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30000"/>
              </a:lnSpc>
              <a:defRPr/>
            </a:pPr>
            <a:r>
              <a:rPr lang="en-US" b="1" dirty="0">
                <a:solidFill>
                  <a:schemeClr val="bg1"/>
                </a:solidFill>
                <a:latin typeface="Elsie" panose="02000000000000000000" charset="0"/>
                <a:ea typeface="Elsie" panose="02000000000000000000" charset="0"/>
                <a:cs typeface="Elsie" panose="02000000000000000000" charset="0"/>
              </a:rPr>
              <a:t>2</a:t>
            </a:r>
          </a:p>
        </p:txBody>
      </p:sp>
      <p:sp>
        <p:nvSpPr>
          <p:cNvPr id="13" name="MH_Other_3"/>
          <p:cNvSpPr/>
          <p:nvPr>
            <p:custDataLst>
              <p:tags r:id="rId3"/>
            </p:custDataLst>
          </p:nvPr>
        </p:nvSpPr>
        <p:spPr>
          <a:xfrm>
            <a:off x="2212266" y="3648224"/>
            <a:ext cx="1080000" cy="1080000"/>
          </a:xfrm>
          <a:prstGeom prst="ellipse">
            <a:avLst/>
          </a:prstGeom>
          <a:solidFill>
            <a:schemeClr val="accent1"/>
          </a:solidFill>
          <a:ln w="3175" cmpd="sng">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30000"/>
              </a:lnSpc>
              <a:defRPr/>
            </a:pPr>
            <a:r>
              <a:rPr lang="en-US" sz="1500" b="1" dirty="0">
                <a:solidFill>
                  <a:schemeClr val="bg1"/>
                </a:solidFill>
                <a:latin typeface="Elsie" panose="02000000000000000000" charset="0"/>
                <a:ea typeface="Elsie" panose="02000000000000000000" charset="0"/>
                <a:cs typeface="Elsie" panose="02000000000000000000" charset="0"/>
              </a:rPr>
              <a:t>3</a:t>
            </a:r>
          </a:p>
        </p:txBody>
      </p:sp>
      <p:sp>
        <p:nvSpPr>
          <p:cNvPr id="15" name="MH_Other_4"/>
          <p:cNvSpPr/>
          <p:nvPr>
            <p:custDataLst>
              <p:tags r:id="rId4"/>
            </p:custDataLst>
          </p:nvPr>
        </p:nvSpPr>
        <p:spPr>
          <a:xfrm>
            <a:off x="3538856" y="1946795"/>
            <a:ext cx="294085" cy="294084"/>
          </a:xfrm>
          <a:prstGeom prst="ellipse">
            <a:avLst/>
          </a:prstGeom>
          <a:noFill/>
          <a:ln w="38100" cmpd="sng">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cs typeface="Elsie" panose="02000000000000000000" charset="0"/>
            </a:endParaRPr>
          </a:p>
        </p:txBody>
      </p:sp>
      <p:sp>
        <p:nvSpPr>
          <p:cNvPr id="16" name="MH_Other_5"/>
          <p:cNvSpPr/>
          <p:nvPr>
            <p:custDataLst>
              <p:tags r:id="rId5"/>
            </p:custDataLst>
          </p:nvPr>
        </p:nvSpPr>
        <p:spPr>
          <a:xfrm>
            <a:off x="4566365" y="2625452"/>
            <a:ext cx="209550" cy="209550"/>
          </a:xfrm>
          <a:prstGeom prst="ellipse">
            <a:avLst/>
          </a:prstGeom>
          <a:noFill/>
          <a:ln w="38100" cmpd="sng">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cs typeface="Elsie" panose="02000000000000000000" charset="0"/>
            </a:endParaRPr>
          </a:p>
        </p:txBody>
      </p:sp>
      <p:sp>
        <p:nvSpPr>
          <p:cNvPr id="17" name="MH_Other_6"/>
          <p:cNvSpPr/>
          <p:nvPr>
            <p:custDataLst>
              <p:tags r:id="rId6"/>
            </p:custDataLst>
          </p:nvPr>
        </p:nvSpPr>
        <p:spPr>
          <a:xfrm>
            <a:off x="1805306" y="4261371"/>
            <a:ext cx="188119" cy="188119"/>
          </a:xfrm>
          <a:prstGeom prst="ellipse">
            <a:avLst/>
          </a:prstGeom>
          <a:noFill/>
          <a:ln w="38100" cmpd="sng">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cs typeface="Elsie" panose="02000000000000000000" charset="0"/>
            </a:endParaRPr>
          </a:p>
        </p:txBody>
      </p:sp>
      <p:grpSp>
        <p:nvGrpSpPr>
          <p:cNvPr id="24" name="组合 23"/>
          <p:cNvGrpSpPr/>
          <p:nvPr/>
        </p:nvGrpSpPr>
        <p:grpSpPr>
          <a:xfrm>
            <a:off x="1213566" y="1525315"/>
            <a:ext cx="1858565" cy="1858565"/>
            <a:chOff x="1618087" y="2033753"/>
            <a:chExt cx="2478087" cy="2478087"/>
          </a:xfrm>
        </p:grpSpPr>
        <p:sp>
          <p:nvSpPr>
            <p:cNvPr id="18" name="MH_Other_7"/>
            <p:cNvSpPr/>
            <p:nvPr>
              <p:custDataLst>
                <p:tags r:id="rId11"/>
              </p:custDataLst>
            </p:nvPr>
          </p:nvSpPr>
          <p:spPr>
            <a:xfrm>
              <a:off x="1618087" y="2033753"/>
              <a:ext cx="2478087" cy="2478087"/>
            </a:xfrm>
            <a:prstGeom prst="ellipse">
              <a:avLst/>
            </a:prstGeom>
            <a:solidFill>
              <a:schemeClr val="accent1"/>
            </a:solidFill>
            <a:ln w="3175" cmpd="sng">
              <a:noFill/>
            </a:ln>
            <a:effectLst>
              <a:outerShdw blurRad="177800" dist="88900" dir="9000000" algn="tr"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100">
                <a:cs typeface="Elsie" panose="02000000000000000000" charset="0"/>
              </a:endParaRPr>
            </a:p>
          </p:txBody>
        </p:sp>
        <p:sp>
          <p:nvSpPr>
            <p:cNvPr id="19" name="MH_Title_1"/>
            <p:cNvSpPr/>
            <p:nvPr>
              <p:custDataLst>
                <p:tags r:id="rId12"/>
              </p:custDataLst>
            </p:nvPr>
          </p:nvSpPr>
          <p:spPr>
            <a:xfrm>
              <a:off x="1855942" y="2271111"/>
              <a:ext cx="2002604" cy="2002604"/>
            </a:xfrm>
            <a:prstGeom prst="ellipse">
              <a:avLst/>
            </a:prstGeom>
            <a:solidFill>
              <a:schemeClr val="bg1"/>
            </a:solidFill>
            <a:ln w="12700"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lnSpc>
                  <a:spcPct val="130000"/>
                </a:lnSpc>
                <a:defRPr/>
              </a:pPr>
              <a:r>
                <a:rPr lang="en-US" sz="2400" b="1" dirty="0">
                  <a:solidFill>
                    <a:schemeClr val="tx1">
                      <a:lumMod val="85000"/>
                      <a:lumOff val="15000"/>
                    </a:schemeClr>
                  </a:solidFill>
                  <a:latin typeface="Elsie" panose="02000000000000000000" charset="0"/>
                  <a:ea typeface="Elsie" panose="02000000000000000000" charset="0"/>
                  <a:cs typeface="Elsie" panose="02000000000000000000" charset="0"/>
                </a:rPr>
                <a:t>HỎI</a:t>
              </a:r>
            </a:p>
            <a:p>
              <a:pPr algn="ctr">
                <a:lnSpc>
                  <a:spcPct val="130000"/>
                </a:lnSpc>
                <a:defRPr/>
              </a:pPr>
              <a:r>
                <a:rPr lang="en-US" sz="2400" b="1" dirty="0">
                  <a:solidFill>
                    <a:schemeClr val="tx1">
                      <a:lumMod val="85000"/>
                      <a:lumOff val="15000"/>
                    </a:schemeClr>
                  </a:solidFill>
                  <a:latin typeface="Elsie" panose="02000000000000000000" charset="0"/>
                  <a:ea typeface="Elsie" panose="02000000000000000000" charset="0"/>
                  <a:cs typeface="Elsie" panose="02000000000000000000" charset="0"/>
                </a:rPr>
                <a:t>ĐÁP</a:t>
              </a:r>
            </a:p>
          </p:txBody>
        </p:sp>
      </p:grpSp>
      <p:sp>
        <p:nvSpPr>
          <p:cNvPr id="20" name="MH_Other_8"/>
          <p:cNvSpPr/>
          <p:nvPr>
            <p:custDataLst>
              <p:tags r:id="rId7"/>
            </p:custDataLst>
          </p:nvPr>
        </p:nvSpPr>
        <p:spPr>
          <a:xfrm>
            <a:off x="951628" y="2300412"/>
            <a:ext cx="188119" cy="188119"/>
          </a:xfrm>
          <a:prstGeom prst="ellipse">
            <a:avLst/>
          </a:prstGeom>
          <a:noFill/>
          <a:ln w="38100" cmpd="sng">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cs typeface="Elsie" panose="02000000000000000000" charset="0"/>
            </a:endParaRPr>
          </a:p>
        </p:txBody>
      </p:sp>
      <p:sp>
        <p:nvSpPr>
          <p:cNvPr id="21" name="MH_Other_9"/>
          <p:cNvSpPr/>
          <p:nvPr>
            <p:custDataLst>
              <p:tags r:id="rId8"/>
            </p:custDataLst>
          </p:nvPr>
        </p:nvSpPr>
        <p:spPr>
          <a:xfrm>
            <a:off x="958772" y="1756296"/>
            <a:ext cx="254794" cy="254794"/>
          </a:xfrm>
          <a:prstGeom prst="ellipse">
            <a:avLst/>
          </a:prstGeom>
          <a:noFill/>
          <a:ln w="38100" cmpd="sng">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cs typeface="Elsie" panose="02000000000000000000" charset="0"/>
            </a:endParaRPr>
          </a:p>
        </p:txBody>
      </p:sp>
      <p:sp>
        <p:nvSpPr>
          <p:cNvPr id="22" name="MH_Other_10"/>
          <p:cNvSpPr/>
          <p:nvPr>
            <p:custDataLst>
              <p:tags r:id="rId9"/>
            </p:custDataLst>
          </p:nvPr>
        </p:nvSpPr>
        <p:spPr>
          <a:xfrm>
            <a:off x="3041174" y="2943348"/>
            <a:ext cx="210741" cy="210741"/>
          </a:xfrm>
          <a:prstGeom prst="ellipse">
            <a:avLst/>
          </a:prstGeom>
          <a:noFill/>
          <a:ln w="38100" cmpd="sng">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cs typeface="Elsie" panose="02000000000000000000" charset="0"/>
            </a:endParaRPr>
          </a:p>
        </p:txBody>
      </p:sp>
      <p:sp>
        <p:nvSpPr>
          <p:cNvPr id="23" name="MH_Other_11"/>
          <p:cNvSpPr/>
          <p:nvPr>
            <p:custDataLst>
              <p:tags r:id="rId10"/>
            </p:custDataLst>
          </p:nvPr>
        </p:nvSpPr>
        <p:spPr>
          <a:xfrm>
            <a:off x="2875678" y="1461021"/>
            <a:ext cx="196453" cy="196453"/>
          </a:xfrm>
          <a:prstGeom prst="ellipse">
            <a:avLst/>
          </a:prstGeom>
          <a:noFill/>
          <a:ln w="38100" cmpd="sng">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cs typeface="Elsie" panose="02000000000000000000" charset="0"/>
            </a:endParaRPr>
          </a:p>
        </p:txBody>
      </p:sp>
      <p:sp>
        <p:nvSpPr>
          <p:cNvPr id="25" name="Rectangle 24">
            <a:extLst>
              <a:ext uri="{FF2B5EF4-FFF2-40B4-BE49-F238E27FC236}">
                <a16:creationId xmlns:a16="http://schemas.microsoft.com/office/drawing/2014/main" id="{CB8793EF-2974-2D44-A90F-A163EE50D5A6}"/>
              </a:ext>
            </a:extLst>
          </p:cNvPr>
          <p:cNvSpPr/>
          <p:nvPr/>
        </p:nvSpPr>
        <p:spPr>
          <a:xfrm>
            <a:off x="27039" y="57149"/>
            <a:ext cx="76201"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26" name="Rectangle 25">
            <a:extLst>
              <a:ext uri="{FF2B5EF4-FFF2-40B4-BE49-F238E27FC236}">
                <a16:creationId xmlns:a16="http://schemas.microsoft.com/office/drawing/2014/main" id="{D4F28E3E-AE95-3443-9175-C2015417866D}"/>
              </a:ext>
            </a:extLst>
          </p:cNvPr>
          <p:cNvSpPr/>
          <p:nvPr/>
        </p:nvSpPr>
        <p:spPr>
          <a:xfrm>
            <a:off x="152400" y="57149"/>
            <a:ext cx="76200" cy="45720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27" name="Rectangle 26">
            <a:extLst>
              <a:ext uri="{FF2B5EF4-FFF2-40B4-BE49-F238E27FC236}">
                <a16:creationId xmlns:a16="http://schemas.microsoft.com/office/drawing/2014/main" id="{DF3BC04B-B71E-9C45-BAE3-031B73A4CEDB}"/>
              </a:ext>
            </a:extLst>
          </p:cNvPr>
          <p:cNvSpPr/>
          <p:nvPr/>
        </p:nvSpPr>
        <p:spPr>
          <a:xfrm>
            <a:off x="1391957" y="171535"/>
            <a:ext cx="43434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KHÁM PHÁ QUANG CẢNH THIÊN NHIÊN</a:t>
            </a:r>
          </a:p>
        </p:txBody>
      </p:sp>
      <p:pic>
        <p:nvPicPr>
          <p:cNvPr id="28" name="Picture 27" descr="Logo, company name&#10;&#10;Description automatically generated">
            <a:extLst>
              <a:ext uri="{FF2B5EF4-FFF2-40B4-BE49-F238E27FC236}">
                <a16:creationId xmlns:a16="http://schemas.microsoft.com/office/drawing/2014/main" id="{B709272A-4627-43E5-814D-CEABDD3121D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75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10" presetClass="entr" presetSubtype="0" fill="hold" grpId="0" nodeType="withEffect">
                                  <p:stCondLst>
                                    <p:cond delay="125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42" presetClass="path" presetSubtype="0" decel="100000" fill="hold" grpId="1" nodeType="withEffect">
                                  <p:stCondLst>
                                    <p:cond delay="1250"/>
                                  </p:stCondLst>
                                  <p:childTnLst>
                                    <p:animMotion origin="layout" path="M -3.95833E-6 -7.40741E-7 L 0.14519 -0.00023 " pathEditMode="relative" rAng="0" ptsTypes="AA">
                                      <p:cBhvr>
                                        <p:cTn id="14" dur="1000" spd="-100000" fill="hold"/>
                                        <p:tgtEl>
                                          <p:spTgt spid="9"/>
                                        </p:tgtEl>
                                        <p:attrNameLst>
                                          <p:attrName>ppt_x</p:attrName>
                                          <p:attrName>ppt_y</p:attrName>
                                        </p:attrNameLst>
                                      </p:cBhvr>
                                      <p:rCtr x="7253" y="-23"/>
                                    </p:animMotion>
                                  </p:childTnLst>
                                </p:cTn>
                              </p:par>
                              <p:par>
                                <p:cTn id="15" presetID="10" presetClass="entr" presetSubtype="0" fill="hold" grpId="0" nodeType="withEffect">
                                  <p:stCondLst>
                                    <p:cond delay="135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42" presetClass="path" presetSubtype="0" decel="100000" fill="hold" grpId="1" nodeType="withEffect">
                                  <p:stCondLst>
                                    <p:cond delay="1350"/>
                                  </p:stCondLst>
                                  <p:childTnLst>
                                    <p:animMotion origin="layout" path="M -3.95833E-6 -7.40741E-7 L 0.14519 -0.00023 " pathEditMode="relative" rAng="0" ptsTypes="AA">
                                      <p:cBhvr>
                                        <p:cTn id="19" dur="1000" spd="-100000" fill="hold"/>
                                        <p:tgtEl>
                                          <p:spTgt spid="11"/>
                                        </p:tgtEl>
                                        <p:attrNameLst>
                                          <p:attrName>ppt_x</p:attrName>
                                          <p:attrName>ppt_y</p:attrName>
                                        </p:attrNameLst>
                                      </p:cBhvr>
                                      <p:rCtr x="7253" y="-23"/>
                                    </p:animMotion>
                                  </p:childTnLst>
                                </p:cTn>
                              </p:par>
                              <p:par>
                                <p:cTn id="20" presetID="10" presetClass="entr" presetSubtype="0" fill="hold" grpId="0" nodeType="withEffect">
                                  <p:stCondLst>
                                    <p:cond delay="145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42" presetClass="path" presetSubtype="0" decel="100000" fill="hold" grpId="1" nodeType="withEffect">
                                  <p:stCondLst>
                                    <p:cond delay="1450"/>
                                  </p:stCondLst>
                                  <p:childTnLst>
                                    <p:animMotion origin="layout" path="M -3.95833E-6 -7.40741E-7 L 0.14519 -0.00023 " pathEditMode="relative" rAng="0" ptsTypes="AA">
                                      <p:cBhvr>
                                        <p:cTn id="24" dur="1000" spd="-100000" fill="hold"/>
                                        <p:tgtEl>
                                          <p:spTgt spid="13"/>
                                        </p:tgtEl>
                                        <p:attrNameLst>
                                          <p:attrName>ppt_x</p:attrName>
                                          <p:attrName>ppt_y</p:attrName>
                                        </p:attrNameLst>
                                      </p:cBhvr>
                                      <p:rCtr x="7253" y="-23"/>
                                    </p:animMotion>
                                  </p:childTnLst>
                                </p:cTn>
                              </p:par>
                              <p:par>
                                <p:cTn id="25" presetID="22" presetClass="entr" presetSubtype="8" fill="hold" grpId="0" nodeType="withEffect">
                                  <p:stCondLst>
                                    <p:cond delay="20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750"/>
                                        <p:tgtEl>
                                          <p:spTgt spid="6"/>
                                        </p:tgtEl>
                                      </p:cBhvr>
                                    </p:animEffect>
                                  </p:childTnLst>
                                </p:cTn>
                              </p:par>
                              <p:par>
                                <p:cTn id="28" presetID="22" presetClass="entr" presetSubtype="8" fill="hold" grpId="0" nodeType="withEffect">
                                  <p:stCondLst>
                                    <p:cond delay="200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750"/>
                                        <p:tgtEl>
                                          <p:spTgt spid="7"/>
                                        </p:tgtEl>
                                      </p:cBhvr>
                                    </p:animEffect>
                                  </p:childTnLst>
                                </p:cTn>
                              </p:par>
                              <p:par>
                                <p:cTn id="31" presetID="22" presetClass="entr" presetSubtype="8" fill="hold" grpId="0" nodeType="withEffect">
                                  <p:stCondLst>
                                    <p:cond delay="200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750"/>
                                        <p:tgtEl>
                                          <p:spTgt spid="8"/>
                                        </p:tgtEl>
                                      </p:cBhvr>
                                    </p:animEffect>
                                  </p:childTnLst>
                                </p:cTn>
                              </p:par>
                              <p:par>
                                <p:cTn id="34" presetID="10" presetClass="entr" presetSubtype="0" fill="hold" grpId="0" nodeType="withEffect">
                                  <p:stCondLst>
                                    <p:cond delay="150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grpId="0" nodeType="withEffect">
                                  <p:stCondLst>
                                    <p:cond delay="160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grpId="0" nodeType="withEffect">
                                  <p:stCondLst>
                                    <p:cond delay="150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par>
                                <p:cTn id="43" presetID="10" presetClass="entr" presetSubtype="0" fill="hold" grpId="0" nodeType="withEffect">
                                  <p:stCondLst>
                                    <p:cond delay="175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10" presetClass="entr" presetSubtype="0" fill="hold" grpId="0" nodeType="withEffect">
                                  <p:stCondLst>
                                    <p:cond delay="160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par>
                                <p:cTn id="49" presetID="10" presetClass="entr" presetSubtype="0" fill="hold" grpId="0" nodeType="withEffect">
                                  <p:stCondLst>
                                    <p:cond delay="170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par>
                                <p:cTn id="52" presetID="10" presetClass="entr" presetSubtype="0" fill="hold" grpId="0" nodeType="withEffect">
                                  <p:stCondLst>
                                    <p:cond delay="175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P spid="9" grpId="1" animBg="1"/>
      <p:bldP spid="11" grpId="0" animBg="1"/>
      <p:bldP spid="11" grpId="1" animBg="1"/>
      <p:bldP spid="13" grpId="0" animBg="1"/>
      <p:bldP spid="13" grpId="1" animBg="1"/>
      <p:bldP spid="15" grpId="0" animBg="1"/>
      <p:bldP spid="16" grpId="0" animBg="1"/>
      <p:bldP spid="17" grpId="0" animBg="1"/>
      <p:bldP spid="20" grpId="0" animBg="1"/>
      <p:bldP spid="21" grpId="0" animBg="1"/>
      <p:bldP spid="22"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1FDFF"/>
        </a:solidFill>
        <a:effectLst/>
      </p:bgPr>
    </p:bg>
    <p:spTree>
      <p:nvGrpSpPr>
        <p:cNvPr id="1" name=""/>
        <p:cNvGrpSpPr/>
        <p:nvPr/>
      </p:nvGrpSpPr>
      <p:grpSpPr>
        <a:xfrm>
          <a:off x="0" y="0"/>
          <a:ext cx="0" cy="0"/>
          <a:chOff x="0" y="0"/>
          <a:chExt cx="0" cy="0"/>
        </a:xfrm>
      </p:grpSpPr>
      <p:sp>
        <p:nvSpPr>
          <p:cNvPr id="19" name="Rounded Rectangle 18"/>
          <p:cNvSpPr/>
          <p:nvPr/>
        </p:nvSpPr>
        <p:spPr>
          <a:xfrm>
            <a:off x="375248" y="315029"/>
            <a:ext cx="8343900" cy="44508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900">
              <a:solidFill>
                <a:prstClr val="white"/>
              </a:solidFill>
              <a:latin typeface="Calibri"/>
            </a:endParaRPr>
          </a:p>
        </p:txBody>
      </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42900" y="-7325"/>
            <a:ext cx="1302178" cy="816821"/>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457167" y="590550"/>
            <a:ext cx="1373667" cy="861664"/>
          </a:xfrm>
          <a:prstGeom prst="rect">
            <a:avLst/>
          </a:prstGeom>
        </p:spPr>
      </p:pic>
      <p:pic>
        <p:nvPicPr>
          <p:cNvPr id="6" name="Picture 6"/>
          <p:cNvPicPr>
            <a:picLocks noChangeAspect="1"/>
          </p:cNvPicPr>
          <p:nvPr/>
        </p:nvPicPr>
        <p:blipFill>
          <a:blip r:embed="rId4"/>
          <a:srcRect/>
          <a:stretch>
            <a:fillRect/>
          </a:stretch>
        </p:blipFill>
        <p:spPr>
          <a:xfrm>
            <a:off x="8191500" y="138900"/>
            <a:ext cx="1012208" cy="1008413"/>
          </a:xfrm>
          <a:prstGeom prst="rect">
            <a:avLst/>
          </a:prstGeom>
        </p:spPr>
      </p:pic>
      <p:sp>
        <p:nvSpPr>
          <p:cNvPr id="3" name="Rectangle 2"/>
          <p:cNvSpPr/>
          <p:nvPr/>
        </p:nvSpPr>
        <p:spPr>
          <a:xfrm>
            <a:off x="571500" y="481221"/>
            <a:ext cx="7581900" cy="1045223"/>
          </a:xfrm>
          <a:prstGeom prst="rect">
            <a:avLst/>
          </a:prstGeom>
        </p:spPr>
        <p:txBody>
          <a:bodyPr wrap="square">
            <a:spAutoFit/>
          </a:bodyPr>
          <a:lstStyle/>
          <a:p>
            <a:pPr algn="just" defTabSz="457200">
              <a:lnSpc>
                <a:spcPct val="150000"/>
              </a:lnSpc>
              <a:spcBef>
                <a:spcPts val="300"/>
              </a:spcBef>
              <a:tabLst>
                <a:tab pos="45085" algn="l"/>
                <a:tab pos="90170" algn="l"/>
              </a:tabLst>
            </a:pPr>
            <a:r>
              <a:rPr lang="de-DE" sz="2200" b="1" dirty="0">
                <a:solidFill>
                  <a:srgbClr val="F79646">
                    <a:lumMod val="50000"/>
                  </a:srgbClr>
                </a:solidFill>
                <a:latin typeface="Arial" panose="020B0604020202020204" pitchFamily="34" charset="0"/>
                <a:ea typeface="Calibri" panose="020F0502020204030204" pitchFamily="34" charset="0"/>
                <a:cs typeface="Arial" panose="020B0604020202020204" pitchFamily="34" charset="0"/>
              </a:rPr>
              <a:t>1. Chia sẻ thu hoạch của bản thân sau khi đi tham quan cảnh quan thiên nhiên ở địa phương.</a:t>
            </a:r>
            <a:endParaRPr lang="en-US" sz="2200" dirty="0">
              <a:solidFill>
                <a:srgbClr val="F79646">
                  <a:lumMod val="50000"/>
                </a:srgbClr>
              </a:solidFill>
              <a:latin typeface="Arial" panose="020B0604020202020204" pitchFamily="34" charset="0"/>
              <a:ea typeface="Calibri" panose="020F0502020204030204" pitchFamily="34" charset="0"/>
              <a:cs typeface="Arial" panose="020B0604020202020204" pitchFamily="34" charset="0"/>
            </a:endParaRPr>
          </a:p>
        </p:txBody>
      </p:sp>
      <p:sp>
        <p:nvSpPr>
          <p:cNvPr id="17" name="Rounded Rectangular Callout 16"/>
          <p:cNvSpPr/>
          <p:nvPr/>
        </p:nvSpPr>
        <p:spPr>
          <a:xfrm>
            <a:off x="3619500" y="1676309"/>
            <a:ext cx="4991100" cy="2952842"/>
          </a:xfrm>
          <a:prstGeom prst="wedgeRoundRectCallout">
            <a:avLst>
              <a:gd name="adj1" fmla="val -63884"/>
              <a:gd name="adj2" fmla="val -26895"/>
              <a:gd name="adj3" fmla="val 16667"/>
            </a:avLst>
          </a:prstGeom>
          <a:solidFill>
            <a:schemeClr val="accent6">
              <a:lumMod val="40000"/>
              <a:lumOff val="60000"/>
            </a:schemeClr>
          </a:solidFill>
          <a:ln w="57150">
            <a:solidFill>
              <a:schemeClr val="accent6">
                <a:lumMod val="75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900">
              <a:solidFill>
                <a:prstClr val="white"/>
              </a:solidFill>
              <a:latin typeface="Calibri"/>
            </a:endParaRPr>
          </a:p>
        </p:txBody>
      </p:sp>
      <p:sp>
        <p:nvSpPr>
          <p:cNvPr id="10" name="Rectangle 9"/>
          <p:cNvSpPr/>
          <p:nvPr/>
        </p:nvSpPr>
        <p:spPr>
          <a:xfrm>
            <a:off x="3872902" y="1765546"/>
            <a:ext cx="4584265" cy="2805320"/>
          </a:xfrm>
          <a:prstGeom prst="rect">
            <a:avLst/>
          </a:prstGeom>
        </p:spPr>
        <p:txBody>
          <a:bodyPr wrap="square">
            <a:spAutoFit/>
          </a:bodyPr>
          <a:lstStyle/>
          <a:p>
            <a:pPr algn="just" defTabSz="457200">
              <a:lnSpc>
                <a:spcPct val="150000"/>
              </a:lnSpc>
              <a:spcBef>
                <a:spcPts val="300"/>
              </a:spcBef>
              <a:spcAft>
                <a:spcPts val="500"/>
              </a:spcAft>
              <a:tabLst>
                <a:tab pos="45085" algn="l"/>
                <a:tab pos="90170" algn="l"/>
              </a:tabLst>
            </a:pPr>
            <a:r>
              <a:rPr lang="de-DE" sz="2000" dirty="0">
                <a:solidFill>
                  <a:srgbClr val="000000"/>
                </a:solidFill>
                <a:latin typeface="Arial" panose="020B0604020202020204" pitchFamily="34" charset="0"/>
                <a:ea typeface="Calibri" panose="020F0502020204030204" pitchFamily="34" charset="0"/>
                <a:cs typeface="Arial" panose="020B0604020202020204" pitchFamily="34" charset="0"/>
              </a:rPr>
              <a:t>Hãy chia sẻ những hiểu biết, cảm xúc của bản thân về cảnh quan thiên nhiên địa phương mà em đã đến thăm và những hành vi, việc làm em đã thực hiện để bảo vệ cảnh quan thiên nhiên nơi đó.</a:t>
            </a:r>
            <a:endParaRPr lang="en-US" sz="2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15"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142326" y="1638209"/>
            <a:ext cx="1943100" cy="3146721"/>
          </a:xfrm>
          <a:prstGeom prst="rect">
            <a:avLst/>
          </a:prstGeom>
        </p:spPr>
      </p:pic>
    </p:spTree>
    <p:extLst>
      <p:ext uri="{BB962C8B-B14F-4D97-AF65-F5344CB8AC3E}">
        <p14:creationId xmlns:p14="http://schemas.microsoft.com/office/powerpoint/2010/main" val="3625169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1FDFF"/>
        </a:solidFill>
        <a:effectLst/>
      </p:bgPr>
    </p:bg>
    <p:spTree>
      <p:nvGrpSpPr>
        <p:cNvPr id="1" name=""/>
        <p:cNvGrpSpPr/>
        <p:nvPr/>
      </p:nvGrpSpPr>
      <p:grpSpPr>
        <a:xfrm>
          <a:off x="0" y="0"/>
          <a:ext cx="0" cy="0"/>
          <a:chOff x="0" y="0"/>
          <a:chExt cx="0" cy="0"/>
        </a:xfrm>
      </p:grpSpPr>
      <p:sp>
        <p:nvSpPr>
          <p:cNvPr id="19" name="Rounded Rectangle 18"/>
          <p:cNvSpPr/>
          <p:nvPr/>
        </p:nvSpPr>
        <p:spPr>
          <a:xfrm>
            <a:off x="1295400" y="650278"/>
            <a:ext cx="7315200" cy="38264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900">
              <a:solidFill>
                <a:prstClr val="white"/>
              </a:solidFill>
              <a:latin typeface="Calibri"/>
            </a:endParaRPr>
          </a:p>
        </p:txBody>
      </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42900" y="-166544"/>
            <a:ext cx="1302178" cy="816821"/>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496300" y="668608"/>
            <a:ext cx="1373667" cy="861664"/>
          </a:xfrm>
          <a:prstGeom prst="rect">
            <a:avLst/>
          </a:prstGeom>
        </p:spPr>
      </p:pic>
      <p:pic>
        <p:nvPicPr>
          <p:cNvPr id="10"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8189" y="1477589"/>
            <a:ext cx="2080404" cy="3665911"/>
          </a:xfrm>
          <a:prstGeom prst="rect">
            <a:avLst/>
          </a:prstGeom>
        </p:spPr>
      </p:pic>
      <p:sp>
        <p:nvSpPr>
          <p:cNvPr id="7" name="Rectangle 6"/>
          <p:cNvSpPr/>
          <p:nvPr/>
        </p:nvSpPr>
        <p:spPr>
          <a:xfrm>
            <a:off x="2133600" y="937296"/>
            <a:ext cx="6248400" cy="3268908"/>
          </a:xfrm>
          <a:prstGeom prst="rect">
            <a:avLst/>
          </a:prstGeom>
        </p:spPr>
        <p:txBody>
          <a:bodyPr wrap="square">
            <a:spAutoFit/>
          </a:bodyPr>
          <a:lstStyle/>
          <a:p>
            <a:pPr algn="just" defTabSz="457200">
              <a:lnSpc>
                <a:spcPct val="150000"/>
              </a:lnSpc>
              <a:spcAft>
                <a:spcPts val="500"/>
              </a:spcAft>
            </a:pP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Những</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hành</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vi,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việc</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làm</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nên</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thực</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hiện</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để</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bảo</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vệ</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cảnh</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quan</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thiên</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nhiên</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marL="285750" indent="-285750" algn="just" defTabSz="457200">
              <a:lnSpc>
                <a:spcPct val="150000"/>
              </a:lnSpc>
              <a:spcAft>
                <a:spcPts val="500"/>
              </a:spcAft>
              <a:buFont typeface="Arial" panose="020B0604020202020204" pitchFamily="34" charset="0"/>
              <a:buChar char="•"/>
            </a:pP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Bỏ</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rác</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đúng</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nơi</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quy</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định</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marL="285750" indent="-285750" algn="just" defTabSz="457200">
              <a:lnSpc>
                <a:spcPct val="150000"/>
              </a:lnSpc>
              <a:spcAft>
                <a:spcPts val="500"/>
              </a:spcAft>
              <a:buFont typeface="Arial" panose="020B0604020202020204" pitchFamily="34" charset="0"/>
              <a:buChar char="•"/>
            </a:pP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Không</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hái</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hoa</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phá</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cây</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giẫm</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lên</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cỏ</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marL="285750" indent="-285750" algn="just" defTabSz="457200">
              <a:lnSpc>
                <a:spcPct val="150000"/>
              </a:lnSpc>
              <a:spcAft>
                <a:spcPts val="500"/>
              </a:spcAft>
              <a:buFont typeface="Arial" panose="020B0604020202020204" pitchFamily="34" charset="0"/>
              <a:buChar char="•"/>
            </a:pP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Không</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viết</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vẽ</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khắc</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tên</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lên</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tường</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vách</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đá</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 di </a:t>
            </a:r>
            <a:r>
              <a:rPr lang="en-US" sz="2200" dirty="0" err="1">
                <a:solidFill>
                  <a:prstClr val="black"/>
                </a:solidFill>
                <a:latin typeface="Arial" panose="020B0604020202020204" pitchFamily="34" charset="0"/>
                <a:ea typeface="Calibri" panose="020F0502020204030204" pitchFamily="34" charset="0"/>
                <a:cs typeface="Arial" panose="020B0604020202020204" pitchFamily="34" charset="0"/>
              </a:rPr>
              <a:t>tích</a:t>
            </a:r>
            <a:r>
              <a:rPr lang="en-US" sz="2200" dirty="0">
                <a:solidFill>
                  <a:prstClr val="black"/>
                </a:solidFill>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366520362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500"/>
                                        <p:tgtEl>
                                          <p:spTgt spid="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500"/>
                                        <p:tgtEl>
                                          <p:spTgt spid="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3886200" y="728398"/>
            <a:ext cx="1120820" cy="1200329"/>
          </a:xfrm>
          <a:prstGeom prst="rect">
            <a:avLst/>
          </a:prstGeom>
          <a:noFill/>
        </p:spPr>
        <p:txBody>
          <a:bodyPr wrap="none" rtlCol="0">
            <a:spAutoFit/>
          </a:bodyPr>
          <a:lstStyle/>
          <a:p>
            <a:r>
              <a:rPr lang="en-US" altLang="zh-CN" sz="7200" b="1" dirty="0">
                <a:solidFill>
                  <a:schemeClr val="tx1">
                    <a:lumMod val="75000"/>
                    <a:lumOff val="25000"/>
                  </a:schemeClr>
                </a:solidFill>
                <a:latin typeface="Elsie" panose="02000000000000000000" charset="0"/>
                <a:ea typeface="Elsie" panose="02000000000000000000" charset="0"/>
                <a:cs typeface="Elsie" panose="02000000000000000000" charset="0"/>
              </a:rPr>
              <a:t>02</a:t>
            </a:r>
          </a:p>
        </p:txBody>
      </p:sp>
      <p:pic>
        <p:nvPicPr>
          <p:cNvPr id="4" name="Picture 3" descr="Logo, company name&#10;&#10;Description automatically generated">
            <a:extLst>
              <a:ext uri="{FF2B5EF4-FFF2-40B4-BE49-F238E27FC236}">
                <a16:creationId xmlns:a16="http://schemas.microsoft.com/office/drawing/2014/main" id="{85D94096-0F5B-4847-8C0A-39DC726743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
        <p:nvSpPr>
          <p:cNvPr id="5" name="文本框 30">
            <a:extLst>
              <a:ext uri="{FF2B5EF4-FFF2-40B4-BE49-F238E27FC236}">
                <a16:creationId xmlns:a16="http://schemas.microsoft.com/office/drawing/2014/main" id="{4E46D362-905F-4055-B7BB-1C7DCBB2FA15}"/>
              </a:ext>
            </a:extLst>
          </p:cNvPr>
          <p:cNvSpPr txBox="1"/>
          <p:nvPr/>
        </p:nvSpPr>
        <p:spPr>
          <a:xfrm>
            <a:off x="1037859" y="1927278"/>
            <a:ext cx="7068281" cy="1323439"/>
          </a:xfrm>
          <a:prstGeom prst="rect">
            <a:avLst/>
          </a:prstGeom>
          <a:noFill/>
        </p:spPr>
        <p:txBody>
          <a:bodyPr wrap="none" rtlCol="0">
            <a:spAutoFit/>
          </a:bodyPr>
          <a:lstStyle/>
          <a:p>
            <a:pPr algn="ctr"/>
            <a:r>
              <a:rPr lang="vi-VN" altLang="zh-CN" sz="4000" dirty="0">
                <a:solidFill>
                  <a:schemeClr val="accent1"/>
                </a:solidFill>
                <a:cs typeface="Elsie" panose="02000000000000000000" charset="0"/>
              </a:rPr>
              <a:t>BẢO TỒN</a:t>
            </a:r>
          </a:p>
          <a:p>
            <a:pPr algn="ctr"/>
            <a:r>
              <a:rPr lang="vi-VN" altLang="zh-CN" sz="4000" dirty="0">
                <a:solidFill>
                  <a:schemeClr val="accent1"/>
                </a:solidFill>
                <a:cs typeface="Elsie" panose="02000000000000000000" charset="0"/>
              </a:rPr>
              <a:t>CẢNH QUANG THIÊN NHIÊN</a:t>
            </a:r>
            <a:endParaRPr lang="zh-CN" altLang="en-US" sz="4000" dirty="0">
              <a:solidFill>
                <a:schemeClr val="accent1"/>
              </a:solidFill>
              <a:cs typeface="Elsie" panose="02000000000000000000" charset="0"/>
            </a:endParaRPr>
          </a:p>
        </p:txBody>
      </p:sp>
    </p:spTree>
    <p:extLst>
      <p:ext uri="{BB962C8B-B14F-4D97-AF65-F5344CB8AC3E}">
        <p14:creationId xmlns:p14="http://schemas.microsoft.com/office/powerpoint/2010/main" val="15026622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1FDFF"/>
        </a:solidFill>
        <a:effectLst/>
      </p:bgPr>
    </p:bg>
    <p:spTree>
      <p:nvGrpSpPr>
        <p:cNvPr id="1" name=""/>
        <p:cNvGrpSpPr/>
        <p:nvPr/>
      </p:nvGrpSpPr>
      <p:grpSpPr>
        <a:xfrm>
          <a:off x="0" y="0"/>
          <a:ext cx="0" cy="0"/>
          <a:chOff x="0" y="0"/>
          <a:chExt cx="0" cy="0"/>
        </a:xfrm>
      </p:grpSpPr>
      <p:sp>
        <p:nvSpPr>
          <p:cNvPr id="19" name="Rounded Rectangle 18"/>
          <p:cNvSpPr/>
          <p:nvPr/>
        </p:nvSpPr>
        <p:spPr>
          <a:xfrm>
            <a:off x="381000" y="400050"/>
            <a:ext cx="8343900" cy="44508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900">
              <a:solidFill>
                <a:prstClr val="white"/>
              </a:solidFill>
              <a:latin typeface="Calibri"/>
            </a:endParaRPr>
          </a:p>
        </p:txBody>
      </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42900" y="-166544"/>
            <a:ext cx="1302178" cy="816821"/>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496300" y="668608"/>
            <a:ext cx="1373667" cy="861664"/>
          </a:xfrm>
          <a:prstGeom prst="rect">
            <a:avLst/>
          </a:prstGeom>
        </p:spPr>
      </p:pic>
      <p:pic>
        <p:nvPicPr>
          <p:cNvPr id="6" name="Picture 6"/>
          <p:cNvPicPr>
            <a:picLocks noChangeAspect="1"/>
          </p:cNvPicPr>
          <p:nvPr/>
        </p:nvPicPr>
        <p:blipFill>
          <a:blip r:embed="rId4"/>
          <a:srcRect/>
          <a:stretch>
            <a:fillRect/>
          </a:stretch>
        </p:blipFill>
        <p:spPr>
          <a:xfrm>
            <a:off x="7745145" y="20549"/>
            <a:ext cx="1383040" cy="1377854"/>
          </a:xfrm>
          <a:prstGeom prst="rect">
            <a:avLst/>
          </a:prstGeom>
        </p:spPr>
      </p:pic>
      <p:pic>
        <p:nvPicPr>
          <p:cNvPr id="7"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33400" y="1512660"/>
            <a:ext cx="1981200" cy="3407132"/>
          </a:xfrm>
          <a:prstGeom prst="rect">
            <a:avLst/>
          </a:prstGeom>
        </p:spPr>
      </p:pic>
      <p:sp>
        <p:nvSpPr>
          <p:cNvPr id="10" name="Rectangle 9"/>
          <p:cNvSpPr/>
          <p:nvPr/>
        </p:nvSpPr>
        <p:spPr>
          <a:xfrm>
            <a:off x="2514600" y="609554"/>
            <a:ext cx="5230545" cy="4036682"/>
          </a:xfrm>
          <a:prstGeom prst="rect">
            <a:avLst/>
          </a:prstGeom>
          <a:solidFill>
            <a:srgbClr val="FFFFCC"/>
          </a:solidFill>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lgn="just" defTabSz="457200">
              <a:lnSpc>
                <a:spcPct val="150000"/>
              </a:lnSpc>
              <a:spcBef>
                <a:spcPts val="150"/>
              </a:spcBef>
              <a:spcAft>
                <a:spcPts val="150"/>
              </a:spcAft>
              <a:buFont typeface="Arial" panose="020B0604020202020204" pitchFamily="34" charset="0"/>
              <a:buChar char="•"/>
            </a:pPr>
            <a:r>
              <a:rPr lang="vi-VN" sz="1900" dirty="0">
                <a:solidFill>
                  <a:srgbClr val="000000"/>
                </a:solidFill>
                <a:latin typeface="Arial" panose="020B0604020202020204" pitchFamily="34" charset="0"/>
                <a:ea typeface="Calibri" panose="020F0502020204030204" pitchFamily="34" charset="0"/>
                <a:cs typeface="Arial" panose="020B0604020202020204" pitchFamily="34" charset="0"/>
              </a:rPr>
              <a:t>Hình thức sản phẩm: tranh vẽ, ảnh chụp, bài viết, bài thuyết trình, bài thơ, bài hát, bản nhạc, video clip, áp phích, .....</a:t>
            </a:r>
          </a:p>
          <a:p>
            <a:pPr marL="285750" indent="-285750" algn="just" defTabSz="457200">
              <a:lnSpc>
                <a:spcPct val="150000"/>
              </a:lnSpc>
              <a:spcBef>
                <a:spcPts val="150"/>
              </a:spcBef>
              <a:spcAft>
                <a:spcPts val="150"/>
              </a:spcAft>
              <a:buFont typeface="Arial" panose="020B0604020202020204" pitchFamily="34" charset="0"/>
              <a:buChar char="•"/>
            </a:pPr>
            <a:r>
              <a:rPr lang="vi-VN" sz="1900" dirty="0">
                <a:solidFill>
                  <a:srgbClr val="000000"/>
                </a:solidFill>
                <a:latin typeface="Arial" panose="020B0604020202020204" pitchFamily="34" charset="0"/>
                <a:ea typeface="Calibri" panose="020F0502020204030204" pitchFamily="34" charset="0"/>
                <a:cs typeface="Arial" panose="020B0604020202020204" pitchFamily="34" charset="0"/>
              </a:rPr>
              <a:t>Nội dung sản phẩm: Giới thiệu vẻ đẹp của cảnh quan, danh lam thắng cảnh nơi tham quan: thể hiện cảm xúc yêu quý,tự hào, xúc động, ....trước danh lam thắng cảnh đó: vận động mọi người bảo vệ cảnh quan thiên nhiên.</a:t>
            </a:r>
            <a:endParaRPr lang="en-US" sz="19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60685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bg/>
                                          </p:spTgt>
                                        </p:tgtEl>
                                        <p:attrNameLst>
                                          <p:attrName>style.visibility</p:attrName>
                                        </p:attrNameLst>
                                      </p:cBhvr>
                                      <p:to>
                                        <p:strVal val="visible"/>
                                      </p:to>
                                    </p:set>
                                    <p:animEffect transition="in" filter="fade">
                                      <p:cBhvr>
                                        <p:cTn id="13" dur="500"/>
                                        <p:tgtEl>
                                          <p:spTgt spid="10">
                                            <p:bg/>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500"/>
                                        <p:tgtEl>
                                          <p:spTgt spid="10">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animEffect transition="in" filter="fade">
                                      <p:cBhvr>
                                        <p:cTn id="23"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1FDFF"/>
        </a:solidFill>
        <a:effectLst/>
      </p:bgPr>
    </p:bg>
    <p:spTree>
      <p:nvGrpSpPr>
        <p:cNvPr id="1" name=""/>
        <p:cNvGrpSpPr/>
        <p:nvPr/>
      </p:nvGrpSpPr>
      <p:grpSpPr>
        <a:xfrm>
          <a:off x="0" y="0"/>
          <a:ext cx="0" cy="0"/>
          <a:chOff x="0" y="0"/>
          <a:chExt cx="0" cy="0"/>
        </a:xfrm>
      </p:grpSpPr>
      <p:sp>
        <p:nvSpPr>
          <p:cNvPr id="19" name="Rounded Rectangle 18"/>
          <p:cNvSpPr/>
          <p:nvPr/>
        </p:nvSpPr>
        <p:spPr>
          <a:xfrm>
            <a:off x="381000" y="400050"/>
            <a:ext cx="8343900" cy="44508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900">
              <a:solidFill>
                <a:prstClr val="white"/>
              </a:solidFill>
              <a:latin typeface="Calibri"/>
            </a:endParaRPr>
          </a:p>
        </p:txBody>
      </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42900" y="-166544"/>
            <a:ext cx="1302178" cy="816821"/>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496300" y="668608"/>
            <a:ext cx="1373667" cy="861664"/>
          </a:xfrm>
          <a:prstGeom prst="rect">
            <a:avLst/>
          </a:prstGeom>
        </p:spPr>
      </p:pic>
      <p:pic>
        <p:nvPicPr>
          <p:cNvPr id="6" name="Picture 6"/>
          <p:cNvPicPr>
            <a:picLocks noChangeAspect="1"/>
          </p:cNvPicPr>
          <p:nvPr/>
        </p:nvPicPr>
        <p:blipFill>
          <a:blip r:embed="rId4"/>
          <a:srcRect/>
          <a:stretch>
            <a:fillRect/>
          </a:stretch>
        </p:blipFill>
        <p:spPr>
          <a:xfrm>
            <a:off x="7766711" y="100933"/>
            <a:ext cx="1383040" cy="1377854"/>
          </a:xfrm>
          <a:prstGeom prst="rect">
            <a:avLst/>
          </a:prstGeom>
        </p:spPr>
      </p:pic>
      <p:sp>
        <p:nvSpPr>
          <p:cNvPr id="3" name="Rectangle 2"/>
          <p:cNvSpPr/>
          <p:nvPr/>
        </p:nvSpPr>
        <p:spPr>
          <a:xfrm>
            <a:off x="1056401" y="1103214"/>
            <a:ext cx="6993098" cy="1131848"/>
          </a:xfrm>
          <a:prstGeom prst="rect">
            <a:avLst/>
          </a:prstGeom>
        </p:spPr>
        <p:txBody>
          <a:bodyPr wrap="square">
            <a:spAutoFit/>
          </a:bodyPr>
          <a:lstStyle/>
          <a:p>
            <a:pPr algn="ctr" defTabSz="457200">
              <a:lnSpc>
                <a:spcPct val="150000"/>
              </a:lnSpc>
            </a:pPr>
            <a:r>
              <a:rPr lang="en-US" sz="2400" b="1" dirty="0">
                <a:solidFill>
                  <a:srgbClr val="F79646">
                    <a:lumMod val="50000"/>
                  </a:srgbClr>
                </a:solidFill>
                <a:latin typeface="Arial" panose="020B0604020202020204" pitchFamily="34" charset="0"/>
                <a:ea typeface="Calibri" panose="020F0502020204030204" pitchFamily="34" charset="0"/>
                <a:cs typeface="Arial" panose="020B0604020202020204" pitchFamily="34" charset="0"/>
              </a:rPr>
              <a:t>2. </a:t>
            </a:r>
            <a:r>
              <a:rPr lang="vi-VN" sz="2400" b="1" dirty="0">
                <a:solidFill>
                  <a:srgbClr val="F79646">
                    <a:lumMod val="50000"/>
                  </a:srgbClr>
                </a:solidFill>
                <a:latin typeface="Arial" panose="020B0604020202020204" pitchFamily="34" charset="0"/>
                <a:ea typeface="Calibri" panose="020F0502020204030204" pitchFamily="34" charset="0"/>
                <a:cs typeface="Arial" panose="020B0604020202020204" pitchFamily="34" charset="0"/>
              </a:rPr>
              <a:t>Thiết kế sản phẩm về cảnh quan thiên nhiên ở địa phương</a:t>
            </a:r>
            <a:endParaRPr lang="en-US" sz="2400" dirty="0">
              <a:solidFill>
                <a:srgbClr val="F79646">
                  <a:lumMod val="50000"/>
                </a:srgbClr>
              </a:solidFill>
              <a:latin typeface="Arial" panose="020B0604020202020204" pitchFamily="34" charset="0"/>
              <a:cs typeface="Arial" panose="020B0604020202020204" pitchFamily="34" charset="0"/>
            </a:endParaRPr>
          </a:p>
        </p:txBody>
      </p:sp>
      <p:sp>
        <p:nvSpPr>
          <p:cNvPr id="16" name="Rectangle 2"/>
          <p:cNvSpPr>
            <a:spLocks noChangeArrowheads="1"/>
          </p:cNvSpPr>
          <p:nvPr/>
        </p:nvSpPr>
        <p:spPr bwMode="auto">
          <a:xfrm>
            <a:off x="0" y="21967"/>
            <a:ext cx="92398"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5720" tIns="22860" rIns="45720" bIns="22860" numCol="1" anchor="ctr" anchorCtr="0" compatLnSpc="1">
            <a:prstTxWarp prst="textNoShape">
              <a:avLst/>
            </a:prstTxWarp>
            <a:spAutoFit/>
          </a:bodyPr>
          <a:lstStyle/>
          <a:p>
            <a:pPr defTabSz="457200"/>
            <a:endParaRPr lang="en-US" sz="900">
              <a:solidFill>
                <a:prstClr val="black"/>
              </a:solidFill>
              <a:latin typeface="Calibri"/>
            </a:endParaRPr>
          </a:p>
        </p:txBody>
      </p:sp>
      <p:pic>
        <p:nvPicPr>
          <p:cNvPr id="2" name="Picture 1"/>
          <p:cNvPicPr>
            <a:picLocks noChangeAspect="1"/>
          </p:cNvPicPr>
          <p:nvPr/>
        </p:nvPicPr>
        <p:blipFill>
          <a:blip r:embed="rId5"/>
          <a:stretch>
            <a:fillRect/>
          </a:stretch>
        </p:blipFill>
        <p:spPr>
          <a:xfrm>
            <a:off x="1078548" y="2374036"/>
            <a:ext cx="3229035" cy="2407514"/>
          </a:xfrm>
          <a:prstGeom prst="rect">
            <a:avLst/>
          </a:prstGeom>
        </p:spPr>
      </p:pic>
      <p:pic>
        <p:nvPicPr>
          <p:cNvPr id="7" name="Picture 6"/>
          <p:cNvPicPr>
            <a:picLocks noChangeAspect="1"/>
          </p:cNvPicPr>
          <p:nvPr/>
        </p:nvPicPr>
        <p:blipFill>
          <a:blip r:embed="rId6"/>
          <a:stretch>
            <a:fillRect/>
          </a:stretch>
        </p:blipFill>
        <p:spPr>
          <a:xfrm>
            <a:off x="4914900" y="2372958"/>
            <a:ext cx="2971800" cy="2407514"/>
          </a:xfrm>
          <a:prstGeom prst="rect">
            <a:avLst/>
          </a:prstGeom>
        </p:spPr>
      </p:pic>
      <p:sp>
        <p:nvSpPr>
          <p:cNvPr id="37" name="Rectangle 36"/>
          <p:cNvSpPr/>
          <p:nvPr/>
        </p:nvSpPr>
        <p:spPr>
          <a:xfrm>
            <a:off x="3316688" y="405853"/>
            <a:ext cx="2510624" cy="739754"/>
          </a:xfrm>
          <a:prstGeom prst="rect">
            <a:avLst/>
          </a:prstGeom>
        </p:spPr>
        <p:txBody>
          <a:bodyPr wrap="none">
            <a:spAutoFit/>
          </a:bodyPr>
          <a:lstStyle/>
          <a:p>
            <a:pPr algn="ctr" defTabSz="457200">
              <a:lnSpc>
                <a:spcPct val="150000"/>
              </a:lnSpc>
            </a:pPr>
            <a:r>
              <a:rPr lang="en-US" sz="3200" b="1" dirty="0">
                <a:solidFill>
                  <a:srgbClr val="FF0000"/>
                </a:solidFill>
                <a:latin typeface="Arial" panose="020B0604020202020204" pitchFamily="34" charset="0"/>
                <a:ea typeface="Calibri" panose="020F0502020204030204" pitchFamily="34" charset="0"/>
                <a:cs typeface="Arial" panose="020B0604020202020204" pitchFamily="34" charset="0"/>
              </a:rPr>
              <a:t>LUYỆN TẬP</a:t>
            </a:r>
            <a:endParaRPr lang="en-US"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235609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barn(inVertical)">
                                      <p:cBhvr>
                                        <p:cTn id="13" dur="500"/>
                                        <p:tgtEl>
                                          <p:spTgt spid="3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1FDFF"/>
        </a:solidFill>
        <a:effectLst/>
      </p:bgPr>
    </p:bg>
    <p:spTree>
      <p:nvGrpSpPr>
        <p:cNvPr id="1" name=""/>
        <p:cNvGrpSpPr/>
        <p:nvPr/>
      </p:nvGrpSpPr>
      <p:grpSpPr>
        <a:xfrm>
          <a:off x="0" y="0"/>
          <a:ext cx="0" cy="0"/>
          <a:chOff x="0" y="0"/>
          <a:chExt cx="0" cy="0"/>
        </a:xfrm>
      </p:grpSpPr>
      <p:sp>
        <p:nvSpPr>
          <p:cNvPr id="19" name="Rounded Rectangle 18"/>
          <p:cNvSpPr/>
          <p:nvPr/>
        </p:nvSpPr>
        <p:spPr>
          <a:xfrm>
            <a:off x="419100" y="285750"/>
            <a:ext cx="8229600" cy="4572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900">
              <a:solidFill>
                <a:prstClr val="white"/>
              </a:solidFill>
              <a:latin typeface="Calibri"/>
            </a:endParaRPr>
          </a:p>
        </p:txBody>
      </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42900" y="-166544"/>
            <a:ext cx="1302178" cy="816821"/>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496300" y="668608"/>
            <a:ext cx="1373667" cy="861664"/>
          </a:xfrm>
          <a:prstGeom prst="rect">
            <a:avLst/>
          </a:prstGeom>
        </p:spPr>
      </p:pic>
      <p:pic>
        <p:nvPicPr>
          <p:cNvPr id="6" name="Picture 6"/>
          <p:cNvPicPr>
            <a:picLocks noChangeAspect="1"/>
          </p:cNvPicPr>
          <p:nvPr/>
        </p:nvPicPr>
        <p:blipFill>
          <a:blip r:embed="rId4"/>
          <a:srcRect/>
          <a:stretch>
            <a:fillRect/>
          </a:stretch>
        </p:blipFill>
        <p:spPr>
          <a:xfrm>
            <a:off x="7718157" y="50688"/>
            <a:ext cx="1383040" cy="1377854"/>
          </a:xfrm>
          <a:prstGeom prst="rect">
            <a:avLst/>
          </a:prstGeom>
        </p:spPr>
      </p:pic>
      <p:sp>
        <p:nvSpPr>
          <p:cNvPr id="7" name="Rectangle 6"/>
          <p:cNvSpPr/>
          <p:nvPr/>
        </p:nvSpPr>
        <p:spPr>
          <a:xfrm>
            <a:off x="3297996" y="332140"/>
            <a:ext cx="2374369" cy="739754"/>
          </a:xfrm>
          <a:prstGeom prst="rect">
            <a:avLst/>
          </a:prstGeom>
        </p:spPr>
        <p:txBody>
          <a:bodyPr wrap="none">
            <a:spAutoFit/>
          </a:bodyPr>
          <a:lstStyle/>
          <a:p>
            <a:pPr algn="ctr" defTabSz="457200">
              <a:lnSpc>
                <a:spcPct val="150000"/>
              </a:lnSpc>
            </a:pPr>
            <a:r>
              <a:rPr lang="en-US" sz="3200" b="1" dirty="0">
                <a:solidFill>
                  <a:srgbClr val="FF0000"/>
                </a:solidFill>
                <a:latin typeface="Arial" panose="020B0604020202020204" pitchFamily="34" charset="0"/>
                <a:ea typeface="Calibri" panose="020F0502020204030204" pitchFamily="34" charset="0"/>
                <a:cs typeface="Arial" panose="020B0604020202020204" pitchFamily="34" charset="0"/>
              </a:rPr>
              <a:t>VẬN DỤNG</a:t>
            </a:r>
            <a:endParaRPr lang="en-US" sz="3200" dirty="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921979" y="1005577"/>
            <a:ext cx="7124700" cy="1131848"/>
          </a:xfrm>
          <a:prstGeom prst="rect">
            <a:avLst/>
          </a:prstGeom>
        </p:spPr>
        <p:txBody>
          <a:bodyPr wrap="square">
            <a:spAutoFit/>
          </a:bodyPr>
          <a:lstStyle/>
          <a:p>
            <a:pPr algn="ctr" defTabSz="457200">
              <a:lnSpc>
                <a:spcPct val="150000"/>
              </a:lnSpc>
              <a:spcBef>
                <a:spcPts val="300"/>
              </a:spcBef>
              <a:tabLst>
                <a:tab pos="45085" algn="l"/>
                <a:tab pos="90170" algn="l"/>
              </a:tabLst>
            </a:pPr>
            <a:r>
              <a:rPr lang="de-DE" sz="2400" b="1" dirty="0">
                <a:solidFill>
                  <a:srgbClr val="F79646">
                    <a:lumMod val="50000"/>
                  </a:srgbClr>
                </a:solidFill>
                <a:latin typeface="Arial" panose="020B0604020202020204" pitchFamily="34" charset="0"/>
                <a:ea typeface="Calibri" panose="020F0502020204030204" pitchFamily="34" charset="0"/>
                <a:cs typeface="Arial" panose="020B0604020202020204" pitchFamily="34" charset="0"/>
              </a:rPr>
              <a:t>3. Thực hiện các quy định về bảo vệ cảnh quan thiên nhiên, di tích, danh lam thắng cảnh.</a:t>
            </a:r>
            <a:endParaRPr lang="en-US" sz="2400" dirty="0">
              <a:solidFill>
                <a:srgbClr val="F79646">
                  <a:lumMod val="50000"/>
                </a:srgbClr>
              </a:solidFill>
              <a:latin typeface="Arial" panose="020B0604020202020204" pitchFamily="34" charset="0"/>
              <a:ea typeface="Calibri" panose="020F0502020204030204" pitchFamily="34" charset="0"/>
              <a:cs typeface="Arial" panose="020B0604020202020204" pitchFamily="34" charset="0"/>
            </a:endParaRPr>
          </a:p>
        </p:txBody>
      </p:sp>
      <p:sp>
        <p:nvSpPr>
          <p:cNvPr id="21" name="Cloud 20"/>
          <p:cNvSpPr/>
          <p:nvPr/>
        </p:nvSpPr>
        <p:spPr>
          <a:xfrm>
            <a:off x="2866038" y="2166604"/>
            <a:ext cx="5858862" cy="2976896"/>
          </a:xfrm>
          <a:prstGeom prst="cloud">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900">
              <a:solidFill>
                <a:prstClr val="white"/>
              </a:solidFill>
              <a:latin typeface="Calibri"/>
            </a:endParaRPr>
          </a:p>
        </p:txBody>
      </p:sp>
      <p:sp>
        <p:nvSpPr>
          <p:cNvPr id="18" name="Rectangle 17"/>
          <p:cNvSpPr/>
          <p:nvPr/>
        </p:nvSpPr>
        <p:spPr>
          <a:xfrm>
            <a:off x="3509558" y="2509504"/>
            <a:ext cx="4339042" cy="2157001"/>
          </a:xfrm>
          <a:prstGeom prst="rect">
            <a:avLst/>
          </a:prstGeom>
        </p:spPr>
        <p:txBody>
          <a:bodyPr wrap="square">
            <a:spAutoFit/>
          </a:bodyPr>
          <a:lstStyle/>
          <a:p>
            <a:pPr marL="285750" indent="-285750" algn="just" defTabSz="457200">
              <a:lnSpc>
                <a:spcPct val="150000"/>
              </a:lnSpc>
              <a:spcBef>
                <a:spcPts val="300"/>
              </a:spcBef>
              <a:buFont typeface="Arial" panose="020B0604020202020204" pitchFamily="34" charset="0"/>
              <a:buChar char="•"/>
              <a:tabLst>
                <a:tab pos="45085" algn="l"/>
                <a:tab pos="90170" algn="l"/>
              </a:tabLst>
            </a:pPr>
            <a:r>
              <a:rPr lang="de-DE" dirty="0">
                <a:solidFill>
                  <a:srgbClr val="000000"/>
                </a:solidFill>
                <a:latin typeface="Arial" panose="020B0604020202020204" pitchFamily="34" charset="0"/>
                <a:ea typeface="Calibri" panose="020F0502020204030204" pitchFamily="34" charset="0"/>
                <a:cs typeface="Arial" panose="020B0604020202020204" pitchFamily="34" charset="0"/>
              </a:rPr>
              <a:t>Tự giác thực hiện những hành vi, việc làm theo quy định để bảo vệ cảnh quan thiên nhiên ở địa phương.</a:t>
            </a:r>
            <a:endParaRPr lang="en-US"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85750" indent="-285750" algn="just" defTabSz="457200">
              <a:lnSpc>
                <a:spcPct val="150000"/>
              </a:lnSpc>
              <a:spcBef>
                <a:spcPts val="300"/>
              </a:spcBef>
              <a:buFont typeface="Arial" panose="020B0604020202020204" pitchFamily="34" charset="0"/>
              <a:buChar char="•"/>
              <a:tabLst>
                <a:tab pos="45085" algn="l"/>
                <a:tab pos="90170" algn="l"/>
              </a:tabLst>
            </a:pPr>
            <a:r>
              <a:rPr lang="de-DE" dirty="0">
                <a:solidFill>
                  <a:srgbClr val="000000"/>
                </a:solidFill>
                <a:latin typeface="Arial" panose="020B0604020202020204" pitchFamily="34" charset="0"/>
                <a:ea typeface="Calibri" panose="020F0502020204030204" pitchFamily="34" charset="0"/>
                <a:cs typeface="Arial" panose="020B0604020202020204" pitchFamily="34" charset="0"/>
              </a:rPr>
              <a:t>Vận động, nhắc nhở mọi người cùng thực hiện.</a:t>
            </a:r>
            <a:endParaRPr lang="en-US"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20"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32962" y="2296649"/>
            <a:ext cx="2209800" cy="2914604"/>
          </a:xfrm>
          <a:prstGeom prst="rect">
            <a:avLst/>
          </a:prstGeom>
        </p:spPr>
      </p:pic>
    </p:spTree>
    <p:extLst>
      <p:ext uri="{BB962C8B-B14F-4D97-AF65-F5344CB8AC3E}">
        <p14:creationId xmlns:p14="http://schemas.microsoft.com/office/powerpoint/2010/main" val="23693142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ppt_x"/>
                                          </p:val>
                                        </p:tav>
                                        <p:tav tm="100000">
                                          <p:val>
                                            <p:strVal val="#ppt_x"/>
                                          </p:val>
                                        </p:tav>
                                      </p:tavLst>
                                    </p:anim>
                                    <p:anim calcmode="lin" valueType="num">
                                      <p:cBhvr additive="base">
                                        <p:cTn id="18" dur="5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 calcmode="lin" valueType="num">
                                      <p:cBhvr additive="base">
                                        <p:cTn id="2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xEl>
                                              <p:pRg st="1" end="1"/>
                                            </p:txEl>
                                          </p:spTgt>
                                        </p:tgtEl>
                                        <p:attrNameLst>
                                          <p:attrName>style.visibility</p:attrName>
                                        </p:attrNameLst>
                                      </p:cBhvr>
                                      <p:to>
                                        <p:strVal val="visible"/>
                                      </p:to>
                                    </p:set>
                                    <p:anim calcmode="lin" valueType="num">
                                      <p:cBhvr additive="base">
                                        <p:cTn id="27"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8">
                                            <p:txEl>
                                              <p:pRg st="1" end="1"/>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21" grpId="0" animBg="1"/>
      <p:bldP spid="1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A0E180-9048-CC4F-B0BC-78FAB4F338AD}"/>
              </a:ext>
            </a:extLst>
          </p:cNvPr>
          <p:cNvSpPr/>
          <p:nvPr/>
        </p:nvSpPr>
        <p:spPr>
          <a:xfrm>
            <a:off x="27039" y="57149"/>
            <a:ext cx="76201"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3" name="Rectangle 2">
            <a:extLst>
              <a:ext uri="{FF2B5EF4-FFF2-40B4-BE49-F238E27FC236}">
                <a16:creationId xmlns:a16="http://schemas.microsoft.com/office/drawing/2014/main" id="{8D8990AE-CC2B-6941-AEB4-C0A593894E2A}"/>
              </a:ext>
            </a:extLst>
          </p:cNvPr>
          <p:cNvSpPr/>
          <p:nvPr/>
        </p:nvSpPr>
        <p:spPr>
          <a:xfrm>
            <a:off x="152400" y="57149"/>
            <a:ext cx="76200" cy="45720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4" name="Rectangle 3">
            <a:extLst>
              <a:ext uri="{FF2B5EF4-FFF2-40B4-BE49-F238E27FC236}">
                <a16:creationId xmlns:a16="http://schemas.microsoft.com/office/drawing/2014/main" id="{E49FD49F-9950-0343-B196-6B05BC9036EF}"/>
              </a:ext>
            </a:extLst>
          </p:cNvPr>
          <p:cNvSpPr/>
          <p:nvPr/>
        </p:nvSpPr>
        <p:spPr>
          <a:xfrm>
            <a:off x="1183257" y="158067"/>
            <a:ext cx="43434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TRÒ CHƠI AI NHANH HƠN</a:t>
            </a:r>
          </a:p>
        </p:txBody>
      </p:sp>
      <p:sp>
        <p:nvSpPr>
          <p:cNvPr id="5" name="Rectangle 4">
            <a:extLst>
              <a:ext uri="{FF2B5EF4-FFF2-40B4-BE49-F238E27FC236}">
                <a16:creationId xmlns:a16="http://schemas.microsoft.com/office/drawing/2014/main" id="{FE4476BF-B4DB-8C43-914B-501654F06355}"/>
              </a:ext>
            </a:extLst>
          </p:cNvPr>
          <p:cNvSpPr/>
          <p:nvPr/>
        </p:nvSpPr>
        <p:spPr>
          <a:xfrm>
            <a:off x="2514600" y="971550"/>
            <a:ext cx="4495800" cy="8057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000" b="1" dirty="0">
                <a:solidFill>
                  <a:schemeClr val="accent1">
                    <a:lumMod val="50000"/>
                  </a:schemeClr>
                </a:solidFill>
                <a:latin typeface="Calibri Light" panose="020F0302020204030204" pitchFamily="34" charset="0"/>
                <a:cs typeface="Calibri Light" panose="020F0302020204030204" pitchFamily="34" charset="0"/>
              </a:rPr>
              <a:t>CHIA LỚP THÀNH 2 ĐỘI</a:t>
            </a:r>
          </a:p>
        </p:txBody>
      </p:sp>
      <p:sp>
        <p:nvSpPr>
          <p:cNvPr id="6" name="Rectangle 5">
            <a:extLst>
              <a:ext uri="{FF2B5EF4-FFF2-40B4-BE49-F238E27FC236}">
                <a16:creationId xmlns:a16="http://schemas.microsoft.com/office/drawing/2014/main" id="{5CC0F6DE-D396-2D43-A185-B5E460BCF78D}"/>
              </a:ext>
            </a:extLst>
          </p:cNvPr>
          <p:cNvSpPr/>
          <p:nvPr/>
        </p:nvSpPr>
        <p:spPr>
          <a:xfrm>
            <a:off x="1219200" y="2032684"/>
            <a:ext cx="2895600" cy="1605866"/>
          </a:xfrm>
          <a:prstGeom prst="rect">
            <a:avLst/>
          </a:prstGeom>
          <a:solidFill>
            <a:schemeClr val="accent4">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dirty="0">
                <a:solidFill>
                  <a:schemeClr val="accent1">
                    <a:lumMod val="50000"/>
                  </a:schemeClr>
                </a:solidFill>
                <a:latin typeface="Calibri Light" panose="020F0302020204030204" pitchFamily="34" charset="0"/>
                <a:cs typeface="Calibri Light" panose="020F0302020204030204" pitchFamily="34" charset="0"/>
              </a:rPr>
              <a:t>ĐỘI 1:</a:t>
            </a:r>
          </a:p>
          <a:p>
            <a:pPr algn="ctr"/>
            <a:r>
              <a:rPr lang="en-VN" dirty="0">
                <a:solidFill>
                  <a:schemeClr val="accent1">
                    <a:lumMod val="50000"/>
                  </a:schemeClr>
                </a:solidFill>
                <a:latin typeface="Calibri Light" panose="020F0302020204030204" pitchFamily="34" charset="0"/>
                <a:cs typeface="Calibri Light" panose="020F0302020204030204" pitchFamily="34" charset="0"/>
              </a:rPr>
              <a:t>LIỆT KÊ CÁC HÀNH ĐỘNG GÓP PHẦN BẢO VỆ TÀI NGUYÊN THIÊN NHIÊN</a:t>
            </a:r>
          </a:p>
        </p:txBody>
      </p:sp>
      <p:sp>
        <p:nvSpPr>
          <p:cNvPr id="7" name="Rectangle 6">
            <a:extLst>
              <a:ext uri="{FF2B5EF4-FFF2-40B4-BE49-F238E27FC236}">
                <a16:creationId xmlns:a16="http://schemas.microsoft.com/office/drawing/2014/main" id="{AD61A0EC-9E73-0548-AF97-0E159636108E}"/>
              </a:ext>
            </a:extLst>
          </p:cNvPr>
          <p:cNvSpPr/>
          <p:nvPr/>
        </p:nvSpPr>
        <p:spPr>
          <a:xfrm>
            <a:off x="5105400" y="2032684"/>
            <a:ext cx="2895600" cy="1605866"/>
          </a:xfrm>
          <a:prstGeom prst="rect">
            <a:avLst/>
          </a:prstGeom>
          <a:solidFill>
            <a:schemeClr val="accent4">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dirty="0">
                <a:solidFill>
                  <a:schemeClr val="accent1">
                    <a:lumMod val="50000"/>
                  </a:schemeClr>
                </a:solidFill>
                <a:latin typeface="Calibri Light" panose="020F0302020204030204" pitchFamily="34" charset="0"/>
                <a:cs typeface="Calibri Light" panose="020F0302020204030204" pitchFamily="34" charset="0"/>
              </a:rPr>
              <a:t>ĐỘI 2:</a:t>
            </a:r>
          </a:p>
          <a:p>
            <a:pPr algn="ctr"/>
            <a:r>
              <a:rPr lang="en-VN" dirty="0">
                <a:solidFill>
                  <a:schemeClr val="accent1">
                    <a:lumMod val="50000"/>
                  </a:schemeClr>
                </a:solidFill>
                <a:latin typeface="Calibri Light" panose="020F0302020204030204" pitchFamily="34" charset="0"/>
                <a:cs typeface="Calibri Light" panose="020F0302020204030204" pitchFamily="34" charset="0"/>
              </a:rPr>
              <a:t>LIỆT KÊ CÁC HÀNH ĐỘNG LÀM HUỶ HOẠI TÀI NGUYÊN THIÊN NHIÊN</a:t>
            </a:r>
          </a:p>
        </p:txBody>
      </p:sp>
      <p:pic>
        <p:nvPicPr>
          <p:cNvPr id="8" name="Picture 7" descr="Logo, company name&#10;&#10;Description automatically generated">
            <a:extLst>
              <a:ext uri="{FF2B5EF4-FFF2-40B4-BE49-F238E27FC236}">
                <a16:creationId xmlns:a16="http://schemas.microsoft.com/office/drawing/2014/main" id="{93F93F6A-CACC-47D0-A9CA-AA3E0A0613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42358071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1FDFF"/>
        </a:solidFill>
        <a:effectLst/>
      </p:bgPr>
    </p:bg>
    <p:spTree>
      <p:nvGrpSpPr>
        <p:cNvPr id="1" name=""/>
        <p:cNvGrpSpPr/>
        <p:nvPr/>
      </p:nvGrpSpPr>
      <p:grpSpPr>
        <a:xfrm>
          <a:off x="0" y="0"/>
          <a:ext cx="0" cy="0"/>
          <a:chOff x="0" y="0"/>
          <a:chExt cx="0" cy="0"/>
        </a:xfrm>
      </p:grpSpPr>
      <p:sp>
        <p:nvSpPr>
          <p:cNvPr id="19" name="Rounded Rectangle 18"/>
          <p:cNvSpPr/>
          <p:nvPr/>
        </p:nvSpPr>
        <p:spPr>
          <a:xfrm>
            <a:off x="1530778" y="742950"/>
            <a:ext cx="6470222" cy="35052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900">
              <a:solidFill>
                <a:prstClr val="white"/>
              </a:solidFill>
              <a:latin typeface="Calibri"/>
            </a:endParaRPr>
          </a:p>
        </p:txBody>
      </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28600" y="8564"/>
            <a:ext cx="1302178" cy="816821"/>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496300" y="668608"/>
            <a:ext cx="1373667" cy="861664"/>
          </a:xfrm>
          <a:prstGeom prst="rect">
            <a:avLst/>
          </a:prstGeom>
        </p:spPr>
      </p:pic>
      <p:pic>
        <p:nvPicPr>
          <p:cNvPr id="6" name="Picture 6"/>
          <p:cNvPicPr>
            <a:picLocks noChangeAspect="1"/>
          </p:cNvPicPr>
          <p:nvPr/>
        </p:nvPicPr>
        <p:blipFill>
          <a:blip r:embed="rId4"/>
          <a:srcRect/>
          <a:stretch>
            <a:fillRect/>
          </a:stretch>
        </p:blipFill>
        <p:spPr>
          <a:xfrm>
            <a:off x="7246610" y="241867"/>
            <a:ext cx="1383040" cy="1377854"/>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8100" y="2686050"/>
            <a:ext cx="2784552" cy="2440280"/>
          </a:xfrm>
          <a:prstGeom prst="rect">
            <a:avLst/>
          </a:prstGeom>
        </p:spPr>
      </p:pic>
      <p:pic>
        <p:nvPicPr>
          <p:cNvPr id="10"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712511" y="3172606"/>
            <a:ext cx="1470622" cy="1953724"/>
          </a:xfrm>
          <a:prstGeom prst="rect">
            <a:avLst/>
          </a:prstGeom>
        </p:spPr>
      </p:pic>
      <p:sp>
        <p:nvSpPr>
          <p:cNvPr id="11" name="Rectangle 10"/>
          <p:cNvSpPr/>
          <p:nvPr/>
        </p:nvSpPr>
        <p:spPr>
          <a:xfrm>
            <a:off x="3636412" y="560917"/>
            <a:ext cx="2258953" cy="739754"/>
          </a:xfrm>
          <a:prstGeom prst="rect">
            <a:avLst/>
          </a:prstGeom>
        </p:spPr>
        <p:txBody>
          <a:bodyPr wrap="none">
            <a:spAutoFit/>
          </a:bodyPr>
          <a:lstStyle/>
          <a:p>
            <a:pPr algn="ctr" defTabSz="457200">
              <a:lnSpc>
                <a:spcPct val="150000"/>
              </a:lnSpc>
            </a:pPr>
            <a:r>
              <a:rPr lang="vi-VN" sz="3200" b="1" dirty="0">
                <a:solidFill>
                  <a:srgbClr val="FF0000"/>
                </a:solidFill>
                <a:latin typeface="Arial" panose="020B0604020202020204" pitchFamily="34" charset="0"/>
                <a:cs typeface="Arial" panose="020B0604020202020204" pitchFamily="34" charset="0"/>
              </a:rPr>
              <a:t>KẾT LUẬN</a:t>
            </a:r>
            <a:endParaRPr lang="en-US" sz="3200" dirty="0">
              <a:solidFill>
                <a:srgbClr val="FF0000"/>
              </a:solidFill>
              <a:latin typeface="Arial" panose="020B0604020202020204" pitchFamily="34" charset="0"/>
              <a:cs typeface="Arial" panose="020B0604020202020204" pitchFamily="34" charset="0"/>
            </a:endParaRPr>
          </a:p>
        </p:txBody>
      </p:sp>
      <p:sp>
        <p:nvSpPr>
          <p:cNvPr id="3" name="Rectangle 2"/>
          <p:cNvSpPr/>
          <p:nvPr/>
        </p:nvSpPr>
        <p:spPr>
          <a:xfrm>
            <a:off x="2143326" y="1200150"/>
            <a:ext cx="5476674" cy="2534027"/>
          </a:xfrm>
          <a:prstGeom prst="rect">
            <a:avLst/>
          </a:prstGeom>
        </p:spPr>
        <p:txBody>
          <a:bodyPr wrap="square">
            <a:spAutoFit/>
          </a:bodyPr>
          <a:lstStyle/>
          <a:p>
            <a:pPr algn="just" defTabSz="457200">
              <a:lnSpc>
                <a:spcPct val="150000"/>
              </a:lnSpc>
            </a:pPr>
            <a:r>
              <a:rPr lang="de-DE" dirty="0">
                <a:solidFill>
                  <a:srgbClr val="000000"/>
                </a:solidFill>
                <a:latin typeface="Arial" panose="020B0604020202020204" pitchFamily="34" charset="0"/>
                <a:ea typeface="Calibri" panose="020F0502020204030204" pitchFamily="34" charset="0"/>
                <a:cs typeface="Arial" panose="020B0604020202020204" pitchFamily="34" charset="0"/>
              </a:rPr>
              <a:t>Chúng ta rất yêu quý và tự hào về những cảnh quan thiên nhiên tươi đẹp của địa phương. Càng yêu quý, tự hào, chúng ta càng cẩn phải tự giác thực hiện những hành vi, việc làm cần thiết để giữ gìn, bảo vệ cảnh quan thiên nhiên và nhắc nhớ mọi người xung quanh cùng thực hiện.</a:t>
            </a:r>
            <a:endParaRPr lang="en-US"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90509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文本框 37"/>
          <p:cNvSpPr txBox="1"/>
          <p:nvPr/>
        </p:nvSpPr>
        <p:spPr>
          <a:xfrm>
            <a:off x="1772602" y="3109599"/>
            <a:ext cx="5598795" cy="368300"/>
          </a:xfrm>
          <a:prstGeom prst="rect">
            <a:avLst/>
          </a:prstGeom>
          <a:noFill/>
        </p:spPr>
        <p:txBody>
          <a:bodyPr wrap="square" rtlCol="0">
            <a:spAutoFit/>
          </a:bodyPr>
          <a:lstStyle/>
          <a:p>
            <a:pPr algn="ctr"/>
            <a:r>
              <a:rPr lang="en-US" altLang="zh-CN" dirty="0">
                <a:solidFill>
                  <a:schemeClr val="tx1">
                    <a:lumMod val="65000"/>
                    <a:lumOff val="35000"/>
                  </a:schemeClr>
                </a:solidFill>
                <a:latin typeface="Calibri Light" panose="020F0302020204030204" pitchFamily="34" charset="0"/>
                <a:ea typeface="Elsie" panose="02000000000000000000" charset="0"/>
                <a:cs typeface="Calibri Light" panose="020F0302020204030204" pitchFamily="34" charset="0"/>
              </a:rPr>
              <a:t>GV: ĐÀO THỊ NGỌC MAI</a:t>
            </a:r>
          </a:p>
        </p:txBody>
      </p:sp>
      <p:sp>
        <p:nvSpPr>
          <p:cNvPr id="8" name="文本框 7"/>
          <p:cNvSpPr txBox="1"/>
          <p:nvPr/>
        </p:nvSpPr>
        <p:spPr>
          <a:xfrm>
            <a:off x="791210" y="1428750"/>
            <a:ext cx="7561580" cy="1468672"/>
          </a:xfrm>
          <a:prstGeom prst="rect">
            <a:avLst/>
          </a:prstGeom>
          <a:noFill/>
        </p:spPr>
        <p:txBody>
          <a:bodyPr wrap="square" rtlCol="0">
            <a:spAutoFit/>
          </a:bodyPr>
          <a:lstStyle/>
          <a:p>
            <a:pPr lvl="0" algn="ctr">
              <a:lnSpc>
                <a:spcPct val="150000"/>
              </a:lnSpc>
              <a:spcBef>
                <a:spcPts val="300"/>
              </a:spcBef>
              <a:spcAft>
                <a:spcPts val="300"/>
              </a:spcAft>
            </a:pPr>
            <a:r>
              <a:rPr lang="vi-VN" sz="3000"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CHỦ ĐỀ 7: </a:t>
            </a:r>
            <a:endParaRPr lang="en-US" sz="3000" b="1" kern="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lgn="ctr">
              <a:lnSpc>
                <a:spcPct val="150000"/>
              </a:lnSpc>
              <a:spcBef>
                <a:spcPts val="300"/>
              </a:spcBef>
              <a:spcAft>
                <a:spcPts val="300"/>
              </a:spcAft>
            </a:pPr>
            <a:r>
              <a:rPr lang="vi-VN" sz="3000"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EM VỚI THIÊN NHIÊN VÀ MÔI TRƯỜNG</a:t>
            </a:r>
            <a:endParaRPr lang="en-US" sz="3000" b="1" kern="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pic>
        <p:nvPicPr>
          <p:cNvPr id="4" name="Picture 3" descr="Logo, company name&#10;&#10;Description automatically generated">
            <a:extLst>
              <a:ext uri="{FF2B5EF4-FFF2-40B4-BE49-F238E27FC236}">
                <a16:creationId xmlns:a16="http://schemas.microsoft.com/office/drawing/2014/main" id="{43D97076-3202-4052-BDF0-2D0E10BC92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style.rotation</p:attrName>
                                        </p:attrNameLst>
                                      </p:cBhvr>
                                      <p:tavLst>
                                        <p:tav tm="0">
                                          <p:val>
                                            <p:fltVal val="360"/>
                                          </p:val>
                                        </p:tav>
                                        <p:tav tm="100000">
                                          <p:val>
                                            <p:fltVal val="0"/>
                                          </p:val>
                                        </p:tav>
                                      </p:tavLst>
                                    </p:anim>
                                    <p:animEffect transition="in" filter="fade">
                                      <p:cBhvr>
                                        <p:cTn id="10" dur="500"/>
                                        <p:tgtEl>
                                          <p:spTgt spid="8"/>
                                        </p:tgtEl>
                                      </p:cBhvr>
                                    </p:animEffect>
                                  </p:childTnLst>
                                </p:cTn>
                              </p:par>
                            </p:childTnLst>
                          </p:cTn>
                        </p:par>
                        <p:par>
                          <p:cTn id="11" fill="hold">
                            <p:stCondLst>
                              <p:cond delay="2100"/>
                            </p:stCondLst>
                            <p:childTnLst>
                              <p:par>
                                <p:cTn id="12" presetID="22" presetClass="entr" presetSubtype="8" fill="hold" grpId="0" nodeType="after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wipe(left)">
                                      <p:cBhvr>
                                        <p:cTn id="1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A0E180-9048-CC4F-B0BC-78FAB4F338AD}"/>
              </a:ext>
            </a:extLst>
          </p:cNvPr>
          <p:cNvSpPr/>
          <p:nvPr/>
        </p:nvSpPr>
        <p:spPr>
          <a:xfrm>
            <a:off x="27039" y="57149"/>
            <a:ext cx="76201"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3" name="Rectangle 2">
            <a:extLst>
              <a:ext uri="{FF2B5EF4-FFF2-40B4-BE49-F238E27FC236}">
                <a16:creationId xmlns:a16="http://schemas.microsoft.com/office/drawing/2014/main" id="{8D8990AE-CC2B-6941-AEB4-C0A593894E2A}"/>
              </a:ext>
            </a:extLst>
          </p:cNvPr>
          <p:cNvSpPr/>
          <p:nvPr/>
        </p:nvSpPr>
        <p:spPr>
          <a:xfrm>
            <a:off x="152400" y="57149"/>
            <a:ext cx="76200" cy="45720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4" name="Rectangle 3">
            <a:extLst>
              <a:ext uri="{FF2B5EF4-FFF2-40B4-BE49-F238E27FC236}">
                <a16:creationId xmlns:a16="http://schemas.microsoft.com/office/drawing/2014/main" id="{E49FD49F-9950-0343-B196-6B05BC9036EF}"/>
              </a:ext>
            </a:extLst>
          </p:cNvPr>
          <p:cNvSpPr/>
          <p:nvPr/>
        </p:nvSpPr>
        <p:spPr>
          <a:xfrm>
            <a:off x="1295400" y="70531"/>
            <a:ext cx="43434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400">
                <a:solidFill>
                  <a:schemeClr val="accent1">
                    <a:lumMod val="50000"/>
                  </a:schemeClr>
                </a:solidFill>
                <a:latin typeface="Calibri Light" panose="020F0302020204030204" pitchFamily="34" charset="0"/>
                <a:cs typeface="Calibri Light" panose="020F0302020204030204" pitchFamily="34" charset="0"/>
              </a:rPr>
              <a:t>NHIỆM VỤ VỀ NHÀ</a:t>
            </a:r>
          </a:p>
        </p:txBody>
      </p:sp>
      <p:sp>
        <p:nvSpPr>
          <p:cNvPr id="5" name="Rectangle 4">
            <a:extLst>
              <a:ext uri="{FF2B5EF4-FFF2-40B4-BE49-F238E27FC236}">
                <a16:creationId xmlns:a16="http://schemas.microsoft.com/office/drawing/2014/main" id="{FE4476BF-B4DB-8C43-914B-501654F06355}"/>
              </a:ext>
            </a:extLst>
          </p:cNvPr>
          <p:cNvSpPr/>
          <p:nvPr/>
        </p:nvSpPr>
        <p:spPr>
          <a:xfrm>
            <a:off x="1108586" y="742950"/>
            <a:ext cx="6781799" cy="1219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000" b="1" dirty="0">
                <a:solidFill>
                  <a:schemeClr val="accent1">
                    <a:lumMod val="50000"/>
                  </a:schemeClr>
                </a:solidFill>
                <a:latin typeface="Calibri Light" panose="020F0302020204030204" pitchFamily="34" charset="0"/>
                <a:cs typeface="Calibri Light" panose="020F0302020204030204" pitchFamily="34" charset="0"/>
              </a:rPr>
              <a:t>NV1: MỖI NHÓM SẼ LÀM ÍT NHẤT 3 SẢN PHẨM TỪ RÁC THẢI TÁI CHẾ VÀ NỘP LẠI VÀO TUẦN SAU. </a:t>
            </a:r>
          </a:p>
          <a:p>
            <a:pPr algn="ctr"/>
            <a:r>
              <a:rPr lang="en-VN" sz="2000" b="1" dirty="0">
                <a:solidFill>
                  <a:schemeClr val="accent1">
                    <a:lumMod val="50000"/>
                  </a:schemeClr>
                </a:solidFill>
                <a:latin typeface="Calibri Light" panose="020F0302020204030204" pitchFamily="34" charset="0"/>
                <a:cs typeface="Calibri Light" panose="020F0302020204030204" pitchFamily="34" charset="0"/>
              </a:rPr>
              <a:t>NV2: MỖI NHÓM SẼ THIẾT KẾ 2 BỘ TRANG PHỤC THỜI TRANG TỪ RÁC THẢI TÁI CHẾ VÀ TRÌNH DIỄN VÀO TIẾT HỌC SAU.</a:t>
            </a:r>
          </a:p>
        </p:txBody>
      </p:sp>
      <p:pic>
        <p:nvPicPr>
          <p:cNvPr id="9" name="Picture 8" descr="A picture containing text, wall, indoor, cluttered&#10;&#10;Description automatically generated">
            <a:extLst>
              <a:ext uri="{FF2B5EF4-FFF2-40B4-BE49-F238E27FC236}">
                <a16:creationId xmlns:a16="http://schemas.microsoft.com/office/drawing/2014/main" id="{321A5384-35AD-B648-8A5C-937DAA26B1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3443" r="1112"/>
          <a:stretch/>
        </p:blipFill>
        <p:spPr>
          <a:xfrm>
            <a:off x="1108587" y="2177369"/>
            <a:ext cx="6781800" cy="2908982"/>
          </a:xfrm>
          <a:prstGeom prst="rect">
            <a:avLst/>
          </a:prstGeom>
        </p:spPr>
      </p:pic>
      <p:pic>
        <p:nvPicPr>
          <p:cNvPr id="7" name="Picture 6" descr="Logo, company name&#10;&#10;Description automatically generated">
            <a:extLst>
              <a:ext uri="{FF2B5EF4-FFF2-40B4-BE49-F238E27FC236}">
                <a16:creationId xmlns:a16="http://schemas.microsoft.com/office/drawing/2014/main" id="{0BEBA370-23BD-49E2-A29F-902E8994E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247598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6" name="TextBox 8">
            <a:extLst>
              <a:ext uri="{FF2B5EF4-FFF2-40B4-BE49-F238E27FC236}">
                <a16:creationId xmlns:a16="http://schemas.microsoft.com/office/drawing/2014/main" id="{A19ECB77-B032-4E88-B15F-FDAE0101D1A8}"/>
              </a:ext>
            </a:extLst>
          </p:cNvPr>
          <p:cNvSpPr txBox="1"/>
          <p:nvPr/>
        </p:nvSpPr>
        <p:spPr>
          <a:xfrm>
            <a:off x="2271769" y="427952"/>
            <a:ext cx="4600463" cy="472245"/>
          </a:xfrm>
          <a:prstGeom prst="rect">
            <a:avLst/>
          </a:prstGeom>
        </p:spPr>
        <p:txBody>
          <a:bodyPr wrap="square" lIns="0" tIns="0" rIns="0" bIns="0" rtlCol="0" anchor="t">
            <a:spAutoFit/>
          </a:bodyPr>
          <a:lstStyle/>
          <a:p>
            <a:pPr algn="ctr" defTabSz="457223">
              <a:lnSpc>
                <a:spcPts val="4001"/>
              </a:lnSpc>
              <a:spcBef>
                <a:spcPct val="0"/>
              </a:spcBef>
            </a:pPr>
            <a:r>
              <a:rPr lang="en-US" sz="3000" b="1" spc="-40" dirty="0">
                <a:solidFill>
                  <a:srgbClr val="000000"/>
                </a:solidFill>
                <a:latin typeface="Arial" panose="020B0604020202020204" pitchFamily="34" charset="0"/>
                <a:cs typeface="Arial" panose="020B0604020202020204" pitchFamily="34" charset="0"/>
              </a:rPr>
              <a:t>TRÒ CHƠI TRẮC NGHIỆM</a:t>
            </a:r>
          </a:p>
        </p:txBody>
      </p:sp>
      <p:sp>
        <p:nvSpPr>
          <p:cNvPr id="2" name="Câu hỏi">
            <a:extLst>
              <a:ext uri="{FF2B5EF4-FFF2-40B4-BE49-F238E27FC236}">
                <a16:creationId xmlns:a16="http://schemas.microsoft.com/office/drawing/2014/main" id="{4ADFFF1A-F500-CC57-185E-00F4826D0836}"/>
              </a:ext>
            </a:extLst>
          </p:cNvPr>
          <p:cNvSpPr/>
          <p:nvPr/>
        </p:nvSpPr>
        <p:spPr>
          <a:xfrm>
            <a:off x="910936" y="1169512"/>
            <a:ext cx="7322128" cy="137626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lnSpc>
                <a:spcPct val="150000"/>
              </a:lnSpc>
            </a:pPr>
            <a:r>
              <a:rPr lang="vi-VN" sz="2200" b="1" noProof="1">
                <a:solidFill>
                  <a:srgbClr val="FF0000"/>
                </a:solidFill>
                <a:latin typeface="Arial" panose="020B0604020202020204" pitchFamily="34" charset="0"/>
                <a:cs typeface="Arial" panose="020B0604020202020204" pitchFamily="34" charset="0"/>
              </a:rPr>
              <a:t>Câu hỏi 1: </a:t>
            </a:r>
            <a:r>
              <a:rPr lang="vi-VN" sz="2200" noProof="1">
                <a:solidFill>
                  <a:prstClr val="black"/>
                </a:solidFill>
                <a:latin typeface="Arial" panose="020B0604020202020204" pitchFamily="34" charset="0"/>
                <a:cs typeface="Arial" panose="020B0604020202020204" pitchFamily="34" charset="0"/>
              </a:rPr>
              <a:t>Hành vi, việc làm nên thực hiện khi đến thăm cảnh quan thiên nhiên.</a:t>
            </a:r>
          </a:p>
        </p:txBody>
      </p:sp>
      <p:sp>
        <p:nvSpPr>
          <p:cNvPr id="5" name="Đáp án đúng">
            <a:extLst>
              <a:ext uri="{FF2B5EF4-FFF2-40B4-BE49-F238E27FC236}">
                <a16:creationId xmlns:a16="http://schemas.microsoft.com/office/drawing/2014/main" id="{8B66CBE4-2DB9-BCF7-D1C4-281B894BFE17}"/>
              </a:ext>
            </a:extLst>
          </p:cNvPr>
          <p:cNvSpPr/>
          <p:nvPr/>
        </p:nvSpPr>
        <p:spPr>
          <a:xfrm>
            <a:off x="872836" y="2774374"/>
            <a:ext cx="3512128"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lnSpc>
                <a:spcPct val="150000"/>
              </a:lnSpc>
            </a:pPr>
            <a:r>
              <a:rPr lang="en-US" sz="2000" noProof="1">
                <a:solidFill>
                  <a:prstClr val="black"/>
                </a:solidFill>
                <a:latin typeface="Arial" panose="020B0604020202020204" pitchFamily="34" charset="0"/>
                <a:cs typeface="Arial" panose="020B0604020202020204" pitchFamily="34" charset="0"/>
              </a:rPr>
              <a:t>A. </a:t>
            </a:r>
            <a:r>
              <a:rPr lang="vi-VN" sz="2000" noProof="1">
                <a:solidFill>
                  <a:prstClr val="black"/>
                </a:solidFill>
                <a:latin typeface="Arial" panose="020B0604020202020204" pitchFamily="34" charset="0"/>
                <a:cs typeface="Arial" panose="020B0604020202020204" pitchFamily="34" charset="0"/>
              </a:rPr>
              <a:t>Vứt rác đúng nơi quy định</a:t>
            </a:r>
          </a:p>
        </p:txBody>
      </p:sp>
      <p:sp>
        <p:nvSpPr>
          <p:cNvPr id="6" name="Đáp án sai 1">
            <a:extLst>
              <a:ext uri="{FF2B5EF4-FFF2-40B4-BE49-F238E27FC236}">
                <a16:creationId xmlns:a16="http://schemas.microsoft.com/office/drawing/2014/main" id="{3FCD9830-5FD1-BD44-878B-228BD96CE996}"/>
              </a:ext>
            </a:extLst>
          </p:cNvPr>
          <p:cNvSpPr/>
          <p:nvPr/>
        </p:nvSpPr>
        <p:spPr>
          <a:xfrm>
            <a:off x="872836" y="4000499"/>
            <a:ext cx="3512128"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B. </a:t>
            </a:r>
            <a:r>
              <a:rPr lang="vi-VN" sz="2000" noProof="1">
                <a:solidFill>
                  <a:prstClr val="black"/>
                </a:solidFill>
                <a:latin typeface="Arial" panose="020B0604020202020204" pitchFamily="34" charset="0"/>
                <a:cs typeface="Arial" panose="020B0604020202020204" pitchFamily="34" charset="0"/>
              </a:rPr>
              <a:t>Trêu, đùa động vật</a:t>
            </a:r>
          </a:p>
        </p:txBody>
      </p:sp>
      <p:sp>
        <p:nvSpPr>
          <p:cNvPr id="7" name="Đáp án sai 2">
            <a:extLst>
              <a:ext uri="{FF2B5EF4-FFF2-40B4-BE49-F238E27FC236}">
                <a16:creationId xmlns:a16="http://schemas.microsoft.com/office/drawing/2014/main" id="{6A919885-0285-0403-1E09-FA94D8BC080B}"/>
              </a:ext>
            </a:extLst>
          </p:cNvPr>
          <p:cNvSpPr/>
          <p:nvPr/>
        </p:nvSpPr>
        <p:spPr>
          <a:xfrm>
            <a:off x="4793673" y="2774374"/>
            <a:ext cx="3512128"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C. </a:t>
            </a:r>
            <a:r>
              <a:rPr lang="vi-VN" sz="2000" noProof="1">
                <a:solidFill>
                  <a:prstClr val="black"/>
                </a:solidFill>
                <a:latin typeface="Arial" panose="020B0604020202020204" pitchFamily="34" charset="0"/>
                <a:cs typeface="Arial" panose="020B0604020202020204" pitchFamily="34" charset="0"/>
              </a:rPr>
              <a:t>Bẻ cành, hái hoa</a:t>
            </a:r>
          </a:p>
        </p:txBody>
      </p:sp>
      <p:sp>
        <p:nvSpPr>
          <p:cNvPr id="8" name="Đáp án sai 3">
            <a:extLst>
              <a:ext uri="{FF2B5EF4-FFF2-40B4-BE49-F238E27FC236}">
                <a16:creationId xmlns:a16="http://schemas.microsoft.com/office/drawing/2014/main" id="{2E7D83A4-3758-8699-4DD0-010A80780539}"/>
              </a:ext>
            </a:extLst>
          </p:cNvPr>
          <p:cNvSpPr/>
          <p:nvPr/>
        </p:nvSpPr>
        <p:spPr>
          <a:xfrm>
            <a:off x="4793672" y="4000499"/>
            <a:ext cx="3512128"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lnSpc>
                <a:spcPct val="150000"/>
              </a:lnSpc>
            </a:pPr>
            <a:r>
              <a:rPr lang="en-US" sz="2000" noProof="1">
                <a:solidFill>
                  <a:prstClr val="black"/>
                </a:solidFill>
                <a:latin typeface="Arial" panose="020B0604020202020204" pitchFamily="34" charset="0"/>
                <a:cs typeface="Arial" panose="020B0604020202020204" pitchFamily="34" charset="0"/>
              </a:rPr>
              <a:t>D. </a:t>
            </a:r>
            <a:r>
              <a:rPr lang="vi-VN" sz="2000" noProof="1">
                <a:solidFill>
                  <a:prstClr val="black"/>
                </a:solidFill>
                <a:latin typeface="Arial" panose="020B0604020202020204" pitchFamily="34" charset="0"/>
                <a:cs typeface="Arial" panose="020B0604020202020204" pitchFamily="34" charset="0"/>
              </a:rPr>
              <a:t>Giẫm lên cỏ, bồn hoa</a:t>
            </a:r>
          </a:p>
        </p:txBody>
      </p:sp>
      <p:pic>
        <p:nvPicPr>
          <p:cNvPr id="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31772" y="-477951"/>
            <a:ext cx="365523" cy="365523"/>
          </a:xfrm>
          <a:prstGeom prst="rect">
            <a:avLst/>
          </a:prstGeom>
        </p:spPr>
      </p:pic>
      <p:pic>
        <p:nvPicPr>
          <p:cNvPr id="10" name="Picture 5">
            <a:extLst>
              <a:ext uri="{FF2B5EF4-FFF2-40B4-BE49-F238E27FC236}">
                <a16:creationId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664212" y="2994701"/>
            <a:ext cx="660633" cy="556871"/>
          </a:xfrm>
          <a:prstGeom prst="rect">
            <a:avLst/>
          </a:prstGeom>
        </p:spPr>
      </p:pic>
      <p:pic>
        <p:nvPicPr>
          <p:cNvPr id="11" name="Picture 10">
            <a:extLst>
              <a:ext uri="{FF2B5EF4-FFF2-40B4-BE49-F238E27FC236}">
                <a16:creationId xmlns:a16="http://schemas.microsoft.com/office/drawing/2014/main" id="{4B31FD67-694B-8D1E-89C7-5C3C61578F6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647431" y="2977861"/>
            <a:ext cx="658369" cy="568036"/>
          </a:xfrm>
          <a:prstGeom prst="rect">
            <a:avLst/>
          </a:prstGeom>
        </p:spPr>
      </p:pic>
      <p:pic>
        <p:nvPicPr>
          <p:cNvPr id="12" name="Picture 10">
            <a:extLst>
              <a:ext uri="{FF2B5EF4-FFF2-40B4-BE49-F238E27FC236}">
                <a16:creationId xmlns:a16="http://schemas.microsoft.com/office/drawing/2014/main" id="{A47525BE-8DC6-1E4E-AED4-3C6DAB364AF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647431" y="4215244"/>
            <a:ext cx="658369" cy="568036"/>
          </a:xfrm>
          <a:prstGeom prst="rect">
            <a:avLst/>
          </a:prstGeom>
        </p:spPr>
      </p:pic>
      <p:pic>
        <p:nvPicPr>
          <p:cNvPr id="13" name="Picture 10">
            <a:extLst>
              <a:ext uri="{FF2B5EF4-FFF2-40B4-BE49-F238E27FC236}">
                <a16:creationId xmlns:a16="http://schemas.microsoft.com/office/drawing/2014/main" id="{65C423E0-743C-7316-FEF3-4CE8613F3E0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666476" y="4215244"/>
            <a:ext cx="658369" cy="568036"/>
          </a:xfrm>
          <a:prstGeom prst="rect">
            <a:avLst/>
          </a:prstGeom>
        </p:spPr>
      </p:pic>
      <p:pic>
        <p:nvPicPr>
          <p:cNvPr id="4"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26919" y="-477951"/>
            <a:ext cx="365523" cy="365523"/>
          </a:xfrm>
          <a:prstGeom prst="rect">
            <a:avLst/>
          </a:prstGeom>
        </p:spPr>
      </p:pic>
      <p:pic>
        <p:nvPicPr>
          <p:cNvPr id="14" name="Picture 13" descr="Logo, company name&#10;&#10;Description automatically generated">
            <a:extLst>
              <a:ext uri="{FF2B5EF4-FFF2-40B4-BE49-F238E27FC236}">
                <a16:creationId xmlns:a16="http://schemas.microsoft.com/office/drawing/2014/main" id="{3C44A821-1225-4255-8540-170485BD7BD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24686261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trips(downLeft)">
                                      <p:cBhvr>
                                        <p:cTn id="15" dur="500"/>
                                        <p:tgtEl>
                                          <p:spTgt spid="6"/>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strips(downLeft)">
                                      <p:cBhvr>
                                        <p:cTn id="18" dur="500"/>
                                        <p:tgtEl>
                                          <p:spTgt spid="7"/>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strips(downLeft)">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5"/>
                                        </p:tgtEl>
                                        <p:attrNameLst>
                                          <p:attrName>fillcolor</p:attrName>
                                        </p:attrNameLst>
                                      </p:cBhvr>
                                      <p:to>
                                        <a:srgbClr val="92D050"/>
                                      </p:to>
                                    </p:animClr>
                                    <p:set>
                                      <p:cBhvr>
                                        <p:cTn id="27" dur="500" fill="hold"/>
                                        <p:tgtEl>
                                          <p:spTgt spid="5"/>
                                        </p:tgtEl>
                                        <p:attrNameLst>
                                          <p:attrName>fill.type</p:attrName>
                                        </p:attrNameLst>
                                      </p:cBhvr>
                                      <p:to>
                                        <p:strVal val="solid"/>
                                      </p:to>
                                    </p:set>
                                    <p:set>
                                      <p:cBhvr>
                                        <p:cTn id="28" dur="500" fill="hold"/>
                                        <p:tgtEl>
                                          <p:spTgt spid="5"/>
                                        </p:tgtEl>
                                        <p:attrNameLst>
                                          <p:attrName>fill.on</p:attrName>
                                        </p:attrNameLst>
                                      </p:cBhvr>
                                      <p:to>
                                        <p:strVal val="true"/>
                                      </p:to>
                                    </p:set>
                                  </p:childTnLst>
                                </p:cTn>
                              </p:par>
                              <p:par>
                                <p:cTn id="29" presetID="1" presetClass="mediacall" presetSubtype="0" fill="hold" nodeType="withEffect">
                                  <p:stCondLst>
                                    <p:cond delay="0"/>
                                  </p:stCondLst>
                                  <p:childTnLst>
                                    <p:cmd type="call" cmd="playFrom(0.0)">
                                      <p:cBhvr>
                                        <p:cTn id="30" dur="835" fill="hold"/>
                                        <p:tgtEl>
                                          <p:spTgt spid="3"/>
                                        </p:tgtEl>
                                      </p:cBhvr>
                                    </p:cmd>
                                  </p:childTnLst>
                                </p:cTn>
                              </p:par>
                              <p:par>
                                <p:cTn id="31" presetID="1" presetClass="entr" presetSubtype="0" fill="hold" nodeType="withEffect">
                                  <p:stCondLst>
                                    <p:cond delay="0"/>
                                  </p:stCondLst>
                                  <p:childTnLst>
                                    <p:set>
                                      <p:cBhvr>
                                        <p:cTn id="32" dur="1" fill="hold">
                                          <p:stCondLst>
                                            <p:cond delay="9"/>
                                          </p:stCondLst>
                                        </p:cTn>
                                        <p:tgtEl>
                                          <p:spTgt spid="10"/>
                                        </p:tgtEl>
                                        <p:attrNameLst>
                                          <p:attrName>style.visibility</p:attrName>
                                        </p:attrNameLst>
                                      </p:cBhvr>
                                      <p:to>
                                        <p:strVal val="visible"/>
                                      </p:to>
                                    </p:set>
                                  </p:childTnLst>
                                </p:cTn>
                              </p:par>
                              <p:par>
                                <p:cTn id="33" presetID="26" presetClass="emph" presetSubtype="0" repeatCount="2000" fill="hold" grpId="1" nodeType="withEffect">
                                  <p:stCondLst>
                                    <p:cond delay="0"/>
                                  </p:stCondLst>
                                  <p:childTnLst>
                                    <p:animEffect transition="out" filter="fade">
                                      <p:cBhvr>
                                        <p:cTn id="34" dur="500" tmFilter="0, 0; .2, .5; .8, .5; 1, 0"/>
                                        <p:tgtEl>
                                          <p:spTgt spid="5"/>
                                        </p:tgtEl>
                                      </p:cBhvr>
                                    </p:animEffect>
                                    <p:animScale>
                                      <p:cBhvr>
                                        <p:cTn id="35" dur="250" autoRev="1" fill="hold"/>
                                        <p:tgtEl>
                                          <p:spTgt spid="5"/>
                                        </p:tgtEl>
                                      </p:cBhvr>
                                      <p:by x="105000" y="105000"/>
                                    </p:animScale>
                                  </p:childTnLst>
                                </p:cTn>
                              </p:par>
                            </p:childTnLst>
                          </p:cTn>
                        </p:par>
                      </p:childTnLst>
                    </p:cTn>
                  </p:par>
                </p:childTnLst>
              </p:cTn>
              <p:nextCondLst>
                <p:cond evt="onClick" delay="0">
                  <p:tgtEl>
                    <p:spTgt spid="5"/>
                  </p:tgtEl>
                </p:cond>
              </p:nextCondLst>
            </p:seq>
            <p:audio>
              <p:cMediaNode vol="80000">
                <p:cTn id="36" fill="hold" display="0">
                  <p:stCondLst>
                    <p:cond delay="indefinite"/>
                  </p:stCondLst>
                  <p:endCondLst>
                    <p:cond evt="onStopAudio" delay="0">
                      <p:tgtEl>
                        <p:sldTgt/>
                      </p:tgtEl>
                    </p:cond>
                  </p:endCondLst>
                </p:cTn>
                <p:tgtEl>
                  <p:spTgt spid="3"/>
                </p:tgtEl>
              </p:cMediaNode>
            </p:audio>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500" fill="hold"/>
                                        <p:tgtEl>
                                          <p:spTgt spid="6"/>
                                        </p:tgtEl>
                                        <p:attrNameLst>
                                          <p:attrName>fillcolor</p:attrName>
                                        </p:attrNameLst>
                                      </p:cBhvr>
                                      <p:to>
                                        <a:srgbClr val="D99694"/>
                                      </p:to>
                                    </p:animClr>
                                    <p:set>
                                      <p:cBhvr>
                                        <p:cTn id="42" dur="500" fill="hold"/>
                                        <p:tgtEl>
                                          <p:spTgt spid="6"/>
                                        </p:tgtEl>
                                        <p:attrNameLst>
                                          <p:attrName>fill.type</p:attrName>
                                        </p:attrNameLst>
                                      </p:cBhvr>
                                      <p:to>
                                        <p:strVal val="solid"/>
                                      </p:to>
                                    </p:set>
                                    <p:set>
                                      <p:cBhvr>
                                        <p:cTn id="43" dur="500" fill="hold"/>
                                        <p:tgtEl>
                                          <p:spTgt spid="6"/>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862" fill="hold"/>
                                        <p:tgtEl>
                                          <p:spTgt spid="4"/>
                                        </p:tgtEl>
                                      </p:cBhvr>
                                    </p:cmd>
                                  </p:childTnLst>
                                </p:cTn>
                              </p:par>
                              <p:par>
                                <p:cTn id="46" presetID="1" presetClass="entr" presetSubtype="0"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childTnLst>
                                </p:cTn>
                              </p:par>
                              <p:par>
                                <p:cTn id="48" presetID="26" presetClass="emph" presetSubtype="0" repeatCount="2000" fill="hold" grpId="1" nodeType="withEffect">
                                  <p:stCondLst>
                                    <p:cond delay="0"/>
                                  </p:stCondLst>
                                  <p:childTnLst>
                                    <p:animEffect transition="out" filter="fade">
                                      <p:cBhvr>
                                        <p:cTn id="49" dur="500" tmFilter="0, 0; .2, .5; .8, .5; 1, 0"/>
                                        <p:tgtEl>
                                          <p:spTgt spid="6"/>
                                        </p:tgtEl>
                                      </p:cBhvr>
                                    </p:animEffect>
                                    <p:animScale>
                                      <p:cBhvr>
                                        <p:cTn id="50" dur="250" autoRev="1" fill="hold"/>
                                        <p:tgtEl>
                                          <p:spTgt spid="6"/>
                                        </p:tgtEl>
                                      </p:cBhvr>
                                      <p:by x="105000" y="105000"/>
                                    </p:animScale>
                                  </p:childTnLst>
                                </p:cTn>
                              </p:par>
                            </p:childTnLst>
                          </p:cTn>
                        </p:par>
                      </p:childTnLst>
                    </p:cTn>
                  </p:par>
                </p:childTnLst>
              </p:cTn>
              <p:nextCondLst>
                <p:cond evt="onClick" delay="0">
                  <p:tgtEl>
                    <p:spTgt spid="6"/>
                  </p:tgtEl>
                </p:cond>
              </p:nextCondLst>
            </p:seq>
            <p:audio>
              <p:cMediaNode vol="80000">
                <p:cTn id="51" fill="hold" display="0">
                  <p:stCondLst>
                    <p:cond delay="indefinite"/>
                  </p:stCondLst>
                  <p:endCondLst>
                    <p:cond evt="onStopAudio" delay="0">
                      <p:tgtEl>
                        <p:sldTgt/>
                      </p:tgtEl>
                    </p:cond>
                  </p:endCondLst>
                </p:cTn>
                <p:tgtEl>
                  <p:spTgt spid="4"/>
                </p:tgtEl>
              </p:cMediaNode>
            </p:audio>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7"/>
                                        </p:tgtEl>
                                        <p:attrNameLst>
                                          <p:attrName>fillcolor</p:attrName>
                                        </p:attrNameLst>
                                      </p:cBhvr>
                                      <p:to>
                                        <a:srgbClr val="D99694"/>
                                      </p:to>
                                    </p:animClr>
                                    <p:set>
                                      <p:cBhvr>
                                        <p:cTn id="57" dur="500" fill="hold"/>
                                        <p:tgtEl>
                                          <p:spTgt spid="7"/>
                                        </p:tgtEl>
                                        <p:attrNameLst>
                                          <p:attrName>fill.type</p:attrName>
                                        </p:attrNameLst>
                                      </p:cBhvr>
                                      <p:to>
                                        <p:strVal val="solid"/>
                                      </p:to>
                                    </p:set>
                                    <p:set>
                                      <p:cBhvr>
                                        <p:cTn id="58" dur="500" fill="hold"/>
                                        <p:tgtEl>
                                          <p:spTgt spid="7"/>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4"/>
                                        </p:tgtEl>
                                      </p:cBhvr>
                                    </p:cmd>
                                  </p:childTnLst>
                                </p:cTn>
                              </p:par>
                              <p:par>
                                <p:cTn id="61" presetID="1" presetClass="entr" presetSubtype="0" fill="hold" nodeType="withEffect">
                                  <p:stCondLst>
                                    <p:cond delay="0"/>
                                  </p:stCondLst>
                                  <p:childTnLst>
                                    <p:set>
                                      <p:cBhvr>
                                        <p:cTn id="62" dur="1" fill="hold">
                                          <p:stCondLst>
                                            <p:cond delay="9"/>
                                          </p:stCondLst>
                                        </p:cTn>
                                        <p:tgtEl>
                                          <p:spTgt spid="11"/>
                                        </p:tgtEl>
                                        <p:attrNameLst>
                                          <p:attrName>style.visibility</p:attrName>
                                        </p:attrNameLst>
                                      </p:cBhvr>
                                      <p:to>
                                        <p:strVal val="visible"/>
                                      </p:to>
                                    </p:set>
                                  </p:childTnLst>
                                </p:cTn>
                              </p:par>
                              <p:par>
                                <p:cTn id="63" presetID="26" presetClass="emph" presetSubtype="0" repeatCount="2000" fill="hold" grpId="1" nodeType="withEffect">
                                  <p:stCondLst>
                                    <p:cond delay="0"/>
                                  </p:stCondLst>
                                  <p:childTnLst>
                                    <p:animEffect transition="out" filter="fade">
                                      <p:cBhvr>
                                        <p:cTn id="64" dur="500" tmFilter="0, 0; .2, .5; .8, .5; 1, 0"/>
                                        <p:tgtEl>
                                          <p:spTgt spid="7"/>
                                        </p:tgtEl>
                                      </p:cBhvr>
                                    </p:animEffect>
                                    <p:animScale>
                                      <p:cBhvr>
                                        <p:cTn id="65" dur="250" autoRev="1" fill="hold"/>
                                        <p:tgtEl>
                                          <p:spTgt spid="7"/>
                                        </p:tgtEl>
                                      </p:cBhvr>
                                      <p:by x="105000" y="105000"/>
                                    </p:animScale>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8"/>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8"/>
                                        </p:tgtEl>
                                        <p:attrNameLst>
                                          <p:attrName>fillcolor</p:attrName>
                                        </p:attrNameLst>
                                      </p:cBhvr>
                                      <p:to>
                                        <a:srgbClr val="D99694"/>
                                      </p:to>
                                    </p:animClr>
                                    <p:set>
                                      <p:cBhvr>
                                        <p:cTn id="71" dur="500" fill="hold"/>
                                        <p:tgtEl>
                                          <p:spTgt spid="8"/>
                                        </p:tgtEl>
                                        <p:attrNameLst>
                                          <p:attrName>fill.type</p:attrName>
                                        </p:attrNameLst>
                                      </p:cBhvr>
                                      <p:to>
                                        <p:strVal val="solid"/>
                                      </p:to>
                                    </p:set>
                                    <p:set>
                                      <p:cBhvr>
                                        <p:cTn id="72" dur="500" fill="hold"/>
                                        <p:tgtEl>
                                          <p:spTgt spid="8"/>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4"/>
                                        </p:tgtEl>
                                      </p:cBhvr>
                                    </p:cmd>
                                  </p:childTnLst>
                                </p:cTn>
                              </p:par>
                              <p:par>
                                <p:cTn id="75" presetID="1" presetClass="entr" presetSubtype="0" fill="hold" nodeType="withEffect">
                                  <p:stCondLst>
                                    <p:cond delay="0"/>
                                  </p:stCondLst>
                                  <p:childTnLst>
                                    <p:set>
                                      <p:cBhvr>
                                        <p:cTn id="76" dur="1" fill="hold">
                                          <p:stCondLst>
                                            <p:cond delay="9"/>
                                          </p:stCondLst>
                                        </p:cTn>
                                        <p:tgtEl>
                                          <p:spTgt spid="12"/>
                                        </p:tgtEl>
                                        <p:attrNameLst>
                                          <p:attrName>style.visibility</p:attrName>
                                        </p:attrNameLst>
                                      </p:cBhvr>
                                      <p:to>
                                        <p:strVal val="visible"/>
                                      </p:to>
                                    </p:set>
                                  </p:childTnLst>
                                </p:cTn>
                              </p:par>
                              <p:par>
                                <p:cTn id="77" presetID="26" presetClass="emph" presetSubtype="0" repeatCount="2000" fill="hold" grpId="1" nodeType="withEffect">
                                  <p:stCondLst>
                                    <p:cond delay="0"/>
                                  </p:stCondLst>
                                  <p:childTnLst>
                                    <p:animEffect transition="out" filter="fade">
                                      <p:cBhvr>
                                        <p:cTn id="78" dur="500" tmFilter="0, 0; .2, .5; .8, .5; 1, 0"/>
                                        <p:tgtEl>
                                          <p:spTgt spid="8"/>
                                        </p:tgtEl>
                                      </p:cBhvr>
                                    </p:animEffect>
                                    <p:animScale>
                                      <p:cBhvr>
                                        <p:cTn id="79" dur="250" autoRev="1" fill="hold"/>
                                        <p:tgtEl>
                                          <p:spTgt spid="8"/>
                                        </p:tgtEl>
                                      </p:cBhvr>
                                      <p:by x="105000" y="105000"/>
                                    </p:animScale>
                                  </p:childTnLst>
                                </p:cTn>
                              </p:par>
                            </p:childTnLst>
                          </p:cTn>
                        </p:par>
                      </p:childTnLst>
                    </p:cTn>
                  </p:par>
                </p:childTnLst>
              </p:cTn>
              <p:nextCondLst>
                <p:cond evt="onClick" delay="0">
                  <p:tgtEl>
                    <p:spTgt spid="8"/>
                  </p:tgtEl>
                </p:cond>
              </p:nextCondLst>
            </p:seq>
          </p:childTnLst>
        </p:cTn>
      </p:par>
    </p:tnLst>
    <p:bldLst>
      <p:bldP spid="2" grpId="0" animBg="1"/>
      <p:bldP spid="5" grpId="0" animBg="1"/>
      <p:bldP spid="5" grpId="1" animBg="1"/>
      <p:bldP spid="6" grpId="0" animBg="1"/>
      <p:bldP spid="6" grpId="1" animBg="1"/>
      <p:bldP spid="7" grpId="0" animBg="1"/>
      <p:bldP spid="7" grpId="1" animBg="1"/>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Câu hỏi">
            <a:extLst>
              <a:ext uri="{FF2B5EF4-FFF2-40B4-BE49-F238E27FC236}">
                <a16:creationId xmlns:a16="http://schemas.microsoft.com/office/drawing/2014/main" id="{4ADFFF1A-F500-CC57-185E-00F4826D0836}"/>
              </a:ext>
            </a:extLst>
          </p:cNvPr>
          <p:cNvSpPr/>
          <p:nvPr/>
        </p:nvSpPr>
        <p:spPr>
          <a:xfrm>
            <a:off x="910936" y="582758"/>
            <a:ext cx="7322128" cy="13412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lnSpc>
                <a:spcPct val="150000"/>
              </a:lnSpc>
            </a:pPr>
            <a:r>
              <a:rPr lang="vi-VN" sz="2200" b="1" noProof="1">
                <a:solidFill>
                  <a:srgbClr val="FF0000"/>
                </a:solidFill>
                <a:latin typeface="Arial" panose="020B0604020202020204" pitchFamily="34" charset="0"/>
                <a:cs typeface="Arial" panose="020B0604020202020204" pitchFamily="34" charset="0"/>
              </a:rPr>
              <a:t>Câu hỏi 2: </a:t>
            </a:r>
            <a:r>
              <a:rPr lang="vi-VN" sz="2200" noProof="1">
                <a:solidFill>
                  <a:prstClr val="black"/>
                </a:solidFill>
                <a:latin typeface="Arial" panose="020B0604020202020204" pitchFamily="34" charset="0"/>
                <a:cs typeface="Arial" panose="020B0604020202020204" pitchFamily="34" charset="0"/>
              </a:rPr>
              <a:t>Hành vi, việc làm không nên thực hiện khi đến thăm cảnh quan thiên nhiên</a:t>
            </a:r>
          </a:p>
        </p:txBody>
      </p:sp>
      <p:sp>
        <p:nvSpPr>
          <p:cNvPr id="5" name="Đáp án đúng">
            <a:extLst>
              <a:ext uri="{FF2B5EF4-FFF2-40B4-BE49-F238E27FC236}">
                <a16:creationId xmlns:a16="http://schemas.microsoft.com/office/drawing/2014/main" id="{8B66CBE4-2DB9-BCF7-D1C4-281B894BFE17}"/>
              </a:ext>
            </a:extLst>
          </p:cNvPr>
          <p:cNvSpPr/>
          <p:nvPr/>
        </p:nvSpPr>
        <p:spPr>
          <a:xfrm>
            <a:off x="834738" y="3533774"/>
            <a:ext cx="3550228"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lnSpc>
                <a:spcPct val="150000"/>
              </a:lnSpc>
            </a:pPr>
            <a:r>
              <a:rPr lang="en-US" sz="2000" noProof="1">
                <a:solidFill>
                  <a:prstClr val="black"/>
                </a:solidFill>
                <a:latin typeface="Arial" panose="020B0604020202020204" pitchFamily="34" charset="0"/>
                <a:cs typeface="Arial" panose="020B0604020202020204" pitchFamily="34" charset="0"/>
              </a:rPr>
              <a:t>B. </a:t>
            </a:r>
            <a:r>
              <a:rPr lang="vi-VN" sz="2000" noProof="1">
                <a:solidFill>
                  <a:prstClr val="black"/>
                </a:solidFill>
                <a:latin typeface="Arial" panose="020B0604020202020204" pitchFamily="34" charset="0"/>
                <a:cs typeface="Arial" panose="020B0604020202020204" pitchFamily="34" charset="0"/>
              </a:rPr>
              <a:t>Viết, vẽ bậy lên vách đá, lên tường</a:t>
            </a:r>
          </a:p>
        </p:txBody>
      </p:sp>
      <p:sp>
        <p:nvSpPr>
          <p:cNvPr id="6" name="Đáp án sai 1">
            <a:extLst>
              <a:ext uri="{FF2B5EF4-FFF2-40B4-BE49-F238E27FC236}">
                <a16:creationId xmlns:a16="http://schemas.microsoft.com/office/drawing/2014/main" id="{3FCD9830-5FD1-BD44-878B-228BD96CE996}"/>
              </a:ext>
            </a:extLst>
          </p:cNvPr>
          <p:cNvSpPr/>
          <p:nvPr/>
        </p:nvSpPr>
        <p:spPr>
          <a:xfrm>
            <a:off x="834736" y="2307649"/>
            <a:ext cx="3550228"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A. </a:t>
            </a:r>
            <a:r>
              <a:rPr lang="vi-VN" sz="2000" noProof="1">
                <a:solidFill>
                  <a:prstClr val="black"/>
                </a:solidFill>
                <a:latin typeface="Arial" panose="020B0604020202020204" pitchFamily="34" charset="0"/>
                <a:cs typeface="Arial" panose="020B0604020202020204" pitchFamily="34" charset="0"/>
              </a:rPr>
              <a:t>Giữ trật tự, không chen lấn</a:t>
            </a:r>
          </a:p>
        </p:txBody>
      </p:sp>
      <p:sp>
        <p:nvSpPr>
          <p:cNvPr id="7" name="Đáp án sai 2">
            <a:extLst>
              <a:ext uri="{FF2B5EF4-FFF2-40B4-BE49-F238E27FC236}">
                <a16:creationId xmlns:a16="http://schemas.microsoft.com/office/drawing/2014/main" id="{6A919885-0285-0403-1E09-FA94D8BC080B}"/>
              </a:ext>
            </a:extLst>
          </p:cNvPr>
          <p:cNvSpPr/>
          <p:nvPr/>
        </p:nvSpPr>
        <p:spPr>
          <a:xfrm>
            <a:off x="4755573" y="2307649"/>
            <a:ext cx="3753481"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C. </a:t>
            </a:r>
            <a:r>
              <a:rPr lang="vi-VN" sz="2000" noProof="1">
                <a:solidFill>
                  <a:prstClr val="black"/>
                </a:solidFill>
                <a:latin typeface="Arial" panose="020B0604020202020204" pitchFamily="34" charset="0"/>
                <a:cs typeface="Arial" panose="020B0604020202020204" pitchFamily="34" charset="0"/>
              </a:rPr>
              <a:t>Đi vệ sinh đúng nơi quy định</a:t>
            </a:r>
          </a:p>
        </p:txBody>
      </p:sp>
      <p:sp>
        <p:nvSpPr>
          <p:cNvPr id="8" name="Đáp án sai 3">
            <a:extLst>
              <a:ext uri="{FF2B5EF4-FFF2-40B4-BE49-F238E27FC236}">
                <a16:creationId xmlns:a16="http://schemas.microsoft.com/office/drawing/2014/main" id="{2E7D83A4-3758-8699-4DD0-010A80780539}"/>
              </a:ext>
            </a:extLst>
          </p:cNvPr>
          <p:cNvSpPr/>
          <p:nvPr/>
        </p:nvSpPr>
        <p:spPr>
          <a:xfrm>
            <a:off x="4755572" y="3533774"/>
            <a:ext cx="3753481"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D. </a:t>
            </a:r>
            <a:r>
              <a:rPr lang="vi-VN" sz="2000" noProof="1">
                <a:solidFill>
                  <a:prstClr val="black"/>
                </a:solidFill>
                <a:latin typeface="Arial" panose="020B0604020202020204" pitchFamily="34" charset="0"/>
                <a:cs typeface="Arial" panose="020B0604020202020204" pitchFamily="34" charset="0"/>
              </a:rPr>
              <a:t>Không làm hại động vật</a:t>
            </a:r>
          </a:p>
        </p:txBody>
      </p:sp>
      <p:pic>
        <p:nvPicPr>
          <p:cNvPr id="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31772" y="-477951"/>
            <a:ext cx="365523" cy="365523"/>
          </a:xfrm>
          <a:prstGeom prst="rect">
            <a:avLst/>
          </a:prstGeom>
        </p:spPr>
      </p:pic>
      <p:pic>
        <p:nvPicPr>
          <p:cNvPr id="10" name="Picture 5">
            <a:extLst>
              <a:ext uri="{FF2B5EF4-FFF2-40B4-BE49-F238E27FC236}">
                <a16:creationId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657046" y="3754101"/>
            <a:ext cx="667800" cy="556871"/>
          </a:xfrm>
          <a:prstGeom prst="rect">
            <a:avLst/>
          </a:prstGeom>
        </p:spPr>
      </p:pic>
      <p:pic>
        <p:nvPicPr>
          <p:cNvPr id="11" name="Picture 10">
            <a:extLst>
              <a:ext uri="{FF2B5EF4-FFF2-40B4-BE49-F238E27FC236}">
                <a16:creationId xmlns:a16="http://schemas.microsoft.com/office/drawing/2014/main" id="{4B31FD67-694B-8D1E-89C7-5C3C61578F6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640289" y="2511136"/>
            <a:ext cx="703612" cy="568036"/>
          </a:xfrm>
          <a:prstGeom prst="rect">
            <a:avLst/>
          </a:prstGeom>
        </p:spPr>
      </p:pic>
      <p:pic>
        <p:nvPicPr>
          <p:cNvPr id="12" name="Picture 10">
            <a:extLst>
              <a:ext uri="{FF2B5EF4-FFF2-40B4-BE49-F238E27FC236}">
                <a16:creationId xmlns:a16="http://schemas.microsoft.com/office/drawing/2014/main" id="{A47525BE-8DC6-1E4E-AED4-3C6DAB364AF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640289" y="3748519"/>
            <a:ext cx="703612" cy="568036"/>
          </a:xfrm>
          <a:prstGeom prst="rect">
            <a:avLst/>
          </a:prstGeom>
        </p:spPr>
      </p:pic>
      <p:pic>
        <p:nvPicPr>
          <p:cNvPr id="13" name="Picture 10">
            <a:extLst>
              <a:ext uri="{FF2B5EF4-FFF2-40B4-BE49-F238E27FC236}">
                <a16:creationId xmlns:a16="http://schemas.microsoft.com/office/drawing/2014/main" id="{65C423E0-743C-7316-FEF3-4CE8613F3E0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659335" y="2511136"/>
            <a:ext cx="665511" cy="568036"/>
          </a:xfrm>
          <a:prstGeom prst="rect">
            <a:avLst/>
          </a:prstGeom>
        </p:spPr>
      </p:pic>
      <p:pic>
        <p:nvPicPr>
          <p:cNvPr id="4"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26919" y="-477951"/>
            <a:ext cx="365523" cy="365523"/>
          </a:xfrm>
          <a:prstGeom prst="rect">
            <a:avLst/>
          </a:prstGeom>
        </p:spPr>
      </p:pic>
      <p:pic>
        <p:nvPicPr>
          <p:cNvPr id="14" name="Picture 13" descr="Logo, company name&#10;&#10;Description automatically generated">
            <a:extLst>
              <a:ext uri="{FF2B5EF4-FFF2-40B4-BE49-F238E27FC236}">
                <a16:creationId xmlns:a16="http://schemas.microsoft.com/office/drawing/2014/main" id="{CB7CD89D-9772-4029-A78E-880AFB2C4AE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346107993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trips(downLeft)">
                                      <p:cBhvr>
                                        <p:cTn id="15" dur="500"/>
                                        <p:tgtEl>
                                          <p:spTgt spid="5"/>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strips(downLeft)">
                                      <p:cBhvr>
                                        <p:cTn id="18" dur="500"/>
                                        <p:tgtEl>
                                          <p:spTgt spid="7"/>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strips(downLeft)">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5"/>
                                        </p:tgtEl>
                                        <p:attrNameLst>
                                          <p:attrName>fillcolor</p:attrName>
                                        </p:attrNameLst>
                                      </p:cBhvr>
                                      <p:to>
                                        <a:srgbClr val="92D050"/>
                                      </p:to>
                                    </p:animClr>
                                    <p:set>
                                      <p:cBhvr>
                                        <p:cTn id="27" dur="500" fill="hold"/>
                                        <p:tgtEl>
                                          <p:spTgt spid="5"/>
                                        </p:tgtEl>
                                        <p:attrNameLst>
                                          <p:attrName>fill.type</p:attrName>
                                        </p:attrNameLst>
                                      </p:cBhvr>
                                      <p:to>
                                        <p:strVal val="solid"/>
                                      </p:to>
                                    </p:set>
                                    <p:set>
                                      <p:cBhvr>
                                        <p:cTn id="28" dur="500" fill="hold"/>
                                        <p:tgtEl>
                                          <p:spTgt spid="5"/>
                                        </p:tgtEl>
                                        <p:attrNameLst>
                                          <p:attrName>fill.on</p:attrName>
                                        </p:attrNameLst>
                                      </p:cBhvr>
                                      <p:to>
                                        <p:strVal val="true"/>
                                      </p:to>
                                    </p:set>
                                  </p:childTnLst>
                                </p:cTn>
                              </p:par>
                              <p:par>
                                <p:cTn id="29" presetID="1" presetClass="mediacall" presetSubtype="0" fill="hold" nodeType="withEffect">
                                  <p:stCondLst>
                                    <p:cond delay="0"/>
                                  </p:stCondLst>
                                  <p:childTnLst>
                                    <p:cmd type="call" cmd="playFrom(0.0)">
                                      <p:cBhvr>
                                        <p:cTn id="30" dur="835" fill="hold"/>
                                        <p:tgtEl>
                                          <p:spTgt spid="3"/>
                                        </p:tgtEl>
                                      </p:cBhvr>
                                    </p:cmd>
                                  </p:childTnLst>
                                </p:cTn>
                              </p:par>
                              <p:par>
                                <p:cTn id="31" presetID="1" presetClass="entr" presetSubtype="0" fill="hold" nodeType="withEffect">
                                  <p:stCondLst>
                                    <p:cond delay="0"/>
                                  </p:stCondLst>
                                  <p:childTnLst>
                                    <p:set>
                                      <p:cBhvr>
                                        <p:cTn id="32" dur="1" fill="hold">
                                          <p:stCondLst>
                                            <p:cond delay="9"/>
                                          </p:stCondLst>
                                        </p:cTn>
                                        <p:tgtEl>
                                          <p:spTgt spid="10"/>
                                        </p:tgtEl>
                                        <p:attrNameLst>
                                          <p:attrName>style.visibility</p:attrName>
                                        </p:attrNameLst>
                                      </p:cBhvr>
                                      <p:to>
                                        <p:strVal val="visible"/>
                                      </p:to>
                                    </p:set>
                                  </p:childTnLst>
                                </p:cTn>
                              </p:par>
                              <p:par>
                                <p:cTn id="33" presetID="26" presetClass="emph" presetSubtype="0" repeatCount="2000" fill="hold" grpId="1" nodeType="withEffect">
                                  <p:stCondLst>
                                    <p:cond delay="0"/>
                                  </p:stCondLst>
                                  <p:childTnLst>
                                    <p:animEffect transition="out" filter="fade">
                                      <p:cBhvr>
                                        <p:cTn id="34" dur="500" tmFilter="0, 0; .2, .5; .8, .5; 1, 0"/>
                                        <p:tgtEl>
                                          <p:spTgt spid="5"/>
                                        </p:tgtEl>
                                      </p:cBhvr>
                                    </p:animEffect>
                                    <p:animScale>
                                      <p:cBhvr>
                                        <p:cTn id="35" dur="250" autoRev="1" fill="hold"/>
                                        <p:tgtEl>
                                          <p:spTgt spid="5"/>
                                        </p:tgtEl>
                                      </p:cBhvr>
                                      <p:by x="105000" y="105000"/>
                                    </p:animScale>
                                  </p:childTnLst>
                                </p:cTn>
                              </p:par>
                            </p:childTnLst>
                          </p:cTn>
                        </p:par>
                      </p:childTnLst>
                    </p:cTn>
                  </p:par>
                </p:childTnLst>
              </p:cTn>
              <p:nextCondLst>
                <p:cond evt="onClick" delay="0">
                  <p:tgtEl>
                    <p:spTgt spid="5"/>
                  </p:tgtEl>
                </p:cond>
              </p:nextCondLst>
            </p:seq>
            <p:audio>
              <p:cMediaNode vol="80000">
                <p:cTn id="36" fill="hold" display="0">
                  <p:stCondLst>
                    <p:cond delay="indefinite"/>
                  </p:stCondLst>
                  <p:endCondLst>
                    <p:cond evt="onStopAudio" delay="0">
                      <p:tgtEl>
                        <p:sldTgt/>
                      </p:tgtEl>
                    </p:cond>
                  </p:endCondLst>
                </p:cTn>
                <p:tgtEl>
                  <p:spTgt spid="3"/>
                </p:tgtEl>
              </p:cMediaNode>
            </p:audio>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500" fill="hold"/>
                                        <p:tgtEl>
                                          <p:spTgt spid="6"/>
                                        </p:tgtEl>
                                        <p:attrNameLst>
                                          <p:attrName>fillcolor</p:attrName>
                                        </p:attrNameLst>
                                      </p:cBhvr>
                                      <p:to>
                                        <a:srgbClr val="D99694"/>
                                      </p:to>
                                    </p:animClr>
                                    <p:set>
                                      <p:cBhvr>
                                        <p:cTn id="42" dur="500" fill="hold"/>
                                        <p:tgtEl>
                                          <p:spTgt spid="6"/>
                                        </p:tgtEl>
                                        <p:attrNameLst>
                                          <p:attrName>fill.type</p:attrName>
                                        </p:attrNameLst>
                                      </p:cBhvr>
                                      <p:to>
                                        <p:strVal val="solid"/>
                                      </p:to>
                                    </p:set>
                                    <p:set>
                                      <p:cBhvr>
                                        <p:cTn id="43" dur="500" fill="hold"/>
                                        <p:tgtEl>
                                          <p:spTgt spid="6"/>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862" fill="hold"/>
                                        <p:tgtEl>
                                          <p:spTgt spid="4"/>
                                        </p:tgtEl>
                                      </p:cBhvr>
                                    </p:cmd>
                                  </p:childTnLst>
                                </p:cTn>
                              </p:par>
                              <p:par>
                                <p:cTn id="46" presetID="1" presetClass="entr" presetSubtype="0"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childTnLst>
                                </p:cTn>
                              </p:par>
                              <p:par>
                                <p:cTn id="48" presetID="26" presetClass="emph" presetSubtype="0" repeatCount="2000" fill="hold" grpId="1" nodeType="withEffect">
                                  <p:stCondLst>
                                    <p:cond delay="0"/>
                                  </p:stCondLst>
                                  <p:childTnLst>
                                    <p:animEffect transition="out" filter="fade">
                                      <p:cBhvr>
                                        <p:cTn id="49" dur="500" tmFilter="0, 0; .2, .5; .8, .5; 1, 0"/>
                                        <p:tgtEl>
                                          <p:spTgt spid="6"/>
                                        </p:tgtEl>
                                      </p:cBhvr>
                                    </p:animEffect>
                                    <p:animScale>
                                      <p:cBhvr>
                                        <p:cTn id="50" dur="250" autoRev="1" fill="hold"/>
                                        <p:tgtEl>
                                          <p:spTgt spid="6"/>
                                        </p:tgtEl>
                                      </p:cBhvr>
                                      <p:by x="105000" y="105000"/>
                                    </p:animScale>
                                  </p:childTnLst>
                                </p:cTn>
                              </p:par>
                            </p:childTnLst>
                          </p:cTn>
                        </p:par>
                      </p:childTnLst>
                    </p:cTn>
                  </p:par>
                </p:childTnLst>
              </p:cTn>
              <p:nextCondLst>
                <p:cond evt="onClick" delay="0">
                  <p:tgtEl>
                    <p:spTgt spid="6"/>
                  </p:tgtEl>
                </p:cond>
              </p:nextCondLst>
            </p:seq>
            <p:audio>
              <p:cMediaNode vol="80000">
                <p:cTn id="51" fill="hold" display="0">
                  <p:stCondLst>
                    <p:cond delay="indefinite"/>
                  </p:stCondLst>
                  <p:endCondLst>
                    <p:cond evt="onStopAudio" delay="0">
                      <p:tgtEl>
                        <p:sldTgt/>
                      </p:tgtEl>
                    </p:cond>
                  </p:endCondLst>
                </p:cTn>
                <p:tgtEl>
                  <p:spTgt spid="4"/>
                </p:tgtEl>
              </p:cMediaNode>
            </p:audio>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7"/>
                                        </p:tgtEl>
                                        <p:attrNameLst>
                                          <p:attrName>fillcolor</p:attrName>
                                        </p:attrNameLst>
                                      </p:cBhvr>
                                      <p:to>
                                        <a:srgbClr val="D99694"/>
                                      </p:to>
                                    </p:animClr>
                                    <p:set>
                                      <p:cBhvr>
                                        <p:cTn id="57" dur="500" fill="hold"/>
                                        <p:tgtEl>
                                          <p:spTgt spid="7"/>
                                        </p:tgtEl>
                                        <p:attrNameLst>
                                          <p:attrName>fill.type</p:attrName>
                                        </p:attrNameLst>
                                      </p:cBhvr>
                                      <p:to>
                                        <p:strVal val="solid"/>
                                      </p:to>
                                    </p:set>
                                    <p:set>
                                      <p:cBhvr>
                                        <p:cTn id="58" dur="500" fill="hold"/>
                                        <p:tgtEl>
                                          <p:spTgt spid="7"/>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4"/>
                                        </p:tgtEl>
                                      </p:cBhvr>
                                    </p:cmd>
                                  </p:childTnLst>
                                </p:cTn>
                              </p:par>
                              <p:par>
                                <p:cTn id="61" presetID="1" presetClass="entr" presetSubtype="0" fill="hold" nodeType="withEffect">
                                  <p:stCondLst>
                                    <p:cond delay="0"/>
                                  </p:stCondLst>
                                  <p:childTnLst>
                                    <p:set>
                                      <p:cBhvr>
                                        <p:cTn id="62" dur="1" fill="hold">
                                          <p:stCondLst>
                                            <p:cond delay="9"/>
                                          </p:stCondLst>
                                        </p:cTn>
                                        <p:tgtEl>
                                          <p:spTgt spid="11"/>
                                        </p:tgtEl>
                                        <p:attrNameLst>
                                          <p:attrName>style.visibility</p:attrName>
                                        </p:attrNameLst>
                                      </p:cBhvr>
                                      <p:to>
                                        <p:strVal val="visible"/>
                                      </p:to>
                                    </p:set>
                                  </p:childTnLst>
                                </p:cTn>
                              </p:par>
                              <p:par>
                                <p:cTn id="63" presetID="26" presetClass="emph" presetSubtype="0" repeatCount="2000" fill="hold" grpId="1" nodeType="withEffect">
                                  <p:stCondLst>
                                    <p:cond delay="0"/>
                                  </p:stCondLst>
                                  <p:childTnLst>
                                    <p:animEffect transition="out" filter="fade">
                                      <p:cBhvr>
                                        <p:cTn id="64" dur="500" tmFilter="0, 0; .2, .5; .8, .5; 1, 0"/>
                                        <p:tgtEl>
                                          <p:spTgt spid="7"/>
                                        </p:tgtEl>
                                      </p:cBhvr>
                                    </p:animEffect>
                                    <p:animScale>
                                      <p:cBhvr>
                                        <p:cTn id="65" dur="250" autoRev="1" fill="hold"/>
                                        <p:tgtEl>
                                          <p:spTgt spid="7"/>
                                        </p:tgtEl>
                                      </p:cBhvr>
                                      <p:by x="105000" y="105000"/>
                                    </p:animScale>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8"/>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8"/>
                                        </p:tgtEl>
                                        <p:attrNameLst>
                                          <p:attrName>fillcolor</p:attrName>
                                        </p:attrNameLst>
                                      </p:cBhvr>
                                      <p:to>
                                        <a:srgbClr val="D99694"/>
                                      </p:to>
                                    </p:animClr>
                                    <p:set>
                                      <p:cBhvr>
                                        <p:cTn id="71" dur="500" fill="hold"/>
                                        <p:tgtEl>
                                          <p:spTgt spid="8"/>
                                        </p:tgtEl>
                                        <p:attrNameLst>
                                          <p:attrName>fill.type</p:attrName>
                                        </p:attrNameLst>
                                      </p:cBhvr>
                                      <p:to>
                                        <p:strVal val="solid"/>
                                      </p:to>
                                    </p:set>
                                    <p:set>
                                      <p:cBhvr>
                                        <p:cTn id="72" dur="500" fill="hold"/>
                                        <p:tgtEl>
                                          <p:spTgt spid="8"/>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4"/>
                                        </p:tgtEl>
                                      </p:cBhvr>
                                    </p:cmd>
                                  </p:childTnLst>
                                </p:cTn>
                              </p:par>
                              <p:par>
                                <p:cTn id="75" presetID="1" presetClass="entr" presetSubtype="0" fill="hold" nodeType="withEffect">
                                  <p:stCondLst>
                                    <p:cond delay="0"/>
                                  </p:stCondLst>
                                  <p:childTnLst>
                                    <p:set>
                                      <p:cBhvr>
                                        <p:cTn id="76" dur="1" fill="hold">
                                          <p:stCondLst>
                                            <p:cond delay="9"/>
                                          </p:stCondLst>
                                        </p:cTn>
                                        <p:tgtEl>
                                          <p:spTgt spid="12"/>
                                        </p:tgtEl>
                                        <p:attrNameLst>
                                          <p:attrName>style.visibility</p:attrName>
                                        </p:attrNameLst>
                                      </p:cBhvr>
                                      <p:to>
                                        <p:strVal val="visible"/>
                                      </p:to>
                                    </p:set>
                                  </p:childTnLst>
                                </p:cTn>
                              </p:par>
                              <p:par>
                                <p:cTn id="77" presetID="26" presetClass="emph" presetSubtype="0" repeatCount="2000" fill="hold" grpId="1" nodeType="withEffect">
                                  <p:stCondLst>
                                    <p:cond delay="0"/>
                                  </p:stCondLst>
                                  <p:childTnLst>
                                    <p:animEffect transition="out" filter="fade">
                                      <p:cBhvr>
                                        <p:cTn id="78" dur="500" tmFilter="0, 0; .2, .5; .8, .5; 1, 0"/>
                                        <p:tgtEl>
                                          <p:spTgt spid="8"/>
                                        </p:tgtEl>
                                      </p:cBhvr>
                                    </p:animEffect>
                                    <p:animScale>
                                      <p:cBhvr>
                                        <p:cTn id="79" dur="250" autoRev="1" fill="hold"/>
                                        <p:tgtEl>
                                          <p:spTgt spid="8"/>
                                        </p:tgtEl>
                                      </p:cBhvr>
                                      <p:by x="105000" y="105000"/>
                                    </p:animScale>
                                  </p:childTnLst>
                                </p:cTn>
                              </p:par>
                            </p:childTnLst>
                          </p:cTn>
                        </p:par>
                      </p:childTnLst>
                    </p:cTn>
                  </p:par>
                </p:childTnLst>
              </p:cTn>
              <p:nextCondLst>
                <p:cond evt="onClick" delay="0">
                  <p:tgtEl>
                    <p:spTgt spid="8"/>
                  </p:tgtEl>
                </p:cond>
              </p:nextCondLst>
            </p:seq>
          </p:childTnLst>
        </p:cTn>
      </p:par>
    </p:tnLst>
    <p:bldLst>
      <p:bldP spid="2" grpId="0" animBg="1"/>
      <p:bldP spid="5" grpId="0" animBg="1"/>
      <p:bldP spid="5" grpId="1" animBg="1"/>
      <p:bldP spid="6" grpId="0" animBg="1"/>
      <p:bldP spid="6" grpId="1" animBg="1"/>
      <p:bldP spid="7" grpId="0" animBg="1"/>
      <p:bldP spid="7" grpId="1" animBg="1"/>
      <p:bldP spid="8" grpId="0" animBg="1"/>
      <p:bldP spid="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Câu hỏi">
            <a:extLst>
              <a:ext uri="{FF2B5EF4-FFF2-40B4-BE49-F238E27FC236}">
                <a16:creationId xmlns:a16="http://schemas.microsoft.com/office/drawing/2014/main" id="{4ADFFF1A-F500-CC57-185E-00F4826D0836}"/>
              </a:ext>
            </a:extLst>
          </p:cNvPr>
          <p:cNvSpPr/>
          <p:nvPr/>
        </p:nvSpPr>
        <p:spPr>
          <a:xfrm>
            <a:off x="910936" y="582758"/>
            <a:ext cx="7322128" cy="13412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lnSpc>
                <a:spcPct val="150000"/>
              </a:lnSpc>
            </a:pPr>
            <a:r>
              <a:rPr lang="vi-VN" sz="2200" b="1" noProof="1">
                <a:solidFill>
                  <a:srgbClr val="FF0000"/>
                </a:solidFill>
                <a:latin typeface="Arial" panose="020B0604020202020204" pitchFamily="34" charset="0"/>
                <a:cs typeface="Arial" panose="020B0604020202020204" pitchFamily="34" charset="0"/>
              </a:rPr>
              <a:t>Câu hỏi 3: </a:t>
            </a:r>
            <a:r>
              <a:rPr lang="vi-VN" sz="2200" noProof="1">
                <a:solidFill>
                  <a:prstClr val="black"/>
                </a:solidFill>
                <a:latin typeface="Arial" panose="020B0604020202020204" pitchFamily="34" charset="0"/>
                <a:cs typeface="Arial" panose="020B0604020202020204" pitchFamily="34" charset="0"/>
              </a:rPr>
              <a:t>Đâu là cảnh quan thiên nhiên của quê hương, đất nước?</a:t>
            </a:r>
          </a:p>
        </p:txBody>
      </p:sp>
      <p:sp>
        <p:nvSpPr>
          <p:cNvPr id="5" name="Đáp án đúng">
            <a:extLst>
              <a:ext uri="{FF2B5EF4-FFF2-40B4-BE49-F238E27FC236}">
                <a16:creationId xmlns:a16="http://schemas.microsoft.com/office/drawing/2014/main" id="{8B66CBE4-2DB9-BCF7-D1C4-281B894BFE17}"/>
              </a:ext>
            </a:extLst>
          </p:cNvPr>
          <p:cNvSpPr/>
          <p:nvPr/>
        </p:nvSpPr>
        <p:spPr>
          <a:xfrm>
            <a:off x="4831772" y="2307649"/>
            <a:ext cx="3401292"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C. </a:t>
            </a:r>
            <a:r>
              <a:rPr lang="vi-VN" sz="2000" noProof="1">
                <a:solidFill>
                  <a:prstClr val="black"/>
                </a:solidFill>
                <a:latin typeface="Arial" panose="020B0604020202020204" pitchFamily="34" charset="0"/>
                <a:cs typeface="Arial" panose="020B0604020202020204" pitchFamily="34" charset="0"/>
              </a:rPr>
              <a:t>Vịnh Hạ Long</a:t>
            </a:r>
          </a:p>
        </p:txBody>
      </p:sp>
      <p:sp>
        <p:nvSpPr>
          <p:cNvPr id="6" name="Đáp án sai 1">
            <a:extLst>
              <a:ext uri="{FF2B5EF4-FFF2-40B4-BE49-F238E27FC236}">
                <a16:creationId xmlns:a16="http://schemas.microsoft.com/office/drawing/2014/main" id="{3FCD9830-5FD1-BD44-878B-228BD96CE996}"/>
              </a:ext>
            </a:extLst>
          </p:cNvPr>
          <p:cNvSpPr/>
          <p:nvPr/>
        </p:nvSpPr>
        <p:spPr>
          <a:xfrm>
            <a:off x="910936" y="2307649"/>
            <a:ext cx="3401292"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A. </a:t>
            </a:r>
            <a:r>
              <a:rPr lang="vi-VN" sz="2000" noProof="1">
                <a:solidFill>
                  <a:prstClr val="black"/>
                </a:solidFill>
                <a:latin typeface="Arial" panose="020B0604020202020204" pitchFamily="34" charset="0"/>
                <a:cs typeface="Arial" panose="020B0604020202020204" pitchFamily="34" charset="0"/>
              </a:rPr>
              <a:t>Dân ca quan họ</a:t>
            </a:r>
          </a:p>
        </p:txBody>
      </p:sp>
      <p:sp>
        <p:nvSpPr>
          <p:cNvPr id="7" name="Đáp án sai 2">
            <a:extLst>
              <a:ext uri="{FF2B5EF4-FFF2-40B4-BE49-F238E27FC236}">
                <a16:creationId xmlns:a16="http://schemas.microsoft.com/office/drawing/2014/main" id="{6A919885-0285-0403-1E09-FA94D8BC080B}"/>
              </a:ext>
            </a:extLst>
          </p:cNvPr>
          <p:cNvSpPr/>
          <p:nvPr/>
        </p:nvSpPr>
        <p:spPr>
          <a:xfrm>
            <a:off x="910936" y="3538099"/>
            <a:ext cx="3401292"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B. </a:t>
            </a:r>
            <a:r>
              <a:rPr lang="vi-VN" sz="2000" noProof="1">
                <a:solidFill>
                  <a:prstClr val="black"/>
                </a:solidFill>
                <a:latin typeface="Arial" panose="020B0604020202020204" pitchFamily="34" charset="0"/>
                <a:cs typeface="Arial" panose="020B0604020202020204" pitchFamily="34" charset="0"/>
              </a:rPr>
              <a:t>Cồng chiêng Tây Nguyên</a:t>
            </a:r>
          </a:p>
        </p:txBody>
      </p:sp>
      <p:sp>
        <p:nvSpPr>
          <p:cNvPr id="8" name="Đáp án sai 3">
            <a:extLst>
              <a:ext uri="{FF2B5EF4-FFF2-40B4-BE49-F238E27FC236}">
                <a16:creationId xmlns:a16="http://schemas.microsoft.com/office/drawing/2014/main" id="{2E7D83A4-3758-8699-4DD0-010A80780539}"/>
              </a:ext>
            </a:extLst>
          </p:cNvPr>
          <p:cNvSpPr/>
          <p:nvPr/>
        </p:nvSpPr>
        <p:spPr>
          <a:xfrm>
            <a:off x="4831772" y="3533774"/>
            <a:ext cx="3401292"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D. </a:t>
            </a:r>
            <a:r>
              <a:rPr lang="vi-VN" sz="2000" noProof="1">
                <a:solidFill>
                  <a:prstClr val="black"/>
                </a:solidFill>
                <a:latin typeface="Arial" panose="020B0604020202020204" pitchFamily="34" charset="0"/>
                <a:cs typeface="Arial" panose="020B0604020202020204" pitchFamily="34" charset="0"/>
              </a:rPr>
              <a:t>Cố đô Huế</a:t>
            </a:r>
          </a:p>
        </p:txBody>
      </p:sp>
      <p:pic>
        <p:nvPicPr>
          <p:cNvPr id="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31772" y="-477951"/>
            <a:ext cx="365523" cy="365523"/>
          </a:xfrm>
          <a:prstGeom prst="rect">
            <a:avLst/>
          </a:prstGeom>
        </p:spPr>
      </p:pic>
      <p:pic>
        <p:nvPicPr>
          <p:cNvPr id="10" name="Picture 5">
            <a:extLst>
              <a:ext uri="{FF2B5EF4-FFF2-40B4-BE49-F238E27FC236}">
                <a16:creationId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538322" y="2527976"/>
            <a:ext cx="639785" cy="556871"/>
          </a:xfrm>
          <a:prstGeom prst="rect">
            <a:avLst/>
          </a:prstGeom>
        </p:spPr>
      </p:pic>
      <p:pic>
        <p:nvPicPr>
          <p:cNvPr id="11" name="Picture 10">
            <a:extLst>
              <a:ext uri="{FF2B5EF4-FFF2-40B4-BE49-F238E27FC236}">
                <a16:creationId xmlns:a16="http://schemas.microsoft.com/office/drawing/2014/main" id="{4B31FD67-694B-8D1E-89C7-5C3C61578F6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614518" y="3748519"/>
            <a:ext cx="637592" cy="568036"/>
          </a:xfrm>
          <a:prstGeom prst="rect">
            <a:avLst/>
          </a:prstGeom>
        </p:spPr>
      </p:pic>
      <p:pic>
        <p:nvPicPr>
          <p:cNvPr id="12" name="Picture 10">
            <a:extLst>
              <a:ext uri="{FF2B5EF4-FFF2-40B4-BE49-F238E27FC236}">
                <a16:creationId xmlns:a16="http://schemas.microsoft.com/office/drawing/2014/main" id="{A47525BE-8DC6-1E4E-AED4-3C6DAB364AF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595472" y="3748519"/>
            <a:ext cx="637592" cy="568036"/>
          </a:xfrm>
          <a:prstGeom prst="rect">
            <a:avLst/>
          </a:prstGeom>
        </p:spPr>
      </p:pic>
      <p:pic>
        <p:nvPicPr>
          <p:cNvPr id="13" name="Picture 10">
            <a:extLst>
              <a:ext uri="{FF2B5EF4-FFF2-40B4-BE49-F238E27FC236}">
                <a16:creationId xmlns:a16="http://schemas.microsoft.com/office/drawing/2014/main" id="{65C423E0-743C-7316-FEF3-4CE8613F3E0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614518" y="2511136"/>
            <a:ext cx="637592" cy="568036"/>
          </a:xfrm>
          <a:prstGeom prst="rect">
            <a:avLst/>
          </a:prstGeom>
        </p:spPr>
      </p:pic>
      <p:pic>
        <p:nvPicPr>
          <p:cNvPr id="4"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26919" y="-477951"/>
            <a:ext cx="365523" cy="365523"/>
          </a:xfrm>
          <a:prstGeom prst="rect">
            <a:avLst/>
          </a:prstGeom>
        </p:spPr>
      </p:pic>
      <p:pic>
        <p:nvPicPr>
          <p:cNvPr id="14" name="Picture 13" descr="Logo, company name&#10;&#10;Description automatically generated">
            <a:extLst>
              <a:ext uri="{FF2B5EF4-FFF2-40B4-BE49-F238E27FC236}">
                <a16:creationId xmlns:a16="http://schemas.microsoft.com/office/drawing/2014/main" id="{59F51E0B-0F4C-43D2-B3C1-1F76BC2C0F7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5407445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trips(downLeft)">
                                      <p:cBhvr>
                                        <p:cTn id="15" dur="500"/>
                                        <p:tgtEl>
                                          <p:spTgt spid="7"/>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Left)">
                                      <p:cBhvr>
                                        <p:cTn id="18" dur="500"/>
                                        <p:tgtEl>
                                          <p:spTgt spid="5"/>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strips(downLeft)">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5"/>
                                        </p:tgtEl>
                                        <p:attrNameLst>
                                          <p:attrName>fillcolor</p:attrName>
                                        </p:attrNameLst>
                                      </p:cBhvr>
                                      <p:to>
                                        <a:srgbClr val="92D050"/>
                                      </p:to>
                                    </p:animClr>
                                    <p:set>
                                      <p:cBhvr>
                                        <p:cTn id="27" dur="500" fill="hold"/>
                                        <p:tgtEl>
                                          <p:spTgt spid="5"/>
                                        </p:tgtEl>
                                        <p:attrNameLst>
                                          <p:attrName>fill.type</p:attrName>
                                        </p:attrNameLst>
                                      </p:cBhvr>
                                      <p:to>
                                        <p:strVal val="solid"/>
                                      </p:to>
                                    </p:set>
                                    <p:set>
                                      <p:cBhvr>
                                        <p:cTn id="28" dur="500" fill="hold"/>
                                        <p:tgtEl>
                                          <p:spTgt spid="5"/>
                                        </p:tgtEl>
                                        <p:attrNameLst>
                                          <p:attrName>fill.on</p:attrName>
                                        </p:attrNameLst>
                                      </p:cBhvr>
                                      <p:to>
                                        <p:strVal val="true"/>
                                      </p:to>
                                    </p:set>
                                  </p:childTnLst>
                                </p:cTn>
                              </p:par>
                              <p:par>
                                <p:cTn id="29" presetID="1" presetClass="mediacall" presetSubtype="0" fill="hold" nodeType="withEffect">
                                  <p:stCondLst>
                                    <p:cond delay="0"/>
                                  </p:stCondLst>
                                  <p:childTnLst>
                                    <p:cmd type="call" cmd="playFrom(0.0)">
                                      <p:cBhvr>
                                        <p:cTn id="30" dur="835" fill="hold"/>
                                        <p:tgtEl>
                                          <p:spTgt spid="3"/>
                                        </p:tgtEl>
                                      </p:cBhvr>
                                    </p:cmd>
                                  </p:childTnLst>
                                </p:cTn>
                              </p:par>
                              <p:par>
                                <p:cTn id="31" presetID="1" presetClass="entr" presetSubtype="0" fill="hold" nodeType="withEffect">
                                  <p:stCondLst>
                                    <p:cond delay="0"/>
                                  </p:stCondLst>
                                  <p:childTnLst>
                                    <p:set>
                                      <p:cBhvr>
                                        <p:cTn id="32" dur="1" fill="hold">
                                          <p:stCondLst>
                                            <p:cond delay="9"/>
                                          </p:stCondLst>
                                        </p:cTn>
                                        <p:tgtEl>
                                          <p:spTgt spid="10"/>
                                        </p:tgtEl>
                                        <p:attrNameLst>
                                          <p:attrName>style.visibility</p:attrName>
                                        </p:attrNameLst>
                                      </p:cBhvr>
                                      <p:to>
                                        <p:strVal val="visible"/>
                                      </p:to>
                                    </p:set>
                                  </p:childTnLst>
                                </p:cTn>
                              </p:par>
                              <p:par>
                                <p:cTn id="33" presetID="26" presetClass="emph" presetSubtype="0" repeatCount="2000" fill="hold" grpId="1" nodeType="withEffect">
                                  <p:stCondLst>
                                    <p:cond delay="0"/>
                                  </p:stCondLst>
                                  <p:childTnLst>
                                    <p:animEffect transition="out" filter="fade">
                                      <p:cBhvr>
                                        <p:cTn id="34" dur="500" tmFilter="0, 0; .2, .5; .8, .5; 1, 0"/>
                                        <p:tgtEl>
                                          <p:spTgt spid="5"/>
                                        </p:tgtEl>
                                      </p:cBhvr>
                                    </p:animEffect>
                                    <p:animScale>
                                      <p:cBhvr>
                                        <p:cTn id="35" dur="250" autoRev="1" fill="hold"/>
                                        <p:tgtEl>
                                          <p:spTgt spid="5"/>
                                        </p:tgtEl>
                                      </p:cBhvr>
                                      <p:by x="105000" y="105000"/>
                                    </p:animScale>
                                  </p:childTnLst>
                                </p:cTn>
                              </p:par>
                            </p:childTnLst>
                          </p:cTn>
                        </p:par>
                      </p:childTnLst>
                    </p:cTn>
                  </p:par>
                </p:childTnLst>
              </p:cTn>
              <p:nextCondLst>
                <p:cond evt="onClick" delay="0">
                  <p:tgtEl>
                    <p:spTgt spid="5"/>
                  </p:tgtEl>
                </p:cond>
              </p:nextCondLst>
            </p:seq>
            <p:audio>
              <p:cMediaNode vol="80000">
                <p:cTn id="36" fill="hold" display="0">
                  <p:stCondLst>
                    <p:cond delay="indefinite"/>
                  </p:stCondLst>
                  <p:endCondLst>
                    <p:cond evt="onStopAudio" delay="0">
                      <p:tgtEl>
                        <p:sldTgt/>
                      </p:tgtEl>
                    </p:cond>
                  </p:endCondLst>
                </p:cTn>
                <p:tgtEl>
                  <p:spTgt spid="3"/>
                </p:tgtEl>
              </p:cMediaNode>
            </p:audio>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500" fill="hold"/>
                                        <p:tgtEl>
                                          <p:spTgt spid="6"/>
                                        </p:tgtEl>
                                        <p:attrNameLst>
                                          <p:attrName>fillcolor</p:attrName>
                                        </p:attrNameLst>
                                      </p:cBhvr>
                                      <p:to>
                                        <a:srgbClr val="D99694"/>
                                      </p:to>
                                    </p:animClr>
                                    <p:set>
                                      <p:cBhvr>
                                        <p:cTn id="42" dur="500" fill="hold"/>
                                        <p:tgtEl>
                                          <p:spTgt spid="6"/>
                                        </p:tgtEl>
                                        <p:attrNameLst>
                                          <p:attrName>fill.type</p:attrName>
                                        </p:attrNameLst>
                                      </p:cBhvr>
                                      <p:to>
                                        <p:strVal val="solid"/>
                                      </p:to>
                                    </p:set>
                                    <p:set>
                                      <p:cBhvr>
                                        <p:cTn id="43" dur="500" fill="hold"/>
                                        <p:tgtEl>
                                          <p:spTgt spid="6"/>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862" fill="hold"/>
                                        <p:tgtEl>
                                          <p:spTgt spid="4"/>
                                        </p:tgtEl>
                                      </p:cBhvr>
                                    </p:cmd>
                                  </p:childTnLst>
                                </p:cTn>
                              </p:par>
                              <p:par>
                                <p:cTn id="46" presetID="1" presetClass="entr" presetSubtype="0"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childTnLst>
                                </p:cTn>
                              </p:par>
                              <p:par>
                                <p:cTn id="48" presetID="26" presetClass="emph" presetSubtype="0" repeatCount="2000" fill="hold" grpId="1" nodeType="withEffect">
                                  <p:stCondLst>
                                    <p:cond delay="0"/>
                                  </p:stCondLst>
                                  <p:childTnLst>
                                    <p:animEffect transition="out" filter="fade">
                                      <p:cBhvr>
                                        <p:cTn id="49" dur="500" tmFilter="0, 0; .2, .5; .8, .5; 1, 0"/>
                                        <p:tgtEl>
                                          <p:spTgt spid="6"/>
                                        </p:tgtEl>
                                      </p:cBhvr>
                                    </p:animEffect>
                                    <p:animScale>
                                      <p:cBhvr>
                                        <p:cTn id="50" dur="250" autoRev="1" fill="hold"/>
                                        <p:tgtEl>
                                          <p:spTgt spid="6"/>
                                        </p:tgtEl>
                                      </p:cBhvr>
                                      <p:by x="105000" y="105000"/>
                                    </p:animScale>
                                  </p:childTnLst>
                                </p:cTn>
                              </p:par>
                            </p:childTnLst>
                          </p:cTn>
                        </p:par>
                      </p:childTnLst>
                    </p:cTn>
                  </p:par>
                </p:childTnLst>
              </p:cTn>
              <p:nextCondLst>
                <p:cond evt="onClick" delay="0">
                  <p:tgtEl>
                    <p:spTgt spid="6"/>
                  </p:tgtEl>
                </p:cond>
              </p:nextCondLst>
            </p:seq>
            <p:audio>
              <p:cMediaNode vol="80000">
                <p:cTn id="51" fill="hold" display="0">
                  <p:stCondLst>
                    <p:cond delay="indefinite"/>
                  </p:stCondLst>
                  <p:endCondLst>
                    <p:cond evt="onStopAudio" delay="0">
                      <p:tgtEl>
                        <p:sldTgt/>
                      </p:tgtEl>
                    </p:cond>
                  </p:endCondLst>
                </p:cTn>
                <p:tgtEl>
                  <p:spTgt spid="4"/>
                </p:tgtEl>
              </p:cMediaNode>
            </p:audio>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7"/>
                                        </p:tgtEl>
                                        <p:attrNameLst>
                                          <p:attrName>fillcolor</p:attrName>
                                        </p:attrNameLst>
                                      </p:cBhvr>
                                      <p:to>
                                        <a:srgbClr val="D99694"/>
                                      </p:to>
                                    </p:animClr>
                                    <p:set>
                                      <p:cBhvr>
                                        <p:cTn id="57" dur="500" fill="hold"/>
                                        <p:tgtEl>
                                          <p:spTgt spid="7"/>
                                        </p:tgtEl>
                                        <p:attrNameLst>
                                          <p:attrName>fill.type</p:attrName>
                                        </p:attrNameLst>
                                      </p:cBhvr>
                                      <p:to>
                                        <p:strVal val="solid"/>
                                      </p:to>
                                    </p:set>
                                    <p:set>
                                      <p:cBhvr>
                                        <p:cTn id="58" dur="500" fill="hold"/>
                                        <p:tgtEl>
                                          <p:spTgt spid="7"/>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4"/>
                                        </p:tgtEl>
                                      </p:cBhvr>
                                    </p:cmd>
                                  </p:childTnLst>
                                </p:cTn>
                              </p:par>
                              <p:par>
                                <p:cTn id="61" presetID="1" presetClass="entr" presetSubtype="0" fill="hold" nodeType="withEffect">
                                  <p:stCondLst>
                                    <p:cond delay="0"/>
                                  </p:stCondLst>
                                  <p:childTnLst>
                                    <p:set>
                                      <p:cBhvr>
                                        <p:cTn id="62" dur="1" fill="hold">
                                          <p:stCondLst>
                                            <p:cond delay="9"/>
                                          </p:stCondLst>
                                        </p:cTn>
                                        <p:tgtEl>
                                          <p:spTgt spid="11"/>
                                        </p:tgtEl>
                                        <p:attrNameLst>
                                          <p:attrName>style.visibility</p:attrName>
                                        </p:attrNameLst>
                                      </p:cBhvr>
                                      <p:to>
                                        <p:strVal val="visible"/>
                                      </p:to>
                                    </p:set>
                                  </p:childTnLst>
                                </p:cTn>
                              </p:par>
                              <p:par>
                                <p:cTn id="63" presetID="26" presetClass="emph" presetSubtype="0" repeatCount="2000" fill="hold" grpId="1" nodeType="withEffect">
                                  <p:stCondLst>
                                    <p:cond delay="0"/>
                                  </p:stCondLst>
                                  <p:childTnLst>
                                    <p:animEffect transition="out" filter="fade">
                                      <p:cBhvr>
                                        <p:cTn id="64" dur="500" tmFilter="0, 0; .2, .5; .8, .5; 1, 0"/>
                                        <p:tgtEl>
                                          <p:spTgt spid="7"/>
                                        </p:tgtEl>
                                      </p:cBhvr>
                                    </p:animEffect>
                                    <p:animScale>
                                      <p:cBhvr>
                                        <p:cTn id="65" dur="250" autoRev="1" fill="hold"/>
                                        <p:tgtEl>
                                          <p:spTgt spid="7"/>
                                        </p:tgtEl>
                                      </p:cBhvr>
                                      <p:by x="105000" y="105000"/>
                                    </p:animScale>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8"/>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8"/>
                                        </p:tgtEl>
                                        <p:attrNameLst>
                                          <p:attrName>fillcolor</p:attrName>
                                        </p:attrNameLst>
                                      </p:cBhvr>
                                      <p:to>
                                        <a:srgbClr val="D99694"/>
                                      </p:to>
                                    </p:animClr>
                                    <p:set>
                                      <p:cBhvr>
                                        <p:cTn id="71" dur="500" fill="hold"/>
                                        <p:tgtEl>
                                          <p:spTgt spid="8"/>
                                        </p:tgtEl>
                                        <p:attrNameLst>
                                          <p:attrName>fill.type</p:attrName>
                                        </p:attrNameLst>
                                      </p:cBhvr>
                                      <p:to>
                                        <p:strVal val="solid"/>
                                      </p:to>
                                    </p:set>
                                    <p:set>
                                      <p:cBhvr>
                                        <p:cTn id="72" dur="500" fill="hold"/>
                                        <p:tgtEl>
                                          <p:spTgt spid="8"/>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4"/>
                                        </p:tgtEl>
                                      </p:cBhvr>
                                    </p:cmd>
                                  </p:childTnLst>
                                </p:cTn>
                              </p:par>
                              <p:par>
                                <p:cTn id="75" presetID="1" presetClass="entr" presetSubtype="0" fill="hold" nodeType="withEffect">
                                  <p:stCondLst>
                                    <p:cond delay="0"/>
                                  </p:stCondLst>
                                  <p:childTnLst>
                                    <p:set>
                                      <p:cBhvr>
                                        <p:cTn id="76" dur="1" fill="hold">
                                          <p:stCondLst>
                                            <p:cond delay="9"/>
                                          </p:stCondLst>
                                        </p:cTn>
                                        <p:tgtEl>
                                          <p:spTgt spid="12"/>
                                        </p:tgtEl>
                                        <p:attrNameLst>
                                          <p:attrName>style.visibility</p:attrName>
                                        </p:attrNameLst>
                                      </p:cBhvr>
                                      <p:to>
                                        <p:strVal val="visible"/>
                                      </p:to>
                                    </p:set>
                                  </p:childTnLst>
                                </p:cTn>
                              </p:par>
                              <p:par>
                                <p:cTn id="77" presetID="26" presetClass="emph" presetSubtype="0" repeatCount="2000" fill="hold" grpId="1" nodeType="withEffect">
                                  <p:stCondLst>
                                    <p:cond delay="0"/>
                                  </p:stCondLst>
                                  <p:childTnLst>
                                    <p:animEffect transition="out" filter="fade">
                                      <p:cBhvr>
                                        <p:cTn id="78" dur="500" tmFilter="0, 0; .2, .5; .8, .5; 1, 0"/>
                                        <p:tgtEl>
                                          <p:spTgt spid="8"/>
                                        </p:tgtEl>
                                      </p:cBhvr>
                                    </p:animEffect>
                                    <p:animScale>
                                      <p:cBhvr>
                                        <p:cTn id="79" dur="250" autoRev="1" fill="hold"/>
                                        <p:tgtEl>
                                          <p:spTgt spid="8"/>
                                        </p:tgtEl>
                                      </p:cBhvr>
                                      <p:by x="105000" y="105000"/>
                                    </p:animScale>
                                  </p:childTnLst>
                                </p:cTn>
                              </p:par>
                            </p:childTnLst>
                          </p:cTn>
                        </p:par>
                      </p:childTnLst>
                    </p:cTn>
                  </p:par>
                </p:childTnLst>
              </p:cTn>
              <p:nextCondLst>
                <p:cond evt="onClick" delay="0">
                  <p:tgtEl>
                    <p:spTgt spid="8"/>
                  </p:tgtEl>
                </p:cond>
              </p:nextCondLst>
            </p:seq>
          </p:childTnLst>
        </p:cTn>
      </p:par>
    </p:tnLst>
    <p:bldLst>
      <p:bldP spid="2" grpId="0" animBg="1"/>
      <p:bldP spid="5" grpId="0" animBg="1"/>
      <p:bldP spid="5" grpId="1" animBg="1"/>
      <p:bldP spid="6" grpId="0" animBg="1"/>
      <p:bldP spid="6" grpId="1" animBg="1"/>
      <p:bldP spid="7" grpId="0" animBg="1"/>
      <p:bldP spid="7" grpId="1" animBg="1"/>
      <p:bldP spid="8" grpId="0" animBg="1"/>
      <p:bldP spid="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Câu hỏi">
            <a:extLst>
              <a:ext uri="{FF2B5EF4-FFF2-40B4-BE49-F238E27FC236}">
                <a16:creationId xmlns:a16="http://schemas.microsoft.com/office/drawing/2014/main" id="{4ADFFF1A-F500-CC57-185E-00F4826D0836}"/>
              </a:ext>
            </a:extLst>
          </p:cNvPr>
          <p:cNvSpPr/>
          <p:nvPr/>
        </p:nvSpPr>
        <p:spPr>
          <a:xfrm>
            <a:off x="910936" y="582758"/>
            <a:ext cx="7322128" cy="12650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vi-VN" sz="2200" b="1" noProof="1">
                <a:solidFill>
                  <a:srgbClr val="FF0000"/>
                </a:solidFill>
                <a:latin typeface="Arial" panose="020B0604020202020204" pitchFamily="34" charset="0"/>
                <a:cs typeface="Arial" panose="020B0604020202020204" pitchFamily="34" charset="0"/>
              </a:rPr>
              <a:t>Câu hỏi 4: </a:t>
            </a:r>
            <a:r>
              <a:rPr lang="vi-VN" sz="2200" noProof="1">
                <a:solidFill>
                  <a:prstClr val="black"/>
                </a:solidFill>
                <a:latin typeface="Arial" panose="020B0604020202020204" pitchFamily="34" charset="0"/>
                <a:cs typeface="Arial" panose="020B0604020202020204" pitchFamily="34" charset="0"/>
              </a:rPr>
              <a:t>Đâu là cảnh quan thiên nhiên của nước ta?</a:t>
            </a:r>
          </a:p>
        </p:txBody>
      </p:sp>
      <p:sp>
        <p:nvSpPr>
          <p:cNvPr id="5" name="Đáp án đúng">
            <a:extLst>
              <a:ext uri="{FF2B5EF4-FFF2-40B4-BE49-F238E27FC236}">
                <a16:creationId xmlns:a16="http://schemas.microsoft.com/office/drawing/2014/main" id="{8B66CBE4-2DB9-BCF7-D1C4-281B894BFE17}"/>
              </a:ext>
            </a:extLst>
          </p:cNvPr>
          <p:cNvSpPr/>
          <p:nvPr/>
        </p:nvSpPr>
        <p:spPr>
          <a:xfrm>
            <a:off x="4831772" y="3538099"/>
            <a:ext cx="3401292"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D. </a:t>
            </a:r>
            <a:r>
              <a:rPr lang="vi-VN" sz="2000" noProof="1">
                <a:solidFill>
                  <a:prstClr val="black"/>
                </a:solidFill>
                <a:latin typeface="Arial" panose="020B0604020202020204" pitchFamily="34" charset="0"/>
                <a:cs typeface="Arial" panose="020B0604020202020204" pitchFamily="34" charset="0"/>
              </a:rPr>
              <a:t>Rừng Tràm Chim</a:t>
            </a:r>
          </a:p>
        </p:txBody>
      </p:sp>
      <p:sp>
        <p:nvSpPr>
          <p:cNvPr id="6" name="Đáp án sai 1">
            <a:extLst>
              <a:ext uri="{FF2B5EF4-FFF2-40B4-BE49-F238E27FC236}">
                <a16:creationId xmlns:a16="http://schemas.microsoft.com/office/drawing/2014/main" id="{3FCD9830-5FD1-BD44-878B-228BD96CE996}"/>
              </a:ext>
            </a:extLst>
          </p:cNvPr>
          <p:cNvSpPr/>
          <p:nvPr/>
        </p:nvSpPr>
        <p:spPr>
          <a:xfrm>
            <a:off x="910936" y="2307649"/>
            <a:ext cx="3401292"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A. </a:t>
            </a:r>
            <a:r>
              <a:rPr lang="vi-VN" sz="2000" noProof="1">
                <a:solidFill>
                  <a:prstClr val="black"/>
                </a:solidFill>
                <a:latin typeface="Arial" panose="020B0604020202020204" pitchFamily="34" charset="0"/>
                <a:cs typeface="Arial" panose="020B0604020202020204" pitchFamily="34" charset="0"/>
              </a:rPr>
              <a:t>Núi Phú Sĩ</a:t>
            </a:r>
          </a:p>
        </p:txBody>
      </p:sp>
      <p:sp>
        <p:nvSpPr>
          <p:cNvPr id="7" name="Đáp án sai 2">
            <a:extLst>
              <a:ext uri="{FF2B5EF4-FFF2-40B4-BE49-F238E27FC236}">
                <a16:creationId xmlns:a16="http://schemas.microsoft.com/office/drawing/2014/main" id="{6A919885-0285-0403-1E09-FA94D8BC080B}"/>
              </a:ext>
            </a:extLst>
          </p:cNvPr>
          <p:cNvSpPr/>
          <p:nvPr/>
        </p:nvSpPr>
        <p:spPr>
          <a:xfrm>
            <a:off x="910936" y="3538099"/>
            <a:ext cx="3401292"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B. </a:t>
            </a:r>
            <a:r>
              <a:rPr lang="vi-VN" sz="2000" noProof="1">
                <a:solidFill>
                  <a:prstClr val="black"/>
                </a:solidFill>
                <a:latin typeface="Arial" panose="020B0604020202020204" pitchFamily="34" charset="0"/>
                <a:cs typeface="Arial" panose="020B0604020202020204" pitchFamily="34" charset="0"/>
              </a:rPr>
              <a:t>Tháp Efel</a:t>
            </a:r>
          </a:p>
        </p:txBody>
      </p:sp>
      <p:sp>
        <p:nvSpPr>
          <p:cNvPr id="8" name="Đáp án sai 3">
            <a:extLst>
              <a:ext uri="{FF2B5EF4-FFF2-40B4-BE49-F238E27FC236}">
                <a16:creationId xmlns:a16="http://schemas.microsoft.com/office/drawing/2014/main" id="{2E7D83A4-3758-8699-4DD0-010A80780539}"/>
              </a:ext>
            </a:extLst>
          </p:cNvPr>
          <p:cNvSpPr/>
          <p:nvPr/>
        </p:nvSpPr>
        <p:spPr>
          <a:xfrm>
            <a:off x="4831772" y="2307648"/>
            <a:ext cx="3401292" cy="997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2000" noProof="1">
                <a:solidFill>
                  <a:prstClr val="black"/>
                </a:solidFill>
                <a:latin typeface="Arial" panose="020B0604020202020204" pitchFamily="34" charset="0"/>
                <a:cs typeface="Arial" panose="020B0604020202020204" pitchFamily="34" charset="0"/>
              </a:rPr>
              <a:t>C. </a:t>
            </a:r>
            <a:r>
              <a:rPr lang="vi-VN" sz="2000" noProof="1">
                <a:solidFill>
                  <a:prstClr val="black"/>
                </a:solidFill>
                <a:latin typeface="Arial" panose="020B0604020202020204" pitchFamily="34" charset="0"/>
                <a:cs typeface="Arial" panose="020B0604020202020204" pitchFamily="34" charset="0"/>
              </a:rPr>
              <a:t>Tượng nữ thần tự do</a:t>
            </a:r>
          </a:p>
        </p:txBody>
      </p:sp>
      <p:pic>
        <p:nvPicPr>
          <p:cNvPr id="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31772" y="-477951"/>
            <a:ext cx="365523" cy="365523"/>
          </a:xfrm>
          <a:prstGeom prst="rect">
            <a:avLst/>
          </a:prstGeom>
        </p:spPr>
      </p:pic>
      <p:pic>
        <p:nvPicPr>
          <p:cNvPr id="10" name="Picture 5">
            <a:extLst>
              <a:ext uri="{FF2B5EF4-FFF2-40B4-BE49-F238E27FC236}">
                <a16:creationId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595472" y="3759684"/>
            <a:ext cx="639785" cy="556871"/>
          </a:xfrm>
          <a:prstGeom prst="rect">
            <a:avLst/>
          </a:prstGeom>
        </p:spPr>
      </p:pic>
      <p:pic>
        <p:nvPicPr>
          <p:cNvPr id="11" name="Picture 10">
            <a:extLst>
              <a:ext uri="{FF2B5EF4-FFF2-40B4-BE49-F238E27FC236}">
                <a16:creationId xmlns:a16="http://schemas.microsoft.com/office/drawing/2014/main" id="{4B31FD67-694B-8D1E-89C7-5C3C61578F6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614518" y="3748519"/>
            <a:ext cx="637592" cy="568036"/>
          </a:xfrm>
          <a:prstGeom prst="rect">
            <a:avLst/>
          </a:prstGeom>
        </p:spPr>
      </p:pic>
      <p:pic>
        <p:nvPicPr>
          <p:cNvPr id="12" name="Picture 10">
            <a:extLst>
              <a:ext uri="{FF2B5EF4-FFF2-40B4-BE49-F238E27FC236}">
                <a16:creationId xmlns:a16="http://schemas.microsoft.com/office/drawing/2014/main" id="{A47525BE-8DC6-1E4E-AED4-3C6DAB364AF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595472" y="2511136"/>
            <a:ext cx="637592" cy="568036"/>
          </a:xfrm>
          <a:prstGeom prst="rect">
            <a:avLst/>
          </a:prstGeom>
        </p:spPr>
      </p:pic>
      <p:pic>
        <p:nvPicPr>
          <p:cNvPr id="13" name="Picture 10">
            <a:extLst>
              <a:ext uri="{FF2B5EF4-FFF2-40B4-BE49-F238E27FC236}">
                <a16:creationId xmlns:a16="http://schemas.microsoft.com/office/drawing/2014/main" id="{65C423E0-743C-7316-FEF3-4CE8613F3E0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614518" y="2511136"/>
            <a:ext cx="637592" cy="568036"/>
          </a:xfrm>
          <a:prstGeom prst="rect">
            <a:avLst/>
          </a:prstGeom>
        </p:spPr>
      </p:pic>
      <p:pic>
        <p:nvPicPr>
          <p:cNvPr id="4"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26919" y="-477951"/>
            <a:ext cx="365523" cy="365523"/>
          </a:xfrm>
          <a:prstGeom prst="rect">
            <a:avLst/>
          </a:prstGeom>
        </p:spPr>
      </p:pic>
      <p:pic>
        <p:nvPicPr>
          <p:cNvPr id="14" name="Picture 13" descr="Logo, company name&#10;&#10;Description automatically generated">
            <a:extLst>
              <a:ext uri="{FF2B5EF4-FFF2-40B4-BE49-F238E27FC236}">
                <a16:creationId xmlns:a16="http://schemas.microsoft.com/office/drawing/2014/main" id="{92D3418D-0B16-4916-A793-1D08E219ED1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405674532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trips(downLeft)">
                                      <p:cBhvr>
                                        <p:cTn id="15" dur="500"/>
                                        <p:tgtEl>
                                          <p:spTgt spid="7"/>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strips(downLeft)">
                                      <p:cBhvr>
                                        <p:cTn id="18" dur="500"/>
                                        <p:tgtEl>
                                          <p:spTgt spid="8"/>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strips(downLeft)">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5"/>
                                        </p:tgtEl>
                                        <p:attrNameLst>
                                          <p:attrName>fillcolor</p:attrName>
                                        </p:attrNameLst>
                                      </p:cBhvr>
                                      <p:to>
                                        <a:srgbClr val="92D050"/>
                                      </p:to>
                                    </p:animClr>
                                    <p:set>
                                      <p:cBhvr>
                                        <p:cTn id="27" dur="500" fill="hold"/>
                                        <p:tgtEl>
                                          <p:spTgt spid="5"/>
                                        </p:tgtEl>
                                        <p:attrNameLst>
                                          <p:attrName>fill.type</p:attrName>
                                        </p:attrNameLst>
                                      </p:cBhvr>
                                      <p:to>
                                        <p:strVal val="solid"/>
                                      </p:to>
                                    </p:set>
                                    <p:set>
                                      <p:cBhvr>
                                        <p:cTn id="28" dur="500" fill="hold"/>
                                        <p:tgtEl>
                                          <p:spTgt spid="5"/>
                                        </p:tgtEl>
                                        <p:attrNameLst>
                                          <p:attrName>fill.on</p:attrName>
                                        </p:attrNameLst>
                                      </p:cBhvr>
                                      <p:to>
                                        <p:strVal val="true"/>
                                      </p:to>
                                    </p:set>
                                  </p:childTnLst>
                                </p:cTn>
                              </p:par>
                              <p:par>
                                <p:cTn id="29" presetID="1" presetClass="mediacall" presetSubtype="0" fill="hold" nodeType="withEffect">
                                  <p:stCondLst>
                                    <p:cond delay="0"/>
                                  </p:stCondLst>
                                  <p:childTnLst>
                                    <p:cmd type="call" cmd="playFrom(0.0)">
                                      <p:cBhvr>
                                        <p:cTn id="30" dur="835" fill="hold"/>
                                        <p:tgtEl>
                                          <p:spTgt spid="3"/>
                                        </p:tgtEl>
                                      </p:cBhvr>
                                    </p:cmd>
                                  </p:childTnLst>
                                </p:cTn>
                              </p:par>
                              <p:par>
                                <p:cTn id="31" presetID="1" presetClass="entr" presetSubtype="0" fill="hold" nodeType="withEffect">
                                  <p:stCondLst>
                                    <p:cond delay="0"/>
                                  </p:stCondLst>
                                  <p:childTnLst>
                                    <p:set>
                                      <p:cBhvr>
                                        <p:cTn id="32" dur="1" fill="hold">
                                          <p:stCondLst>
                                            <p:cond delay="9"/>
                                          </p:stCondLst>
                                        </p:cTn>
                                        <p:tgtEl>
                                          <p:spTgt spid="10"/>
                                        </p:tgtEl>
                                        <p:attrNameLst>
                                          <p:attrName>style.visibility</p:attrName>
                                        </p:attrNameLst>
                                      </p:cBhvr>
                                      <p:to>
                                        <p:strVal val="visible"/>
                                      </p:to>
                                    </p:set>
                                  </p:childTnLst>
                                </p:cTn>
                              </p:par>
                              <p:par>
                                <p:cTn id="33" presetID="26" presetClass="emph" presetSubtype="0" repeatCount="2000" fill="hold" grpId="1" nodeType="withEffect">
                                  <p:stCondLst>
                                    <p:cond delay="0"/>
                                  </p:stCondLst>
                                  <p:childTnLst>
                                    <p:animEffect transition="out" filter="fade">
                                      <p:cBhvr>
                                        <p:cTn id="34" dur="500" tmFilter="0, 0; .2, .5; .8, .5; 1, 0"/>
                                        <p:tgtEl>
                                          <p:spTgt spid="5"/>
                                        </p:tgtEl>
                                      </p:cBhvr>
                                    </p:animEffect>
                                    <p:animScale>
                                      <p:cBhvr>
                                        <p:cTn id="35" dur="250" autoRev="1" fill="hold"/>
                                        <p:tgtEl>
                                          <p:spTgt spid="5"/>
                                        </p:tgtEl>
                                      </p:cBhvr>
                                      <p:by x="105000" y="105000"/>
                                    </p:animScale>
                                  </p:childTnLst>
                                </p:cTn>
                              </p:par>
                            </p:childTnLst>
                          </p:cTn>
                        </p:par>
                      </p:childTnLst>
                    </p:cTn>
                  </p:par>
                </p:childTnLst>
              </p:cTn>
              <p:nextCondLst>
                <p:cond evt="onClick" delay="0">
                  <p:tgtEl>
                    <p:spTgt spid="5"/>
                  </p:tgtEl>
                </p:cond>
              </p:nextCondLst>
            </p:seq>
            <p:audio>
              <p:cMediaNode vol="80000">
                <p:cTn id="36" fill="hold" display="0">
                  <p:stCondLst>
                    <p:cond delay="indefinite"/>
                  </p:stCondLst>
                  <p:endCondLst>
                    <p:cond evt="onStopAudio" delay="0">
                      <p:tgtEl>
                        <p:sldTgt/>
                      </p:tgtEl>
                    </p:cond>
                  </p:endCondLst>
                </p:cTn>
                <p:tgtEl>
                  <p:spTgt spid="3"/>
                </p:tgtEl>
              </p:cMediaNode>
            </p:audio>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500" fill="hold"/>
                                        <p:tgtEl>
                                          <p:spTgt spid="6"/>
                                        </p:tgtEl>
                                        <p:attrNameLst>
                                          <p:attrName>fillcolor</p:attrName>
                                        </p:attrNameLst>
                                      </p:cBhvr>
                                      <p:to>
                                        <a:srgbClr val="D99694"/>
                                      </p:to>
                                    </p:animClr>
                                    <p:set>
                                      <p:cBhvr>
                                        <p:cTn id="42" dur="500" fill="hold"/>
                                        <p:tgtEl>
                                          <p:spTgt spid="6"/>
                                        </p:tgtEl>
                                        <p:attrNameLst>
                                          <p:attrName>fill.type</p:attrName>
                                        </p:attrNameLst>
                                      </p:cBhvr>
                                      <p:to>
                                        <p:strVal val="solid"/>
                                      </p:to>
                                    </p:set>
                                    <p:set>
                                      <p:cBhvr>
                                        <p:cTn id="43" dur="500" fill="hold"/>
                                        <p:tgtEl>
                                          <p:spTgt spid="6"/>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862" fill="hold"/>
                                        <p:tgtEl>
                                          <p:spTgt spid="4"/>
                                        </p:tgtEl>
                                      </p:cBhvr>
                                    </p:cmd>
                                  </p:childTnLst>
                                </p:cTn>
                              </p:par>
                              <p:par>
                                <p:cTn id="46" presetID="1" presetClass="entr" presetSubtype="0"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childTnLst>
                                </p:cTn>
                              </p:par>
                              <p:par>
                                <p:cTn id="48" presetID="26" presetClass="emph" presetSubtype="0" repeatCount="2000" fill="hold" grpId="1" nodeType="withEffect">
                                  <p:stCondLst>
                                    <p:cond delay="0"/>
                                  </p:stCondLst>
                                  <p:childTnLst>
                                    <p:animEffect transition="out" filter="fade">
                                      <p:cBhvr>
                                        <p:cTn id="49" dur="500" tmFilter="0, 0; .2, .5; .8, .5; 1, 0"/>
                                        <p:tgtEl>
                                          <p:spTgt spid="6"/>
                                        </p:tgtEl>
                                      </p:cBhvr>
                                    </p:animEffect>
                                    <p:animScale>
                                      <p:cBhvr>
                                        <p:cTn id="50" dur="250" autoRev="1" fill="hold"/>
                                        <p:tgtEl>
                                          <p:spTgt spid="6"/>
                                        </p:tgtEl>
                                      </p:cBhvr>
                                      <p:by x="105000" y="105000"/>
                                    </p:animScale>
                                  </p:childTnLst>
                                </p:cTn>
                              </p:par>
                            </p:childTnLst>
                          </p:cTn>
                        </p:par>
                      </p:childTnLst>
                    </p:cTn>
                  </p:par>
                </p:childTnLst>
              </p:cTn>
              <p:nextCondLst>
                <p:cond evt="onClick" delay="0">
                  <p:tgtEl>
                    <p:spTgt spid="6"/>
                  </p:tgtEl>
                </p:cond>
              </p:nextCondLst>
            </p:seq>
            <p:audio>
              <p:cMediaNode vol="80000">
                <p:cTn id="51" fill="hold" display="0">
                  <p:stCondLst>
                    <p:cond delay="indefinite"/>
                  </p:stCondLst>
                  <p:endCondLst>
                    <p:cond evt="onStopAudio" delay="0">
                      <p:tgtEl>
                        <p:sldTgt/>
                      </p:tgtEl>
                    </p:cond>
                  </p:endCondLst>
                </p:cTn>
                <p:tgtEl>
                  <p:spTgt spid="4"/>
                </p:tgtEl>
              </p:cMediaNode>
            </p:audio>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7"/>
                                        </p:tgtEl>
                                        <p:attrNameLst>
                                          <p:attrName>fillcolor</p:attrName>
                                        </p:attrNameLst>
                                      </p:cBhvr>
                                      <p:to>
                                        <a:srgbClr val="D99694"/>
                                      </p:to>
                                    </p:animClr>
                                    <p:set>
                                      <p:cBhvr>
                                        <p:cTn id="57" dur="500" fill="hold"/>
                                        <p:tgtEl>
                                          <p:spTgt spid="7"/>
                                        </p:tgtEl>
                                        <p:attrNameLst>
                                          <p:attrName>fill.type</p:attrName>
                                        </p:attrNameLst>
                                      </p:cBhvr>
                                      <p:to>
                                        <p:strVal val="solid"/>
                                      </p:to>
                                    </p:set>
                                    <p:set>
                                      <p:cBhvr>
                                        <p:cTn id="58" dur="500" fill="hold"/>
                                        <p:tgtEl>
                                          <p:spTgt spid="7"/>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4"/>
                                        </p:tgtEl>
                                      </p:cBhvr>
                                    </p:cmd>
                                  </p:childTnLst>
                                </p:cTn>
                              </p:par>
                              <p:par>
                                <p:cTn id="61" presetID="1" presetClass="entr" presetSubtype="0" fill="hold" nodeType="withEffect">
                                  <p:stCondLst>
                                    <p:cond delay="0"/>
                                  </p:stCondLst>
                                  <p:childTnLst>
                                    <p:set>
                                      <p:cBhvr>
                                        <p:cTn id="62" dur="1" fill="hold">
                                          <p:stCondLst>
                                            <p:cond delay="9"/>
                                          </p:stCondLst>
                                        </p:cTn>
                                        <p:tgtEl>
                                          <p:spTgt spid="11"/>
                                        </p:tgtEl>
                                        <p:attrNameLst>
                                          <p:attrName>style.visibility</p:attrName>
                                        </p:attrNameLst>
                                      </p:cBhvr>
                                      <p:to>
                                        <p:strVal val="visible"/>
                                      </p:to>
                                    </p:set>
                                  </p:childTnLst>
                                </p:cTn>
                              </p:par>
                              <p:par>
                                <p:cTn id="63" presetID="26" presetClass="emph" presetSubtype="0" repeatCount="2000" fill="hold" grpId="1" nodeType="withEffect">
                                  <p:stCondLst>
                                    <p:cond delay="0"/>
                                  </p:stCondLst>
                                  <p:childTnLst>
                                    <p:animEffect transition="out" filter="fade">
                                      <p:cBhvr>
                                        <p:cTn id="64" dur="500" tmFilter="0, 0; .2, .5; .8, .5; 1, 0"/>
                                        <p:tgtEl>
                                          <p:spTgt spid="7"/>
                                        </p:tgtEl>
                                      </p:cBhvr>
                                    </p:animEffect>
                                    <p:animScale>
                                      <p:cBhvr>
                                        <p:cTn id="65" dur="250" autoRev="1" fill="hold"/>
                                        <p:tgtEl>
                                          <p:spTgt spid="7"/>
                                        </p:tgtEl>
                                      </p:cBhvr>
                                      <p:by x="105000" y="105000"/>
                                    </p:animScale>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8"/>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8"/>
                                        </p:tgtEl>
                                        <p:attrNameLst>
                                          <p:attrName>fillcolor</p:attrName>
                                        </p:attrNameLst>
                                      </p:cBhvr>
                                      <p:to>
                                        <a:srgbClr val="D99694"/>
                                      </p:to>
                                    </p:animClr>
                                    <p:set>
                                      <p:cBhvr>
                                        <p:cTn id="71" dur="500" fill="hold"/>
                                        <p:tgtEl>
                                          <p:spTgt spid="8"/>
                                        </p:tgtEl>
                                        <p:attrNameLst>
                                          <p:attrName>fill.type</p:attrName>
                                        </p:attrNameLst>
                                      </p:cBhvr>
                                      <p:to>
                                        <p:strVal val="solid"/>
                                      </p:to>
                                    </p:set>
                                    <p:set>
                                      <p:cBhvr>
                                        <p:cTn id="72" dur="500" fill="hold"/>
                                        <p:tgtEl>
                                          <p:spTgt spid="8"/>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4"/>
                                        </p:tgtEl>
                                      </p:cBhvr>
                                    </p:cmd>
                                  </p:childTnLst>
                                </p:cTn>
                              </p:par>
                              <p:par>
                                <p:cTn id="75" presetID="1" presetClass="entr" presetSubtype="0" fill="hold" nodeType="withEffect">
                                  <p:stCondLst>
                                    <p:cond delay="0"/>
                                  </p:stCondLst>
                                  <p:childTnLst>
                                    <p:set>
                                      <p:cBhvr>
                                        <p:cTn id="76" dur="1" fill="hold">
                                          <p:stCondLst>
                                            <p:cond delay="9"/>
                                          </p:stCondLst>
                                        </p:cTn>
                                        <p:tgtEl>
                                          <p:spTgt spid="12"/>
                                        </p:tgtEl>
                                        <p:attrNameLst>
                                          <p:attrName>style.visibility</p:attrName>
                                        </p:attrNameLst>
                                      </p:cBhvr>
                                      <p:to>
                                        <p:strVal val="visible"/>
                                      </p:to>
                                    </p:set>
                                  </p:childTnLst>
                                </p:cTn>
                              </p:par>
                              <p:par>
                                <p:cTn id="77" presetID="26" presetClass="emph" presetSubtype="0" repeatCount="2000" fill="hold" grpId="1" nodeType="withEffect">
                                  <p:stCondLst>
                                    <p:cond delay="0"/>
                                  </p:stCondLst>
                                  <p:childTnLst>
                                    <p:animEffect transition="out" filter="fade">
                                      <p:cBhvr>
                                        <p:cTn id="78" dur="500" tmFilter="0, 0; .2, .5; .8, .5; 1, 0"/>
                                        <p:tgtEl>
                                          <p:spTgt spid="8"/>
                                        </p:tgtEl>
                                      </p:cBhvr>
                                    </p:animEffect>
                                    <p:animScale>
                                      <p:cBhvr>
                                        <p:cTn id="79" dur="250" autoRev="1" fill="hold"/>
                                        <p:tgtEl>
                                          <p:spTgt spid="8"/>
                                        </p:tgtEl>
                                      </p:cBhvr>
                                      <p:by x="105000" y="105000"/>
                                    </p:animScale>
                                  </p:childTnLst>
                                </p:cTn>
                              </p:par>
                            </p:childTnLst>
                          </p:cTn>
                        </p:par>
                      </p:childTnLst>
                    </p:cTn>
                  </p:par>
                </p:childTnLst>
              </p:cTn>
              <p:nextCondLst>
                <p:cond evt="onClick" delay="0">
                  <p:tgtEl>
                    <p:spTgt spid="8"/>
                  </p:tgtEl>
                </p:cond>
              </p:nextCondLst>
            </p:seq>
          </p:childTnLst>
        </p:cTn>
      </p:par>
    </p:tnLst>
    <p:bldLst>
      <p:bldP spid="2" grpId="0" animBg="1"/>
      <p:bldP spid="5" grpId="0" animBg="1"/>
      <p:bldP spid="5" grpId="1" animBg="1"/>
      <p:bldP spid="6" grpId="0" animBg="1"/>
      <p:bldP spid="6" grpId="1" animBg="1"/>
      <p:bldP spid="7" grpId="0" animBg="1"/>
      <p:bldP spid="7" grpId="1" animBg="1"/>
      <p:bldP spid="8" grpId="0" animBg="1"/>
      <p:bldP spid="8"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posing for a photo in front of a building&#10;&#10;Description automatically generated">
            <a:extLst>
              <a:ext uri="{FF2B5EF4-FFF2-40B4-BE49-F238E27FC236}">
                <a16:creationId xmlns:a16="http://schemas.microsoft.com/office/drawing/2014/main" id="{2A959210-090E-4D6E-B0D3-F873309CD3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992148"/>
            <a:ext cx="7010400" cy="4151352"/>
          </a:xfrm>
          <a:prstGeom prst="rect">
            <a:avLst/>
          </a:prstGeom>
        </p:spPr>
      </p:pic>
      <p:pic>
        <p:nvPicPr>
          <p:cNvPr id="5" name="Picture 4" descr="Logo, company name&#10;&#10;Description automatically generated">
            <a:extLst>
              <a:ext uri="{FF2B5EF4-FFF2-40B4-BE49-F238E27FC236}">
                <a16:creationId xmlns:a16="http://schemas.microsoft.com/office/drawing/2014/main" id="{658302C9-94E2-455B-9F55-C69A2E5D18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
        <p:nvSpPr>
          <p:cNvPr id="3" name="TextBox 2">
            <a:extLst>
              <a:ext uri="{FF2B5EF4-FFF2-40B4-BE49-F238E27FC236}">
                <a16:creationId xmlns:a16="http://schemas.microsoft.com/office/drawing/2014/main" id="{D3D10A2F-8E9E-4632-82F7-5C6BA914DCE6}"/>
              </a:ext>
            </a:extLst>
          </p:cNvPr>
          <p:cNvSpPr txBox="1"/>
          <p:nvPr/>
        </p:nvSpPr>
        <p:spPr>
          <a:xfrm>
            <a:off x="914400" y="237117"/>
            <a:ext cx="7772400" cy="553998"/>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3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Trân</a:t>
            </a:r>
            <a:r>
              <a:rPr lang="en-US"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n-US" sz="3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trọng</a:t>
            </a:r>
            <a:r>
              <a:rPr lang="en-US"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n-US" sz="3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cảm</a:t>
            </a:r>
            <a:r>
              <a:rPr lang="en-US"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vi-VN"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ơ</a:t>
            </a:r>
            <a:r>
              <a:rPr lang="en-US"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 </a:t>
            </a:r>
            <a:r>
              <a:rPr lang="en-US" sz="3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quý</a:t>
            </a:r>
            <a:r>
              <a:rPr lang="en-US"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n-US" sz="3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thầy</a:t>
            </a:r>
            <a:r>
              <a:rPr lang="en-US"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n-US" sz="3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cô</a:t>
            </a:r>
            <a:r>
              <a:rPr lang="en-US"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n-US" sz="3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và</a:t>
            </a:r>
            <a:r>
              <a:rPr lang="en-US"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n-US" sz="3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các</a:t>
            </a:r>
            <a:r>
              <a:rPr lang="en-US"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n-US" sz="3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em</a:t>
            </a:r>
            <a:r>
              <a:rPr lang="en-US"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en-US" sz="3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lớp</a:t>
            </a:r>
            <a:r>
              <a:rPr lang="en-US" sz="3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7A2</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654136-C599-214E-A54B-7FDB0BE2E203}"/>
              </a:ext>
            </a:extLst>
          </p:cNvPr>
          <p:cNvSpPr/>
          <p:nvPr/>
        </p:nvSpPr>
        <p:spPr>
          <a:xfrm>
            <a:off x="27039" y="209550"/>
            <a:ext cx="76201"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3" name="Rectangle 2">
            <a:extLst>
              <a:ext uri="{FF2B5EF4-FFF2-40B4-BE49-F238E27FC236}">
                <a16:creationId xmlns:a16="http://schemas.microsoft.com/office/drawing/2014/main" id="{903B239B-23E9-E74C-A70D-72EF2A590D10}"/>
              </a:ext>
            </a:extLst>
          </p:cNvPr>
          <p:cNvSpPr/>
          <p:nvPr/>
        </p:nvSpPr>
        <p:spPr>
          <a:xfrm>
            <a:off x="152400" y="209550"/>
            <a:ext cx="76200" cy="45720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4" name="Rectangle 3">
            <a:extLst>
              <a:ext uri="{FF2B5EF4-FFF2-40B4-BE49-F238E27FC236}">
                <a16:creationId xmlns:a16="http://schemas.microsoft.com/office/drawing/2014/main" id="{C9157294-DD20-B64B-B4B9-F5D319251923}"/>
              </a:ext>
            </a:extLst>
          </p:cNvPr>
          <p:cNvSpPr/>
          <p:nvPr/>
        </p:nvSpPr>
        <p:spPr>
          <a:xfrm>
            <a:off x="1022230" y="285516"/>
            <a:ext cx="29718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ĐỐ VUI</a:t>
            </a:r>
          </a:p>
        </p:txBody>
      </p:sp>
      <p:sp>
        <p:nvSpPr>
          <p:cNvPr id="5" name="Rectangle 4">
            <a:extLst>
              <a:ext uri="{FF2B5EF4-FFF2-40B4-BE49-F238E27FC236}">
                <a16:creationId xmlns:a16="http://schemas.microsoft.com/office/drawing/2014/main" id="{17ED2C51-CA17-FB49-8E83-4DEA010CE031}"/>
              </a:ext>
            </a:extLst>
          </p:cNvPr>
          <p:cNvSpPr/>
          <p:nvPr/>
        </p:nvSpPr>
        <p:spPr>
          <a:xfrm>
            <a:off x="4876800" y="1200150"/>
            <a:ext cx="3414252" cy="1981200"/>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1">
                    <a:lumMod val="50000"/>
                  </a:schemeClr>
                </a:solidFill>
              </a:rPr>
              <a:t>Một thành phố biển</a:t>
            </a:r>
            <a:br>
              <a:rPr lang="en-US" sz="2400">
                <a:solidFill>
                  <a:schemeClr val="accent1">
                    <a:lumMod val="50000"/>
                  </a:schemeClr>
                </a:solidFill>
              </a:rPr>
            </a:br>
            <a:r>
              <a:rPr lang="en-US" sz="2400">
                <a:solidFill>
                  <a:schemeClr val="accent1">
                    <a:lumMod val="50000"/>
                  </a:schemeClr>
                </a:solidFill>
              </a:rPr>
              <a:t>Tên gọi có răng</a:t>
            </a:r>
            <a:br>
              <a:rPr lang="en-US" sz="2400">
                <a:solidFill>
                  <a:schemeClr val="accent1">
                    <a:lumMod val="50000"/>
                  </a:schemeClr>
                </a:solidFill>
              </a:rPr>
            </a:br>
            <a:r>
              <a:rPr lang="en-US" sz="2400">
                <a:solidFill>
                  <a:schemeClr val="accent1">
                    <a:lumMod val="50000"/>
                  </a:schemeClr>
                </a:solidFill>
              </a:rPr>
              <a:t>Đố hữu, đố bằng</a:t>
            </a:r>
            <a:br>
              <a:rPr lang="en-US" sz="2400">
                <a:solidFill>
                  <a:schemeClr val="accent1">
                    <a:lumMod val="50000"/>
                  </a:schemeClr>
                </a:solidFill>
              </a:rPr>
            </a:br>
            <a:r>
              <a:rPr lang="en-US" sz="2400">
                <a:solidFill>
                  <a:schemeClr val="accent1">
                    <a:lumMod val="50000"/>
                  </a:schemeClr>
                </a:solidFill>
              </a:rPr>
              <a:t>Biết chăng đáp nhanh</a:t>
            </a:r>
            <a:endParaRPr lang="en-VN" sz="2400">
              <a:solidFill>
                <a:schemeClr val="accent1">
                  <a:lumMod val="50000"/>
                </a:schemeClr>
              </a:solidFill>
            </a:endParaRPr>
          </a:p>
        </p:txBody>
      </p:sp>
      <p:pic>
        <p:nvPicPr>
          <p:cNvPr id="7" name="Picture 6" descr="A beach with a city in the background&#10;&#10;Description automatically generated with low confidence">
            <a:extLst>
              <a:ext uri="{FF2B5EF4-FFF2-40B4-BE49-F238E27FC236}">
                <a16:creationId xmlns:a16="http://schemas.microsoft.com/office/drawing/2014/main" id="{10E9242D-B8DC-CD4F-BD10-4A95142A87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200150"/>
            <a:ext cx="3766161" cy="2571750"/>
          </a:xfrm>
          <a:prstGeom prst="rect">
            <a:avLst/>
          </a:prstGeom>
        </p:spPr>
      </p:pic>
      <p:sp>
        <p:nvSpPr>
          <p:cNvPr id="8" name="Rectangle 7">
            <a:extLst>
              <a:ext uri="{FF2B5EF4-FFF2-40B4-BE49-F238E27FC236}">
                <a16:creationId xmlns:a16="http://schemas.microsoft.com/office/drawing/2014/main" id="{37D9DD16-D625-DF46-BBD1-90E897425535}"/>
              </a:ext>
            </a:extLst>
          </p:cNvPr>
          <p:cNvSpPr/>
          <p:nvPr/>
        </p:nvSpPr>
        <p:spPr>
          <a:xfrm>
            <a:off x="5098026" y="3314700"/>
            <a:ext cx="29718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NHA TRANG</a:t>
            </a:r>
          </a:p>
        </p:txBody>
      </p:sp>
      <p:pic>
        <p:nvPicPr>
          <p:cNvPr id="9" name="Picture 8" descr="Logo, company name&#10;&#10;Description automatically generated">
            <a:extLst>
              <a:ext uri="{FF2B5EF4-FFF2-40B4-BE49-F238E27FC236}">
                <a16:creationId xmlns:a16="http://schemas.microsoft.com/office/drawing/2014/main" id="{A233B470-6FAB-4B7F-97D1-02CA3D5440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3482235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654136-C599-214E-A54B-7FDB0BE2E203}"/>
              </a:ext>
            </a:extLst>
          </p:cNvPr>
          <p:cNvSpPr/>
          <p:nvPr/>
        </p:nvSpPr>
        <p:spPr>
          <a:xfrm>
            <a:off x="27039" y="209550"/>
            <a:ext cx="76201"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3" name="Rectangle 2">
            <a:extLst>
              <a:ext uri="{FF2B5EF4-FFF2-40B4-BE49-F238E27FC236}">
                <a16:creationId xmlns:a16="http://schemas.microsoft.com/office/drawing/2014/main" id="{903B239B-23E9-E74C-A70D-72EF2A590D10}"/>
              </a:ext>
            </a:extLst>
          </p:cNvPr>
          <p:cNvSpPr/>
          <p:nvPr/>
        </p:nvSpPr>
        <p:spPr>
          <a:xfrm>
            <a:off x="152400" y="209550"/>
            <a:ext cx="76200" cy="45720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4" name="Rectangle 3">
            <a:extLst>
              <a:ext uri="{FF2B5EF4-FFF2-40B4-BE49-F238E27FC236}">
                <a16:creationId xmlns:a16="http://schemas.microsoft.com/office/drawing/2014/main" id="{C9157294-DD20-B64B-B4B9-F5D319251923}"/>
              </a:ext>
            </a:extLst>
          </p:cNvPr>
          <p:cNvSpPr/>
          <p:nvPr/>
        </p:nvSpPr>
        <p:spPr>
          <a:xfrm>
            <a:off x="1143000" y="285516"/>
            <a:ext cx="29718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ĐỐ VUI</a:t>
            </a:r>
          </a:p>
        </p:txBody>
      </p:sp>
      <p:sp>
        <p:nvSpPr>
          <p:cNvPr id="5" name="Rectangle 4">
            <a:extLst>
              <a:ext uri="{FF2B5EF4-FFF2-40B4-BE49-F238E27FC236}">
                <a16:creationId xmlns:a16="http://schemas.microsoft.com/office/drawing/2014/main" id="{17ED2C51-CA17-FB49-8E83-4DEA010CE031}"/>
              </a:ext>
            </a:extLst>
          </p:cNvPr>
          <p:cNvSpPr/>
          <p:nvPr/>
        </p:nvSpPr>
        <p:spPr>
          <a:xfrm>
            <a:off x="4608871" y="1210597"/>
            <a:ext cx="3657600" cy="1981200"/>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a:solidFill>
                  <a:schemeClr val="accent1">
                    <a:lumMod val="50000"/>
                  </a:schemeClr>
                </a:solidFill>
              </a:rPr>
              <a:t>Tên nghe nửa ruộng nửa rừng</a:t>
            </a:r>
            <a:br>
              <a:rPr lang="en-US" sz="2200">
                <a:solidFill>
                  <a:schemeClr val="accent1">
                    <a:lumMod val="50000"/>
                  </a:schemeClr>
                </a:solidFill>
              </a:rPr>
            </a:br>
            <a:r>
              <a:rPr lang="en-US" sz="2200">
                <a:solidFill>
                  <a:schemeClr val="accent1">
                    <a:lumMod val="50000"/>
                  </a:schemeClr>
                </a:solidFill>
              </a:rPr>
              <a:t>Đố ai ai trải ai từng đáp đi</a:t>
            </a:r>
            <a:endParaRPr lang="en-VN" sz="2200">
              <a:solidFill>
                <a:schemeClr val="accent1">
                  <a:lumMod val="50000"/>
                </a:schemeClr>
              </a:solidFill>
            </a:endParaRPr>
          </a:p>
        </p:txBody>
      </p:sp>
      <p:sp>
        <p:nvSpPr>
          <p:cNvPr id="8" name="Rectangle 7">
            <a:extLst>
              <a:ext uri="{FF2B5EF4-FFF2-40B4-BE49-F238E27FC236}">
                <a16:creationId xmlns:a16="http://schemas.microsoft.com/office/drawing/2014/main" id="{37D9DD16-D625-DF46-BBD1-90E897425535}"/>
              </a:ext>
            </a:extLst>
          </p:cNvPr>
          <p:cNvSpPr/>
          <p:nvPr/>
        </p:nvSpPr>
        <p:spPr>
          <a:xfrm>
            <a:off x="5098026" y="3314700"/>
            <a:ext cx="29718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LÂM ĐỒNG</a:t>
            </a:r>
          </a:p>
        </p:txBody>
      </p:sp>
      <p:pic>
        <p:nvPicPr>
          <p:cNvPr id="9" name="Picture 8" descr="A picture containing nature, outdoor, water, mountain&#10;&#10;Description automatically generated">
            <a:extLst>
              <a:ext uri="{FF2B5EF4-FFF2-40B4-BE49-F238E27FC236}">
                <a16:creationId xmlns:a16="http://schemas.microsoft.com/office/drawing/2014/main" id="{07E56537-3028-A446-854A-89429D7FF8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058197"/>
            <a:ext cx="4156364" cy="2286000"/>
          </a:xfrm>
          <a:prstGeom prst="rect">
            <a:avLst/>
          </a:prstGeom>
        </p:spPr>
      </p:pic>
      <p:pic>
        <p:nvPicPr>
          <p:cNvPr id="10" name="Picture 9" descr="Logo, company name&#10;&#10;Description automatically generated">
            <a:extLst>
              <a:ext uri="{FF2B5EF4-FFF2-40B4-BE49-F238E27FC236}">
                <a16:creationId xmlns:a16="http://schemas.microsoft.com/office/drawing/2014/main" id="{5FD1E2C9-ED56-409E-813A-F58454DF73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3610798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654136-C599-214E-A54B-7FDB0BE2E203}"/>
              </a:ext>
            </a:extLst>
          </p:cNvPr>
          <p:cNvSpPr/>
          <p:nvPr/>
        </p:nvSpPr>
        <p:spPr>
          <a:xfrm>
            <a:off x="27039" y="209550"/>
            <a:ext cx="76201"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3" name="Rectangle 2">
            <a:extLst>
              <a:ext uri="{FF2B5EF4-FFF2-40B4-BE49-F238E27FC236}">
                <a16:creationId xmlns:a16="http://schemas.microsoft.com/office/drawing/2014/main" id="{903B239B-23E9-E74C-A70D-72EF2A590D10}"/>
              </a:ext>
            </a:extLst>
          </p:cNvPr>
          <p:cNvSpPr/>
          <p:nvPr/>
        </p:nvSpPr>
        <p:spPr>
          <a:xfrm>
            <a:off x="152400" y="209550"/>
            <a:ext cx="76200" cy="45720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4" name="Rectangle 3">
            <a:extLst>
              <a:ext uri="{FF2B5EF4-FFF2-40B4-BE49-F238E27FC236}">
                <a16:creationId xmlns:a16="http://schemas.microsoft.com/office/drawing/2014/main" id="{C9157294-DD20-B64B-B4B9-F5D319251923}"/>
              </a:ext>
            </a:extLst>
          </p:cNvPr>
          <p:cNvSpPr/>
          <p:nvPr/>
        </p:nvSpPr>
        <p:spPr>
          <a:xfrm>
            <a:off x="1219200" y="209550"/>
            <a:ext cx="29718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ĐỐ VUI</a:t>
            </a:r>
          </a:p>
        </p:txBody>
      </p:sp>
      <p:sp>
        <p:nvSpPr>
          <p:cNvPr id="5" name="Rectangle 4">
            <a:extLst>
              <a:ext uri="{FF2B5EF4-FFF2-40B4-BE49-F238E27FC236}">
                <a16:creationId xmlns:a16="http://schemas.microsoft.com/office/drawing/2014/main" id="{17ED2C51-CA17-FB49-8E83-4DEA010CE031}"/>
              </a:ext>
            </a:extLst>
          </p:cNvPr>
          <p:cNvSpPr/>
          <p:nvPr/>
        </p:nvSpPr>
        <p:spPr>
          <a:xfrm>
            <a:off x="176981" y="1047750"/>
            <a:ext cx="4239986" cy="1905000"/>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chemeClr val="accent1">
                    <a:lumMod val="50000"/>
                  </a:schemeClr>
                </a:solidFill>
              </a:rPr>
              <a:t>Sông nào cọc nhọn dăng hàng,</a:t>
            </a:r>
            <a:br>
              <a:rPr lang="vi-VN" sz="2400">
                <a:solidFill>
                  <a:schemeClr val="accent1">
                    <a:lumMod val="50000"/>
                  </a:schemeClr>
                </a:solidFill>
              </a:rPr>
            </a:br>
            <a:r>
              <a:rPr lang="vi-VN">
                <a:solidFill>
                  <a:schemeClr val="accent1">
                    <a:lumMod val="50000"/>
                  </a:schemeClr>
                </a:solidFill>
              </a:rPr>
              <a:t>Hai phen đuổi bọn tham tàn Bắc phương.</a:t>
            </a:r>
            <a:br>
              <a:rPr lang="vi-VN" sz="2400">
                <a:solidFill>
                  <a:schemeClr val="accent1">
                    <a:lumMod val="50000"/>
                  </a:schemeClr>
                </a:solidFill>
              </a:rPr>
            </a:br>
            <a:r>
              <a:rPr lang="vi-VN">
                <a:solidFill>
                  <a:schemeClr val="accent1">
                    <a:lumMod val="50000"/>
                  </a:schemeClr>
                </a:solidFill>
              </a:rPr>
              <a:t>Ngô Quyền rồi Hưng Đạo Vương,</a:t>
            </a:r>
            <a:br>
              <a:rPr lang="vi-VN" sz="2400">
                <a:solidFill>
                  <a:schemeClr val="accent1">
                    <a:lumMod val="50000"/>
                  </a:schemeClr>
                </a:solidFill>
              </a:rPr>
            </a:br>
            <a:r>
              <a:rPr lang="vi-VN">
                <a:solidFill>
                  <a:schemeClr val="accent1">
                    <a:lumMod val="50000"/>
                  </a:schemeClr>
                </a:solidFill>
              </a:rPr>
              <a:t>Quân Tàu hết dám coi thường dân Nam?</a:t>
            </a:r>
            <a:endParaRPr lang="en-VN" sz="2400">
              <a:solidFill>
                <a:schemeClr val="accent1">
                  <a:lumMod val="50000"/>
                </a:schemeClr>
              </a:solidFill>
            </a:endParaRPr>
          </a:p>
        </p:txBody>
      </p:sp>
      <p:pic>
        <p:nvPicPr>
          <p:cNvPr id="7" name="Picture 6" descr="A picture containing water, sky, boat, outdoor&#10;&#10;Description automatically generated">
            <a:extLst>
              <a:ext uri="{FF2B5EF4-FFF2-40B4-BE49-F238E27FC236}">
                <a16:creationId xmlns:a16="http://schemas.microsoft.com/office/drawing/2014/main" id="{391CA368-C4C3-B447-ABCA-847574D5A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1114" y="819150"/>
            <a:ext cx="4392386" cy="2767203"/>
          </a:xfrm>
          <a:prstGeom prst="rect">
            <a:avLst/>
          </a:prstGeom>
        </p:spPr>
      </p:pic>
      <p:sp>
        <p:nvSpPr>
          <p:cNvPr id="8" name="Rectangle 7">
            <a:extLst>
              <a:ext uri="{FF2B5EF4-FFF2-40B4-BE49-F238E27FC236}">
                <a16:creationId xmlns:a16="http://schemas.microsoft.com/office/drawing/2014/main" id="{5E0420FC-E62E-7A44-9B04-CFE9BA8AD144}"/>
              </a:ext>
            </a:extLst>
          </p:cNvPr>
          <p:cNvSpPr/>
          <p:nvPr/>
        </p:nvSpPr>
        <p:spPr>
          <a:xfrm>
            <a:off x="685800" y="3134684"/>
            <a:ext cx="29718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SÔNG BẠCH ĐẰNG</a:t>
            </a:r>
          </a:p>
        </p:txBody>
      </p:sp>
      <p:pic>
        <p:nvPicPr>
          <p:cNvPr id="9" name="Picture 8" descr="Logo, company name&#10;&#10;Description automatically generated">
            <a:extLst>
              <a:ext uri="{FF2B5EF4-FFF2-40B4-BE49-F238E27FC236}">
                <a16:creationId xmlns:a16="http://schemas.microsoft.com/office/drawing/2014/main" id="{F683CD91-5028-462A-972E-A029DE0BE9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3023727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654136-C599-214E-A54B-7FDB0BE2E203}"/>
              </a:ext>
            </a:extLst>
          </p:cNvPr>
          <p:cNvSpPr/>
          <p:nvPr/>
        </p:nvSpPr>
        <p:spPr>
          <a:xfrm>
            <a:off x="27039" y="209550"/>
            <a:ext cx="76201"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3" name="Rectangle 2">
            <a:extLst>
              <a:ext uri="{FF2B5EF4-FFF2-40B4-BE49-F238E27FC236}">
                <a16:creationId xmlns:a16="http://schemas.microsoft.com/office/drawing/2014/main" id="{903B239B-23E9-E74C-A70D-72EF2A590D10}"/>
              </a:ext>
            </a:extLst>
          </p:cNvPr>
          <p:cNvSpPr/>
          <p:nvPr/>
        </p:nvSpPr>
        <p:spPr>
          <a:xfrm>
            <a:off x="152400" y="209550"/>
            <a:ext cx="76200" cy="45720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4" name="Rectangle 3">
            <a:extLst>
              <a:ext uri="{FF2B5EF4-FFF2-40B4-BE49-F238E27FC236}">
                <a16:creationId xmlns:a16="http://schemas.microsoft.com/office/drawing/2014/main" id="{C9157294-DD20-B64B-B4B9-F5D319251923}"/>
              </a:ext>
            </a:extLst>
          </p:cNvPr>
          <p:cNvSpPr/>
          <p:nvPr/>
        </p:nvSpPr>
        <p:spPr>
          <a:xfrm>
            <a:off x="1295400" y="194813"/>
            <a:ext cx="29718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ĐỐ VUI</a:t>
            </a:r>
          </a:p>
        </p:txBody>
      </p:sp>
      <p:sp>
        <p:nvSpPr>
          <p:cNvPr id="5" name="Rectangle 4">
            <a:extLst>
              <a:ext uri="{FF2B5EF4-FFF2-40B4-BE49-F238E27FC236}">
                <a16:creationId xmlns:a16="http://schemas.microsoft.com/office/drawing/2014/main" id="{17ED2C51-CA17-FB49-8E83-4DEA010CE031}"/>
              </a:ext>
            </a:extLst>
          </p:cNvPr>
          <p:cNvSpPr/>
          <p:nvPr/>
        </p:nvSpPr>
        <p:spPr>
          <a:xfrm>
            <a:off x="176981" y="1047750"/>
            <a:ext cx="4239986" cy="1905000"/>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chemeClr val="accent1">
                    <a:lumMod val="50000"/>
                  </a:schemeClr>
                </a:solidFill>
              </a:rPr>
              <a:t>Sông nào chảy xuống Nam phần,</a:t>
            </a:r>
            <a:br>
              <a:rPr lang="vi-VN">
                <a:solidFill>
                  <a:schemeClr val="accent1">
                    <a:lumMod val="50000"/>
                  </a:schemeClr>
                </a:solidFill>
              </a:rPr>
            </a:br>
            <a:r>
              <a:rPr lang="vi-VN">
                <a:solidFill>
                  <a:schemeClr val="accent1">
                    <a:lumMod val="50000"/>
                  </a:schemeClr>
                </a:solidFill>
              </a:rPr>
              <a:t>Đổ ra chín nhánh cửa sông như rồng.</a:t>
            </a:r>
            <a:br>
              <a:rPr lang="vi-VN">
                <a:solidFill>
                  <a:schemeClr val="accent1">
                    <a:lumMod val="50000"/>
                  </a:schemeClr>
                </a:solidFill>
              </a:rPr>
            </a:br>
            <a:r>
              <a:rPr lang="vi-VN">
                <a:solidFill>
                  <a:schemeClr val="accent1">
                    <a:lumMod val="50000"/>
                  </a:schemeClr>
                </a:solidFill>
              </a:rPr>
              <a:t>Phun nước vào đến biển Đông,</a:t>
            </a:r>
            <a:br>
              <a:rPr lang="vi-VN">
                <a:solidFill>
                  <a:schemeClr val="accent1">
                    <a:lumMod val="50000"/>
                  </a:schemeClr>
                </a:solidFill>
              </a:rPr>
            </a:br>
            <a:r>
              <a:rPr lang="vi-VN">
                <a:solidFill>
                  <a:schemeClr val="accent1">
                    <a:lumMod val="50000"/>
                  </a:schemeClr>
                </a:solidFill>
              </a:rPr>
              <a:t>Phù sa bồi đắp cho đồng lúa xanh?</a:t>
            </a:r>
            <a:endParaRPr lang="en-VN" sz="2400">
              <a:solidFill>
                <a:schemeClr val="accent1">
                  <a:lumMod val="50000"/>
                </a:schemeClr>
              </a:solidFill>
            </a:endParaRPr>
          </a:p>
        </p:txBody>
      </p:sp>
      <p:sp>
        <p:nvSpPr>
          <p:cNvPr id="8" name="Rectangle 7">
            <a:extLst>
              <a:ext uri="{FF2B5EF4-FFF2-40B4-BE49-F238E27FC236}">
                <a16:creationId xmlns:a16="http://schemas.microsoft.com/office/drawing/2014/main" id="{5E0420FC-E62E-7A44-9B04-CFE9BA8AD144}"/>
              </a:ext>
            </a:extLst>
          </p:cNvPr>
          <p:cNvSpPr/>
          <p:nvPr/>
        </p:nvSpPr>
        <p:spPr>
          <a:xfrm>
            <a:off x="685800" y="3134684"/>
            <a:ext cx="29718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SÔNG CỬU LONG</a:t>
            </a:r>
          </a:p>
        </p:txBody>
      </p:sp>
      <p:pic>
        <p:nvPicPr>
          <p:cNvPr id="7" name="Picture 6" descr="A picture containing sky, outdoor, water, nature&#10;&#10;Description automatically generated">
            <a:extLst>
              <a:ext uri="{FF2B5EF4-FFF2-40B4-BE49-F238E27FC236}">
                <a16:creationId xmlns:a16="http://schemas.microsoft.com/office/drawing/2014/main" id="{2474CD75-CCF7-E84C-9A05-F839929910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7711" y="895350"/>
            <a:ext cx="4120846" cy="2637341"/>
          </a:xfrm>
          <a:prstGeom prst="rect">
            <a:avLst/>
          </a:prstGeom>
        </p:spPr>
      </p:pic>
      <p:pic>
        <p:nvPicPr>
          <p:cNvPr id="9" name="Picture 8" descr="Logo, company name&#10;&#10;Description automatically generated">
            <a:extLst>
              <a:ext uri="{FF2B5EF4-FFF2-40B4-BE49-F238E27FC236}">
                <a16:creationId xmlns:a16="http://schemas.microsoft.com/office/drawing/2014/main" id="{2446C009-C8E7-40E6-92D1-DE9B5E941B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3720862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654136-C599-214E-A54B-7FDB0BE2E203}"/>
              </a:ext>
            </a:extLst>
          </p:cNvPr>
          <p:cNvSpPr/>
          <p:nvPr/>
        </p:nvSpPr>
        <p:spPr>
          <a:xfrm>
            <a:off x="27039" y="209550"/>
            <a:ext cx="76201"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3" name="Rectangle 2">
            <a:extLst>
              <a:ext uri="{FF2B5EF4-FFF2-40B4-BE49-F238E27FC236}">
                <a16:creationId xmlns:a16="http://schemas.microsoft.com/office/drawing/2014/main" id="{903B239B-23E9-E74C-A70D-72EF2A590D10}"/>
              </a:ext>
            </a:extLst>
          </p:cNvPr>
          <p:cNvSpPr/>
          <p:nvPr/>
        </p:nvSpPr>
        <p:spPr>
          <a:xfrm>
            <a:off x="152400" y="209550"/>
            <a:ext cx="76200" cy="45720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solidFill>
                <a:schemeClr val="accent1">
                  <a:lumMod val="50000"/>
                </a:schemeClr>
              </a:solidFill>
            </a:endParaRPr>
          </a:p>
        </p:txBody>
      </p:sp>
      <p:sp>
        <p:nvSpPr>
          <p:cNvPr id="4" name="Rectangle 3">
            <a:extLst>
              <a:ext uri="{FF2B5EF4-FFF2-40B4-BE49-F238E27FC236}">
                <a16:creationId xmlns:a16="http://schemas.microsoft.com/office/drawing/2014/main" id="{C9157294-DD20-B64B-B4B9-F5D319251923}"/>
              </a:ext>
            </a:extLst>
          </p:cNvPr>
          <p:cNvSpPr/>
          <p:nvPr/>
        </p:nvSpPr>
        <p:spPr>
          <a:xfrm>
            <a:off x="1143000" y="209550"/>
            <a:ext cx="29718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ĐỐ VUI</a:t>
            </a:r>
          </a:p>
        </p:txBody>
      </p:sp>
      <p:sp>
        <p:nvSpPr>
          <p:cNvPr id="5" name="Rectangle 4">
            <a:extLst>
              <a:ext uri="{FF2B5EF4-FFF2-40B4-BE49-F238E27FC236}">
                <a16:creationId xmlns:a16="http://schemas.microsoft.com/office/drawing/2014/main" id="{17ED2C51-CA17-FB49-8E83-4DEA010CE031}"/>
              </a:ext>
            </a:extLst>
          </p:cNvPr>
          <p:cNvSpPr/>
          <p:nvPr/>
        </p:nvSpPr>
        <p:spPr>
          <a:xfrm>
            <a:off x="4572000" y="1047750"/>
            <a:ext cx="4239986" cy="1905000"/>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chemeClr val="accent1">
                    <a:lumMod val="50000"/>
                  </a:schemeClr>
                </a:solidFill>
              </a:rPr>
              <a:t>Đảo nào rộng lớn ngoài khơi,</a:t>
            </a:r>
          </a:p>
          <a:p>
            <a:pPr algn="ctr"/>
            <a:r>
              <a:rPr lang="vi-VN" sz="2400">
                <a:solidFill>
                  <a:schemeClr val="accent1">
                    <a:lumMod val="50000"/>
                  </a:schemeClr>
                </a:solidFill>
              </a:rPr>
              <a:t>Từ lâu nổi tiếng là nơi giam tù ?</a:t>
            </a:r>
          </a:p>
        </p:txBody>
      </p:sp>
      <p:sp>
        <p:nvSpPr>
          <p:cNvPr id="8" name="Rectangle 7">
            <a:extLst>
              <a:ext uri="{FF2B5EF4-FFF2-40B4-BE49-F238E27FC236}">
                <a16:creationId xmlns:a16="http://schemas.microsoft.com/office/drawing/2014/main" id="{5E0420FC-E62E-7A44-9B04-CFE9BA8AD144}"/>
              </a:ext>
            </a:extLst>
          </p:cNvPr>
          <p:cNvSpPr/>
          <p:nvPr/>
        </p:nvSpPr>
        <p:spPr>
          <a:xfrm>
            <a:off x="5410200" y="3105150"/>
            <a:ext cx="29718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a:solidFill>
                  <a:schemeClr val="accent1">
                    <a:lumMod val="50000"/>
                  </a:schemeClr>
                </a:solidFill>
              </a:rPr>
              <a:t>CÔN ĐẢO</a:t>
            </a:r>
          </a:p>
        </p:txBody>
      </p:sp>
      <p:pic>
        <p:nvPicPr>
          <p:cNvPr id="7" name="Picture 6" descr="An island in the ocean&#10;&#10;Description automatically generated with medium confidence">
            <a:extLst>
              <a:ext uri="{FF2B5EF4-FFF2-40B4-BE49-F238E27FC236}">
                <a16:creationId xmlns:a16="http://schemas.microsoft.com/office/drawing/2014/main" id="{581107BB-79FB-BF48-A8B1-67BB4AA0D2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047750"/>
            <a:ext cx="4231117" cy="2364921"/>
          </a:xfrm>
          <a:prstGeom prst="rect">
            <a:avLst/>
          </a:prstGeom>
        </p:spPr>
      </p:pic>
      <p:pic>
        <p:nvPicPr>
          <p:cNvPr id="9" name="Picture 8" descr="Logo, company name&#10;&#10;Description automatically generated">
            <a:extLst>
              <a:ext uri="{FF2B5EF4-FFF2-40B4-BE49-F238E27FC236}">
                <a16:creationId xmlns:a16="http://schemas.microsoft.com/office/drawing/2014/main" id="{7AAE1A74-A718-4E2B-98AB-9ACB0BB86C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extLst>
      <p:ext uri="{BB962C8B-B14F-4D97-AF65-F5344CB8AC3E}">
        <p14:creationId xmlns:p14="http://schemas.microsoft.com/office/powerpoint/2010/main" val="17963480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5715000" y="1274858"/>
            <a:ext cx="2518959" cy="1328586"/>
            <a:chOff x="2774305" y="3588545"/>
            <a:chExt cx="2518959" cy="1328586"/>
          </a:xfrm>
        </p:grpSpPr>
        <p:grpSp>
          <p:nvGrpSpPr>
            <p:cNvPr id="30" name="组合 29"/>
            <p:cNvGrpSpPr/>
            <p:nvPr/>
          </p:nvGrpSpPr>
          <p:grpSpPr>
            <a:xfrm>
              <a:off x="3717358" y="3588545"/>
              <a:ext cx="615588" cy="615588"/>
              <a:chOff x="4280495" y="3518821"/>
              <a:chExt cx="615588" cy="615588"/>
            </a:xfrm>
          </p:grpSpPr>
          <p:sp>
            <p:nvSpPr>
              <p:cNvPr id="32" name="椭圆 31"/>
              <p:cNvSpPr/>
              <p:nvPr/>
            </p:nvSpPr>
            <p:spPr>
              <a:xfrm>
                <a:off x="4280495" y="3518821"/>
                <a:ext cx="615588" cy="6155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Elsie" panose="02000000000000000000" charset="0"/>
                </a:endParaRPr>
              </a:p>
            </p:txBody>
          </p:sp>
          <p:sp>
            <p:nvSpPr>
              <p:cNvPr id="33" name="文本框 32"/>
              <p:cNvSpPr txBox="1"/>
              <p:nvPr/>
            </p:nvSpPr>
            <p:spPr>
              <a:xfrm>
                <a:off x="4340464" y="3589597"/>
                <a:ext cx="495649" cy="461665"/>
              </a:xfrm>
              <a:prstGeom prst="rect">
                <a:avLst/>
              </a:prstGeom>
              <a:noFill/>
            </p:spPr>
            <p:txBody>
              <a:bodyPr wrap="none" rtlCol="0">
                <a:spAutoFit/>
              </a:bodyPr>
              <a:lstStyle/>
              <a:p>
                <a:pPr algn="ctr"/>
                <a:r>
                  <a:rPr lang="en-US" altLang="zh-CN" sz="2400" dirty="0">
                    <a:solidFill>
                      <a:schemeClr val="bg1"/>
                    </a:solidFill>
                    <a:latin typeface="Elsie" panose="02000000000000000000" charset="0"/>
                    <a:ea typeface="Elsie" panose="02000000000000000000" charset="0"/>
                    <a:cs typeface="Elsie" panose="02000000000000000000" charset="0"/>
                  </a:rPr>
                  <a:t>02</a:t>
                </a:r>
                <a:endParaRPr lang="zh-CN" altLang="en-US" sz="2400" dirty="0">
                  <a:solidFill>
                    <a:schemeClr val="bg1"/>
                  </a:solidFill>
                  <a:latin typeface="Elsie" panose="02000000000000000000" charset="0"/>
                  <a:ea typeface="Elsie" panose="02000000000000000000" charset="0"/>
                  <a:cs typeface="Elsie" panose="02000000000000000000" charset="0"/>
                </a:endParaRPr>
              </a:p>
            </p:txBody>
          </p:sp>
        </p:grpSp>
        <p:sp>
          <p:nvSpPr>
            <p:cNvPr id="31" name="文本框 30"/>
            <p:cNvSpPr txBox="1"/>
            <p:nvPr/>
          </p:nvSpPr>
          <p:spPr>
            <a:xfrm>
              <a:off x="2774305" y="4332356"/>
              <a:ext cx="2518959" cy="584775"/>
            </a:xfrm>
            <a:prstGeom prst="rect">
              <a:avLst/>
            </a:prstGeom>
            <a:noFill/>
          </p:spPr>
          <p:txBody>
            <a:bodyPr wrap="none" rtlCol="0">
              <a:spAutoFit/>
            </a:bodyPr>
            <a:lstStyle/>
            <a:p>
              <a:pPr algn="ctr"/>
              <a:r>
                <a:rPr lang="vi-VN" altLang="zh-CN" sz="1600" dirty="0">
                  <a:solidFill>
                    <a:schemeClr val="accent1"/>
                  </a:solidFill>
                  <a:cs typeface="Elsie" panose="02000000000000000000" charset="0"/>
                </a:rPr>
                <a:t>BẢO TỒN</a:t>
              </a:r>
            </a:p>
            <a:p>
              <a:pPr algn="ctr"/>
              <a:r>
                <a:rPr lang="vi-VN" altLang="zh-CN" sz="1600" dirty="0">
                  <a:solidFill>
                    <a:schemeClr val="accent1"/>
                  </a:solidFill>
                  <a:cs typeface="Elsie" panose="02000000000000000000" charset="0"/>
                </a:rPr>
                <a:t>CẢNH QUANG THIÊN NHIÊN</a:t>
              </a:r>
              <a:endParaRPr lang="zh-CN" altLang="en-US" sz="1600" dirty="0">
                <a:solidFill>
                  <a:schemeClr val="accent1"/>
                </a:solidFill>
                <a:cs typeface="Elsie" panose="02000000000000000000" charset="0"/>
              </a:endParaRPr>
            </a:p>
          </p:txBody>
        </p:sp>
      </p:grpSp>
      <p:grpSp>
        <p:nvGrpSpPr>
          <p:cNvPr id="34" name="组合 33"/>
          <p:cNvGrpSpPr/>
          <p:nvPr/>
        </p:nvGrpSpPr>
        <p:grpSpPr>
          <a:xfrm>
            <a:off x="822385" y="1303186"/>
            <a:ext cx="3032863" cy="1253731"/>
            <a:chOff x="836165" y="3635556"/>
            <a:chExt cx="3032863" cy="1253731"/>
          </a:xfrm>
        </p:grpSpPr>
        <p:sp>
          <p:nvSpPr>
            <p:cNvPr id="35" name="椭圆 34"/>
            <p:cNvSpPr/>
            <p:nvPr/>
          </p:nvSpPr>
          <p:spPr>
            <a:xfrm>
              <a:off x="1924412" y="3635556"/>
              <a:ext cx="615588" cy="61558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Elsie" panose="02000000000000000000" charset="0"/>
              </a:endParaRPr>
            </a:p>
          </p:txBody>
        </p:sp>
        <p:sp>
          <p:nvSpPr>
            <p:cNvPr id="36" name="文本框 35"/>
            <p:cNvSpPr txBox="1"/>
            <p:nvPr/>
          </p:nvSpPr>
          <p:spPr>
            <a:xfrm>
              <a:off x="2009654" y="3712517"/>
              <a:ext cx="522900" cy="461665"/>
            </a:xfrm>
            <a:prstGeom prst="rect">
              <a:avLst/>
            </a:prstGeom>
            <a:noFill/>
          </p:spPr>
          <p:txBody>
            <a:bodyPr wrap="none" rtlCol="0">
              <a:spAutoFit/>
            </a:bodyPr>
            <a:lstStyle/>
            <a:p>
              <a:r>
                <a:rPr lang="en-US" altLang="zh-CN" sz="2400" dirty="0">
                  <a:solidFill>
                    <a:schemeClr val="bg1"/>
                  </a:solidFill>
                  <a:latin typeface="Elsie" panose="02000000000000000000" charset="0"/>
                  <a:ea typeface="Elsie" panose="02000000000000000000" charset="0"/>
                  <a:cs typeface="Elsie" panose="02000000000000000000" charset="0"/>
                </a:rPr>
                <a:t>01</a:t>
              </a:r>
              <a:endParaRPr lang="zh-CN" altLang="en-US" sz="2400" dirty="0">
                <a:solidFill>
                  <a:schemeClr val="bg1"/>
                </a:solidFill>
                <a:latin typeface="Elsie" panose="02000000000000000000" charset="0"/>
                <a:ea typeface="Elsie" panose="02000000000000000000" charset="0"/>
                <a:cs typeface="Elsie" panose="02000000000000000000" charset="0"/>
              </a:endParaRPr>
            </a:p>
          </p:txBody>
        </p:sp>
        <p:sp>
          <p:nvSpPr>
            <p:cNvPr id="37" name="文本框 36"/>
            <p:cNvSpPr txBox="1"/>
            <p:nvPr/>
          </p:nvSpPr>
          <p:spPr>
            <a:xfrm>
              <a:off x="836165" y="4304512"/>
              <a:ext cx="3032863" cy="584775"/>
            </a:xfrm>
            <a:prstGeom prst="rect">
              <a:avLst/>
            </a:prstGeom>
            <a:noFill/>
          </p:spPr>
          <p:txBody>
            <a:bodyPr wrap="square" rtlCol="0">
              <a:spAutoFit/>
            </a:bodyPr>
            <a:lstStyle/>
            <a:p>
              <a:pPr algn="ctr"/>
              <a:r>
                <a:rPr lang="vi-VN" altLang="zh-CN" sz="1600" dirty="0">
                  <a:solidFill>
                    <a:schemeClr val="accent1"/>
                  </a:solidFill>
                  <a:cs typeface="Elsie" panose="02000000000000000000" charset="0"/>
                </a:rPr>
                <a:t>KHÁM PHÁ </a:t>
              </a:r>
            </a:p>
            <a:p>
              <a:pPr algn="ctr"/>
              <a:r>
                <a:rPr lang="vi-VN" altLang="zh-CN" sz="1600" dirty="0">
                  <a:solidFill>
                    <a:schemeClr val="accent1"/>
                  </a:solidFill>
                  <a:cs typeface="Elsie" panose="02000000000000000000" charset="0"/>
                </a:rPr>
                <a:t>QUANG CẢNH THIÊN NHIÊN</a:t>
              </a:r>
              <a:endParaRPr lang="zh-CN" altLang="en-US" sz="1600" dirty="0">
                <a:solidFill>
                  <a:schemeClr val="accent1"/>
                </a:solidFill>
                <a:cs typeface="Elsie" panose="02000000000000000000" charset="0"/>
              </a:endParaRPr>
            </a:p>
          </p:txBody>
        </p:sp>
      </p:grpSp>
      <p:grpSp>
        <p:nvGrpSpPr>
          <p:cNvPr id="39" name="组合 38"/>
          <p:cNvGrpSpPr/>
          <p:nvPr/>
        </p:nvGrpSpPr>
        <p:grpSpPr>
          <a:xfrm>
            <a:off x="3292518" y="2746824"/>
            <a:ext cx="2054280" cy="1275346"/>
            <a:chOff x="2374962" y="3654634"/>
            <a:chExt cx="2054280" cy="1275346"/>
          </a:xfrm>
        </p:grpSpPr>
        <p:grpSp>
          <p:nvGrpSpPr>
            <p:cNvPr id="40" name="组合 39"/>
            <p:cNvGrpSpPr/>
            <p:nvPr/>
          </p:nvGrpSpPr>
          <p:grpSpPr>
            <a:xfrm>
              <a:off x="3094308" y="3654634"/>
              <a:ext cx="711204" cy="615588"/>
              <a:chOff x="3657445" y="3584910"/>
              <a:chExt cx="711204" cy="615588"/>
            </a:xfrm>
          </p:grpSpPr>
          <p:sp>
            <p:nvSpPr>
              <p:cNvPr id="42" name="椭圆 41"/>
              <p:cNvSpPr/>
              <p:nvPr/>
            </p:nvSpPr>
            <p:spPr>
              <a:xfrm>
                <a:off x="3657445" y="3584910"/>
                <a:ext cx="615588" cy="61558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Elsie" panose="02000000000000000000" charset="0"/>
                </a:endParaRPr>
              </a:p>
            </p:txBody>
          </p:sp>
          <p:sp>
            <p:nvSpPr>
              <p:cNvPr id="43" name="文本框 42"/>
              <p:cNvSpPr txBox="1"/>
              <p:nvPr/>
            </p:nvSpPr>
            <p:spPr>
              <a:xfrm>
                <a:off x="3706288" y="3680950"/>
                <a:ext cx="662361" cy="461665"/>
              </a:xfrm>
              <a:prstGeom prst="rect">
                <a:avLst/>
              </a:prstGeom>
              <a:noFill/>
            </p:spPr>
            <p:txBody>
              <a:bodyPr wrap="none" rtlCol="0">
                <a:spAutoFit/>
              </a:bodyPr>
              <a:lstStyle/>
              <a:p>
                <a:r>
                  <a:rPr lang="en-US" altLang="zh-CN" sz="2400" dirty="0">
                    <a:solidFill>
                      <a:schemeClr val="bg1"/>
                    </a:solidFill>
                    <a:latin typeface="Elsie" panose="02000000000000000000" charset="0"/>
                    <a:ea typeface="Elsie" panose="02000000000000000000" charset="0"/>
                    <a:cs typeface="Elsie" panose="02000000000000000000" charset="0"/>
                  </a:rPr>
                  <a:t>03</a:t>
                </a:r>
                <a:endParaRPr lang="zh-CN" altLang="en-US" sz="2400" dirty="0">
                  <a:solidFill>
                    <a:schemeClr val="bg1"/>
                  </a:solidFill>
                  <a:latin typeface="Elsie" panose="02000000000000000000" charset="0"/>
                  <a:ea typeface="Elsie" panose="02000000000000000000" charset="0"/>
                  <a:cs typeface="Elsie" panose="02000000000000000000" charset="0"/>
                </a:endParaRPr>
              </a:p>
            </p:txBody>
          </p:sp>
        </p:grpSp>
        <p:sp>
          <p:nvSpPr>
            <p:cNvPr id="41" name="文本框 40"/>
            <p:cNvSpPr txBox="1"/>
            <p:nvPr/>
          </p:nvSpPr>
          <p:spPr>
            <a:xfrm>
              <a:off x="2374962" y="4345205"/>
              <a:ext cx="2054280" cy="584775"/>
            </a:xfrm>
            <a:prstGeom prst="rect">
              <a:avLst/>
            </a:prstGeom>
            <a:noFill/>
          </p:spPr>
          <p:txBody>
            <a:bodyPr wrap="none" rtlCol="0">
              <a:spAutoFit/>
            </a:bodyPr>
            <a:lstStyle/>
            <a:p>
              <a:pPr algn="ctr"/>
              <a:r>
                <a:rPr lang="vi-VN" altLang="zh-CN" sz="1600" dirty="0">
                  <a:solidFill>
                    <a:schemeClr val="accent1"/>
                  </a:solidFill>
                  <a:cs typeface="Elsie" panose="02000000000000000000" charset="0"/>
                </a:rPr>
                <a:t>ỨNG PHÓ</a:t>
              </a:r>
            </a:p>
            <a:p>
              <a:pPr algn="ctr"/>
              <a:r>
                <a:rPr lang="vi-VN" altLang="zh-CN" sz="1600" dirty="0">
                  <a:solidFill>
                    <a:schemeClr val="accent1"/>
                  </a:solidFill>
                  <a:cs typeface="Elsie" panose="02000000000000000000" charset="0"/>
                </a:rPr>
                <a:t>VỚI BIẾN ĐỔI KHÍ HẬU</a:t>
              </a:r>
              <a:endParaRPr lang="zh-CN" altLang="en-US" sz="1600" dirty="0">
                <a:solidFill>
                  <a:schemeClr val="accent1"/>
                </a:solidFill>
                <a:cs typeface="Elsie" panose="02000000000000000000" charset="0"/>
              </a:endParaRPr>
            </a:p>
          </p:txBody>
        </p:sp>
      </p:grpSp>
      <p:sp>
        <p:nvSpPr>
          <p:cNvPr id="24" name="文本框 23"/>
          <p:cNvSpPr txBox="1"/>
          <p:nvPr/>
        </p:nvSpPr>
        <p:spPr>
          <a:xfrm>
            <a:off x="2460284" y="405394"/>
            <a:ext cx="4184159" cy="707886"/>
          </a:xfrm>
          <a:prstGeom prst="rect">
            <a:avLst/>
          </a:prstGeom>
          <a:noFill/>
        </p:spPr>
        <p:txBody>
          <a:bodyPr wrap="none" rtlCol="0">
            <a:spAutoFit/>
          </a:bodyPr>
          <a:lstStyle/>
          <a:p>
            <a:pPr algn="l"/>
            <a:r>
              <a:rPr lang="vi-VN" altLang="zh-CN" sz="4000" b="1" dirty="0">
                <a:solidFill>
                  <a:schemeClr val="tx1">
                    <a:lumMod val="75000"/>
                    <a:lumOff val="25000"/>
                  </a:schemeClr>
                </a:solidFill>
                <a:latin typeface="Elsie" panose="02000000000000000000" charset="0"/>
                <a:ea typeface="Elsie" panose="02000000000000000000" charset="0"/>
                <a:cs typeface="Elsie" panose="02000000000000000000" charset="0"/>
              </a:rPr>
              <a:t>NỘI DUNG CHỦ ĐỀ</a:t>
            </a:r>
            <a:endParaRPr lang="zh-CN" altLang="en-US" sz="4000" b="1" dirty="0">
              <a:solidFill>
                <a:schemeClr val="tx1">
                  <a:lumMod val="75000"/>
                  <a:lumOff val="25000"/>
                </a:schemeClr>
              </a:solidFill>
              <a:latin typeface="Elsie" panose="02000000000000000000" charset="0"/>
              <a:ea typeface="Elsie" panose="02000000000000000000" charset="0"/>
              <a:cs typeface="Elsie" panose="02000000000000000000" charset="0"/>
            </a:endParaRPr>
          </a:p>
        </p:txBody>
      </p:sp>
      <p:pic>
        <p:nvPicPr>
          <p:cNvPr id="17" name="Picture 16" descr="Logo, company name&#10;&#10;Description automatically generated">
            <a:extLst>
              <a:ext uri="{FF2B5EF4-FFF2-40B4-BE49-F238E27FC236}">
                <a16:creationId xmlns:a16="http://schemas.microsoft.com/office/drawing/2014/main" id="{9A63BFE5-BC37-4AC0-9759-B15267A10E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p:cTn id="11" dur="500" fill="hold"/>
                                        <p:tgtEl>
                                          <p:spTgt spid="34"/>
                                        </p:tgtEl>
                                        <p:attrNameLst>
                                          <p:attrName>ppt_w</p:attrName>
                                        </p:attrNameLst>
                                      </p:cBhvr>
                                      <p:tavLst>
                                        <p:tav tm="0">
                                          <p:val>
                                            <p:fltVal val="0"/>
                                          </p:val>
                                        </p:tav>
                                        <p:tav tm="100000">
                                          <p:val>
                                            <p:strVal val="#ppt_w"/>
                                          </p:val>
                                        </p:tav>
                                      </p:tavLst>
                                    </p:anim>
                                    <p:anim calcmode="lin" valueType="num">
                                      <p:cBhvr>
                                        <p:cTn id="12" dur="500" fill="hold"/>
                                        <p:tgtEl>
                                          <p:spTgt spid="34"/>
                                        </p:tgtEl>
                                        <p:attrNameLst>
                                          <p:attrName>ppt_h</p:attrName>
                                        </p:attrNameLst>
                                      </p:cBhvr>
                                      <p:tavLst>
                                        <p:tav tm="0">
                                          <p:val>
                                            <p:fltVal val="0"/>
                                          </p:val>
                                        </p:tav>
                                        <p:tav tm="100000">
                                          <p:val>
                                            <p:strVal val="#ppt_h"/>
                                          </p:val>
                                        </p:tav>
                                      </p:tavLst>
                                    </p:anim>
                                    <p:animEffect transition="in" filter="fade">
                                      <p:cBhvr>
                                        <p:cTn id="13" dur="500"/>
                                        <p:tgtEl>
                                          <p:spTgt spid="3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p:cTn id="17" dur="500" fill="hold"/>
                                        <p:tgtEl>
                                          <p:spTgt spid="29"/>
                                        </p:tgtEl>
                                        <p:attrNameLst>
                                          <p:attrName>ppt_w</p:attrName>
                                        </p:attrNameLst>
                                      </p:cBhvr>
                                      <p:tavLst>
                                        <p:tav tm="0">
                                          <p:val>
                                            <p:fltVal val="0"/>
                                          </p:val>
                                        </p:tav>
                                        <p:tav tm="100000">
                                          <p:val>
                                            <p:strVal val="#ppt_w"/>
                                          </p:val>
                                        </p:tav>
                                      </p:tavLst>
                                    </p:anim>
                                    <p:anim calcmode="lin" valueType="num">
                                      <p:cBhvr>
                                        <p:cTn id="18" dur="500" fill="hold"/>
                                        <p:tgtEl>
                                          <p:spTgt spid="29"/>
                                        </p:tgtEl>
                                        <p:attrNameLst>
                                          <p:attrName>ppt_h</p:attrName>
                                        </p:attrNameLst>
                                      </p:cBhvr>
                                      <p:tavLst>
                                        <p:tav tm="0">
                                          <p:val>
                                            <p:fltVal val="0"/>
                                          </p:val>
                                        </p:tav>
                                        <p:tav tm="100000">
                                          <p:val>
                                            <p:strVal val="#ppt_h"/>
                                          </p:val>
                                        </p:tav>
                                      </p:tavLst>
                                    </p:anim>
                                    <p:animEffect transition="in" filter="fade">
                                      <p:cBhvr>
                                        <p:cTn id="19" dur="500"/>
                                        <p:tgtEl>
                                          <p:spTgt spid="29"/>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39"/>
                                        </p:tgtEl>
                                        <p:attrNameLst>
                                          <p:attrName>style.visibility</p:attrName>
                                        </p:attrNameLst>
                                      </p:cBhvr>
                                      <p:to>
                                        <p:strVal val="visible"/>
                                      </p:to>
                                    </p:set>
                                    <p:anim calcmode="lin" valueType="num">
                                      <p:cBhvr>
                                        <p:cTn id="23" dur="500" fill="hold"/>
                                        <p:tgtEl>
                                          <p:spTgt spid="39"/>
                                        </p:tgtEl>
                                        <p:attrNameLst>
                                          <p:attrName>ppt_w</p:attrName>
                                        </p:attrNameLst>
                                      </p:cBhvr>
                                      <p:tavLst>
                                        <p:tav tm="0">
                                          <p:val>
                                            <p:fltVal val="0"/>
                                          </p:val>
                                        </p:tav>
                                        <p:tav tm="100000">
                                          <p:val>
                                            <p:strVal val="#ppt_w"/>
                                          </p:val>
                                        </p:tav>
                                      </p:tavLst>
                                    </p:anim>
                                    <p:anim calcmode="lin" valueType="num">
                                      <p:cBhvr>
                                        <p:cTn id="24" dur="500" fill="hold"/>
                                        <p:tgtEl>
                                          <p:spTgt spid="39"/>
                                        </p:tgtEl>
                                        <p:attrNameLst>
                                          <p:attrName>ppt_h</p:attrName>
                                        </p:attrNameLst>
                                      </p:cBhvr>
                                      <p:tavLst>
                                        <p:tav tm="0">
                                          <p:val>
                                            <p:fltVal val="0"/>
                                          </p:val>
                                        </p:tav>
                                        <p:tav tm="100000">
                                          <p:val>
                                            <p:strVal val="#ppt_h"/>
                                          </p:val>
                                        </p:tav>
                                      </p:tavLst>
                                    </p:anim>
                                    <p:animEffect transition="in" filter="fade">
                                      <p:cBhvr>
                                        <p:cTn id="2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3886200" y="728398"/>
            <a:ext cx="1089660" cy="1198880"/>
          </a:xfrm>
          <a:prstGeom prst="rect">
            <a:avLst/>
          </a:prstGeom>
          <a:noFill/>
        </p:spPr>
        <p:txBody>
          <a:bodyPr wrap="none" rtlCol="0">
            <a:spAutoFit/>
          </a:bodyPr>
          <a:lstStyle/>
          <a:p>
            <a:r>
              <a:rPr lang="en-US" altLang="zh-CN" sz="7200" b="1" dirty="0">
                <a:solidFill>
                  <a:schemeClr val="tx1">
                    <a:lumMod val="75000"/>
                    <a:lumOff val="25000"/>
                  </a:schemeClr>
                </a:solidFill>
                <a:latin typeface="Elsie" panose="02000000000000000000" charset="0"/>
                <a:ea typeface="Elsie" panose="02000000000000000000" charset="0"/>
                <a:cs typeface="Elsie" panose="02000000000000000000" charset="0"/>
              </a:rPr>
              <a:t>01</a:t>
            </a:r>
          </a:p>
        </p:txBody>
      </p:sp>
      <p:sp>
        <p:nvSpPr>
          <p:cNvPr id="38" name="文本框 37"/>
          <p:cNvSpPr txBox="1"/>
          <p:nvPr/>
        </p:nvSpPr>
        <p:spPr>
          <a:xfrm>
            <a:off x="468630" y="1927278"/>
            <a:ext cx="7924800" cy="1288943"/>
          </a:xfrm>
          <a:prstGeom prst="rect">
            <a:avLst/>
          </a:prstGeom>
          <a:noFill/>
        </p:spPr>
        <p:txBody>
          <a:bodyPr wrap="square" rtlCol="0">
            <a:spAutoFit/>
            <a:scene3d>
              <a:camera prst="orthographicFront"/>
              <a:lightRig rig="threePt" dir="t"/>
            </a:scene3d>
            <a:sp3d contourW="12700"/>
          </a:bodyPr>
          <a:lstStyle/>
          <a:p>
            <a:pPr algn="ctr">
              <a:lnSpc>
                <a:spcPct val="80000"/>
              </a:lnSpc>
            </a:pPr>
            <a:r>
              <a:rPr lang="vi-VN" altLang="zh-CN" sz="4800" b="1" dirty="0">
                <a:solidFill>
                  <a:schemeClr val="accent1"/>
                </a:solidFill>
                <a:uFillTx/>
                <a:latin typeface="Elsie" panose="02000000000000000000" charset="0"/>
                <a:ea typeface="Elsie" panose="02000000000000000000" charset="0"/>
                <a:cs typeface="Elsie" panose="02000000000000000000" charset="0"/>
              </a:rPr>
              <a:t>KHÁM PHÁ </a:t>
            </a:r>
          </a:p>
          <a:p>
            <a:pPr algn="ctr">
              <a:lnSpc>
                <a:spcPct val="80000"/>
              </a:lnSpc>
            </a:pPr>
            <a:r>
              <a:rPr lang="vi-VN" altLang="zh-CN" sz="4800" b="1" dirty="0">
                <a:solidFill>
                  <a:schemeClr val="accent1"/>
                </a:solidFill>
                <a:uFillTx/>
                <a:latin typeface="Elsie" panose="02000000000000000000" charset="0"/>
                <a:ea typeface="Elsie" panose="02000000000000000000" charset="0"/>
                <a:cs typeface="Elsie" panose="02000000000000000000" charset="0"/>
              </a:rPr>
              <a:t>QUANG CẢNH THIÊN NHIÊN</a:t>
            </a:r>
            <a:endParaRPr lang="zh-CN" altLang="en-US" sz="4800" b="1" dirty="0">
              <a:solidFill>
                <a:schemeClr val="accent1"/>
              </a:solidFill>
              <a:uFillTx/>
              <a:latin typeface="Elsie" panose="02000000000000000000" charset="0"/>
              <a:ea typeface="Elsie" panose="02000000000000000000" charset="0"/>
              <a:cs typeface="Elsie" panose="02000000000000000000" charset="0"/>
            </a:endParaRPr>
          </a:p>
        </p:txBody>
      </p:sp>
      <p:pic>
        <p:nvPicPr>
          <p:cNvPr id="4" name="Picture 3" descr="Logo, company name&#10;&#10;Description automatically generated">
            <a:extLst>
              <a:ext uri="{FF2B5EF4-FFF2-40B4-BE49-F238E27FC236}">
                <a16:creationId xmlns:a16="http://schemas.microsoft.com/office/drawing/2014/main" id="{85D94096-0F5B-4847-8C0A-39DC726743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91"/>
            <a:ext cx="838200" cy="10366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wipe(left)">
                                      <p:cBhvr>
                                        <p:cTn id="1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82ADB108-2F67-4B4E-A97E-19ABB6FAC58E"/>
  <p:tag name="ISPRING_SCORM_RATE_SLIDES" val="1"/>
  <p:tag name="ISPRINGONLINEFOLDERID" val="0"/>
  <p:tag name="ISPRINGONLINEFOLDERPATH" val="Content List"/>
  <p:tag name="ISPRINGCLOUDFOLDERID" val="0"/>
  <p:tag name="ISPRINGCLOUDFOLDERPATH" val="Repository"/>
  <p:tag name="ISPRING_PLAYERS_CUSTOMIZATION" val="UEsDBBQAAgAIAJCuo0gOaiROYgQAAAURAAAdAAAAdW5pdmVyc2FsL2NvbW1vbl9tZXNzYWdlcy5sbmetWG1v2zYQ/l6g/4EQUGADtrQd0KIYEge0xNhEZMmV6DjZMAiMxNhEKDHVi9vs037Nfth+yY6UncR9gaQkgG2YlO+54909d0cfHn/JFdqIspK6OHLeHrxxkChSnclideQs2MmvHxxU1bzIuNKFOHIK7aDj0csXh4oXq4avBHx/+QKhw1xUFSyrkVndr5HMjpz5OHHD2RwHF4kfTsJkTCfOyNX5DS9uka9X+qff3n/48vbd+58PX2/l+sDEM+z7+0DIIr170wMoYFHoJ4BG/CQg58wZmc9hcuGC+TQgzmj7ZZj0PCJnzsh8dsotoogELIl96pGExkkQMusLnzDiOaML3aA13whUa7SR4jOq1wLiWMtSoErJzD5INWwUjehS5oUzTIMkIjGLqMtoGDijWJfl7S8Wljf1WpegrkKZrPilEpnVCRljn9+UogLVvIaMQvCq1xJ+qXMui4NO1RFe0mCSsDD044QE3m7HGZEiQ17JjZqBKBGOSQQAJa9E+QjZxGaZFUdYqWEIUzqZ+vBmxoSpXK0VvOuhdswJxGAuii4pyBESQXbF8TKMPOM0UIU4uuFV9VmX2V5+PAxUFzAN3BBS0GUPwJnB2AFDjCXUjbIUad0FNiNxjCckGYfnkMjAu3CIRHgKdDsdInFBYqAIibtkAnxGJ9gkvKHYLv93/Eq5SWd1i3iagpxx30bqpoId41JggWVadTBMTUw+LiBsFPs/oHGLCt61q5XcCLCjzETZqQgqi0s8k0UfF/SP5ARTn3gJpJUXLhNmS57RmPNbVOga8WzDi1SgS5HyBnL9Fp5lMrPPTJyt/k+N/BvxeltVXm0LUuCR81dD7dmrYd8xq6nAproW+U3dpdo4bGv+Y6wwOf1DE/oc/XH6Y5cEOKLh80Smknmj2qr75PjcWTY0Rp1GPNFT/aP13JbEbW0dUyhYY6n7SxDopqZ/QANU/aVocAKK5m2JhhpOi6sBOoNwCxBo9FiMM3DVngln4MIB8ksyjimD2WgpLitZd44dlo1tgL4f2hTmPCVqcU/GS3GlYcJRgm/a6QO6kI10Z0AfDDd7rYJR5oPJAQCu2uQBSCVzsD/rgbmYkZ0H2gK/d5KlblRmyavktS3y4NsmF9+OTVelzu2u4tUuedsmc/wUK9rDRa3S+YD2f8e/3vF5QL/HRykmOHKniYsDl5hB33BV9RQCChhX+CxOfDw24sCFnNfpGprplW6KrCdQO6t75AQD2PbMseBluv7vn397YnxlSbuLtru/DwIBYpsqSO7A/gx0Laq/ukAYHu/L2UUfqe3dZifX86rDKGThs9wheNtacp3D1kG3XkjybdAwY9idzoAHsU173ZQwug1BmOHoFGqZncKd0YyX11AImdZqEIp1tUnAepj2++tlUytZiCGyT2sl5sCMzhPsefauDeRTMr1ue2YGN4p0e+lWcOnuC+ZOcQB19is8kcl6IKBtTbsqBERv1/c033zbqe5Wlf3D4vD1g/8v/gdQSwMEFAACAAgAkK6jSAh+CyMpAwAAhgwAACcAAAB1bml2ZXJzYWwvZmxhc2hfcHVibGlzaGluZ19zZXR0aW5ncy54bWzVV91u2jAUvucpLE+9LGk7unYooaoKaNVaQIVt7VVlYkOsOnYW21B6tafZg+1JdhwDBbXr0h+kTQgRn5/v/J+Y8Og2FWjCcs2VjPBudQcjJmNFuRxH+MugvX2IkTZEUiKUZBGWCqOjRiXM7FBwnfSZMSCqEcBIXc9MhBNjsnoQTKfTKtdZ7rhKWAP4uhqrNMhyppk0LA8yQWbwY2YZ03iOUAIAvqmSc7VGpYJQ6JHOFbWCIU7Bc8ldUES0BdEJDrzYkMQ341xZSU+UUDnKx8MIvzs8dp+FjIdq8pRJlxPdAKIjmzqhlDsviOjzO4YSxscJuHtQw2jKqUkivFdzKCAdPEQpsH3oxKGcKMiBNHP4lBlCiSH+6O0Zdmv0guBJdCZJyuMBcJCLP8LNwfWnq17r4uy08/l60O2eDU573olCJ1jHCYN1QyE4pGwes6WdkBhD4gT8Bp0REZqFwSppITZScs05d0ZDJSD3hRa0UTpktENStlKN/g2XbZDcxWgEgYhZhI9zTgRG3BDB46WytkNtuCmq3l6VRIAF7cnQeR/fm/fZiROSa7bq1oKjXc7jxjdlBUUzZZHgNwwZhSB+m8JTwtBqcdAoV2lBhfYxSAsOFiecTRk9KnI6B/yToSswkVrQhF7NBDPewnfL79CQjVQOuIxMoLOBzrXHrz4LOCNa34OShY9b/bPTZuv6tNNsXW65AAmdEBk/ExwKztLMbASfzJBUZqEH6YiJ1awoCuW04JWJrfryMmieWuHL/NbFWIHeYEk2Y+U5hfmrB6XNJmRSDKIbrgIaRpBDSTwmMGJYF1xaVhYwJhIpKWaIxLDWtBvrCVdWA8UPsIfWL/fQ6yMui9MYVhtYzCnLS0Hu7O69r+1/ODj8WK8Gv3783H5Sab7we4I4c37jnzy58pdr/+E2DAO3pR9f2ia3/+bO7l20vpbJa6d1OShV0la/FFy3jFT3cxmpC/+S6a28YEq5AEtp7IcM1pLgKTeMvmWLvaBNXvVu9z22mTbZYMyvGY3/JmR/Wl4T1+6FYfDoxdVxUi55ColwK3F5223s13bgpvkoq1IBtPX/Do3Kb1BLAwQUAAIACACQrqNItfwJZLoCAABVCgAAIQAAAHVuaXZlcnNhbC9mbGFzaF9za2luX3NldHRpbmdzLnhtbJVWbW/iMAz+fr8Ccd/p7pWd1CExxkmTdrfpNu172po2Ik2qJGXHv784TdYEKPSwJhH7eWzHsc1StaV88WEySXPBhHwGrSkvFWq8bkKLm2nWai34LBdcA9czLmRN2HTx8af9pIlFXmKJHcixnA3JoQ8zt58xFBfj2xxliJCLuiF8/yBKMctIvi2laHlxMbVq34BklG8N8urHfLUeDMCo0vca6iin9TXKOEojQSnAlL6vUS6yGMmA+UhX9jOS04c6f/sD2o4qqi1t+QlliNaQEuIiXy9RhvHceI9fZY5ynqDhrzbQL59RBqGM7EHGzu++ogwyRNM2/9MjjRQlFjTmnH/Edw4TpDDjh1ldoVwk4IUw0MVXcOWxd70LQO5rOPcpjqsU7AnrerAQ8NEzBgstW0gTf+psqhJvj6028wGLDWHKAEJVD3oyST+RVnk3sa7H/YE3yovQl9P0kFfB2hpWXcKBu1jf41erW7srQqfvuiBDCTunDFLslT3yt6nrETJQ9shnRgt45Gx/nMGhqSP5R74l7jnP199YgRNzLJzVn7wVIz3g6KogVafwmFoUsFCYzgutAd8tTayuSyk5yinlZEdLoqngvxCX7e1lVJocGFyvne6sVFPN4FTD2RzNmg7LZc9xPzpr3JDdz0J/ue480WaL30yJ1iSvavOzpKYTxzNjYgozTU4zcE8aOMh7vhEBx8YeItVEbkG+CMHGhuFCgxrrXnTDNQRPk6AGaXK6yqlzcqr8vK0zkGvzahSUr3Ks7IAVLStm/vQrhTcoDhgD1o6qK+OPE/rel4HCNQEQmVe+a7tDZ6lbpimDHfjhDxT2ykN3S5Xp0qGGW+oH2Oiw5ZxmVE+6XdH3SrxDAv0J/KtJK3J8YBnR9ppkyt4smny/hvtcosXs1xk2X7jJ7Nn1UuTY2I8raJT47+Q/UEsDBBQAAgAIAJCuo0gqlg9n/gIAAJcLAAAmAAAAdW5pdmVyc2FsL2h0bWxfcHVibGlzaGluZ19zZXR0aW5ncy54bWzNlm9PGjEYwN/zKZouvpRT56YjdxgjGIlOiLBNX5lyLVxjr721PfB8tU+zD7ZPsqdXQIiOnUaWhRDo0z6/51/7tOHRfSrQhGnDlYzwbn0HIyZjRbkcR/jL4HT7ECNjiaREKMkiLBVGR81amOVDwU3SZ9bCUoMAI00jsxFOrM0aQTCdTuvcZNrNKpFb4Jt6rNIg08wwaZkOMkEK+LFFxgyeESoA4JsqOVNr1moIhZ70WdFcMMQpeC65C4qIM5sKHPhVQxLfjbXKJT1RQmmkx8MIvzs8dp/5Gk9q8ZRJlxLTBKET2wahlDsniOjzB4YSxscJeHuwj9GUU5tEeG/fUWB18JRSsn3kxFFOFKRA2hk+ZZZQYokfenuW3VszF3gRLSRJeTyAGeTCj3BrcHt202tfXXQuz28H3e7FoNPzTpQ6wSonDFYNheCQynXMFnZCYi2JE/AbdEZEGBYGy6L5spGSK865MRoqAakvtTAagaeiiPCx5kRgxC0RPF7MWqLHzJ5yATE43d36SFr8CPTxxgnRhi0bms8Yl8W4+U3lgqJC5UjwO4asQhBRnsK/hKHldKORVmkpFcRYZASnDE04mzJ6VGZpBvyToRswkeagCZsvE8x6C99z/oCGbKQ0cBmZwFYFOTeeX38ROCPGPELJ3Met/kWn1b7tXLba11suQEInRMYvhEMJWZrZjfBJgaSycz1IR0xyw8qiUE7LuSqx1V9fBsPTXPgyv3UxltAbLMlmrLykMH/1oLLZhEzKg+gOV4mGI8ihJJ4JEzEcdy5zVhUYE4mUFAUiMTQq4471hKvcgMQfYI82r/fQ6yMuy9EYbg6wqCnTlZA7u3vv9z98PDj81KgHv3783F6rNGvhPUGcOd/DT9Y28UUjf9oNw8D1zufbsNX5v+rCvav21yqZumxfDyoVqd2vhOtWWdU9r7Lqyl8bvaUro5IL0GbG/thAoxE85ZbRt9w0ryj8+vvXb4s3KvwGo1i7ff/fIPxo8dxaeV+FwbMPwBrIVx/TzdpvUEsDBBQAAgAIAJCuo0hocVKRmgEAAB8GAAAfAAAAdW5pdmVyc2FsL2h0bWxfc2tpbl9zZXR0aW5ncy5qc42UTW/CMAyG7/wKlF0nxD5hu6HBpEkcJo3btEMoplSkSZWkHR3iv68OX03qjsUX8vLkdewq3na61WIR6z53t+6327/7e6cBalbncO3rokVPUWdGJAuYJSmIRAILkOJ49CTvzgRlzKQznZcfaGtqfkzhP0suTB3PCAtNaIY6XBDgN6FtqMM/J7FTq2tfU63R89xaJXuRkhak7UmlU+4YdvXqVr3EAFYF6AvokkfgmQ7caiPPjg8DjDoXqTTjspyqWPXmPFrHWuVy0ZZ/VWagq0++3gP9p8HLxLMTibFvFtIw8WSI0U5mGoyBQ97HCQYJCz4HUfPtu/UH6hk3CwroIjGJPdKjG4w6nfEYGl0ajjB8TFZejW4OMJqchY3dE3e3GB4heAm6YTW+x/BAleXZPz5gplWMHWmgzZ6fUKH4IpHxIXUfg+Twsmjb1r1zoe76Y+Y9IRU8oRX1/NK22RGChgCtN5aOeU2Qd0rZCUqURA5FaNS0Kug5YsM5gvvPLuPW8miVVuOhGo5VG7heg54pJarbf126Z5irs/sFUEsDBBQAAgAIAJCuo0g9PC/RwQAAAOUBAAAaAAAAdW5pdmVyc2FsL2kxOG5fcHJlc2V0cy54bWydkbEKwjAQhvc+RbjdxG6lJHUT3Bx0lpqmGmkvJZdaH9+UinSRgEMg//F9PyQnd6++Y0/jyTpUkPMtMIPaNRZvCs6n/aYARqHGpu4cGgXogO2qTNq8wKM3ZAKxWIGk4B7CUAoxTRO3NPjYQK4bQywmrl0v4ukditkUw6LC4pb2L/szgyrLGJPX0XbhgFW8x7QgjLxWMDsXjdxi60D8AhqTAEyqwVACaH0CeAwJwI8rQIrvm+ekRwrxo2KQYrWeKnsDUEsDBBQAAgAIAJCuo0izv7NQbQAAAHIAAAAcAAAAdW5pdmVyc2FsL2xvY2FsX3NldHRpbmdzLnhtbA3MPQ6DMAxA4Z1TWJ7K0L+NgcDGWFUqPYAVLITk2CixqnJ7sr3h0+vHfxL4cS6bacDn7YHAGm3ZdA34nadrh1CcdCEx5YBqCOPQ9GKR5MPuFRbYhQ7OM6cazi9KVb4zF1Ynr2e4RNuPFu9DcwJ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kK6jSIyYS/o+CAAAjyAAACkAAAB1bml2ZXJzYWwvc2tpbl9jdXN0b21pemF0aW9uX3NldHRpbmdzLnhtbLVa627iShL+v0/RYnWks9IqXMwtK4aVL01iDTEc7CQzu1qhBneCFdvNsRtmOOLHPs0+2D7JVrftYBMgdmYWT6JxddVX1XXrCxnEL16ob2LOAu8Pwj0W2pRzL3yOh39CaLBkPoumEY0pj+sHyqMXuuybGT4xQQNqzEnoksjVxWg8bKCR/KB+T+0bfXhra+0W6rVxC/eRgTs6jF0rxrWiw5jRauqD+hFEghvRJQ35adRBvTD6VsAMYxpxM3Tp96FS5M4PFWdwExHXA7542G2LZ59p3Rtt8aB2s9Pr4H1LVRSli/SO0TQa+17vuqc2EW60Ow1lr/VbSktBzU6ned3dN3utjgJvo+suoLTxdRe1e+12y9i3cAukkapqRkvf95TrZlMFbbh/re9HI63XaKBms6m0jX2nq4y0BgJuBTBUpS8cqBiKpnT3qqY2+woa6SNt1N5jA3f1Duq3cLfR2Lc1TWk0Ds49zC7vrgO19HQyd74DeDIEJ0dFbtVPJNdguYkiYHZosPYJpygkAf1UkzkZcpmx6NclW+/+UksTVCZzxp7ZVaQmRCALsOEJrEFdjmRs0q58YeTpyHM/1RYbzll4tWQhB6irkEUB8WvDPye5k86sjCTb0qiK3BNZ0oO6nvyUFUt1QT7Dc0loyYI1CXdj9syuFmT58hyxTeiWMnO1W9PI98IX4G5c93R8UZHvxdzkNCjYh/viKS+2hnjGVJjXxeIpJemTBfUzjQ35qSB3UPm+R45Et17scSmqNsVzSXRNnmkxAH1VPJdlQtBSjFpPPO8LcfqdA7siyr91kd0nOxoVlSTt8qIUW2/WVfNpHbFn4eyi3PuBfpXzGXSf8FlY2BBPKSExQaGwVJRSt8n5G0eM6etxLxkEoAWCm28uKUlCTrW5PrmbqtbX+XhyM5lr5k1tqCdViURZ/trq9r83O13oXKlcSST7Th2Pi1hIgnUa5bAsZzYZzwEQj+cW/uLUhuJ3ZdHJvTM2LVwbpv+pDDCd4YfaUPwuI3o/m2HLmdtj08Bz055bE0f6ZYwdbNSGX9kGrciWIs7Q1qPfEF9RBO3ZiyiKfc+VA6Jle+GGltBnTO5U05rPsO3MTN0xJ1ZtaLMo2v1VIpMNX0HyrEiMXC8mC5+6Ui2kiBxf51co+MdXHnCygHjhVRntM/XRtG7mzmQytufYMjJKbYhDFxkREZqqA81UG88AIyKwjn9MfC6zTyIg1fcrg9yaN7dj+HGEIbfe88qHH/4Ba6YYQjKlYQlBSBw8g6yz7cfJzBA+BIWIoDWJ428scgtJkw9dCWzT0ieQmrqTw3cETIYNgffCJaQOXfISeHfYttUbPNcmXyDHoTYnFYUmn6EkP1cU+optqCFslxCz1AfzRhUVIcowK5CsBpdE5Lu/Q2S5BDnhza3HNjFQhIehTGQ1xleVNdn4t3sIpKmOz1R7AgzOlm/P3paCKZELy1wJXdCGdGyI7Prt3vzHfKSaY2zMId2MyePckV1SKA3IDoWMI+JuSbikaEGXZAOVsIMx13PlmIi8NOH3jfcHIjztP7+krcsy8JdfPmBSoeGdsAz2y6AMtilr/p524bZ0Bh80ROT6WSvKOODDJtg6ttSZOfk5IYq9YOMnXfpnBOrVuKrBeteOH/dX+bD9H4yxkxasmdDRNI9VEsKwEoslBxZPv5KgaY1AXXpYhIYvTqiVAKxJimEx9AMwD+C5giEP4NFqEI9Ys00HNluPdCFOHyWEZa0mUTsdb3FG9Ckc0F9LdUGfGOyXfEq2yUYG1i4Z/jJRzm2VCkuLYzpjMNwCzOckqQDV9wJxhioHe3+HM1ckq0FhPo9s47uyun3vRa4I4OdNQN/uw54iFkiqT+Isr5NF6e8/aEgyxVmid1ptA/FaoKVjlavPH4qYjdWZfjvXVUvH4kQh6tkvLwfVIXwyduz5WNUEApRJQPhyBavwkzjnlcdKTgQGHqmAl07epiRarv777/+UhzmyJ6GilPq3qjhQ/KJr4le8f1qM0/hfJXAcVSuKypeSgumBKhMtf75yTEjQn3JkIcmyFLBAXHGVUg0lkIZRdRxVv72DKrFlUbBNBHvBiiB36uwzND65168N70j0Ao3TYcyvCiQ9L3KTV7bhcMTdcN8LaUXxH16JxOQdczpXDUOe/aFGfW/5kiy/Lhxg0ms+5LPnKnj6rWpBdz6CpK7Hq2PKxS3rWtASkvdDQ9ieXOteCYcLFZ9AD+eF+5mQR8yfiputt1e5wCAu4iCNhzwSR/rsLc8Rr9i3NHbDJ+LHwJYnHbNOwYap2CymkEXaMfdM1I6bx00px4wPzId1QU+mk4Mu0o+ldF2TN795Ba+0N5bDMSsdypl+IB7zW/Q7f8OfIx7z22JNmcC57q1Nx0N50ew6TiNRnl4mdsBDQ9mlUp7srcgjLBiLa9k4N5GUUOQMmEuHcm10vICm5SxoeYPrZywehK/blzshs9jJacfia4fCwCF965fzd8A97tPzyS3nASWYd7V8P1UBKc+pEki+Pjh2RkJFfLemn2pwECHLlej0cQ2lGJ9qwp3JNzTn5NZZPxPtLCcprbksGsh+Ltt5JZWh6OLVVLGk2C8LDepv/DSoX4rQIIU9H8BwEyxohCEHPOhyaYSKxDz7KrsKe5A70iO5M6N5AL4C7BDOSFkl5AiFxJLbqqxakpf8OOwtuefTLc1aVY6Qc87l+Q9iqI7Lya3yMX3i+fROKZWrIO11h1ws9sAc/ayUPJHllRyNVCw6ThaxnP2JbpUtPgcbTyxHWZsW6Z7v0IwfRb1+QhXwnvP+oJ5fZqFHvfmW9ZgGooB39m8O/gdQSwMEFAACAAgAkK6jSCqKN+aHEQAA8GEAABcAAAB1bml2ZXJzYWwvdW5pdmVyc2FsLnBuZ+3d+VeS2f8AcEszJ2eizcwsbZq0xQXUGjMXWmzSkXKd1FLR1GwzNTMUWVKnsUUldcpdmlzaJW3S3MAlJdSgCZXSlAqFEJUQkR0+9J2az4x+5g/4nvNwDni49znPva/73NUf3lzyOrDvm0WrF2lpaX3j7ubqo6WlA9PS0o7T09WkqHZb7tP8mRfvs2+3VhV1DVfzRSdq1/5dWlrVOH1F2ALN969i3QLjtbQWt396zyPH3I7Q0gq74O66yy8xZGIIfuVBpJIsUOajtJzPH9AGteV+tHya9SNk04+uznrL59ssmXgGKf/ouv5F2jL9+Xt0Lnl5KrRTkJWBFJlobZNiSH7uQT2fdujRUcI2JuOX/fUcWml9FaOnNIlP6yE+LlBIpume9vxm8TC7BDFcL5Gyi2Jk3K9XhZ6fp/v3j7c/rF6lLDvkti2bizvMgrpI3qYZS7uuuNw01P4a0qL194/7Nl7REYoneuamWEV1wM2Vtv/MhrTsTNbucxsjP6BB1U3KsPt3YCb7MiNmlXcjPeWEWd0Y72xQIk4fQZss+Gf2+ZRI7b4fTyuVfKwhDFY1p7rnU8Df+FnUV1ha5ZlFjWTMzv8QuRPivcTAVXd2Rr7REliTd2LZnPvNay1n/PwsogdtN0tz1fghxHvpT3Nv9RBCuZezjNMzt+yWNte9fkuNZpfR0lbuv9R355D97Batn6e/3MB7b8ScOunnNm3ZHEfNmG0P0bWE+bkaZM++XpOMNLBZ0AsgAASAABAAAkAACAABIAAEgAAQAAJAAAgAASAABIAAEAACQAAIAAEgAASAABAAAkAACAABIAAEgAAQAAJAAAgAASAABIAAEAACQAAIAAEgAASAABAAAkAACAABIAAEgAAQAAJAAAgAASAABIAAEAACQAAIAAEgAASAABAA4v8RIkXaNvKI5jIo+R/RAs+nqO1ju8MS0+bG0dM9bb8uP+BVwCqb2WEBW3rOh77PbDNeMCeioJ750YNHD85OhcT+e/v+W/I12ObIOXV9dh5MmWc+v2zn3RezylirKTr1Umib1uwq+QucYS7SkdznHuDm35OmKBvtcU5Tz9gpC0221+NFZ/q6/cFRzU1rx/IY3qP/LNDaHqJEzayA5gXLbfs4jSJhHUkZPe0Q06wSbWVxGSrMLUkiWVUMDclHSd6lF5mqJeSNhm7WjU3IJN7oTFa7qck/YynCtflE+SRFVaH+dtdNF84DRjTlnDO1Hu1CYgedgFSzRfAdeGk7K3TqTTyt5CdLo/TDYARy+0kT9QXDkFe9tG04ebupKlZIdeSjJuLgaFHfczBGcOUKnuYiH7/LecwWC7d3Y5c0CTqN4SVKPlYtH6RikGBRYiP10eSpN0yoWkobNAE3M4J/qHovDkAGmqCn/3geSeD8VlqFLDi6t3Zc/sJROE3N//L0c1JkHtO+ykWXtnmHcuNKk9gFHTQzXtz1Ulq9S9PkzN30ZXEQB8bqn8Din0jVjI3ViKEERsfG7pOl4mbxsPwx+d4rH1IIvphBi8EIiwzVjWxpUnG7WuveI4KXT5SqmY/mv1cz6g9KViG8QY3yyUZEZxWyAVmMHEA2xYFHb65/qgcWqfMmTxVlC2rWTiUHzdT08g4R9gS6XG8OB9PvP1uMPRxQw333V4Wpr3cqR4dYOCgmPLz14hoPxNkqm4iJ7mAE6hoz57vF5ifhL3xRTWZOlHbe8h7ZyBMVYj/kTiSl1jP/pDdEuSHhvlZOXgdrUpzO0PuWpTgR7J1drkrW+UXw8HJ4gr+IaVDfWZL51taE4JTR4b3gIvf9iDFT0tn/wbb0XF42GotDru28ya3JqwjhvJMGtI7suH6cfCg7ST7An+iud7D/3K+2m2mLmq08BfG99zAF16mKu1iSLwqTwPDgPJx5l0opZX6VhOK2DbR442NppJHwQbPA/CCmqSWrO6hS7BX2myrZpGbLhgzRvguEpXu3pMLwmMTbXjbwKxlmf1TZU4N/mFE6j4ktbnmAuy9u8QAzBxBbBk34n2oSkL12akfyAC/58Ll+auGXDm7nxRx8vwJaDe3s/n26NjaDKewt5QzwOTVnD4piWyNoobaLEdGQO6RWPBZ7RbqgbyM3vOMhe8qJGoaFnGpsXApjC0JXw2oXXK9Pj8aRVmw4Z2QEphNJ5IG8SO6o49PBhOblziOR07+nNzs7QDnkz2Ph1rEbRCeWOZaZIyW/9kDEBpvmMbnMW8StUVzLfqcgSH1laM1Esm+G/t2rPiBDjyoxqMBX37wxQ8+cp349tY0/7UQVEUscYjjPP98Q8bJlv8r81uDNpy8DmdyrcSUkrJJO8eBUT8e2jqxOdUdvplbx432qy4mGXYUxeg1nC0xKlWF+8IN2mX50fpgPyUXJwFUy2yOQVJGZHx0rPYYC5coeC5RenSz4jDPM2u7MB371TGQ1hKJITI4P+WsaPG6cOPGYMYDanBUja1CCA+FYpSjtJmWtvnnRa9zx4w3jYekr7oQ37TksNHPIU8Y/EF1KWpArIIz0qk/Lb6XjBDUIbGkC1cCmU1xWgHH368hpyFt06LsTmedtlZUE+q07HLvM9QY7Kj3tQJvoQritbduBqWQYicsrzBvtTaWYqj6mP8C29MnTg/kLG4pmZPiZhdGTZOXnKRetm6UkbDWZSuLa4M9RXtlg+b6o4XTVycJUSop+ruznxAbXV7pnGXmHMsAdd9I9sdbOpAr7+SC4OusJtYE4UoHJ2mlLJazvSAyw2tdJ8NQUe3EzS1CJsH//g/P93V2R6vnPX+ad6uu+rjJhFRH7u5vZkfWWA2tObEniBPJ7hzHyiSunGya4OrkiIqjZ3pN///NC9jbomzVTnnoM+JvnWNWYP0k2Fk6XPUmSfTSEo+KEvb6e0RiVEM+cEfBqOb6kGYWQBkddaJWohbgkXlJf+xg2F1fGi8ubtEBjRBKRZk7Yjh4Q2PbzvEkhBHoVo84khOMPwpeGK5HOTJlItiaUQecnr2SNOo/IC/TMF+rmml01mQQZ6bocVmYRhwUYGfcWPLOH3f1IFtP6dPDXus1/BdK11YxVi5mvtFnH2XABRJXsmibLT2Dg7Jko4T1mMoPVC1/cz9/mMlmivpLDJ6lVHblZq7KbrD1ijCnCQjx561u/p7dNWYxOeOLp5BKe1A9211S0A8eoe++uXMWpFnqpxeeDecLHBBqRSXOFLIWttBh5aVySLtc+SWmJ5D+zTiZvyn/4OKK73Sjs8/p3J6VuGMm7EWCrSj2NWgY9uITuOb4PUoBZBo9jaSY+otVZGP7oILkdq+TBwSbYhuHbHF/olsL7mfPo5MPI5FecpCwcgycy9iRZ5AfNKMj0Xl7wHxE6ZUmrVnMcm9PQIZNS+q+ZFcICaJCmPke2brbF8UHVe1IpAb/2qBGDwojMbX+F/a1LuSfxj6u9kFUtu43bVbcgVyaCqgS4ugfW1zXXB8NYbh25Mm/4+xrPDQFTJJqwWLWAc9FVrpMrayY7ZO3tqh19Vp3q/jpgh2mr67pL2eW3nTB8aHntECm07Wex/l9jLGHVq416Pfijlk5jy8Uyh91uVusrW8tduKZMRLhqe/idmuj9zpk64ddsiWqK3iIhmB4oR1qVCAY4dnAkg3cIfLikVaKyEDVYod2pKDPb9d7OE2erbZXKLAPYmPhT4Rv0zDUrN/R7kmIUDN4Jw/YT+tpfts9IVFc/nNgJCSPdQxPs5X9WJ4iQgk5tqQ2tsTqbEROww+U30+oyk7rdu9HqHG5eXgaccAyidAjGZbzwUTsS19wiRkQyGeGUQRcawjKykxdM4FRdoCgSHjBOypIPkFZEMfLe6JnDMazOzW1JrQOih2jrRKfny0oFHy9/e0GkkvOZTjOvwos2lia+r8WDoIqP7EamcrKDpbeRIV8cO7EW2URvMGwd+X2yfTBd/mWHVHTibfY+k9eO32fgAjn6uVLSQTt1TvFSEDsulOtxZkxchLHrFYxuF2LdzaVrErkhuZxtzril9p3iYCO4jx0839JZfdkqPNhWrbJiHccZwLo6X0oD8i0tYS6yD2XPxSS1cv/e7NQGHofuCUULtoueiLZyW5NRWLcE21g3SAGxzITeGUwj0AuQwc2gsC9bKeLpt9f8Q+pzQs+8tl8zpJlSO/Ne9qivFW9jPjnb4PdaFLnF49sjE26hE8LXM2YOopP0C89qwZT6cSmj5qhr+fFNher4HvIi88jv0EWC/fCoeRX9G0AukrcV1RGrvcfieMdfpoklqvO8iNAJR7Y3h9x2SpV1CCI4R+dOdPK6HP9cJeRGiZrdH+iyuUf31WD1j1TJqnP3rc9peoXTzYxId2cVqqJmhvWBt8hcJM/ALk48DCnAuh9QIhZky8YyZDUVAmevMWkGI1kFnr/2u/xfL6GHS3Vy3SFJrEx7a2Ivu0azkUgfiqc5F2meEaKIpJyIwZS+NlKw7Un1kpcWUAR+V3PaIKeke/p4DmJatPiMYnn4YGnVsM3h/HFxa/tv4g/cks8V/bo4LcVTs2U98lU26usd6DeyDeqaWG9TUwarR21WtEiLZdzaLxxcCeok7MeSLn/FYnDUT0/LdlgOecoUnTwbKE72snjpnrG4sXeNIcwdBNmVP5CSabxX1S1jWpQs0o2FAmXuYyVY6Uce4Z6qdQ6CFGiG5NEqkbMH27vcWuyJldE7aDK1MB06/WJPEV4xsvEIpaAjZ+mTpzmjob/THPPQaZR82UQheJG5i5djb9mtqIufu17M2wd1wwOO+ePLDQ6MHr9+Ct/VnVQCJvMIJKK/5Z1HTeGaXRHo2IQTV7MNbpREZVfuKl/0CuXgQ/oeXVwoRskHmSthOrnGjX6BSHLj9EceMhmOdHBSsLGxI1lDNp8b52ttcPO0T+OxmhF1g4s19BqTU88pHXS8rmf+iA8/w28WY6Kda3jdp9gWuTFo3mHNmWB9/riksoshWhzPBemBxPNWfNmSv+hu0Uyaw1sKLaXEKly35zvxHaxBFBPcYcQ5FmYr1fGEcKXOASh3KlfTS4j80DzV+Y8fQ0zX1ceIv2w9TDGSd7uYtAgmzoPfS7cqIPmCGSUSNBMtHkrrN1tp/oj0DfNTj9Y0rkWuVGwjMHPgrD2kk8tamLuHyO0fQFSJki2V8969czl25MtgkRnd5odVz4R3xWObzJgclewBWgpPnnhsIX3T0haxbP8YfuHwzH44HCMdJdx0V6qjmdOPVUlhmi6d9Mvy1hFJaznxXOyEYx3alP+C4Bkka+9ol6NjR6lDDn/W2Z7ckoByauCTq/2lZz2OEqbEO/o4Cdfwhk81z0dVKVm1kMSOwasVHCgcBbo8jTdQURHER1IRAWuVX/xODJF2w1Vnwkn8Zz9duGGqeLtwIeN1uOe3vIlGDK4Cuk7zvFAvWNZDZp9buVx3zEI7S1DPvuNEk5Wu9YjywcVvAfNtQrIaWBV2biYmC3PjreJPWtBxmOmy5+0gaNOOwl5WP31D+mRcczxfs1f85eMqrFufsOkywXM8cWNIFP/KlyUoNyVcbTZsM3/nlBMDRU2uwtMIDunhCrMTa2DUpYFnYj8Fy68k5lE+9WmPMsp/p6yS4T8Sg5WtXX8/KHKO3VDdnAginXhfc+zhTPxwvAKFibZ06ITf7GwtH96UJbLvOLl4PboYrZqpn++GhubKfH6WMaV5HxTjUdBGiW0WMj/gPehyvCKtrbvH6r/HPn9tzrR0vJCGpdOSGkmqS/LmVPcp42IhizjVZVG0zxR91lf95uN0lPKQ83gx3B7cCF03+8j/KnonpEBJb3uYmN4654Cr6eFHNrfPSbbTZNgvilkx5ywOAZmrZQzSmsv2X+vO/fEAj/8L1i9nqs+tG970b8H6RR2G8O1L/se9W1rydO9eezOg4Kdfu8RX8Rx32s25IsowsxwTpJlzBJo+ts/dZ/mcf3DceJBy4jsW2b+1HPNOs+Dw2UIaNCYZ8mNhYdfs3yeAavftvnsJhlWYFhB7mn9T60K1NC/3vQdcq3aHpv4HUEsDBBQAAgAIAJCuo0iV7pF+SwAAAGsAAAAbAAAAdW5pdmVyc2FsL3VuaXZlcnNhbC5wbmcueG1ss7GvyM1RKEstKs7Mz7NVMtQzULK34+WyKShKLctMLVeoAIoBBSFASaESyDVCcMszU0oygEIG5mYIwYzUzPSMElslCwNzuKA+0EwAUEsBAgAAFAACAAgAkK6jSA5qJE5iBAAABREAAB0AAAAAAAAAAQAAAAAAAAAAAHVuaXZlcnNhbC9jb21tb25fbWVzc2FnZXMubG5nUEsBAgAAFAACAAgAkK6jSAh+CyMpAwAAhgwAACcAAAAAAAAAAQAAAAAAnQQAAHVuaXZlcnNhbC9mbGFzaF9wdWJsaXNoaW5nX3NldHRpbmdzLnhtbFBLAQIAABQAAgAIAJCuo0i1/AlkugIAAFUKAAAhAAAAAAAAAAEAAAAAAAsIAAB1bml2ZXJzYWwvZmxhc2hfc2tpbl9zZXR0aW5ncy54bWxQSwECAAAUAAIACACQrqNIKpYPZ/4CAACXCwAAJgAAAAAAAAABAAAAAAAECwAAdW5pdmVyc2FsL2h0bWxfcHVibGlzaGluZ19zZXR0aW5ncy54bWxQSwECAAAUAAIACACQrqNIaHFSkZoBAAAfBgAAHwAAAAAAAAABAAAAAABGDgAAdW5pdmVyc2FsL2h0bWxfc2tpbl9zZXR0aW5ncy5qc1BLAQIAABQAAgAIAJCuo0g9PC/RwQAAAOUBAAAaAAAAAAAAAAEAAAAAAB0QAAB1bml2ZXJzYWwvaTE4bl9wcmVzZXRzLnhtbFBLAQIAABQAAgAIAJCuo0izv7NQbQAAAHIAAAAcAAAAAAAAAAEAAAAAABYRAAB1bml2ZXJzYWwvbG9jYWxfc2V0dGluZ3MueG1sUEsBAgAAFAACAAgARJRXRyO0Tvv7AgAAsAgAABQAAAAAAAAAAQAAAAAAvREAAHVuaXZlcnNhbC9wbGF5ZXIueG1sUEsBAgAAFAACAAgAkK6jSIyYS/o+CAAAjyAAACkAAAAAAAAAAQAAAAAA6hQAAHVuaXZlcnNhbC9za2luX2N1c3RvbWl6YXRpb25fc2V0dGluZ3MueG1sUEsBAgAAFAACAAgAkK6jSCqKN+aHEQAA8GEAABcAAAAAAAAAAAAAAAAAbx0AAHVuaXZlcnNhbC91bml2ZXJzYWwucG5nUEsBAgAAFAACAAgAkK6jSJXukX5LAAAAawAAABsAAAAAAAAAAQAAAAAAKy8AAHVuaXZlcnNhbC91bml2ZXJzYWwucG5nLnhtbFBLBQYAAAAACwALAEkDAACvLwAAAAA="/>
  <p:tag name="ISPRING_PRESENTATION_TITLE" val="1"/>
  <p:tag name="ISPRING_SCORM_PASSING_SCORE" val="100.000000"/>
  <p:tag name="ISPRING_FIRST_PUBLISH" val="1"/>
  <p:tag name="ISPRING_SCORM_RATE_QUIZZES" val="0"/>
  <p:tag name="ISPRING_SCORM_ENDPOINT" val="&lt;endpoint&gt;&lt;enable&gt;0&lt;/enable&gt;&lt;lrs&gt;http://&lt;/lrs&gt;&lt;auth&gt;0&lt;/auth&gt;&lt;login&gt;&lt;/login&gt;&lt;password&gt;&lt;/password&gt;&lt;key&gt;&lt;/key&gt;&lt;name&gt;&lt;/name&gt;&lt;email&gt;&lt;/email&gt;&lt;/endpoint&gt;&#10;"/>
  <p:tag name="ISPRING_OUTPUT_FOLDER" val="F:\VIP专区5月份上传作品\95"/>
</p:tagLst>
</file>

<file path=ppt/tags/tag10.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Other"/>
  <p:tag name="MH_ORDER" val="10"/>
</p:tagLst>
</file>

<file path=ppt/tags/tag11.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Other"/>
  <p:tag name="MH_ORDER" val="11"/>
</p:tagLst>
</file>

<file path=ppt/tags/tag12.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Other"/>
  <p:tag name="MH_ORDER" val="7"/>
</p:tagLst>
</file>

<file path=ppt/tags/tag13.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Other"/>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Other"/>
  <p:tag name="MH_ORDER" val="3"/>
</p:tagLst>
</file>

<file path=ppt/tags/tag5.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Other"/>
  <p:tag name="MH_ORDER" val="4"/>
</p:tagLst>
</file>

<file path=ppt/tags/tag6.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Other"/>
  <p:tag name="MH_ORDER" val="5"/>
</p:tagLst>
</file>

<file path=ppt/tags/tag7.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Other"/>
  <p:tag name="MH_ORDER" val="6"/>
</p:tagLst>
</file>

<file path=ppt/tags/tag8.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Other"/>
  <p:tag name="MH_ORDER" val="8"/>
</p:tagLst>
</file>

<file path=ppt/tags/tag9.xml><?xml version="1.0" encoding="utf-8"?>
<p:tagLst xmlns:a="http://schemas.openxmlformats.org/drawingml/2006/main" xmlns:r="http://schemas.openxmlformats.org/officeDocument/2006/relationships" xmlns:p="http://schemas.openxmlformats.org/presentationml/2006/main">
  <p:tag name="MH" val="20161208162329"/>
  <p:tag name="MH_LIBRARY" val="GRAPHIC"/>
  <p:tag name="MH_TYPE" val="Other"/>
  <p:tag name="MH_ORDER" val="9"/>
</p:tagLst>
</file>

<file path=ppt/theme/theme1.xml><?xml version="1.0" encoding="utf-8"?>
<a:theme xmlns:a="http://schemas.openxmlformats.org/drawingml/2006/main" name="Office 主题">
  <a:themeElements>
    <a:clrScheme name="自定义 31">
      <a:dk1>
        <a:srgbClr val="000000"/>
      </a:dk1>
      <a:lt1>
        <a:srgbClr val="FFFFFF"/>
      </a:lt1>
      <a:dk2>
        <a:srgbClr val="000000"/>
      </a:dk2>
      <a:lt2>
        <a:srgbClr val="FFFFFF"/>
      </a:lt2>
      <a:accent1>
        <a:srgbClr val="2BBBD8"/>
      </a:accent1>
      <a:accent2>
        <a:srgbClr val="FBB505"/>
      </a:accent2>
      <a:accent3>
        <a:srgbClr val="2BBBD8"/>
      </a:accent3>
      <a:accent4>
        <a:srgbClr val="FBB505"/>
      </a:accent4>
      <a:accent5>
        <a:srgbClr val="2BBBD8"/>
      </a:accent5>
      <a:accent6>
        <a:srgbClr val="FBB505"/>
      </a:accent6>
      <a:hlink>
        <a:srgbClr val="2BBBD8"/>
      </a:hlink>
      <a:folHlink>
        <a:srgbClr val="FBB505"/>
      </a:folHlink>
    </a:clrScheme>
    <a:fontScheme name="自定义 1">
      <a:majorFont>
        <a:latin typeface="Elsie"/>
        <a:ea typeface="Elsie"/>
        <a:cs typeface=""/>
      </a:majorFont>
      <a:minorFont>
        <a:latin typeface="Elsie"/>
        <a:ea typeface="Elsi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Elsie"/>
        <a:ea typeface=""/>
        <a:cs typeface=""/>
        <a:font script="Jpan" typeface="ＭＳ Ｐゴシック"/>
        <a:font script="Hang" typeface="맑은 고딕"/>
        <a:font script="Hans" typeface="Elsie"/>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Elsie"/>
        <a:ea typeface=""/>
        <a:cs typeface=""/>
        <a:font script="Jpan" typeface="ＭＳ Ｐゴシック"/>
        <a:font script="Hang" typeface="맑은 고딕"/>
        <a:font script="Hans" typeface="Elsie"/>
        <a:font script="Hant" typeface="新細明體"/>
        <a:font script="Arab" typeface="Elsie"/>
        <a:font script="Hebr" typeface="Elsie"/>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Elsie"/>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Elsie"/>
        <a:ea typeface=""/>
        <a:cs typeface=""/>
        <a:font script="Jpan" typeface="ＭＳ Ｐゴシック"/>
        <a:font script="Hang" typeface="맑은 고딕"/>
        <a:font script="Hans" typeface="Elsie"/>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Elsie"/>
        <a:ea typeface=""/>
        <a:cs typeface=""/>
        <a:font script="Jpan" typeface="ＭＳ Ｐゴシック"/>
        <a:font script="Hang" typeface="맑은 고딕"/>
        <a:font script="Hans" typeface="Elsie"/>
        <a:font script="Hant" typeface="新細明體"/>
        <a:font script="Arab" typeface="Elsie"/>
        <a:font script="Hebr" typeface="Elsie"/>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Elsie"/>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984</Words>
  <Application>Microsoft Office PowerPoint</Application>
  <PresentationFormat>On-screen Show (16:9)</PresentationFormat>
  <Paragraphs>107</Paragraphs>
  <Slides>25</Slides>
  <Notes>6</Notes>
  <HiddenSlides>0</HiddenSlides>
  <MMClips>8</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25</vt:i4>
      </vt:variant>
    </vt:vector>
  </HeadingPairs>
  <TitlesOfParts>
    <vt:vector size="33" baseType="lpstr">
      <vt:lpstr>Arial</vt:lpstr>
      <vt:lpstr>Calibri</vt:lpstr>
      <vt:lpstr>Calibri Light</vt:lpstr>
      <vt:lpstr>Elsie</vt:lpstr>
      <vt:lpstr>Times New Roman</vt:lpstr>
      <vt:lpstr>Office 主题</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dc:title>
  <dc:creator/>
  <cp:lastModifiedBy/>
  <cp:revision>2</cp:revision>
  <dcterms:created xsi:type="dcterms:W3CDTF">2019-03-21T00:33:00Z</dcterms:created>
  <dcterms:modified xsi:type="dcterms:W3CDTF">2023-03-10T15:42:11Z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952B0C269C2E4B65B845130E1877F519</vt:lpwstr>
  </property>
  <property fmtid="{D5CDD505-2E9C-101B-9397-08002B2CF9AE}" pid="3" name="KSOProductBuildVer">
    <vt:lpwstr>2052-11.1.0.10463</vt:lpwstr>
  </property>
</Properties>
</file>