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3"/>
  </p:handoutMasterIdLst>
  <p:sldIdLst>
    <p:sldId id="284" r:id="rId2"/>
    <p:sldId id="256" r:id="rId3"/>
    <p:sldId id="285" r:id="rId4"/>
    <p:sldId id="259" r:id="rId5"/>
    <p:sldId id="260" r:id="rId6"/>
    <p:sldId id="310" r:id="rId7"/>
    <p:sldId id="304" r:id="rId8"/>
    <p:sldId id="297" r:id="rId9"/>
    <p:sldId id="274" r:id="rId10"/>
    <p:sldId id="302" r:id="rId11"/>
    <p:sldId id="262" r:id="rId12"/>
    <p:sldId id="296" r:id="rId13"/>
    <p:sldId id="265" r:id="rId14"/>
    <p:sldId id="301" r:id="rId15"/>
    <p:sldId id="303" r:id="rId16"/>
    <p:sldId id="311" r:id="rId17"/>
    <p:sldId id="298" r:id="rId18"/>
    <p:sldId id="308" r:id="rId19"/>
    <p:sldId id="299" r:id="rId20"/>
    <p:sldId id="309" r:id="rId21"/>
    <p:sldId id="305" r:id="rId22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12DE"/>
    <a:srgbClr val="00FF00"/>
    <a:srgbClr val="0000FF"/>
    <a:srgbClr val="008000"/>
    <a:srgbClr val="FFD44B"/>
    <a:srgbClr val="66CCFF"/>
    <a:srgbClr val="00518E"/>
    <a:srgbClr val="33CC33"/>
    <a:srgbClr val="D07C7A"/>
    <a:srgbClr val="C358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A59C44-EF48-43D8-A91F-EB24071CA56C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9C3F738-C30D-4AC1-998F-7C2EB72CB144}">
      <dgm:prSet phldrT="[Text]"/>
      <dgm:spPr/>
      <dgm:t>
        <a:bodyPr/>
        <a:lstStyle/>
        <a:p>
          <a:r>
            <a:rPr lang="en-US" dirty="0">
              <a:latin typeface="Times New Roman" pitchFamily="18" charset="0"/>
              <a:cs typeface="Times New Roman" pitchFamily="18" charset="0"/>
            </a:rPr>
            <a:t>1</a:t>
          </a:r>
        </a:p>
      </dgm:t>
    </dgm:pt>
    <dgm:pt modelId="{9F91656F-9EF5-4B68-AFA9-78E1D7DBF52C}" type="parTrans" cxnId="{46AF0AEF-7135-4C79-B5A5-02A6FF596012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75A861A0-8723-4D63-B228-766D8236C7AD}" type="sibTrans" cxnId="{46AF0AEF-7135-4C79-B5A5-02A6FF596012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ABB4A7E0-3326-4964-B3AC-AFDF9BB443E5}">
      <dgm:prSet phldrT="[Text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sz="3200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Dung </a:t>
          </a:r>
          <a:r>
            <a:rPr lang="en-US" sz="3200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môi</a:t>
          </a:r>
          <a:r>
            <a:rPr lang="en-US" sz="3200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– </a:t>
          </a:r>
          <a:r>
            <a:rPr lang="en-US" sz="3200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Chất</a:t>
          </a:r>
          <a:r>
            <a:rPr lang="en-US" sz="3200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tan – Dung </a:t>
          </a:r>
          <a:r>
            <a:rPr lang="en-US" sz="3200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dịch</a:t>
          </a:r>
          <a:endParaRPr lang="en-US" sz="3200" dirty="0">
            <a:solidFill>
              <a:srgbClr val="2A12DE"/>
            </a:solidFill>
            <a:latin typeface="Times New Roman" pitchFamily="18" charset="0"/>
            <a:cs typeface="Times New Roman" pitchFamily="18" charset="0"/>
          </a:endParaRPr>
        </a:p>
      </dgm:t>
    </dgm:pt>
    <dgm:pt modelId="{52AF2CB5-BB75-4C77-A135-19ACA73789E9}" type="parTrans" cxnId="{64CBD096-379E-48EB-9C7A-53432B63C976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456C8507-5CBD-44E4-97DA-7303F8A21DAC}" type="sibTrans" cxnId="{64CBD096-379E-48EB-9C7A-53432B63C976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D4C3DE2B-6BE6-4BB5-8338-ABEF9EF9018E}">
      <dgm:prSet phldrT="[Text]"/>
      <dgm:spPr/>
      <dgm:t>
        <a:bodyPr/>
        <a:lstStyle/>
        <a:p>
          <a:r>
            <a:rPr lang="en-US" dirty="0">
              <a:latin typeface="Times New Roman" pitchFamily="18" charset="0"/>
              <a:cs typeface="Times New Roman" pitchFamily="18" charset="0"/>
            </a:rPr>
            <a:t>2</a:t>
          </a:r>
        </a:p>
      </dgm:t>
    </dgm:pt>
    <dgm:pt modelId="{F223CCC3-2736-465E-B850-15E5C7A2F794}" type="parTrans" cxnId="{07DC8D57-4118-4C81-B514-3C674A50634E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0504B758-EBA7-4ED3-84DF-D48CFE2FD148}" type="sibTrans" cxnId="{07DC8D57-4118-4C81-B514-3C674A50634E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39012F7B-2B54-46D5-9E61-C6897BF395BF}">
      <dgm:prSet phldrT="[Text]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Dung </a:t>
          </a:r>
          <a:r>
            <a:rPr lang="en-US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dịch</a:t>
          </a:r>
          <a:r>
            <a:rPr lang="en-US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bão</a:t>
          </a:r>
          <a:r>
            <a:rPr lang="en-US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hòa</a:t>
          </a:r>
          <a:r>
            <a:rPr lang="en-US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. Dung </a:t>
          </a:r>
          <a:r>
            <a:rPr lang="en-US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dịch</a:t>
          </a:r>
          <a:r>
            <a:rPr lang="en-US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chưa</a:t>
          </a:r>
          <a:r>
            <a:rPr lang="en-US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bão</a:t>
          </a:r>
          <a:r>
            <a:rPr lang="en-US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hòa</a:t>
          </a:r>
          <a:endParaRPr lang="en-US" dirty="0">
            <a:solidFill>
              <a:srgbClr val="2A12DE"/>
            </a:solidFill>
            <a:latin typeface="Times New Roman" pitchFamily="18" charset="0"/>
            <a:cs typeface="Times New Roman" pitchFamily="18" charset="0"/>
          </a:endParaRPr>
        </a:p>
      </dgm:t>
    </dgm:pt>
    <dgm:pt modelId="{6B1F9CAD-9EEF-4906-B4A3-B5A148BA7FA7}" type="parTrans" cxnId="{180E389F-CE30-4990-99FC-FE9935B9788B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3F2BF47C-F2D8-4E2E-B90D-063D759BE045}" type="sibTrans" cxnId="{180E389F-CE30-4990-99FC-FE9935B9788B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A7C9E14A-D2EE-4C74-9D7B-4C1838AD4F2E}">
      <dgm:prSet phldrT="[Text]"/>
      <dgm:spPr/>
      <dgm:t>
        <a:bodyPr/>
        <a:lstStyle/>
        <a:p>
          <a:r>
            <a:rPr lang="en-US" dirty="0">
              <a:latin typeface="Times New Roman" pitchFamily="18" charset="0"/>
              <a:cs typeface="Times New Roman" pitchFamily="18" charset="0"/>
            </a:rPr>
            <a:t>3</a:t>
          </a:r>
        </a:p>
      </dgm:t>
    </dgm:pt>
    <dgm:pt modelId="{3116C725-CA65-46FA-8568-E4A93433D0C7}" type="parTrans" cxnId="{FD5B2C6E-AA6A-431F-AE50-22B5092EEE3B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5A6F5A3C-C34F-4BD1-AEB8-27E7E07B947B}" type="sibTrans" cxnId="{FD5B2C6E-AA6A-431F-AE50-22B5092EEE3B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84738CB1-0246-4D61-A1DB-AAEFB23765B2}">
      <dgm:prSet phldrT="[Text]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Làm</a:t>
          </a:r>
          <a:r>
            <a:rPr lang="en-US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thế</a:t>
          </a:r>
          <a:r>
            <a:rPr lang="en-US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nào</a:t>
          </a:r>
          <a:r>
            <a:rPr lang="en-US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để</a:t>
          </a:r>
          <a:r>
            <a:rPr lang="en-US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quá</a:t>
          </a:r>
          <a:r>
            <a:rPr lang="en-US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trình</a:t>
          </a:r>
          <a:r>
            <a:rPr lang="en-US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hòa</a:t>
          </a:r>
          <a:r>
            <a:rPr lang="en-US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tan </a:t>
          </a:r>
          <a:r>
            <a:rPr lang="en-US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chất</a:t>
          </a:r>
          <a:r>
            <a:rPr lang="en-US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rắn</a:t>
          </a:r>
          <a:r>
            <a:rPr lang="en-US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trong</a:t>
          </a:r>
          <a:r>
            <a:rPr lang="en-US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nước</a:t>
          </a:r>
          <a:r>
            <a:rPr lang="en-US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xảy</a:t>
          </a:r>
          <a:r>
            <a:rPr lang="en-US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ra</a:t>
          </a:r>
          <a:r>
            <a:rPr lang="en-US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nhanh</a:t>
          </a:r>
          <a:r>
            <a:rPr lang="en-US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hơn</a:t>
          </a:r>
          <a:r>
            <a:rPr lang="en-US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?</a:t>
          </a:r>
        </a:p>
      </dgm:t>
    </dgm:pt>
    <dgm:pt modelId="{C8E11D21-D754-4E9B-8FA5-EC71B31B670E}" type="parTrans" cxnId="{36F684F8-5AE9-4794-874D-466F772A2E8C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3C65B9DF-A8E3-4606-9200-01B99F749F09}" type="sibTrans" cxnId="{36F684F8-5AE9-4794-874D-466F772A2E8C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9F923A46-1B9B-4D9B-A7CD-AA85EA2727C9}" type="pres">
      <dgm:prSet presAssocID="{D4A59C44-EF48-43D8-A91F-EB24071CA56C}" presName="linearFlow" presStyleCnt="0">
        <dgm:presLayoutVars>
          <dgm:dir/>
          <dgm:animLvl val="lvl"/>
          <dgm:resizeHandles val="exact"/>
        </dgm:presLayoutVars>
      </dgm:prSet>
      <dgm:spPr/>
    </dgm:pt>
    <dgm:pt modelId="{D09B0067-41B7-4A2E-BC28-712A4207C128}" type="pres">
      <dgm:prSet presAssocID="{09C3F738-C30D-4AC1-998F-7C2EB72CB144}" presName="composite" presStyleCnt="0"/>
      <dgm:spPr/>
    </dgm:pt>
    <dgm:pt modelId="{A095ED99-AE28-433C-A39A-F9DA0A260353}" type="pres">
      <dgm:prSet presAssocID="{09C3F738-C30D-4AC1-998F-7C2EB72CB144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E63F31F4-14D6-4FBD-B52B-7031A1530AC3}" type="pres">
      <dgm:prSet presAssocID="{09C3F738-C30D-4AC1-998F-7C2EB72CB144}" presName="descendantText" presStyleLbl="alignAcc1" presStyleIdx="0" presStyleCnt="3">
        <dgm:presLayoutVars>
          <dgm:bulletEnabled val="1"/>
        </dgm:presLayoutVars>
      </dgm:prSet>
      <dgm:spPr/>
    </dgm:pt>
    <dgm:pt modelId="{03DF34C2-3B43-4835-9D0D-18C36D2787F6}" type="pres">
      <dgm:prSet presAssocID="{75A861A0-8723-4D63-B228-766D8236C7AD}" presName="sp" presStyleCnt="0"/>
      <dgm:spPr/>
    </dgm:pt>
    <dgm:pt modelId="{B4083B28-0261-4C39-8583-512EDFFC2E19}" type="pres">
      <dgm:prSet presAssocID="{D4C3DE2B-6BE6-4BB5-8338-ABEF9EF9018E}" presName="composite" presStyleCnt="0"/>
      <dgm:spPr/>
    </dgm:pt>
    <dgm:pt modelId="{D5795651-5D1C-4A0C-B45C-66C2F6BA4BA2}" type="pres">
      <dgm:prSet presAssocID="{D4C3DE2B-6BE6-4BB5-8338-ABEF9EF9018E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A6A366B1-A2E2-4ABF-82D3-BADA5272D664}" type="pres">
      <dgm:prSet presAssocID="{D4C3DE2B-6BE6-4BB5-8338-ABEF9EF9018E}" presName="descendantText" presStyleLbl="alignAcc1" presStyleIdx="1" presStyleCnt="3">
        <dgm:presLayoutVars>
          <dgm:bulletEnabled val="1"/>
        </dgm:presLayoutVars>
      </dgm:prSet>
      <dgm:spPr/>
    </dgm:pt>
    <dgm:pt modelId="{E61CEF78-F40E-437F-AFA2-B8BC7EAC8B6F}" type="pres">
      <dgm:prSet presAssocID="{0504B758-EBA7-4ED3-84DF-D48CFE2FD148}" presName="sp" presStyleCnt="0"/>
      <dgm:spPr/>
    </dgm:pt>
    <dgm:pt modelId="{F07F7E63-6956-4571-A1E4-6F738D2CC499}" type="pres">
      <dgm:prSet presAssocID="{A7C9E14A-D2EE-4C74-9D7B-4C1838AD4F2E}" presName="composite" presStyleCnt="0"/>
      <dgm:spPr/>
    </dgm:pt>
    <dgm:pt modelId="{69AD2CC7-A38E-49FE-A618-B64899B86D27}" type="pres">
      <dgm:prSet presAssocID="{A7C9E14A-D2EE-4C74-9D7B-4C1838AD4F2E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A106E5DB-9B5B-4FD0-A3A6-70FAE16E296E}" type="pres">
      <dgm:prSet presAssocID="{A7C9E14A-D2EE-4C74-9D7B-4C1838AD4F2E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54E67A1E-015D-4A88-A743-F595877FACE4}" type="presOf" srcId="{39012F7B-2B54-46D5-9E61-C6897BF395BF}" destId="{A6A366B1-A2E2-4ABF-82D3-BADA5272D664}" srcOrd="0" destOrd="0" presId="urn:microsoft.com/office/officeart/2005/8/layout/chevron2"/>
    <dgm:cxn modelId="{69913326-4750-4DB4-B47B-41F064E5E8BC}" type="presOf" srcId="{A7C9E14A-D2EE-4C74-9D7B-4C1838AD4F2E}" destId="{69AD2CC7-A38E-49FE-A618-B64899B86D27}" srcOrd="0" destOrd="0" presId="urn:microsoft.com/office/officeart/2005/8/layout/chevron2"/>
    <dgm:cxn modelId="{CB550738-DA6C-43AB-B5DF-309B7A747D9A}" type="presOf" srcId="{D4C3DE2B-6BE6-4BB5-8338-ABEF9EF9018E}" destId="{D5795651-5D1C-4A0C-B45C-66C2F6BA4BA2}" srcOrd="0" destOrd="0" presId="urn:microsoft.com/office/officeart/2005/8/layout/chevron2"/>
    <dgm:cxn modelId="{DA1EDC3E-8C46-4D0B-9454-455CA53AE139}" type="presOf" srcId="{84738CB1-0246-4D61-A1DB-AAEFB23765B2}" destId="{A106E5DB-9B5B-4FD0-A3A6-70FAE16E296E}" srcOrd="0" destOrd="0" presId="urn:microsoft.com/office/officeart/2005/8/layout/chevron2"/>
    <dgm:cxn modelId="{FD5B2C6E-AA6A-431F-AE50-22B5092EEE3B}" srcId="{D4A59C44-EF48-43D8-A91F-EB24071CA56C}" destId="{A7C9E14A-D2EE-4C74-9D7B-4C1838AD4F2E}" srcOrd="2" destOrd="0" parTransId="{3116C725-CA65-46FA-8568-E4A93433D0C7}" sibTransId="{5A6F5A3C-C34F-4BD1-AEB8-27E7E07B947B}"/>
    <dgm:cxn modelId="{07DC8D57-4118-4C81-B514-3C674A50634E}" srcId="{D4A59C44-EF48-43D8-A91F-EB24071CA56C}" destId="{D4C3DE2B-6BE6-4BB5-8338-ABEF9EF9018E}" srcOrd="1" destOrd="0" parTransId="{F223CCC3-2736-465E-B850-15E5C7A2F794}" sibTransId="{0504B758-EBA7-4ED3-84DF-D48CFE2FD148}"/>
    <dgm:cxn modelId="{9D758E5A-932F-4330-8343-F8F90C9432B7}" type="presOf" srcId="{D4A59C44-EF48-43D8-A91F-EB24071CA56C}" destId="{9F923A46-1B9B-4D9B-A7CD-AA85EA2727C9}" srcOrd="0" destOrd="0" presId="urn:microsoft.com/office/officeart/2005/8/layout/chevron2"/>
    <dgm:cxn modelId="{FC49547E-71BD-487F-9953-E9C1E80A6872}" type="presOf" srcId="{09C3F738-C30D-4AC1-998F-7C2EB72CB144}" destId="{A095ED99-AE28-433C-A39A-F9DA0A260353}" srcOrd="0" destOrd="0" presId="urn:microsoft.com/office/officeart/2005/8/layout/chevron2"/>
    <dgm:cxn modelId="{64CBD096-379E-48EB-9C7A-53432B63C976}" srcId="{09C3F738-C30D-4AC1-998F-7C2EB72CB144}" destId="{ABB4A7E0-3326-4964-B3AC-AFDF9BB443E5}" srcOrd="0" destOrd="0" parTransId="{52AF2CB5-BB75-4C77-A135-19ACA73789E9}" sibTransId="{456C8507-5CBD-44E4-97DA-7303F8A21DAC}"/>
    <dgm:cxn modelId="{180E389F-CE30-4990-99FC-FE9935B9788B}" srcId="{D4C3DE2B-6BE6-4BB5-8338-ABEF9EF9018E}" destId="{39012F7B-2B54-46D5-9E61-C6897BF395BF}" srcOrd="0" destOrd="0" parTransId="{6B1F9CAD-9EEF-4906-B4A3-B5A148BA7FA7}" sibTransId="{3F2BF47C-F2D8-4E2E-B90D-063D759BE045}"/>
    <dgm:cxn modelId="{3A7A55DD-6790-449A-81BA-B7F129EA347A}" type="presOf" srcId="{ABB4A7E0-3326-4964-B3AC-AFDF9BB443E5}" destId="{E63F31F4-14D6-4FBD-B52B-7031A1530AC3}" srcOrd="0" destOrd="0" presId="urn:microsoft.com/office/officeart/2005/8/layout/chevron2"/>
    <dgm:cxn modelId="{46AF0AEF-7135-4C79-B5A5-02A6FF596012}" srcId="{D4A59C44-EF48-43D8-A91F-EB24071CA56C}" destId="{09C3F738-C30D-4AC1-998F-7C2EB72CB144}" srcOrd="0" destOrd="0" parTransId="{9F91656F-9EF5-4B68-AFA9-78E1D7DBF52C}" sibTransId="{75A861A0-8723-4D63-B228-766D8236C7AD}"/>
    <dgm:cxn modelId="{36F684F8-5AE9-4794-874D-466F772A2E8C}" srcId="{A7C9E14A-D2EE-4C74-9D7B-4C1838AD4F2E}" destId="{84738CB1-0246-4D61-A1DB-AAEFB23765B2}" srcOrd="0" destOrd="0" parTransId="{C8E11D21-D754-4E9B-8FA5-EC71B31B670E}" sibTransId="{3C65B9DF-A8E3-4606-9200-01B99F749F09}"/>
    <dgm:cxn modelId="{D62FDBCF-FF9E-40F1-B10E-4184BEF4E156}" type="presParOf" srcId="{9F923A46-1B9B-4D9B-A7CD-AA85EA2727C9}" destId="{D09B0067-41B7-4A2E-BC28-712A4207C128}" srcOrd="0" destOrd="0" presId="urn:microsoft.com/office/officeart/2005/8/layout/chevron2"/>
    <dgm:cxn modelId="{654E391A-CF4F-4FAD-80F5-972A7631FE9D}" type="presParOf" srcId="{D09B0067-41B7-4A2E-BC28-712A4207C128}" destId="{A095ED99-AE28-433C-A39A-F9DA0A260353}" srcOrd="0" destOrd="0" presId="urn:microsoft.com/office/officeart/2005/8/layout/chevron2"/>
    <dgm:cxn modelId="{D3783CFA-4652-4789-99F8-B69C54137755}" type="presParOf" srcId="{D09B0067-41B7-4A2E-BC28-712A4207C128}" destId="{E63F31F4-14D6-4FBD-B52B-7031A1530AC3}" srcOrd="1" destOrd="0" presId="urn:microsoft.com/office/officeart/2005/8/layout/chevron2"/>
    <dgm:cxn modelId="{F9A7B440-B96C-4470-A6AA-D7D3F0EEA016}" type="presParOf" srcId="{9F923A46-1B9B-4D9B-A7CD-AA85EA2727C9}" destId="{03DF34C2-3B43-4835-9D0D-18C36D2787F6}" srcOrd="1" destOrd="0" presId="urn:microsoft.com/office/officeart/2005/8/layout/chevron2"/>
    <dgm:cxn modelId="{639FC6D6-A9CF-4E16-A82A-16FF1CE1A10E}" type="presParOf" srcId="{9F923A46-1B9B-4D9B-A7CD-AA85EA2727C9}" destId="{B4083B28-0261-4C39-8583-512EDFFC2E19}" srcOrd="2" destOrd="0" presId="urn:microsoft.com/office/officeart/2005/8/layout/chevron2"/>
    <dgm:cxn modelId="{D4717EBC-8626-41EE-B800-C0E3B022581C}" type="presParOf" srcId="{B4083B28-0261-4C39-8583-512EDFFC2E19}" destId="{D5795651-5D1C-4A0C-B45C-66C2F6BA4BA2}" srcOrd="0" destOrd="0" presId="urn:microsoft.com/office/officeart/2005/8/layout/chevron2"/>
    <dgm:cxn modelId="{784D9676-D275-401B-85D8-A7ED440A8275}" type="presParOf" srcId="{B4083B28-0261-4C39-8583-512EDFFC2E19}" destId="{A6A366B1-A2E2-4ABF-82D3-BADA5272D664}" srcOrd="1" destOrd="0" presId="urn:microsoft.com/office/officeart/2005/8/layout/chevron2"/>
    <dgm:cxn modelId="{D46706C3-1AC9-4796-9271-D1CD298525AA}" type="presParOf" srcId="{9F923A46-1B9B-4D9B-A7CD-AA85EA2727C9}" destId="{E61CEF78-F40E-437F-AFA2-B8BC7EAC8B6F}" srcOrd="3" destOrd="0" presId="urn:microsoft.com/office/officeart/2005/8/layout/chevron2"/>
    <dgm:cxn modelId="{71AC5396-BF37-4509-A9A2-44D191553575}" type="presParOf" srcId="{9F923A46-1B9B-4D9B-A7CD-AA85EA2727C9}" destId="{F07F7E63-6956-4571-A1E4-6F738D2CC499}" srcOrd="4" destOrd="0" presId="urn:microsoft.com/office/officeart/2005/8/layout/chevron2"/>
    <dgm:cxn modelId="{942E3788-C856-446A-934F-973AA38DD5F9}" type="presParOf" srcId="{F07F7E63-6956-4571-A1E4-6F738D2CC499}" destId="{69AD2CC7-A38E-49FE-A618-B64899B86D27}" srcOrd="0" destOrd="0" presId="urn:microsoft.com/office/officeart/2005/8/layout/chevron2"/>
    <dgm:cxn modelId="{685B7323-CF60-4760-9CBD-8C42D5E61CF1}" type="presParOf" srcId="{F07F7E63-6956-4571-A1E4-6F738D2CC499}" destId="{A106E5DB-9B5B-4FD0-A3A6-70FAE16E296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95ED99-AE28-433C-A39A-F9DA0A260353}">
      <dsp:nvSpPr>
        <dsp:cNvPr id="0" name=""/>
        <dsp:cNvSpPr/>
      </dsp:nvSpPr>
      <dsp:spPr>
        <a:xfrm rot="5400000">
          <a:off x="-311661" y="311762"/>
          <a:ext cx="2077740" cy="14544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>
              <a:latin typeface="Times New Roman" pitchFamily="18" charset="0"/>
              <a:cs typeface="Times New Roman" pitchFamily="18" charset="0"/>
            </a:rPr>
            <a:t>1</a:t>
          </a:r>
        </a:p>
      </dsp:txBody>
      <dsp:txXfrm rot="-5400000">
        <a:off x="0" y="727310"/>
        <a:ext cx="1454418" cy="623322"/>
      </dsp:txXfrm>
    </dsp:sp>
    <dsp:sp modelId="{E63F31F4-14D6-4FBD-B52B-7031A1530AC3}">
      <dsp:nvSpPr>
        <dsp:cNvPr id="0" name=""/>
        <dsp:cNvSpPr/>
      </dsp:nvSpPr>
      <dsp:spPr>
        <a:xfrm rot="5400000">
          <a:off x="4166743" y="-2712223"/>
          <a:ext cx="1350531" cy="6775181"/>
        </a:xfrm>
        <a:prstGeom prst="round2Same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Dung </a:t>
          </a:r>
          <a:r>
            <a:rPr lang="en-US" sz="3200" kern="1200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môi</a:t>
          </a:r>
          <a:r>
            <a:rPr lang="en-US" sz="3200" kern="1200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– </a:t>
          </a:r>
          <a:r>
            <a:rPr lang="en-US" sz="3200" kern="1200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Chất</a:t>
          </a:r>
          <a:r>
            <a:rPr lang="en-US" sz="3200" kern="1200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tan – Dung </a:t>
          </a:r>
          <a:r>
            <a:rPr lang="en-US" sz="3200" kern="1200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dịch</a:t>
          </a:r>
          <a:endParaRPr lang="en-US" sz="3200" kern="1200" dirty="0">
            <a:solidFill>
              <a:srgbClr val="2A12DE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454419" y="66028"/>
        <a:ext cx="6709254" cy="1218677"/>
      </dsp:txXfrm>
    </dsp:sp>
    <dsp:sp modelId="{D5795651-5D1C-4A0C-B45C-66C2F6BA4BA2}">
      <dsp:nvSpPr>
        <dsp:cNvPr id="0" name=""/>
        <dsp:cNvSpPr/>
      </dsp:nvSpPr>
      <dsp:spPr>
        <a:xfrm rot="5400000">
          <a:off x="-311661" y="2199346"/>
          <a:ext cx="2077740" cy="14544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>
              <a:latin typeface="Times New Roman" pitchFamily="18" charset="0"/>
              <a:cs typeface="Times New Roman" pitchFamily="18" charset="0"/>
            </a:rPr>
            <a:t>2</a:t>
          </a:r>
        </a:p>
      </dsp:txBody>
      <dsp:txXfrm rot="-5400000">
        <a:off x="0" y="2614894"/>
        <a:ext cx="1454418" cy="623322"/>
      </dsp:txXfrm>
    </dsp:sp>
    <dsp:sp modelId="{A6A366B1-A2E2-4ABF-82D3-BADA5272D664}">
      <dsp:nvSpPr>
        <dsp:cNvPr id="0" name=""/>
        <dsp:cNvSpPr/>
      </dsp:nvSpPr>
      <dsp:spPr>
        <a:xfrm rot="5400000">
          <a:off x="4166743" y="-824639"/>
          <a:ext cx="1350531" cy="6775181"/>
        </a:xfrm>
        <a:prstGeom prst="round2SameRect">
          <a:avLst/>
        </a:prstGeom>
        <a:solidFill>
          <a:schemeClr val="accent6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Dung </a:t>
          </a:r>
          <a:r>
            <a:rPr lang="en-US" sz="3200" kern="1200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dịch</a:t>
          </a:r>
          <a:r>
            <a:rPr lang="en-US" sz="3200" kern="1200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bão</a:t>
          </a:r>
          <a:r>
            <a:rPr lang="en-US" sz="3200" kern="1200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hòa</a:t>
          </a:r>
          <a:r>
            <a:rPr lang="en-US" sz="3200" kern="1200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. Dung </a:t>
          </a:r>
          <a:r>
            <a:rPr lang="en-US" sz="3200" kern="1200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dịch</a:t>
          </a:r>
          <a:r>
            <a:rPr lang="en-US" sz="3200" kern="1200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chưa</a:t>
          </a:r>
          <a:r>
            <a:rPr lang="en-US" sz="3200" kern="1200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bão</a:t>
          </a:r>
          <a:r>
            <a:rPr lang="en-US" sz="3200" kern="1200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hòa</a:t>
          </a:r>
          <a:endParaRPr lang="en-US" sz="3200" kern="1200" dirty="0">
            <a:solidFill>
              <a:srgbClr val="2A12DE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454419" y="1953612"/>
        <a:ext cx="6709254" cy="1218677"/>
      </dsp:txXfrm>
    </dsp:sp>
    <dsp:sp modelId="{69AD2CC7-A38E-49FE-A618-B64899B86D27}">
      <dsp:nvSpPr>
        <dsp:cNvPr id="0" name=""/>
        <dsp:cNvSpPr/>
      </dsp:nvSpPr>
      <dsp:spPr>
        <a:xfrm rot="5400000">
          <a:off x="-311661" y="4086931"/>
          <a:ext cx="2077740" cy="14544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>
              <a:latin typeface="Times New Roman" pitchFamily="18" charset="0"/>
              <a:cs typeface="Times New Roman" pitchFamily="18" charset="0"/>
            </a:rPr>
            <a:t>3</a:t>
          </a:r>
        </a:p>
      </dsp:txBody>
      <dsp:txXfrm rot="-5400000">
        <a:off x="0" y="4502479"/>
        <a:ext cx="1454418" cy="623322"/>
      </dsp:txXfrm>
    </dsp:sp>
    <dsp:sp modelId="{A106E5DB-9B5B-4FD0-A3A6-70FAE16E296E}">
      <dsp:nvSpPr>
        <dsp:cNvPr id="0" name=""/>
        <dsp:cNvSpPr/>
      </dsp:nvSpPr>
      <dsp:spPr>
        <a:xfrm rot="5400000">
          <a:off x="4166743" y="1062945"/>
          <a:ext cx="1350531" cy="6775181"/>
        </a:xfrm>
        <a:prstGeom prst="round2SameRect">
          <a:avLst/>
        </a:prstGeom>
        <a:solidFill>
          <a:schemeClr val="tx2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Làm</a:t>
          </a:r>
          <a:r>
            <a:rPr lang="en-US" sz="3200" kern="1200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thế</a:t>
          </a:r>
          <a:r>
            <a:rPr lang="en-US" sz="3200" kern="1200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nào</a:t>
          </a:r>
          <a:r>
            <a:rPr lang="en-US" sz="3200" kern="1200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để</a:t>
          </a:r>
          <a:r>
            <a:rPr lang="en-US" sz="3200" kern="1200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quá</a:t>
          </a:r>
          <a:r>
            <a:rPr lang="en-US" sz="3200" kern="1200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trình</a:t>
          </a:r>
          <a:r>
            <a:rPr lang="en-US" sz="3200" kern="1200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hòa</a:t>
          </a:r>
          <a:r>
            <a:rPr lang="en-US" sz="3200" kern="1200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tan </a:t>
          </a:r>
          <a:r>
            <a:rPr lang="en-US" sz="3200" kern="1200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chất</a:t>
          </a:r>
          <a:r>
            <a:rPr lang="en-US" sz="3200" kern="1200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rắn</a:t>
          </a:r>
          <a:r>
            <a:rPr lang="en-US" sz="3200" kern="1200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trong</a:t>
          </a:r>
          <a:r>
            <a:rPr lang="en-US" sz="3200" kern="1200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nước</a:t>
          </a:r>
          <a:r>
            <a:rPr lang="en-US" sz="3200" kern="1200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xảy</a:t>
          </a:r>
          <a:r>
            <a:rPr lang="en-US" sz="3200" kern="1200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ra</a:t>
          </a:r>
          <a:r>
            <a:rPr lang="en-US" sz="3200" kern="1200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nhanh</a:t>
          </a:r>
          <a:r>
            <a:rPr lang="en-US" sz="3200" kern="1200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hơn</a:t>
          </a:r>
          <a:r>
            <a:rPr lang="en-US" sz="3200" kern="1200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rPr>
            <a:t>?</a:t>
          </a:r>
        </a:p>
      </dsp:txBody>
      <dsp:txXfrm rot="-5400000">
        <a:off x="1454419" y="3841197"/>
        <a:ext cx="6709254" cy="12186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3D3679-FBA9-477E-8111-66942EC2F493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9E77C3-83BF-4598-B229-C1A832E20D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157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0A55A1-3D86-4E96-8A58-57AD228993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giang\Desktop\Giao%20an%20_%20Chi%20Lan\NHAC%20NGOI%20NHA%20HANH%20PHUC.MP3" TargetMode="Externa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195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8196" name="Picture 4" descr="1 (9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9" descr="Picture5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05400" y="381000"/>
            <a:ext cx="4953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11" descr="Picture5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1924050"/>
            <a:ext cx="4953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17" descr="Picture5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0" y="438150"/>
            <a:ext cx="4953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19" descr="Picture5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5200" y="381000"/>
            <a:ext cx="4953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5" descr="Picture5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3000" y="457200"/>
            <a:ext cx="4953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2" name="Picture 11" descr="Picture5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90800" y="6343650"/>
            <a:ext cx="4953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3" name="Picture 18" descr="Picture5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43900" y="6267450"/>
            <a:ext cx="4953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4" name="Picture 20" descr="05102jszy5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6600" y="3848100"/>
            <a:ext cx="1625600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5" name="Picture 7" descr="Picture5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0" y="2209800"/>
            <a:ext cx="4953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6" name="Picture 18" descr="Picture5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838200"/>
            <a:ext cx="4953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7" name="Picture 12" descr="Picture5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0" y="6343650"/>
            <a:ext cx="4953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8" name="Picture 13" descr="Picture5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5200" y="3962400"/>
            <a:ext cx="4953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9" name="Picture 13" descr="Picture5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34200" y="3886200"/>
            <a:ext cx="4953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1" name="Picture 28" descr="C:\Users\giang\Pictures\hinh dong\695043yxcddsuqya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91400" y="762000"/>
            <a:ext cx="571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2" name="Picture 28" descr="C:\Users\giang\Pictures\hinh dong\695043yxcddsuqya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77200" y="1371600"/>
            <a:ext cx="571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WordArt 55"/>
          <p:cNvSpPr>
            <a:spLocks noChangeArrowheads="1" noChangeShapeType="1" noTextEdit="1"/>
          </p:cNvSpPr>
          <p:nvPr/>
        </p:nvSpPr>
        <p:spPr bwMode="auto">
          <a:xfrm>
            <a:off x="1828800" y="2362200"/>
            <a:ext cx="6629400" cy="2057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NHIỆT LIỆT ĐÓN CHÀO</a:t>
            </a:r>
          </a:p>
          <a:p>
            <a:pPr algn="ctr"/>
            <a:r>
              <a:rPr lang="en-US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CÁC THẦY CÔ GIÁO VỀ DỰ GIỜ</a:t>
            </a:r>
          </a:p>
        </p:txBody>
      </p:sp>
      <p:pic>
        <p:nvPicPr>
          <p:cNvPr id="24" name="NHAC NGOI NHA HANH PHUC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0" y="64008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F9AA4D2-17CB-42B8-A0E5-A6F02CBD213D}"/>
              </a:ext>
            </a:extLst>
          </p:cNvPr>
          <p:cNvSpPr txBox="1"/>
          <p:nvPr/>
        </p:nvSpPr>
        <p:spPr>
          <a:xfrm>
            <a:off x="2362200" y="4800600"/>
            <a:ext cx="58174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</a:rPr>
              <a:t>Giáo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viên</a:t>
            </a:r>
            <a:r>
              <a:rPr lang="en-US" sz="2800" b="1" dirty="0">
                <a:solidFill>
                  <a:srgbClr val="FF0000"/>
                </a:solidFill>
              </a:rPr>
              <a:t>: Cao </a:t>
            </a:r>
            <a:r>
              <a:rPr lang="en-US" sz="2800" b="1" dirty="0" err="1">
                <a:solidFill>
                  <a:srgbClr val="FF0000"/>
                </a:solidFill>
              </a:rPr>
              <a:t>Thị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Cẩm</a:t>
            </a:r>
            <a:r>
              <a:rPr lang="en-US" sz="2800" b="1" dirty="0">
                <a:solidFill>
                  <a:srgbClr val="FF0000"/>
                </a:solidFill>
              </a:rPr>
              <a:t> Phương </a:t>
            </a:r>
          </a:p>
          <a:p>
            <a:r>
              <a:rPr lang="en-US" sz="2800" b="1" dirty="0" err="1">
                <a:solidFill>
                  <a:srgbClr val="FF0000"/>
                </a:solidFill>
              </a:rPr>
              <a:t>Trường</a:t>
            </a:r>
            <a:r>
              <a:rPr lang="en-US" sz="2800" b="1" dirty="0">
                <a:solidFill>
                  <a:srgbClr val="FF0000"/>
                </a:solidFill>
              </a:rPr>
              <a:t> THCS </a:t>
            </a:r>
            <a:r>
              <a:rPr lang="en-US" sz="2800" b="1" dirty="0" err="1">
                <a:solidFill>
                  <a:srgbClr val="FF0000"/>
                </a:solidFill>
              </a:rPr>
              <a:t>Việt</a:t>
            </a:r>
            <a:r>
              <a:rPr lang="en-US" sz="2800" b="1" dirty="0">
                <a:solidFill>
                  <a:srgbClr val="FF0000"/>
                </a:solidFill>
              </a:rPr>
              <a:t> Nam- </a:t>
            </a:r>
            <a:r>
              <a:rPr lang="en-US" sz="2800" b="1" dirty="0" err="1">
                <a:solidFill>
                  <a:srgbClr val="FF0000"/>
                </a:solidFill>
              </a:rPr>
              <a:t>Angieri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loud 10"/>
          <p:cNvSpPr/>
          <p:nvPr/>
        </p:nvSpPr>
        <p:spPr>
          <a:xfrm>
            <a:off x="2572650" y="228600"/>
            <a:ext cx="3886200" cy="1600200"/>
          </a:xfrm>
          <a:prstGeom prst="cloud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893" name="WordArt 5"/>
          <p:cNvSpPr>
            <a:spLocks noChangeArrowheads="1" noChangeShapeType="1" noTextEdit="1"/>
          </p:cNvSpPr>
          <p:nvPr/>
        </p:nvSpPr>
        <p:spPr bwMode="auto">
          <a:xfrm>
            <a:off x="2667000" y="533400"/>
            <a:ext cx="3657600" cy="1014413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-397"/>
              </a:avLst>
            </a:prstTxWarp>
          </a:bodyPr>
          <a:lstStyle/>
          <a:p>
            <a:pPr algn="ctr"/>
            <a:r>
              <a:rPr lang="vi-VN" sz="3200" b="1" kern="10" spc="-32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prstShdw prst="shdw11">
                    <a:srgbClr val="000099">
                      <a:alpha val="50000"/>
                    </a:srgbClr>
                  </a:prstShdw>
                </a:effectLst>
                <a:latin typeface="Times New Roman"/>
                <a:cs typeface="Times New Roman"/>
              </a:rPr>
              <a:t>Ai nhanh hơn!</a:t>
            </a:r>
            <a:endParaRPr lang="en-US" sz="3200" b="1" kern="10" spc="-32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prstShdw prst="shdw11">
                  <a:srgbClr val="000099">
                    <a:alpha val="50000"/>
                  </a:srgbClr>
                </a:prstShdw>
              </a:effectLst>
              <a:latin typeface="Times New Roman"/>
              <a:cs typeface="Times New Roman"/>
            </a:endParaRPr>
          </a:p>
        </p:txBody>
      </p:sp>
      <p:sp>
        <p:nvSpPr>
          <p:cNvPr id="165894" name="Text Box 6"/>
          <p:cNvSpPr txBox="1">
            <a:spLocks noChangeArrowheads="1"/>
          </p:cNvSpPr>
          <p:nvPr/>
        </p:nvSpPr>
        <p:spPr bwMode="auto">
          <a:xfrm>
            <a:off x="1905000" y="1905000"/>
            <a:ext cx="60198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400" b="1" dirty="0">
                <a:solidFill>
                  <a:srgbClr val="FF0000"/>
                </a:solidFill>
                <a:latin typeface="Times New Roman" pitchFamily="18" charset="0"/>
              </a:rPr>
              <a:t>Dung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itchFamily="18" charset="0"/>
              </a:rPr>
              <a:t>dịch</a:t>
            </a:r>
            <a:r>
              <a:rPr lang="en-US" altLang="en-US" sz="44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itchFamily="18" charset="0"/>
              </a:rPr>
              <a:t>là</a:t>
            </a:r>
            <a:r>
              <a:rPr lang="en-US" altLang="en-US" sz="44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itchFamily="18" charset="0"/>
              </a:rPr>
              <a:t>hỗn</a:t>
            </a:r>
            <a:r>
              <a:rPr lang="en-US" altLang="en-US" sz="44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itchFamily="18" charset="0"/>
              </a:rPr>
              <a:t>hợp</a:t>
            </a:r>
            <a:r>
              <a:rPr lang="en-US" altLang="en-US" sz="4400" b="1" dirty="0">
                <a:solidFill>
                  <a:srgbClr val="FF0000"/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165896" name="Rectangle 8"/>
          <p:cNvSpPr>
            <a:spLocks noChangeArrowheads="1"/>
          </p:cNvSpPr>
          <p:nvPr/>
        </p:nvSpPr>
        <p:spPr bwMode="auto">
          <a:xfrm>
            <a:off x="994230" y="2826660"/>
            <a:ext cx="7010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i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3200" i="1" dirty="0">
                <a:solidFill>
                  <a:srgbClr val="0000CC"/>
                </a:solidFill>
                <a:latin typeface="Times New Roman" pitchFamily="18" charset="0"/>
              </a:rPr>
              <a:t>A.</a:t>
            </a:r>
            <a:r>
              <a:rPr lang="en-US" altLang="en-US" sz="3200" i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00CC"/>
                </a:solidFill>
                <a:latin typeface="Times New Roman" pitchFamily="18" charset="0"/>
              </a:rPr>
              <a:t>Của</a:t>
            </a:r>
            <a:r>
              <a:rPr lang="en-US" altLang="en-US" sz="3200" i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00CC"/>
                </a:solidFill>
                <a:latin typeface="Times New Roman" pitchFamily="18" charset="0"/>
              </a:rPr>
              <a:t>chất</a:t>
            </a:r>
            <a:r>
              <a:rPr lang="en-US" altLang="en-US" sz="3200" i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00CC"/>
                </a:solidFill>
                <a:latin typeface="Times New Roman" pitchFamily="18" charset="0"/>
              </a:rPr>
              <a:t>rắn</a:t>
            </a:r>
            <a:r>
              <a:rPr lang="en-US" altLang="en-US" sz="3200" i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00CC"/>
                </a:solidFill>
                <a:latin typeface="Times New Roman" pitchFamily="18" charset="0"/>
              </a:rPr>
              <a:t>trong</a:t>
            </a:r>
            <a:r>
              <a:rPr lang="en-US" altLang="en-US" sz="3200" i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00CC"/>
                </a:solidFill>
                <a:latin typeface="Times New Roman" pitchFamily="18" charset="0"/>
              </a:rPr>
              <a:t>chất</a:t>
            </a:r>
            <a:r>
              <a:rPr lang="en-US" altLang="en-US" sz="3200" i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00CC"/>
                </a:solidFill>
                <a:latin typeface="Times New Roman" pitchFamily="18" charset="0"/>
              </a:rPr>
              <a:t>lỏng</a:t>
            </a:r>
            <a:r>
              <a:rPr lang="en-US" altLang="en-US" sz="3200" i="1" dirty="0">
                <a:solidFill>
                  <a:srgbClr val="0000CC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165898" name="Rectangle 10"/>
          <p:cNvSpPr>
            <a:spLocks noChangeArrowheads="1"/>
          </p:cNvSpPr>
          <p:nvPr/>
        </p:nvSpPr>
        <p:spPr bwMode="auto">
          <a:xfrm>
            <a:off x="1070430" y="3360060"/>
            <a:ext cx="545931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3200" i="1" dirty="0">
                <a:solidFill>
                  <a:srgbClr val="0000CC"/>
                </a:solidFill>
                <a:latin typeface="Times New Roman" pitchFamily="18" charset="0"/>
              </a:rPr>
              <a:t>B. </a:t>
            </a:r>
            <a:r>
              <a:rPr lang="en-US" altLang="en-US" sz="3200" i="1" dirty="0" err="1">
                <a:solidFill>
                  <a:srgbClr val="0000CC"/>
                </a:solidFill>
                <a:latin typeface="Times New Roman" pitchFamily="18" charset="0"/>
              </a:rPr>
              <a:t>Của</a:t>
            </a:r>
            <a:r>
              <a:rPr lang="en-US" altLang="en-US" sz="3200" i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00CC"/>
                </a:solidFill>
                <a:latin typeface="Times New Roman" pitchFamily="18" charset="0"/>
              </a:rPr>
              <a:t>chất</a:t>
            </a:r>
            <a:r>
              <a:rPr lang="en-US" altLang="en-US" sz="3200" i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00CC"/>
                </a:solidFill>
                <a:latin typeface="Times New Roman" pitchFamily="18" charset="0"/>
              </a:rPr>
              <a:t>khí</a:t>
            </a:r>
            <a:r>
              <a:rPr lang="en-US" altLang="en-US" sz="3200" i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00CC"/>
                </a:solidFill>
                <a:latin typeface="Times New Roman" pitchFamily="18" charset="0"/>
              </a:rPr>
              <a:t>trong</a:t>
            </a:r>
            <a:r>
              <a:rPr lang="en-US" altLang="en-US" sz="3200" i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00CC"/>
                </a:solidFill>
                <a:latin typeface="Times New Roman" pitchFamily="18" charset="0"/>
              </a:rPr>
              <a:t>chất</a:t>
            </a:r>
            <a:r>
              <a:rPr lang="en-US" altLang="en-US" sz="3200" i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00CC"/>
                </a:solidFill>
                <a:latin typeface="Times New Roman" pitchFamily="18" charset="0"/>
              </a:rPr>
              <a:t>lỏng</a:t>
            </a:r>
            <a:r>
              <a:rPr lang="en-US" altLang="en-US" sz="3200" i="1" dirty="0">
                <a:solidFill>
                  <a:srgbClr val="0000CC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165901" name="Rectangle 13"/>
          <p:cNvSpPr>
            <a:spLocks noChangeArrowheads="1"/>
          </p:cNvSpPr>
          <p:nvPr/>
        </p:nvSpPr>
        <p:spPr bwMode="auto">
          <a:xfrm>
            <a:off x="1070430" y="3893460"/>
            <a:ext cx="682109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3200" i="1" dirty="0">
                <a:solidFill>
                  <a:srgbClr val="0000CC"/>
                </a:solidFill>
                <a:latin typeface="Times New Roman" pitchFamily="18" charset="0"/>
              </a:rPr>
              <a:t>C. </a:t>
            </a:r>
            <a:r>
              <a:rPr lang="en-US" altLang="en-US" sz="3200" i="1" dirty="0" err="1">
                <a:solidFill>
                  <a:srgbClr val="0000CC"/>
                </a:solidFill>
                <a:latin typeface="Times New Roman" pitchFamily="18" charset="0"/>
              </a:rPr>
              <a:t>Đồng</a:t>
            </a:r>
            <a:r>
              <a:rPr lang="en-US" altLang="en-US" sz="3200" i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00CC"/>
                </a:solidFill>
                <a:latin typeface="Times New Roman" pitchFamily="18" charset="0"/>
              </a:rPr>
              <a:t>nhất</a:t>
            </a:r>
            <a:r>
              <a:rPr lang="en-US" altLang="en-US" sz="3200" i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00CC"/>
                </a:solidFill>
                <a:latin typeface="Times New Roman" pitchFamily="18" charset="0"/>
              </a:rPr>
              <a:t>của</a:t>
            </a:r>
            <a:r>
              <a:rPr lang="en-US" altLang="en-US" sz="3200" i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00CC"/>
                </a:solidFill>
                <a:latin typeface="Times New Roman" pitchFamily="18" charset="0"/>
              </a:rPr>
              <a:t>chất</a:t>
            </a:r>
            <a:r>
              <a:rPr lang="en-US" altLang="en-US" sz="3200" i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00CC"/>
                </a:solidFill>
                <a:latin typeface="Times New Roman" pitchFamily="18" charset="0"/>
              </a:rPr>
              <a:t>rắn</a:t>
            </a:r>
            <a:r>
              <a:rPr lang="en-US" altLang="en-US" sz="3200" i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00CC"/>
                </a:solidFill>
                <a:latin typeface="Times New Roman" pitchFamily="18" charset="0"/>
              </a:rPr>
              <a:t>và</a:t>
            </a:r>
            <a:r>
              <a:rPr lang="en-US" altLang="en-US" sz="3200" i="1" dirty="0">
                <a:solidFill>
                  <a:srgbClr val="0000CC"/>
                </a:solidFill>
                <a:latin typeface="Times New Roman" pitchFamily="18" charset="0"/>
              </a:rPr>
              <a:t> dung </a:t>
            </a:r>
            <a:r>
              <a:rPr lang="en-US" altLang="en-US" sz="3200" i="1" dirty="0" err="1">
                <a:solidFill>
                  <a:srgbClr val="0000CC"/>
                </a:solidFill>
                <a:latin typeface="Times New Roman" pitchFamily="18" charset="0"/>
              </a:rPr>
              <a:t>môi</a:t>
            </a:r>
            <a:r>
              <a:rPr lang="en-US" altLang="en-US" sz="3200" i="1" dirty="0">
                <a:solidFill>
                  <a:srgbClr val="0000CC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165903" name="Rectangle 15"/>
          <p:cNvSpPr>
            <a:spLocks noChangeArrowheads="1"/>
          </p:cNvSpPr>
          <p:nvPr/>
        </p:nvSpPr>
        <p:spPr bwMode="auto">
          <a:xfrm>
            <a:off x="1070430" y="4426860"/>
            <a:ext cx="679705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3200" i="1" dirty="0">
                <a:solidFill>
                  <a:srgbClr val="0000CC"/>
                </a:solidFill>
                <a:latin typeface="Times New Roman" pitchFamily="18" charset="0"/>
              </a:rPr>
              <a:t>D. </a:t>
            </a:r>
            <a:r>
              <a:rPr lang="en-US" altLang="en-US" sz="3200" i="1" dirty="0" err="1">
                <a:solidFill>
                  <a:srgbClr val="0000CC"/>
                </a:solidFill>
                <a:latin typeface="Times New Roman" pitchFamily="18" charset="0"/>
              </a:rPr>
              <a:t>Đồng</a:t>
            </a:r>
            <a:r>
              <a:rPr lang="en-US" altLang="en-US" sz="3200" i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00CC"/>
                </a:solidFill>
                <a:latin typeface="Times New Roman" pitchFamily="18" charset="0"/>
              </a:rPr>
              <a:t>nhất</a:t>
            </a:r>
            <a:r>
              <a:rPr lang="en-US" altLang="en-US" sz="3200" i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00CC"/>
                </a:solidFill>
                <a:latin typeface="Times New Roman" pitchFamily="18" charset="0"/>
              </a:rPr>
              <a:t>của</a:t>
            </a:r>
            <a:r>
              <a:rPr lang="en-US" altLang="en-US" sz="3200" i="1" dirty="0">
                <a:solidFill>
                  <a:srgbClr val="0000CC"/>
                </a:solidFill>
                <a:latin typeface="Times New Roman" pitchFamily="18" charset="0"/>
              </a:rPr>
              <a:t> dung </a:t>
            </a:r>
            <a:r>
              <a:rPr lang="en-US" altLang="en-US" sz="3200" i="1" dirty="0" err="1">
                <a:solidFill>
                  <a:srgbClr val="0000CC"/>
                </a:solidFill>
                <a:latin typeface="Times New Roman" pitchFamily="18" charset="0"/>
              </a:rPr>
              <a:t>môi</a:t>
            </a:r>
            <a:r>
              <a:rPr lang="en-US" altLang="en-US" sz="3200" i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00CC"/>
                </a:solidFill>
                <a:latin typeface="Times New Roman" pitchFamily="18" charset="0"/>
              </a:rPr>
              <a:t>và</a:t>
            </a:r>
            <a:r>
              <a:rPr lang="en-US" altLang="en-US" sz="3200" i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00CC"/>
                </a:solidFill>
                <a:latin typeface="Times New Roman" pitchFamily="18" charset="0"/>
              </a:rPr>
              <a:t>chất</a:t>
            </a:r>
            <a:r>
              <a:rPr lang="en-US" altLang="en-US" sz="3200" i="1" dirty="0">
                <a:solidFill>
                  <a:srgbClr val="0000CC"/>
                </a:solidFill>
                <a:latin typeface="Times New Roman" pitchFamily="18" charset="0"/>
              </a:rPr>
              <a:t> tan.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58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58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5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5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5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165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165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500"/>
                                        <p:tgtEl>
                                          <p:spTgt spid="165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1659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500" fill="hold"/>
                                        <p:tgtEl>
                                          <p:spTgt spid="1659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3" presetID="4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to="1.2" calcmode="lin" valueType="num">
                                      <p:cBhvr override="childStyle">
                                        <p:cTn id="34" dur="2000" fill="hold"/>
                                        <p:tgtEl>
                                          <p:spTgt spid="1659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3" grpId="0" animBg="1"/>
      <p:bldP spid="165894" grpId="0"/>
      <p:bldP spid="165896" grpId="0" build="allAtOnce"/>
      <p:bldP spid="165898" grpId="0"/>
      <p:bldP spid="165901" grpId="0" build="allAtOnce"/>
      <p:bldP spid="165903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4000" b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7696200" cy="1066800"/>
          </a:xfrm>
        </p:spPr>
        <p:txBody>
          <a:bodyPr>
            <a:noAutofit/>
          </a:bodyPr>
          <a:lstStyle/>
          <a:p>
            <a:pPr algn="just"/>
            <a:r>
              <a:rPr lang="en-US" sz="4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 – Dung </a:t>
            </a:r>
            <a:r>
              <a:rPr lang="en-US" sz="40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4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4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bão</a:t>
            </a:r>
            <a:r>
              <a:rPr lang="en-US" sz="4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4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sz="4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sz="40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4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bão</a:t>
            </a:r>
            <a:r>
              <a:rPr lang="en-US" sz="4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endParaRPr lang="en-US" sz="40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533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60 -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40:             DUNG DỊCH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763000" cy="4343400"/>
          </a:xfrm>
        </p:spPr>
        <p:txBody>
          <a:bodyPr/>
          <a:lstStyle/>
          <a:p>
            <a:pPr marL="514350" indent="-514350">
              <a:buNone/>
            </a:pP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muối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đựng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=&gt; Dung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endParaRPr lang="en-US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Tx/>
              <a:buChar char="-"/>
            </a:pP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1:</a:t>
            </a:r>
          </a:p>
          <a:p>
            <a:pPr marL="514350" indent="-514350">
              <a:buNone/>
            </a:pP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=&gt;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Muối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=&gt; Dung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bão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Tx/>
              <a:buChar char="-"/>
            </a:pP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2:</a:t>
            </a:r>
          </a:p>
          <a:p>
            <a:pPr marL="514350" indent="-514350">
              <a:buNone/>
            </a:pP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=&gt;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Muối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=&gt; Dung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bão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None/>
            </a:pPr>
            <a:endParaRPr lang="en-US" dirty="0">
              <a:solidFill>
                <a:srgbClr val="00518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33800" y="3276600"/>
            <a:ext cx="4724400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891308" y="4343400"/>
            <a:ext cx="4038600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04800" y="3200400"/>
            <a:ext cx="3429000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30198" y="4343400"/>
            <a:ext cx="4419600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4000" b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7696200" cy="1066800"/>
          </a:xfrm>
        </p:spPr>
        <p:txBody>
          <a:bodyPr>
            <a:noAutofit/>
          </a:bodyPr>
          <a:lstStyle/>
          <a:p>
            <a:pPr algn="just"/>
            <a:r>
              <a:rPr lang="en-US" sz="4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 – Dung </a:t>
            </a:r>
            <a:r>
              <a:rPr lang="en-US" sz="40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4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4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bão</a:t>
            </a:r>
            <a:r>
              <a:rPr lang="en-US" sz="4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4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sz="4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sz="40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4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bão</a:t>
            </a:r>
            <a:r>
              <a:rPr lang="en-US" sz="4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endParaRPr lang="en-US" sz="40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343400"/>
          </a:xfrm>
        </p:spPr>
        <p:txBody>
          <a:bodyPr/>
          <a:lstStyle/>
          <a:p>
            <a:pPr marL="514350" indent="-514350">
              <a:buNone/>
            </a:pPr>
            <a:r>
              <a:rPr lang="en-US" b="1" i="1" u="sng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b="1" i="1" u="sng" dirty="0" err="1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b="1" i="1" u="sng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u="sng" dirty="0" err="1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b="1" i="1" u="sng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u="sng" dirty="0" err="1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b="1" i="1" u="sng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u="sng" dirty="0" err="1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b="1" i="1" u="sng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u="sng" dirty="0" err="1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b="1" i="1" u="sng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514350">
              <a:buFontTx/>
              <a:buChar char="-"/>
            </a:pP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bão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tan.</a:t>
            </a:r>
          </a:p>
          <a:p>
            <a:pPr marL="514350" indent="-514350">
              <a:buFontTx/>
              <a:buChar char="-"/>
            </a:pP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bão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tan.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533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60 -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40:             DUNG DỊCH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76400" y="5257800"/>
            <a:ext cx="6858000" cy="1200329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6" name="Picture 5" descr="Cau hoi"/>
          <p:cNvPicPr>
            <a:picLocks noChangeAspect="1" noChangeArrowheads="1" noCrop="1"/>
          </p:cNvPicPr>
          <p:nvPr/>
        </p:nvPicPr>
        <p:blipFill>
          <a:blip r:embed="rId3">
            <a:lum contrast="-18000"/>
          </a:blip>
          <a:srcRect/>
          <a:stretch>
            <a:fillRect/>
          </a:stretch>
        </p:blipFill>
        <p:spPr bwMode="auto">
          <a:xfrm>
            <a:off x="-304800" y="4778324"/>
            <a:ext cx="2209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4" descr="AG00218_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056" y="1977570"/>
            <a:ext cx="457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219200"/>
          </a:xfrm>
        </p:spPr>
        <p:txBody>
          <a:bodyPr>
            <a:noAutofit/>
          </a:bodyPr>
          <a:lstStyle/>
          <a:p>
            <a:pPr algn="just"/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 –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rắn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xảy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533400"/>
          </a:xfrm>
          <a:prstGeom prst="rect">
            <a:avLst/>
          </a:prstGeom>
          <a:solidFill>
            <a:schemeClr val="accent4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60 -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40:             DUNG DỊCH</a:t>
            </a:r>
          </a:p>
        </p:txBody>
      </p:sp>
      <p:pic>
        <p:nvPicPr>
          <p:cNvPr id="5" name="Picture 14" descr="AG00218_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85800"/>
            <a:ext cx="457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7000" b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-272274" y="2871788"/>
            <a:ext cx="2152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2400" dirty="0">
                <a:solidFill>
                  <a:srgbClr val="FF0000"/>
                </a:solidFill>
                <a:latin typeface="Times New Roman" pitchFamily="18" charset="0"/>
              </a:rPr>
              <a:t>1.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itchFamily="18" charset="0"/>
              </a:rPr>
              <a:t>Để</a:t>
            </a:r>
            <a:r>
              <a:rPr lang="en-US" altLang="en-US" sz="24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itchFamily="18" charset="0"/>
              </a:rPr>
              <a:t>yên</a:t>
            </a:r>
            <a:endParaRPr lang="en-US" altLang="en-US" sz="24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5124450" y="2588452"/>
            <a:ext cx="609600" cy="228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H="1" flipV="1">
            <a:off x="5505450" y="2359852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5353050" y="2207452"/>
            <a:ext cx="1524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9" name="Freeform 9"/>
          <p:cNvSpPr>
            <a:spLocks/>
          </p:cNvSpPr>
          <p:nvPr/>
        </p:nvSpPr>
        <p:spPr bwMode="auto">
          <a:xfrm>
            <a:off x="7562850" y="1924050"/>
            <a:ext cx="676275" cy="838200"/>
          </a:xfrm>
          <a:custGeom>
            <a:avLst/>
            <a:gdLst>
              <a:gd name="T0" fmla="*/ 0 w 432"/>
              <a:gd name="T1" fmla="*/ 120967494 h 528"/>
              <a:gd name="T2" fmla="*/ 0 w 432"/>
              <a:gd name="T3" fmla="*/ 1330642282 h 528"/>
              <a:gd name="T4" fmla="*/ 941044615 w 432"/>
              <a:gd name="T5" fmla="*/ 1330642282 h 528"/>
              <a:gd name="T6" fmla="*/ 941044615 w 432"/>
              <a:gd name="T7" fmla="*/ 120967494 h 528"/>
              <a:gd name="T8" fmla="*/ 1058675730 w 432"/>
              <a:gd name="T9" fmla="*/ 0 h 52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2"/>
              <a:gd name="T16" fmla="*/ 0 h 528"/>
              <a:gd name="T17" fmla="*/ 432 w 432"/>
              <a:gd name="T18" fmla="*/ 528 h 52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2" h="528">
                <a:moveTo>
                  <a:pt x="0" y="48"/>
                </a:moveTo>
                <a:lnTo>
                  <a:pt x="0" y="528"/>
                </a:lnTo>
                <a:lnTo>
                  <a:pt x="384" y="528"/>
                </a:lnTo>
                <a:lnTo>
                  <a:pt x="384" y="48"/>
                </a:lnTo>
                <a:lnTo>
                  <a:pt x="432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0" name="Rectangle 10" descr="25%"/>
          <p:cNvSpPr>
            <a:spLocks noChangeArrowheads="1"/>
          </p:cNvSpPr>
          <p:nvPr/>
        </p:nvSpPr>
        <p:spPr bwMode="auto">
          <a:xfrm>
            <a:off x="7562850" y="2228850"/>
            <a:ext cx="592138" cy="533400"/>
          </a:xfrm>
          <a:prstGeom prst="rect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1" name="Line 11"/>
          <p:cNvSpPr>
            <a:spLocks noChangeShapeType="1"/>
          </p:cNvSpPr>
          <p:nvPr/>
        </p:nvSpPr>
        <p:spPr bwMode="auto">
          <a:xfrm>
            <a:off x="7747000" y="2571750"/>
            <a:ext cx="1588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2" name="Line 12"/>
          <p:cNvSpPr>
            <a:spLocks noChangeShapeType="1"/>
          </p:cNvSpPr>
          <p:nvPr/>
        </p:nvSpPr>
        <p:spPr bwMode="auto">
          <a:xfrm>
            <a:off x="7747000" y="2667000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3" name="Line 13"/>
          <p:cNvSpPr>
            <a:spLocks noChangeShapeType="1"/>
          </p:cNvSpPr>
          <p:nvPr/>
        </p:nvSpPr>
        <p:spPr bwMode="auto">
          <a:xfrm>
            <a:off x="7942263" y="2705100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4" name="Line 14"/>
          <p:cNvSpPr>
            <a:spLocks noChangeShapeType="1"/>
          </p:cNvSpPr>
          <p:nvPr/>
        </p:nvSpPr>
        <p:spPr bwMode="auto">
          <a:xfrm>
            <a:off x="7720013" y="273367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5" name="Line 15"/>
          <p:cNvSpPr>
            <a:spLocks noChangeShapeType="1"/>
          </p:cNvSpPr>
          <p:nvPr/>
        </p:nvSpPr>
        <p:spPr bwMode="auto">
          <a:xfrm>
            <a:off x="7896225" y="2714625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6" name="Line 16"/>
          <p:cNvSpPr>
            <a:spLocks noChangeShapeType="1"/>
          </p:cNvSpPr>
          <p:nvPr/>
        </p:nvSpPr>
        <p:spPr bwMode="auto">
          <a:xfrm>
            <a:off x="7756525" y="271462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7" name="Line 17"/>
          <p:cNvSpPr>
            <a:spLocks noChangeShapeType="1"/>
          </p:cNvSpPr>
          <p:nvPr/>
        </p:nvSpPr>
        <p:spPr bwMode="auto">
          <a:xfrm>
            <a:off x="7969250" y="267652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8" name="Line 18"/>
          <p:cNvSpPr>
            <a:spLocks noChangeShapeType="1"/>
          </p:cNvSpPr>
          <p:nvPr/>
        </p:nvSpPr>
        <p:spPr bwMode="auto">
          <a:xfrm>
            <a:off x="7858125" y="2743200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9" name="Line 19"/>
          <p:cNvSpPr>
            <a:spLocks noChangeShapeType="1"/>
          </p:cNvSpPr>
          <p:nvPr/>
        </p:nvSpPr>
        <p:spPr bwMode="auto">
          <a:xfrm>
            <a:off x="7997825" y="2705100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80" name="Line 20"/>
          <p:cNvSpPr>
            <a:spLocks noChangeShapeType="1"/>
          </p:cNvSpPr>
          <p:nvPr/>
        </p:nvSpPr>
        <p:spPr bwMode="auto">
          <a:xfrm>
            <a:off x="7627938" y="2686050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81" name="Line 21"/>
          <p:cNvSpPr>
            <a:spLocks noChangeShapeType="1"/>
          </p:cNvSpPr>
          <p:nvPr/>
        </p:nvSpPr>
        <p:spPr bwMode="auto">
          <a:xfrm>
            <a:off x="7794625" y="2686050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82" name="Line 22"/>
          <p:cNvSpPr>
            <a:spLocks noChangeShapeType="1"/>
          </p:cNvSpPr>
          <p:nvPr/>
        </p:nvSpPr>
        <p:spPr bwMode="auto">
          <a:xfrm>
            <a:off x="7693025" y="2686050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83" name="Line 23"/>
          <p:cNvSpPr>
            <a:spLocks noChangeShapeType="1"/>
          </p:cNvSpPr>
          <p:nvPr/>
        </p:nvSpPr>
        <p:spPr bwMode="auto">
          <a:xfrm>
            <a:off x="7693025" y="2638425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84" name="Line 24"/>
          <p:cNvSpPr>
            <a:spLocks noChangeShapeType="1"/>
          </p:cNvSpPr>
          <p:nvPr/>
        </p:nvSpPr>
        <p:spPr bwMode="auto">
          <a:xfrm>
            <a:off x="7821613" y="2724150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85" name="Line 25"/>
          <p:cNvSpPr>
            <a:spLocks noChangeShapeType="1"/>
          </p:cNvSpPr>
          <p:nvPr/>
        </p:nvSpPr>
        <p:spPr bwMode="auto">
          <a:xfrm>
            <a:off x="7747000" y="261937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86" name="Line 26"/>
          <p:cNvSpPr>
            <a:spLocks noChangeShapeType="1"/>
          </p:cNvSpPr>
          <p:nvPr/>
        </p:nvSpPr>
        <p:spPr bwMode="auto">
          <a:xfrm>
            <a:off x="7821613" y="2609850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87" name="Line 27"/>
          <p:cNvSpPr>
            <a:spLocks noChangeShapeType="1"/>
          </p:cNvSpPr>
          <p:nvPr/>
        </p:nvSpPr>
        <p:spPr bwMode="auto">
          <a:xfrm>
            <a:off x="7821613" y="2647950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88" name="Line 28"/>
          <p:cNvSpPr>
            <a:spLocks noChangeShapeType="1"/>
          </p:cNvSpPr>
          <p:nvPr/>
        </p:nvSpPr>
        <p:spPr bwMode="auto">
          <a:xfrm>
            <a:off x="7858125" y="269557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89" name="Line 29"/>
          <p:cNvSpPr>
            <a:spLocks noChangeShapeType="1"/>
          </p:cNvSpPr>
          <p:nvPr/>
        </p:nvSpPr>
        <p:spPr bwMode="auto">
          <a:xfrm>
            <a:off x="7932738" y="265747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90" name="Line 30"/>
          <p:cNvSpPr>
            <a:spLocks noChangeShapeType="1"/>
          </p:cNvSpPr>
          <p:nvPr/>
        </p:nvSpPr>
        <p:spPr bwMode="auto">
          <a:xfrm>
            <a:off x="7896225" y="2628900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91" name="Line 31"/>
          <p:cNvSpPr>
            <a:spLocks noChangeShapeType="1"/>
          </p:cNvSpPr>
          <p:nvPr/>
        </p:nvSpPr>
        <p:spPr bwMode="auto">
          <a:xfrm>
            <a:off x="7720013" y="269557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92" name="Line 32"/>
          <p:cNvSpPr>
            <a:spLocks noChangeShapeType="1"/>
          </p:cNvSpPr>
          <p:nvPr/>
        </p:nvSpPr>
        <p:spPr bwMode="auto">
          <a:xfrm>
            <a:off x="7867650" y="265747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93" name="Line 33"/>
          <p:cNvSpPr>
            <a:spLocks noChangeShapeType="1"/>
          </p:cNvSpPr>
          <p:nvPr/>
        </p:nvSpPr>
        <p:spPr bwMode="auto">
          <a:xfrm>
            <a:off x="7775575" y="263842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94" name="Freeform 34"/>
          <p:cNvSpPr>
            <a:spLocks/>
          </p:cNvSpPr>
          <p:nvPr/>
        </p:nvSpPr>
        <p:spPr bwMode="auto">
          <a:xfrm>
            <a:off x="5105400" y="895350"/>
            <a:ext cx="676275" cy="838200"/>
          </a:xfrm>
          <a:custGeom>
            <a:avLst/>
            <a:gdLst>
              <a:gd name="T0" fmla="*/ 0 w 432"/>
              <a:gd name="T1" fmla="*/ 120967494 h 528"/>
              <a:gd name="T2" fmla="*/ 0 w 432"/>
              <a:gd name="T3" fmla="*/ 1330642282 h 528"/>
              <a:gd name="T4" fmla="*/ 941044615 w 432"/>
              <a:gd name="T5" fmla="*/ 1330642282 h 528"/>
              <a:gd name="T6" fmla="*/ 941044615 w 432"/>
              <a:gd name="T7" fmla="*/ 120967494 h 528"/>
              <a:gd name="T8" fmla="*/ 1058675730 w 432"/>
              <a:gd name="T9" fmla="*/ 0 h 52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2"/>
              <a:gd name="T16" fmla="*/ 0 h 528"/>
              <a:gd name="T17" fmla="*/ 432 w 432"/>
              <a:gd name="T18" fmla="*/ 528 h 52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2" h="528">
                <a:moveTo>
                  <a:pt x="0" y="48"/>
                </a:moveTo>
                <a:lnTo>
                  <a:pt x="0" y="528"/>
                </a:lnTo>
                <a:lnTo>
                  <a:pt x="384" y="528"/>
                </a:lnTo>
                <a:lnTo>
                  <a:pt x="384" y="48"/>
                </a:lnTo>
                <a:lnTo>
                  <a:pt x="432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95" name="Rectangle 35" descr="25%"/>
          <p:cNvSpPr>
            <a:spLocks noChangeArrowheads="1"/>
          </p:cNvSpPr>
          <p:nvPr/>
        </p:nvSpPr>
        <p:spPr bwMode="auto">
          <a:xfrm>
            <a:off x="5105400" y="1200150"/>
            <a:ext cx="592138" cy="533400"/>
          </a:xfrm>
          <a:prstGeom prst="rect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96" name="Line 36"/>
          <p:cNvSpPr>
            <a:spLocks noChangeShapeType="1"/>
          </p:cNvSpPr>
          <p:nvPr/>
        </p:nvSpPr>
        <p:spPr bwMode="auto">
          <a:xfrm>
            <a:off x="5289550" y="1543050"/>
            <a:ext cx="1588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97" name="Line 37"/>
          <p:cNvSpPr>
            <a:spLocks noChangeShapeType="1"/>
          </p:cNvSpPr>
          <p:nvPr/>
        </p:nvSpPr>
        <p:spPr bwMode="auto">
          <a:xfrm>
            <a:off x="5289550" y="1638300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98" name="Line 38"/>
          <p:cNvSpPr>
            <a:spLocks noChangeShapeType="1"/>
          </p:cNvSpPr>
          <p:nvPr/>
        </p:nvSpPr>
        <p:spPr bwMode="auto">
          <a:xfrm>
            <a:off x="5484813" y="1676400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99" name="Line 39"/>
          <p:cNvSpPr>
            <a:spLocks noChangeShapeType="1"/>
          </p:cNvSpPr>
          <p:nvPr/>
        </p:nvSpPr>
        <p:spPr bwMode="auto">
          <a:xfrm>
            <a:off x="5262563" y="170497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00" name="Line 40"/>
          <p:cNvSpPr>
            <a:spLocks noChangeShapeType="1"/>
          </p:cNvSpPr>
          <p:nvPr/>
        </p:nvSpPr>
        <p:spPr bwMode="auto">
          <a:xfrm>
            <a:off x="5438775" y="1685925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01" name="Line 41"/>
          <p:cNvSpPr>
            <a:spLocks noChangeShapeType="1"/>
          </p:cNvSpPr>
          <p:nvPr/>
        </p:nvSpPr>
        <p:spPr bwMode="auto">
          <a:xfrm>
            <a:off x="5299075" y="168592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02" name="Line 42"/>
          <p:cNvSpPr>
            <a:spLocks noChangeShapeType="1"/>
          </p:cNvSpPr>
          <p:nvPr/>
        </p:nvSpPr>
        <p:spPr bwMode="auto">
          <a:xfrm>
            <a:off x="5511800" y="164782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03" name="Line 43"/>
          <p:cNvSpPr>
            <a:spLocks noChangeShapeType="1"/>
          </p:cNvSpPr>
          <p:nvPr/>
        </p:nvSpPr>
        <p:spPr bwMode="auto">
          <a:xfrm>
            <a:off x="5400675" y="1714500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04" name="Line 44"/>
          <p:cNvSpPr>
            <a:spLocks noChangeShapeType="1"/>
          </p:cNvSpPr>
          <p:nvPr/>
        </p:nvSpPr>
        <p:spPr bwMode="auto">
          <a:xfrm>
            <a:off x="5540375" y="1676400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05" name="Line 45"/>
          <p:cNvSpPr>
            <a:spLocks noChangeShapeType="1"/>
          </p:cNvSpPr>
          <p:nvPr/>
        </p:nvSpPr>
        <p:spPr bwMode="auto">
          <a:xfrm>
            <a:off x="5170488" y="1657350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06" name="Line 46"/>
          <p:cNvSpPr>
            <a:spLocks noChangeShapeType="1"/>
          </p:cNvSpPr>
          <p:nvPr/>
        </p:nvSpPr>
        <p:spPr bwMode="auto">
          <a:xfrm>
            <a:off x="5337175" y="1657350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07" name="Line 47"/>
          <p:cNvSpPr>
            <a:spLocks noChangeShapeType="1"/>
          </p:cNvSpPr>
          <p:nvPr/>
        </p:nvSpPr>
        <p:spPr bwMode="auto">
          <a:xfrm>
            <a:off x="5235575" y="1657350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08" name="Line 48"/>
          <p:cNvSpPr>
            <a:spLocks noChangeShapeType="1"/>
          </p:cNvSpPr>
          <p:nvPr/>
        </p:nvSpPr>
        <p:spPr bwMode="auto">
          <a:xfrm>
            <a:off x="5235575" y="1609725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09" name="Line 49"/>
          <p:cNvSpPr>
            <a:spLocks noChangeShapeType="1"/>
          </p:cNvSpPr>
          <p:nvPr/>
        </p:nvSpPr>
        <p:spPr bwMode="auto">
          <a:xfrm>
            <a:off x="5364163" y="1695450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10" name="Line 50"/>
          <p:cNvSpPr>
            <a:spLocks noChangeShapeType="1"/>
          </p:cNvSpPr>
          <p:nvPr/>
        </p:nvSpPr>
        <p:spPr bwMode="auto">
          <a:xfrm>
            <a:off x="5289550" y="159067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11" name="Line 51"/>
          <p:cNvSpPr>
            <a:spLocks noChangeShapeType="1"/>
          </p:cNvSpPr>
          <p:nvPr/>
        </p:nvSpPr>
        <p:spPr bwMode="auto">
          <a:xfrm>
            <a:off x="5364163" y="1581150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12" name="Line 52"/>
          <p:cNvSpPr>
            <a:spLocks noChangeShapeType="1"/>
          </p:cNvSpPr>
          <p:nvPr/>
        </p:nvSpPr>
        <p:spPr bwMode="auto">
          <a:xfrm>
            <a:off x="5364163" y="1619250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13" name="Line 53"/>
          <p:cNvSpPr>
            <a:spLocks noChangeShapeType="1"/>
          </p:cNvSpPr>
          <p:nvPr/>
        </p:nvSpPr>
        <p:spPr bwMode="auto">
          <a:xfrm>
            <a:off x="5400675" y="166687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14" name="Line 54"/>
          <p:cNvSpPr>
            <a:spLocks noChangeShapeType="1"/>
          </p:cNvSpPr>
          <p:nvPr/>
        </p:nvSpPr>
        <p:spPr bwMode="auto">
          <a:xfrm>
            <a:off x="5475288" y="162877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15" name="Line 55"/>
          <p:cNvSpPr>
            <a:spLocks noChangeShapeType="1"/>
          </p:cNvSpPr>
          <p:nvPr/>
        </p:nvSpPr>
        <p:spPr bwMode="auto">
          <a:xfrm>
            <a:off x="5438775" y="1600200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16" name="Line 56"/>
          <p:cNvSpPr>
            <a:spLocks noChangeShapeType="1"/>
          </p:cNvSpPr>
          <p:nvPr/>
        </p:nvSpPr>
        <p:spPr bwMode="auto">
          <a:xfrm>
            <a:off x="5262563" y="166687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17" name="Line 57"/>
          <p:cNvSpPr>
            <a:spLocks noChangeShapeType="1"/>
          </p:cNvSpPr>
          <p:nvPr/>
        </p:nvSpPr>
        <p:spPr bwMode="auto">
          <a:xfrm>
            <a:off x="5410200" y="162877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18" name="Line 58"/>
          <p:cNvSpPr>
            <a:spLocks noChangeShapeType="1"/>
          </p:cNvSpPr>
          <p:nvPr/>
        </p:nvSpPr>
        <p:spPr bwMode="auto">
          <a:xfrm>
            <a:off x="5318125" y="160972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19" name="Freeform 60"/>
          <p:cNvSpPr>
            <a:spLocks/>
          </p:cNvSpPr>
          <p:nvPr/>
        </p:nvSpPr>
        <p:spPr bwMode="auto">
          <a:xfrm>
            <a:off x="2838450" y="1943100"/>
            <a:ext cx="676275" cy="838200"/>
          </a:xfrm>
          <a:custGeom>
            <a:avLst/>
            <a:gdLst>
              <a:gd name="T0" fmla="*/ 0 w 432"/>
              <a:gd name="T1" fmla="*/ 120967494 h 528"/>
              <a:gd name="T2" fmla="*/ 0 w 432"/>
              <a:gd name="T3" fmla="*/ 1330642282 h 528"/>
              <a:gd name="T4" fmla="*/ 941044615 w 432"/>
              <a:gd name="T5" fmla="*/ 1330642282 h 528"/>
              <a:gd name="T6" fmla="*/ 941044615 w 432"/>
              <a:gd name="T7" fmla="*/ 120967494 h 528"/>
              <a:gd name="T8" fmla="*/ 1058675730 w 432"/>
              <a:gd name="T9" fmla="*/ 0 h 52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2"/>
              <a:gd name="T16" fmla="*/ 0 h 528"/>
              <a:gd name="T17" fmla="*/ 432 w 432"/>
              <a:gd name="T18" fmla="*/ 528 h 52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2" h="528">
                <a:moveTo>
                  <a:pt x="0" y="48"/>
                </a:moveTo>
                <a:lnTo>
                  <a:pt x="0" y="528"/>
                </a:lnTo>
                <a:lnTo>
                  <a:pt x="384" y="528"/>
                </a:lnTo>
                <a:lnTo>
                  <a:pt x="384" y="48"/>
                </a:lnTo>
                <a:lnTo>
                  <a:pt x="432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20" name="Rectangle 61" descr="25%"/>
          <p:cNvSpPr>
            <a:spLocks noChangeArrowheads="1"/>
          </p:cNvSpPr>
          <p:nvPr/>
        </p:nvSpPr>
        <p:spPr bwMode="auto">
          <a:xfrm>
            <a:off x="2838450" y="2247900"/>
            <a:ext cx="592138" cy="533400"/>
          </a:xfrm>
          <a:prstGeom prst="rect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21" name="Line 62"/>
          <p:cNvSpPr>
            <a:spLocks noChangeShapeType="1"/>
          </p:cNvSpPr>
          <p:nvPr/>
        </p:nvSpPr>
        <p:spPr bwMode="auto">
          <a:xfrm>
            <a:off x="3022600" y="2590800"/>
            <a:ext cx="1588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22" name="Line 63"/>
          <p:cNvSpPr>
            <a:spLocks noChangeShapeType="1"/>
          </p:cNvSpPr>
          <p:nvPr/>
        </p:nvSpPr>
        <p:spPr bwMode="auto">
          <a:xfrm>
            <a:off x="3022600" y="2686050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23" name="Line 64"/>
          <p:cNvSpPr>
            <a:spLocks noChangeShapeType="1"/>
          </p:cNvSpPr>
          <p:nvPr/>
        </p:nvSpPr>
        <p:spPr bwMode="auto">
          <a:xfrm>
            <a:off x="3217863" y="2724150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24" name="Line 65"/>
          <p:cNvSpPr>
            <a:spLocks noChangeShapeType="1"/>
          </p:cNvSpPr>
          <p:nvPr/>
        </p:nvSpPr>
        <p:spPr bwMode="auto">
          <a:xfrm>
            <a:off x="2995613" y="275272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25" name="Line 66"/>
          <p:cNvSpPr>
            <a:spLocks noChangeShapeType="1"/>
          </p:cNvSpPr>
          <p:nvPr/>
        </p:nvSpPr>
        <p:spPr bwMode="auto">
          <a:xfrm>
            <a:off x="3171825" y="2733675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26" name="Line 67"/>
          <p:cNvSpPr>
            <a:spLocks noChangeShapeType="1"/>
          </p:cNvSpPr>
          <p:nvPr/>
        </p:nvSpPr>
        <p:spPr bwMode="auto">
          <a:xfrm>
            <a:off x="3032125" y="273367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27" name="Line 68"/>
          <p:cNvSpPr>
            <a:spLocks noChangeShapeType="1"/>
          </p:cNvSpPr>
          <p:nvPr/>
        </p:nvSpPr>
        <p:spPr bwMode="auto">
          <a:xfrm>
            <a:off x="3244850" y="269557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28" name="Line 69"/>
          <p:cNvSpPr>
            <a:spLocks noChangeShapeType="1"/>
          </p:cNvSpPr>
          <p:nvPr/>
        </p:nvSpPr>
        <p:spPr bwMode="auto">
          <a:xfrm>
            <a:off x="3133725" y="2762250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29" name="Line 70"/>
          <p:cNvSpPr>
            <a:spLocks noChangeShapeType="1"/>
          </p:cNvSpPr>
          <p:nvPr/>
        </p:nvSpPr>
        <p:spPr bwMode="auto">
          <a:xfrm>
            <a:off x="3273425" y="2724150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30" name="Line 71"/>
          <p:cNvSpPr>
            <a:spLocks noChangeShapeType="1"/>
          </p:cNvSpPr>
          <p:nvPr/>
        </p:nvSpPr>
        <p:spPr bwMode="auto">
          <a:xfrm>
            <a:off x="2903538" y="2705100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31" name="Line 72"/>
          <p:cNvSpPr>
            <a:spLocks noChangeShapeType="1"/>
          </p:cNvSpPr>
          <p:nvPr/>
        </p:nvSpPr>
        <p:spPr bwMode="auto">
          <a:xfrm>
            <a:off x="3070225" y="2705100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32" name="Line 73"/>
          <p:cNvSpPr>
            <a:spLocks noChangeShapeType="1"/>
          </p:cNvSpPr>
          <p:nvPr/>
        </p:nvSpPr>
        <p:spPr bwMode="auto">
          <a:xfrm>
            <a:off x="2968625" y="2705100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33" name="Line 74"/>
          <p:cNvSpPr>
            <a:spLocks noChangeShapeType="1"/>
          </p:cNvSpPr>
          <p:nvPr/>
        </p:nvSpPr>
        <p:spPr bwMode="auto">
          <a:xfrm>
            <a:off x="2968625" y="2657475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34" name="Line 75"/>
          <p:cNvSpPr>
            <a:spLocks noChangeShapeType="1"/>
          </p:cNvSpPr>
          <p:nvPr/>
        </p:nvSpPr>
        <p:spPr bwMode="auto">
          <a:xfrm>
            <a:off x="3097213" y="2743200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35" name="Line 76"/>
          <p:cNvSpPr>
            <a:spLocks noChangeShapeType="1"/>
          </p:cNvSpPr>
          <p:nvPr/>
        </p:nvSpPr>
        <p:spPr bwMode="auto">
          <a:xfrm>
            <a:off x="3022600" y="263842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36" name="Line 77"/>
          <p:cNvSpPr>
            <a:spLocks noChangeShapeType="1"/>
          </p:cNvSpPr>
          <p:nvPr/>
        </p:nvSpPr>
        <p:spPr bwMode="auto">
          <a:xfrm>
            <a:off x="3097213" y="2628900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37" name="Line 78"/>
          <p:cNvSpPr>
            <a:spLocks noChangeShapeType="1"/>
          </p:cNvSpPr>
          <p:nvPr/>
        </p:nvSpPr>
        <p:spPr bwMode="auto">
          <a:xfrm>
            <a:off x="3097213" y="2667000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38" name="Line 79"/>
          <p:cNvSpPr>
            <a:spLocks noChangeShapeType="1"/>
          </p:cNvSpPr>
          <p:nvPr/>
        </p:nvSpPr>
        <p:spPr bwMode="auto">
          <a:xfrm>
            <a:off x="3133725" y="271462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39" name="Line 80"/>
          <p:cNvSpPr>
            <a:spLocks noChangeShapeType="1"/>
          </p:cNvSpPr>
          <p:nvPr/>
        </p:nvSpPr>
        <p:spPr bwMode="auto">
          <a:xfrm>
            <a:off x="3208338" y="267652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40" name="Line 81"/>
          <p:cNvSpPr>
            <a:spLocks noChangeShapeType="1"/>
          </p:cNvSpPr>
          <p:nvPr/>
        </p:nvSpPr>
        <p:spPr bwMode="auto">
          <a:xfrm>
            <a:off x="3171825" y="2647950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41" name="Line 82"/>
          <p:cNvSpPr>
            <a:spLocks noChangeShapeType="1"/>
          </p:cNvSpPr>
          <p:nvPr/>
        </p:nvSpPr>
        <p:spPr bwMode="auto">
          <a:xfrm>
            <a:off x="2995613" y="271462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42" name="Line 83"/>
          <p:cNvSpPr>
            <a:spLocks noChangeShapeType="1"/>
          </p:cNvSpPr>
          <p:nvPr/>
        </p:nvSpPr>
        <p:spPr bwMode="auto">
          <a:xfrm>
            <a:off x="3143250" y="267652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43" name="Line 84"/>
          <p:cNvSpPr>
            <a:spLocks noChangeShapeType="1"/>
          </p:cNvSpPr>
          <p:nvPr/>
        </p:nvSpPr>
        <p:spPr bwMode="auto">
          <a:xfrm>
            <a:off x="3051175" y="265747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89" name="Line 85"/>
          <p:cNvSpPr>
            <a:spLocks noChangeShapeType="1"/>
          </p:cNvSpPr>
          <p:nvPr/>
        </p:nvSpPr>
        <p:spPr bwMode="auto">
          <a:xfrm flipH="1">
            <a:off x="3200400" y="1371600"/>
            <a:ext cx="228600" cy="9525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45" name="Freeform 86"/>
          <p:cNvSpPr>
            <a:spLocks/>
          </p:cNvSpPr>
          <p:nvPr/>
        </p:nvSpPr>
        <p:spPr bwMode="auto">
          <a:xfrm>
            <a:off x="552450" y="1924050"/>
            <a:ext cx="676275" cy="838200"/>
          </a:xfrm>
          <a:custGeom>
            <a:avLst/>
            <a:gdLst>
              <a:gd name="T0" fmla="*/ 0 w 432"/>
              <a:gd name="T1" fmla="*/ 120967494 h 528"/>
              <a:gd name="T2" fmla="*/ 0 w 432"/>
              <a:gd name="T3" fmla="*/ 1330642282 h 528"/>
              <a:gd name="T4" fmla="*/ 941044615 w 432"/>
              <a:gd name="T5" fmla="*/ 1330642282 h 528"/>
              <a:gd name="T6" fmla="*/ 941044615 w 432"/>
              <a:gd name="T7" fmla="*/ 120967494 h 528"/>
              <a:gd name="T8" fmla="*/ 1058675730 w 432"/>
              <a:gd name="T9" fmla="*/ 0 h 52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2"/>
              <a:gd name="T16" fmla="*/ 0 h 528"/>
              <a:gd name="T17" fmla="*/ 432 w 432"/>
              <a:gd name="T18" fmla="*/ 528 h 52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2" h="528">
                <a:moveTo>
                  <a:pt x="0" y="48"/>
                </a:moveTo>
                <a:lnTo>
                  <a:pt x="0" y="528"/>
                </a:lnTo>
                <a:lnTo>
                  <a:pt x="384" y="528"/>
                </a:lnTo>
                <a:lnTo>
                  <a:pt x="384" y="48"/>
                </a:lnTo>
                <a:lnTo>
                  <a:pt x="432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46" name="Rectangle 87" descr="25%"/>
          <p:cNvSpPr>
            <a:spLocks noChangeArrowheads="1"/>
          </p:cNvSpPr>
          <p:nvPr/>
        </p:nvSpPr>
        <p:spPr bwMode="auto">
          <a:xfrm>
            <a:off x="555625" y="2220913"/>
            <a:ext cx="592138" cy="533400"/>
          </a:xfrm>
          <a:prstGeom prst="rect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47" name="Line 88"/>
          <p:cNvSpPr>
            <a:spLocks noChangeShapeType="1"/>
          </p:cNvSpPr>
          <p:nvPr/>
        </p:nvSpPr>
        <p:spPr bwMode="auto">
          <a:xfrm>
            <a:off x="736600" y="2571750"/>
            <a:ext cx="1588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48" name="Line 89"/>
          <p:cNvSpPr>
            <a:spLocks noChangeShapeType="1"/>
          </p:cNvSpPr>
          <p:nvPr/>
        </p:nvSpPr>
        <p:spPr bwMode="auto">
          <a:xfrm>
            <a:off x="736600" y="2667000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49" name="Line 90"/>
          <p:cNvSpPr>
            <a:spLocks noChangeShapeType="1"/>
          </p:cNvSpPr>
          <p:nvPr/>
        </p:nvSpPr>
        <p:spPr bwMode="auto">
          <a:xfrm>
            <a:off x="931863" y="2705100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50" name="Line 91"/>
          <p:cNvSpPr>
            <a:spLocks noChangeShapeType="1"/>
          </p:cNvSpPr>
          <p:nvPr/>
        </p:nvSpPr>
        <p:spPr bwMode="auto">
          <a:xfrm>
            <a:off x="709613" y="273367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51" name="Line 92"/>
          <p:cNvSpPr>
            <a:spLocks noChangeShapeType="1"/>
          </p:cNvSpPr>
          <p:nvPr/>
        </p:nvSpPr>
        <p:spPr bwMode="auto">
          <a:xfrm>
            <a:off x="885825" y="2714625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52" name="Line 93"/>
          <p:cNvSpPr>
            <a:spLocks noChangeShapeType="1"/>
          </p:cNvSpPr>
          <p:nvPr/>
        </p:nvSpPr>
        <p:spPr bwMode="auto">
          <a:xfrm>
            <a:off x="746125" y="271462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53" name="Line 94"/>
          <p:cNvSpPr>
            <a:spLocks noChangeShapeType="1"/>
          </p:cNvSpPr>
          <p:nvPr/>
        </p:nvSpPr>
        <p:spPr bwMode="auto">
          <a:xfrm>
            <a:off x="958850" y="267652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54" name="Line 95"/>
          <p:cNvSpPr>
            <a:spLocks noChangeShapeType="1"/>
          </p:cNvSpPr>
          <p:nvPr/>
        </p:nvSpPr>
        <p:spPr bwMode="auto">
          <a:xfrm>
            <a:off x="847725" y="2743200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55" name="Line 96"/>
          <p:cNvSpPr>
            <a:spLocks noChangeShapeType="1"/>
          </p:cNvSpPr>
          <p:nvPr/>
        </p:nvSpPr>
        <p:spPr bwMode="auto">
          <a:xfrm>
            <a:off x="987425" y="2705100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56" name="Line 97"/>
          <p:cNvSpPr>
            <a:spLocks noChangeShapeType="1"/>
          </p:cNvSpPr>
          <p:nvPr/>
        </p:nvSpPr>
        <p:spPr bwMode="auto">
          <a:xfrm>
            <a:off x="617538" y="2686050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57" name="Line 98"/>
          <p:cNvSpPr>
            <a:spLocks noChangeShapeType="1"/>
          </p:cNvSpPr>
          <p:nvPr/>
        </p:nvSpPr>
        <p:spPr bwMode="auto">
          <a:xfrm>
            <a:off x="784225" y="2686050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58" name="Line 99"/>
          <p:cNvSpPr>
            <a:spLocks noChangeShapeType="1"/>
          </p:cNvSpPr>
          <p:nvPr/>
        </p:nvSpPr>
        <p:spPr bwMode="auto">
          <a:xfrm>
            <a:off x="682625" y="2686050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59" name="Line 100"/>
          <p:cNvSpPr>
            <a:spLocks noChangeShapeType="1"/>
          </p:cNvSpPr>
          <p:nvPr/>
        </p:nvSpPr>
        <p:spPr bwMode="auto">
          <a:xfrm>
            <a:off x="682625" y="2638425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60" name="Line 101"/>
          <p:cNvSpPr>
            <a:spLocks noChangeShapeType="1"/>
          </p:cNvSpPr>
          <p:nvPr/>
        </p:nvSpPr>
        <p:spPr bwMode="auto">
          <a:xfrm>
            <a:off x="811213" y="2724150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61" name="Line 102"/>
          <p:cNvSpPr>
            <a:spLocks noChangeShapeType="1"/>
          </p:cNvSpPr>
          <p:nvPr/>
        </p:nvSpPr>
        <p:spPr bwMode="auto">
          <a:xfrm>
            <a:off x="736600" y="261937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62" name="Line 103"/>
          <p:cNvSpPr>
            <a:spLocks noChangeShapeType="1"/>
          </p:cNvSpPr>
          <p:nvPr/>
        </p:nvSpPr>
        <p:spPr bwMode="auto">
          <a:xfrm>
            <a:off x="811213" y="2609850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63" name="Line 104"/>
          <p:cNvSpPr>
            <a:spLocks noChangeShapeType="1"/>
          </p:cNvSpPr>
          <p:nvPr/>
        </p:nvSpPr>
        <p:spPr bwMode="auto">
          <a:xfrm>
            <a:off x="811213" y="2647950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64" name="Line 105"/>
          <p:cNvSpPr>
            <a:spLocks noChangeShapeType="1"/>
          </p:cNvSpPr>
          <p:nvPr/>
        </p:nvSpPr>
        <p:spPr bwMode="auto">
          <a:xfrm>
            <a:off x="847725" y="269557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65" name="Line 106"/>
          <p:cNvSpPr>
            <a:spLocks noChangeShapeType="1"/>
          </p:cNvSpPr>
          <p:nvPr/>
        </p:nvSpPr>
        <p:spPr bwMode="auto">
          <a:xfrm>
            <a:off x="922338" y="265747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66" name="Line 107"/>
          <p:cNvSpPr>
            <a:spLocks noChangeShapeType="1"/>
          </p:cNvSpPr>
          <p:nvPr/>
        </p:nvSpPr>
        <p:spPr bwMode="auto">
          <a:xfrm>
            <a:off x="885825" y="2628900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67" name="Line 108"/>
          <p:cNvSpPr>
            <a:spLocks noChangeShapeType="1"/>
          </p:cNvSpPr>
          <p:nvPr/>
        </p:nvSpPr>
        <p:spPr bwMode="auto">
          <a:xfrm>
            <a:off x="709613" y="269557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68" name="Line 109"/>
          <p:cNvSpPr>
            <a:spLocks noChangeShapeType="1"/>
          </p:cNvSpPr>
          <p:nvPr/>
        </p:nvSpPr>
        <p:spPr bwMode="auto">
          <a:xfrm>
            <a:off x="857250" y="265747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69" name="Line 110"/>
          <p:cNvSpPr>
            <a:spLocks noChangeShapeType="1"/>
          </p:cNvSpPr>
          <p:nvPr/>
        </p:nvSpPr>
        <p:spPr bwMode="auto">
          <a:xfrm>
            <a:off x="765175" y="2638425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816" name="AutoShape 112"/>
          <p:cNvSpPr>
            <a:spLocks noChangeArrowheads="1"/>
          </p:cNvSpPr>
          <p:nvPr/>
        </p:nvSpPr>
        <p:spPr bwMode="auto">
          <a:xfrm>
            <a:off x="1524000" y="4038600"/>
            <a:ext cx="6934200" cy="1981200"/>
          </a:xfrm>
          <a:prstGeom prst="wedgeRoundRectCallout">
            <a:avLst>
              <a:gd name="adj1" fmla="val 37208"/>
              <a:gd name="adj2" fmla="val 72185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just" eaLnBrk="1" hangingPunct="1">
              <a:buClr>
                <a:srgbClr val="990000"/>
              </a:buClr>
            </a:pPr>
            <a:r>
              <a:rPr lang="en-US" altLang="en-US" sz="3200" b="1" dirty="0" err="1">
                <a:latin typeface="Times New Roman" pitchFamily="18" charset="0"/>
              </a:rPr>
              <a:t>Những</a:t>
            </a:r>
            <a:r>
              <a:rPr lang="en-US" altLang="en-US" sz="3200" b="1" dirty="0">
                <a:latin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</a:rPr>
              <a:t>cách</a:t>
            </a:r>
            <a:r>
              <a:rPr lang="en-US" altLang="en-US" sz="3200" b="1" dirty="0">
                <a:latin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</a:rPr>
              <a:t>làm</a:t>
            </a:r>
            <a:r>
              <a:rPr lang="en-US" altLang="en-US" sz="3200" b="1" dirty="0">
                <a:latin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</a:rPr>
              <a:t>nào</a:t>
            </a:r>
            <a:r>
              <a:rPr lang="en-US" altLang="en-US" sz="3200" b="1" dirty="0">
                <a:latin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</a:rPr>
              <a:t>giúp</a:t>
            </a:r>
            <a:r>
              <a:rPr lang="en-US" altLang="en-US" sz="3200" b="1" dirty="0">
                <a:latin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</a:rPr>
              <a:t>cho</a:t>
            </a:r>
            <a:r>
              <a:rPr lang="en-US" altLang="en-US" sz="3200" b="1" dirty="0">
                <a:latin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</a:rPr>
              <a:t>quá</a:t>
            </a:r>
            <a:r>
              <a:rPr lang="en-US" altLang="en-US" sz="3200" b="1" dirty="0">
                <a:latin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</a:rPr>
              <a:t>trình</a:t>
            </a:r>
            <a:r>
              <a:rPr lang="en-US" altLang="en-US" sz="3200" b="1" dirty="0">
                <a:latin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</a:rPr>
              <a:t>hòa</a:t>
            </a:r>
            <a:r>
              <a:rPr lang="en-US" altLang="en-US" sz="3200" b="1" dirty="0">
                <a:latin typeface="Times New Roman" pitchFamily="18" charset="0"/>
              </a:rPr>
              <a:t> tan </a:t>
            </a:r>
            <a:r>
              <a:rPr lang="en-US" altLang="en-US" sz="3200" b="1" dirty="0" err="1">
                <a:latin typeface="Times New Roman" pitchFamily="18" charset="0"/>
              </a:rPr>
              <a:t>chất</a:t>
            </a:r>
            <a:r>
              <a:rPr lang="en-US" altLang="en-US" sz="3200" b="1" dirty="0">
                <a:latin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</a:rPr>
              <a:t>rắn</a:t>
            </a:r>
            <a:r>
              <a:rPr lang="en-US" altLang="en-US" sz="3200" b="1" dirty="0">
                <a:latin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</a:rPr>
              <a:t>trong</a:t>
            </a:r>
            <a:r>
              <a:rPr lang="en-US" altLang="en-US" sz="3200" b="1" dirty="0">
                <a:latin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</a:rPr>
              <a:t>nước</a:t>
            </a:r>
            <a:r>
              <a:rPr lang="en-US" altLang="en-US" sz="3200" b="1" dirty="0">
                <a:latin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</a:rPr>
              <a:t>xảy</a:t>
            </a:r>
            <a:r>
              <a:rPr lang="en-US" altLang="en-US" sz="3200" b="1" dirty="0">
                <a:latin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</a:rPr>
              <a:t>ra</a:t>
            </a:r>
            <a:r>
              <a:rPr lang="en-US" altLang="en-US" sz="3200" b="1" dirty="0">
                <a:latin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</a:rPr>
              <a:t>nhanh</a:t>
            </a:r>
            <a:r>
              <a:rPr lang="en-US" altLang="en-US" sz="3200" b="1" dirty="0">
                <a:latin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</a:rPr>
              <a:t>hơn</a:t>
            </a:r>
            <a:r>
              <a:rPr lang="en-US" altLang="en-US" sz="3200" b="1" dirty="0">
                <a:latin typeface="Times New Roman" pitchFamily="18" charset="0"/>
              </a:rPr>
              <a:t> ? </a:t>
            </a:r>
            <a:r>
              <a:rPr lang="en-US" altLang="en-US" sz="3200" b="1" dirty="0" err="1">
                <a:latin typeface="Times New Roman" pitchFamily="18" charset="0"/>
              </a:rPr>
              <a:t>Giải</a:t>
            </a:r>
            <a:r>
              <a:rPr lang="en-US" altLang="en-US" sz="3200" b="1" dirty="0">
                <a:latin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</a:rPr>
              <a:t>thích</a:t>
            </a:r>
            <a:r>
              <a:rPr lang="en-US" altLang="en-US" sz="3200" b="1" dirty="0">
                <a:latin typeface="Times New Roman" pitchFamily="18" charset="0"/>
              </a:rPr>
              <a:t>?</a:t>
            </a:r>
          </a:p>
        </p:txBody>
      </p:sp>
      <p:sp>
        <p:nvSpPr>
          <p:cNvPr id="72846" name="Text Box 142"/>
          <p:cNvSpPr txBox="1">
            <a:spLocks noChangeArrowheads="1"/>
          </p:cNvSpPr>
          <p:nvPr/>
        </p:nvSpPr>
        <p:spPr bwMode="auto">
          <a:xfrm>
            <a:off x="6477000" y="0"/>
            <a:ext cx="2667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2400" b="1" i="1" dirty="0" err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Chú</a:t>
            </a:r>
            <a:r>
              <a:rPr lang="en-US" altLang="en-US" sz="24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thích</a:t>
            </a:r>
            <a:r>
              <a:rPr lang="en-US" altLang="en-US" sz="24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:</a:t>
            </a:r>
          </a:p>
        </p:txBody>
      </p:sp>
      <p:sp>
        <p:nvSpPr>
          <p:cNvPr id="15503" name="Line 145"/>
          <p:cNvSpPr>
            <a:spLocks noChangeShapeType="1"/>
          </p:cNvSpPr>
          <p:nvPr/>
        </p:nvSpPr>
        <p:spPr bwMode="auto">
          <a:xfrm>
            <a:off x="6477000" y="0"/>
            <a:ext cx="0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504" name="Line 146"/>
          <p:cNvSpPr>
            <a:spLocks noChangeShapeType="1"/>
          </p:cNvSpPr>
          <p:nvPr/>
        </p:nvSpPr>
        <p:spPr bwMode="auto">
          <a:xfrm>
            <a:off x="6477000" y="1752600"/>
            <a:ext cx="266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505" name="Text Box 147"/>
          <p:cNvSpPr txBox="1">
            <a:spLocks noChangeArrowheads="1"/>
          </p:cNvSpPr>
          <p:nvPr/>
        </p:nvSpPr>
        <p:spPr bwMode="auto">
          <a:xfrm>
            <a:off x="6400800" y="457200"/>
            <a:ext cx="27432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2400" dirty="0" err="1">
                <a:solidFill>
                  <a:srgbClr val="000066"/>
                </a:solidFill>
                <a:latin typeface="Times New Roman" pitchFamily="18" charset="0"/>
              </a:rPr>
              <a:t>Lượng</a:t>
            </a:r>
            <a:r>
              <a:rPr lang="en-US" altLang="en-US" sz="2400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66"/>
                </a:solidFill>
                <a:latin typeface="Times New Roman" pitchFamily="18" charset="0"/>
              </a:rPr>
              <a:t>nước</a:t>
            </a:r>
            <a:r>
              <a:rPr lang="en-US" altLang="en-US" sz="2400" dirty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altLang="en-US" sz="2400" dirty="0" err="1">
                <a:solidFill>
                  <a:srgbClr val="000066"/>
                </a:solidFill>
                <a:latin typeface="Times New Roman" pitchFamily="18" charset="0"/>
              </a:rPr>
              <a:t>lượng</a:t>
            </a:r>
            <a:r>
              <a:rPr lang="en-US" altLang="en-US" sz="2400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66"/>
                </a:solidFill>
                <a:latin typeface="Times New Roman" pitchFamily="18" charset="0"/>
              </a:rPr>
              <a:t>chất</a:t>
            </a:r>
            <a:r>
              <a:rPr lang="en-US" altLang="en-US" sz="2400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66"/>
                </a:solidFill>
                <a:latin typeface="Times New Roman" pitchFamily="18" charset="0"/>
              </a:rPr>
              <a:t>rắn</a:t>
            </a:r>
            <a:r>
              <a:rPr lang="en-US" altLang="en-US" sz="2400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66"/>
                </a:solidFill>
                <a:latin typeface="Times New Roman" pitchFamily="18" charset="0"/>
              </a:rPr>
              <a:t>có</a:t>
            </a:r>
            <a:r>
              <a:rPr lang="en-US" altLang="en-US" sz="2400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66"/>
                </a:solidFill>
                <a:latin typeface="Times New Roman" pitchFamily="18" charset="0"/>
              </a:rPr>
              <a:t>trong</a:t>
            </a:r>
            <a:r>
              <a:rPr lang="en-US" altLang="en-US" sz="2400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66"/>
                </a:solidFill>
                <a:latin typeface="Times New Roman" pitchFamily="18" charset="0"/>
              </a:rPr>
              <a:t>mỗi</a:t>
            </a:r>
            <a:r>
              <a:rPr lang="en-US" altLang="en-US" sz="2400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66"/>
                </a:solidFill>
                <a:latin typeface="Times New Roman" pitchFamily="18" charset="0"/>
              </a:rPr>
              <a:t>cốc</a:t>
            </a:r>
            <a:r>
              <a:rPr lang="en-US" altLang="en-US" sz="2400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66"/>
                </a:solidFill>
                <a:latin typeface="Times New Roman" pitchFamily="18" charset="0"/>
              </a:rPr>
              <a:t>như</a:t>
            </a:r>
            <a:r>
              <a:rPr lang="en-US" altLang="en-US" sz="2400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0066"/>
                </a:solidFill>
                <a:latin typeface="Times New Roman" pitchFamily="18" charset="0"/>
              </a:rPr>
              <a:t>nhau</a:t>
            </a:r>
            <a:r>
              <a:rPr lang="en-US" altLang="en-US" sz="2400" dirty="0">
                <a:solidFill>
                  <a:srgbClr val="000066"/>
                </a:solidFill>
                <a:latin typeface="Times New Roman" pitchFamily="18" charset="0"/>
              </a:rPr>
              <a:t>:</a:t>
            </a:r>
          </a:p>
        </p:txBody>
      </p:sp>
      <p:pic>
        <p:nvPicPr>
          <p:cNvPr id="93" name="Picture 7" descr="Cau hoi"/>
          <p:cNvPicPr>
            <a:picLocks noGrp="1" noChangeAspect="1" noChangeArrowheads="1" noCrop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4038600"/>
            <a:ext cx="1512570" cy="2057400"/>
          </a:xfrm>
          <a:noFill/>
        </p:spPr>
      </p:pic>
      <p:sp>
        <p:nvSpPr>
          <p:cNvPr id="15507" name="Text Box 149"/>
          <p:cNvSpPr txBox="1">
            <a:spLocks noChangeArrowheads="1"/>
          </p:cNvSpPr>
          <p:nvPr/>
        </p:nvSpPr>
        <p:spPr bwMode="auto">
          <a:xfrm>
            <a:off x="914400" y="304800"/>
            <a:ext cx="4114800" cy="636588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>
                <a:solidFill>
                  <a:srgbClr val="0000FF"/>
                </a:solidFill>
                <a:latin typeface="Times New Roman" pitchFamily="18" charset="0"/>
              </a:rPr>
              <a:t>Thí nghiệm mô phỏng:</a:t>
            </a:r>
          </a:p>
        </p:txBody>
      </p:sp>
      <p:sp>
        <p:nvSpPr>
          <p:cNvPr id="72855" name="Freeform 151"/>
          <p:cNvSpPr>
            <a:spLocks/>
          </p:cNvSpPr>
          <p:nvPr/>
        </p:nvSpPr>
        <p:spPr bwMode="auto">
          <a:xfrm rot="10800000">
            <a:off x="5334000" y="1635952"/>
            <a:ext cx="228600" cy="609600"/>
          </a:xfrm>
          <a:custGeom>
            <a:avLst/>
            <a:gdLst>
              <a:gd name="T0" fmla="*/ 436989080 w 102"/>
              <a:gd name="T1" fmla="*/ 1312692438 h 278"/>
              <a:gd name="T2" fmla="*/ 512332928 w 102"/>
              <a:gd name="T3" fmla="*/ 942445846 h 278"/>
              <a:gd name="T4" fmla="*/ 477173362 w 102"/>
              <a:gd name="T5" fmla="*/ 394288367 h 278"/>
              <a:gd name="T6" fmla="*/ 301373291 w 102"/>
              <a:gd name="T7" fmla="*/ 0 h 278"/>
              <a:gd name="T8" fmla="*/ 175800141 w 102"/>
              <a:gd name="T9" fmla="*/ 211568453 h 278"/>
              <a:gd name="T10" fmla="*/ 0 w 102"/>
              <a:gd name="T11" fmla="*/ 894362022 h 278"/>
              <a:gd name="T12" fmla="*/ 50229250 w 102"/>
              <a:gd name="T13" fmla="*/ 1336734350 h 278"/>
              <a:gd name="T14" fmla="*/ 115525924 w 102"/>
              <a:gd name="T15" fmla="*/ 1274226256 h 278"/>
              <a:gd name="T16" fmla="*/ 195892282 w 102"/>
              <a:gd name="T17" fmla="*/ 855893648 h 278"/>
              <a:gd name="T18" fmla="*/ 301373291 w 102"/>
              <a:gd name="T19" fmla="*/ 735684089 h 278"/>
              <a:gd name="T20" fmla="*/ 341555332 w 102"/>
              <a:gd name="T21" fmla="*/ 894362022 h 278"/>
              <a:gd name="T22" fmla="*/ 386762089 w 102"/>
              <a:gd name="T23" fmla="*/ 1096314958 h 278"/>
              <a:gd name="T24" fmla="*/ 416899180 w 102"/>
              <a:gd name="T25" fmla="*/ 1202098328 h 278"/>
              <a:gd name="T26" fmla="*/ 436989080 w 102"/>
              <a:gd name="T27" fmla="*/ 1312692438 h 27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02"/>
              <a:gd name="T43" fmla="*/ 0 h 278"/>
              <a:gd name="T44" fmla="*/ 102 w 102"/>
              <a:gd name="T45" fmla="*/ 278 h 278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02" h="278">
                <a:moveTo>
                  <a:pt x="87" y="273"/>
                </a:moveTo>
                <a:lnTo>
                  <a:pt x="102" y="196"/>
                </a:lnTo>
                <a:lnTo>
                  <a:pt x="95" y="82"/>
                </a:lnTo>
                <a:lnTo>
                  <a:pt x="60" y="0"/>
                </a:lnTo>
                <a:lnTo>
                  <a:pt x="35" y="44"/>
                </a:lnTo>
                <a:lnTo>
                  <a:pt x="0" y="186"/>
                </a:lnTo>
                <a:lnTo>
                  <a:pt x="10" y="278"/>
                </a:lnTo>
                <a:lnTo>
                  <a:pt x="23" y="265"/>
                </a:lnTo>
                <a:lnTo>
                  <a:pt x="39" y="178"/>
                </a:lnTo>
                <a:lnTo>
                  <a:pt x="60" y="153"/>
                </a:lnTo>
                <a:lnTo>
                  <a:pt x="68" y="186"/>
                </a:lnTo>
                <a:lnTo>
                  <a:pt x="77" y="228"/>
                </a:lnTo>
                <a:lnTo>
                  <a:pt x="83" y="250"/>
                </a:lnTo>
                <a:lnTo>
                  <a:pt x="87" y="273"/>
                </a:lnTo>
              </a:path>
            </a:pathLst>
          </a:custGeom>
          <a:solidFill>
            <a:srgbClr val="FF3300"/>
          </a:solidFill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510" name="Line 152"/>
          <p:cNvSpPr>
            <a:spLocks noChangeShapeType="1"/>
          </p:cNvSpPr>
          <p:nvPr/>
        </p:nvSpPr>
        <p:spPr bwMode="auto">
          <a:xfrm flipV="1">
            <a:off x="5143500" y="2359852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511" name="Text Box 153"/>
          <p:cNvSpPr txBox="1">
            <a:spLocks noChangeArrowheads="1"/>
          </p:cNvSpPr>
          <p:nvPr/>
        </p:nvSpPr>
        <p:spPr bwMode="auto">
          <a:xfrm>
            <a:off x="2027794" y="2876550"/>
            <a:ext cx="2152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2400" dirty="0">
                <a:solidFill>
                  <a:srgbClr val="FF0000"/>
                </a:solidFill>
                <a:latin typeface="Times New Roman" pitchFamily="18" charset="0"/>
              </a:rPr>
              <a:t>2.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itchFamily="18" charset="0"/>
              </a:rPr>
              <a:t>Khuấy</a:t>
            </a:r>
            <a:r>
              <a:rPr lang="en-US" altLang="en-US" sz="24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itchFamily="18" charset="0"/>
              </a:rPr>
              <a:t>đều</a:t>
            </a:r>
            <a:endParaRPr lang="en-US" altLang="en-US" sz="24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5512" name="Text Box 154"/>
          <p:cNvSpPr txBox="1">
            <a:spLocks noChangeArrowheads="1"/>
          </p:cNvSpPr>
          <p:nvPr/>
        </p:nvSpPr>
        <p:spPr bwMode="auto">
          <a:xfrm>
            <a:off x="4352772" y="2895600"/>
            <a:ext cx="2152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2400" dirty="0">
                <a:solidFill>
                  <a:srgbClr val="FF0000"/>
                </a:solidFill>
                <a:latin typeface="Times New Roman" pitchFamily="18" charset="0"/>
              </a:rPr>
              <a:t>3.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itchFamily="18" charset="0"/>
              </a:rPr>
              <a:t>Đun</a:t>
            </a:r>
            <a:r>
              <a:rPr lang="en-US" altLang="en-US" sz="24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itchFamily="18" charset="0"/>
              </a:rPr>
              <a:t>nóng</a:t>
            </a:r>
            <a:endParaRPr lang="en-US" altLang="en-US" sz="24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5513" name="Text Box 155"/>
          <p:cNvSpPr txBox="1">
            <a:spLocks noChangeArrowheads="1"/>
          </p:cNvSpPr>
          <p:nvPr/>
        </p:nvSpPr>
        <p:spPr bwMode="auto">
          <a:xfrm>
            <a:off x="6794398" y="2857500"/>
            <a:ext cx="21526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2400" dirty="0">
                <a:solidFill>
                  <a:srgbClr val="FF0000"/>
                </a:solidFill>
                <a:latin typeface="Times New Roman" pitchFamily="18" charset="0"/>
              </a:rPr>
              <a:t>4.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itchFamily="18" charset="0"/>
              </a:rPr>
              <a:t>Nghiền</a:t>
            </a:r>
            <a:r>
              <a:rPr lang="en-US" altLang="en-US" sz="24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itchFamily="18" charset="0"/>
              </a:rPr>
              <a:t>nhỏ</a:t>
            </a:r>
            <a:r>
              <a:rPr lang="en-US" altLang="en-US" sz="24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itchFamily="18" charset="0"/>
              </a:rPr>
              <a:t>chất</a:t>
            </a:r>
            <a:r>
              <a:rPr lang="en-US" altLang="en-US" sz="24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itchFamily="18" charset="0"/>
              </a:rPr>
              <a:t>rắn</a:t>
            </a:r>
            <a:endParaRPr lang="en-US" altLang="en-US" sz="24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54" name="Rectangle 153"/>
          <p:cNvSpPr/>
          <p:nvPr/>
        </p:nvSpPr>
        <p:spPr>
          <a:xfrm>
            <a:off x="1066800" y="184785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Rectangle 154"/>
          <p:cNvSpPr/>
          <p:nvPr/>
        </p:nvSpPr>
        <p:spPr>
          <a:xfrm>
            <a:off x="3352800" y="18669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Rectangle 155"/>
          <p:cNvSpPr/>
          <p:nvPr/>
        </p:nvSpPr>
        <p:spPr>
          <a:xfrm>
            <a:off x="5619750" y="81915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Rectangle 156"/>
          <p:cNvSpPr/>
          <p:nvPr/>
        </p:nvSpPr>
        <p:spPr>
          <a:xfrm>
            <a:off x="8039100" y="184785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44 0.04372 C -0.02917 0.04418 -0.03611 0.04557 -0.03611 0.04649 C -0.03611 0.04742 -0.02917 0.04811 -0.01997 0.04811 C -0.01076 0.04811 -0.00278 0.04742 -0.00278 0.04649 C -0.00278 0.04557 -0.01111 0.04511 -0.02031 0.0458 C -0.02934 0.04672 -0.03611 0.04788 -0.03611 0.04904 C -0.03611 0.04996 -0.02917 0.05066 -0.01997 0.05066 C -0.01076 0.05066 -0.00278 0.04996 -0.00278 0.04904 C -0.00278 0.04788 -0.01111 0.04765 -0.02014 0.04834 C -0.02934 0.04927 -0.03611 0.05043 -0.03611 0.05158 C -0.03611 0.05251 -0.02917 0.05343 -0.01979 0.05343 C -0.01076 0.05343 -0.00278 0.05251 -0.00278 0.05158 C -0.00278 0.05066 -0.01111 0.05019 -0.02014 0.05089 C -0.02917 0.05158 -0.03611 0.05297 -0.03611 0.0539 C -0.03611 0.05505 -0.02899 0.05575 -0.01979 0.05575 C -0.01042 0.05575 -0.00278 0.05505 -0.00278 0.0539 C -0.00278 0.05297 -0.01094 0.05274 -0.01997 0.05343 C -0.02917 0.05436 -0.03611 0.05551 -0.03611 0.05667 C -0.03611 0.0576 -0.02899 0.05829 -0.01979 0.05829 C -0.01042 0.05829 -0.00278 0.0576 -0.00278 0.05667 C -0.00278 0.05551 -0.01094 0.05528 -0.01997 0.05598 C -0.02917 0.05667 -0.03611 0.05806 -0.03611 0.05898 C -0.03611 0.05991 -0.02882 0.06083 -0.01979 0.06083 C -0.01042 0.06083 -0.00278 0.05991 -0.00278 0.05898 C -0.00278 0.05806 -0.01076 0.05783 -0.01997 0.05852 C -0.02917 0.05922 -0.03611 0.0606 -0.03611 0.06153 C -0.03611 0.06245 -0.02882 0.06338 -0.01944 0.06338 C -0.01024 0.06338 -0.00278 0.06269 -0.00278 0.06153 C -0.00278 0.0606 -0.01076 0.06037 -0.01979 0.06107 C -0.02899 0.06176 -0.03611 0.06315 -0.03611 0.06407 C -0.03611 0.065 -0.02882 0.06592 -0.01944 0.06592 C -0.01024 0.06592 -0.00278 0.065 -0.00278 0.06407 C -0.00278 0.06315 -0.01042 0.06292 -0.01944 0.06361 " pathEditMode="relative" rAng="0" ptsTypes="fffffffffffffffffffffffffffffffff">
                                      <p:cBhvr>
                                        <p:cTn id="6" dur="2000" fill="hold"/>
                                        <p:tgtEl>
                                          <p:spTgt spid="727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1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500" fill="hold"/>
                                        <p:tgtEl>
                                          <p:spTgt spid="728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500" fill="hold"/>
                                        <p:tgtEl>
                                          <p:spTgt spid="728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7285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728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6" dur="500"/>
                                        <p:tgtEl>
                                          <p:spTgt spid="728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2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89" grpId="0" animBg="1"/>
      <p:bldP spid="72816" grpId="0" animBg="1" autoUpdateAnimBg="0"/>
      <p:bldP spid="7285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4514850" y="3394900"/>
            <a:ext cx="609600" cy="228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H="1" flipV="1">
            <a:off x="4895850" y="3166300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4743450" y="3013900"/>
            <a:ext cx="1524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9" name="Freeform 9"/>
          <p:cNvSpPr>
            <a:spLocks/>
          </p:cNvSpPr>
          <p:nvPr/>
        </p:nvSpPr>
        <p:spPr bwMode="auto">
          <a:xfrm>
            <a:off x="6953250" y="2730498"/>
            <a:ext cx="676275" cy="838200"/>
          </a:xfrm>
          <a:custGeom>
            <a:avLst/>
            <a:gdLst>
              <a:gd name="T0" fmla="*/ 0 w 432"/>
              <a:gd name="T1" fmla="*/ 120967494 h 528"/>
              <a:gd name="T2" fmla="*/ 0 w 432"/>
              <a:gd name="T3" fmla="*/ 1330642282 h 528"/>
              <a:gd name="T4" fmla="*/ 941044615 w 432"/>
              <a:gd name="T5" fmla="*/ 1330642282 h 528"/>
              <a:gd name="T6" fmla="*/ 941044615 w 432"/>
              <a:gd name="T7" fmla="*/ 120967494 h 528"/>
              <a:gd name="T8" fmla="*/ 1058675730 w 432"/>
              <a:gd name="T9" fmla="*/ 0 h 52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2"/>
              <a:gd name="T16" fmla="*/ 0 h 528"/>
              <a:gd name="T17" fmla="*/ 432 w 432"/>
              <a:gd name="T18" fmla="*/ 528 h 52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2" h="528">
                <a:moveTo>
                  <a:pt x="0" y="48"/>
                </a:moveTo>
                <a:lnTo>
                  <a:pt x="0" y="528"/>
                </a:lnTo>
                <a:lnTo>
                  <a:pt x="384" y="528"/>
                </a:lnTo>
                <a:lnTo>
                  <a:pt x="384" y="48"/>
                </a:lnTo>
                <a:lnTo>
                  <a:pt x="432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0" name="Rectangle 10" descr="25%"/>
          <p:cNvSpPr>
            <a:spLocks noChangeArrowheads="1"/>
          </p:cNvSpPr>
          <p:nvPr/>
        </p:nvSpPr>
        <p:spPr bwMode="auto">
          <a:xfrm>
            <a:off x="6953250" y="3035298"/>
            <a:ext cx="592138" cy="533400"/>
          </a:xfrm>
          <a:prstGeom prst="rect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1" name="Line 11"/>
          <p:cNvSpPr>
            <a:spLocks noChangeShapeType="1"/>
          </p:cNvSpPr>
          <p:nvPr/>
        </p:nvSpPr>
        <p:spPr bwMode="auto">
          <a:xfrm>
            <a:off x="7137400" y="3378198"/>
            <a:ext cx="1588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2" name="Line 12"/>
          <p:cNvSpPr>
            <a:spLocks noChangeShapeType="1"/>
          </p:cNvSpPr>
          <p:nvPr/>
        </p:nvSpPr>
        <p:spPr bwMode="auto">
          <a:xfrm>
            <a:off x="7137400" y="3473448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3" name="Line 13"/>
          <p:cNvSpPr>
            <a:spLocks noChangeShapeType="1"/>
          </p:cNvSpPr>
          <p:nvPr/>
        </p:nvSpPr>
        <p:spPr bwMode="auto">
          <a:xfrm>
            <a:off x="7332663" y="3511548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4" name="Line 14"/>
          <p:cNvSpPr>
            <a:spLocks noChangeShapeType="1"/>
          </p:cNvSpPr>
          <p:nvPr/>
        </p:nvSpPr>
        <p:spPr bwMode="auto">
          <a:xfrm>
            <a:off x="7110413" y="3540123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5" name="Line 15"/>
          <p:cNvSpPr>
            <a:spLocks noChangeShapeType="1"/>
          </p:cNvSpPr>
          <p:nvPr/>
        </p:nvSpPr>
        <p:spPr bwMode="auto">
          <a:xfrm>
            <a:off x="7286625" y="3521073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6" name="Line 16"/>
          <p:cNvSpPr>
            <a:spLocks noChangeShapeType="1"/>
          </p:cNvSpPr>
          <p:nvPr/>
        </p:nvSpPr>
        <p:spPr bwMode="auto">
          <a:xfrm>
            <a:off x="7146925" y="3521073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7" name="Line 17"/>
          <p:cNvSpPr>
            <a:spLocks noChangeShapeType="1"/>
          </p:cNvSpPr>
          <p:nvPr/>
        </p:nvSpPr>
        <p:spPr bwMode="auto">
          <a:xfrm>
            <a:off x="7359650" y="3482973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8" name="Line 18"/>
          <p:cNvSpPr>
            <a:spLocks noChangeShapeType="1"/>
          </p:cNvSpPr>
          <p:nvPr/>
        </p:nvSpPr>
        <p:spPr bwMode="auto">
          <a:xfrm>
            <a:off x="7248525" y="3549648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9" name="Line 19"/>
          <p:cNvSpPr>
            <a:spLocks noChangeShapeType="1"/>
          </p:cNvSpPr>
          <p:nvPr/>
        </p:nvSpPr>
        <p:spPr bwMode="auto">
          <a:xfrm>
            <a:off x="7388225" y="3511548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80" name="Line 20"/>
          <p:cNvSpPr>
            <a:spLocks noChangeShapeType="1"/>
          </p:cNvSpPr>
          <p:nvPr/>
        </p:nvSpPr>
        <p:spPr bwMode="auto">
          <a:xfrm>
            <a:off x="7018338" y="3492498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81" name="Line 21"/>
          <p:cNvSpPr>
            <a:spLocks noChangeShapeType="1"/>
          </p:cNvSpPr>
          <p:nvPr/>
        </p:nvSpPr>
        <p:spPr bwMode="auto">
          <a:xfrm>
            <a:off x="7185025" y="3492498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82" name="Line 22"/>
          <p:cNvSpPr>
            <a:spLocks noChangeShapeType="1"/>
          </p:cNvSpPr>
          <p:nvPr/>
        </p:nvSpPr>
        <p:spPr bwMode="auto">
          <a:xfrm>
            <a:off x="7083425" y="3492498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83" name="Line 23"/>
          <p:cNvSpPr>
            <a:spLocks noChangeShapeType="1"/>
          </p:cNvSpPr>
          <p:nvPr/>
        </p:nvSpPr>
        <p:spPr bwMode="auto">
          <a:xfrm>
            <a:off x="7083425" y="3444873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84" name="Line 24"/>
          <p:cNvSpPr>
            <a:spLocks noChangeShapeType="1"/>
          </p:cNvSpPr>
          <p:nvPr/>
        </p:nvSpPr>
        <p:spPr bwMode="auto">
          <a:xfrm>
            <a:off x="7212013" y="3530598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85" name="Line 25"/>
          <p:cNvSpPr>
            <a:spLocks noChangeShapeType="1"/>
          </p:cNvSpPr>
          <p:nvPr/>
        </p:nvSpPr>
        <p:spPr bwMode="auto">
          <a:xfrm>
            <a:off x="7137400" y="3425823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86" name="Line 26"/>
          <p:cNvSpPr>
            <a:spLocks noChangeShapeType="1"/>
          </p:cNvSpPr>
          <p:nvPr/>
        </p:nvSpPr>
        <p:spPr bwMode="auto">
          <a:xfrm>
            <a:off x="7212013" y="3416298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87" name="Line 27"/>
          <p:cNvSpPr>
            <a:spLocks noChangeShapeType="1"/>
          </p:cNvSpPr>
          <p:nvPr/>
        </p:nvSpPr>
        <p:spPr bwMode="auto">
          <a:xfrm>
            <a:off x="7212013" y="3454398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88" name="Line 28"/>
          <p:cNvSpPr>
            <a:spLocks noChangeShapeType="1"/>
          </p:cNvSpPr>
          <p:nvPr/>
        </p:nvSpPr>
        <p:spPr bwMode="auto">
          <a:xfrm>
            <a:off x="7248525" y="3502023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89" name="Line 29"/>
          <p:cNvSpPr>
            <a:spLocks noChangeShapeType="1"/>
          </p:cNvSpPr>
          <p:nvPr/>
        </p:nvSpPr>
        <p:spPr bwMode="auto">
          <a:xfrm>
            <a:off x="7323138" y="3463923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90" name="Line 30"/>
          <p:cNvSpPr>
            <a:spLocks noChangeShapeType="1"/>
          </p:cNvSpPr>
          <p:nvPr/>
        </p:nvSpPr>
        <p:spPr bwMode="auto">
          <a:xfrm>
            <a:off x="7286625" y="3435348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91" name="Line 31"/>
          <p:cNvSpPr>
            <a:spLocks noChangeShapeType="1"/>
          </p:cNvSpPr>
          <p:nvPr/>
        </p:nvSpPr>
        <p:spPr bwMode="auto">
          <a:xfrm>
            <a:off x="7110413" y="3502023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92" name="Line 32"/>
          <p:cNvSpPr>
            <a:spLocks noChangeShapeType="1"/>
          </p:cNvSpPr>
          <p:nvPr/>
        </p:nvSpPr>
        <p:spPr bwMode="auto">
          <a:xfrm>
            <a:off x="7258050" y="3463923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93" name="Line 33"/>
          <p:cNvSpPr>
            <a:spLocks noChangeShapeType="1"/>
          </p:cNvSpPr>
          <p:nvPr/>
        </p:nvSpPr>
        <p:spPr bwMode="auto">
          <a:xfrm>
            <a:off x="7165975" y="3444873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94" name="Freeform 34"/>
          <p:cNvSpPr>
            <a:spLocks/>
          </p:cNvSpPr>
          <p:nvPr/>
        </p:nvSpPr>
        <p:spPr bwMode="auto">
          <a:xfrm>
            <a:off x="4495800" y="1705428"/>
            <a:ext cx="676275" cy="838200"/>
          </a:xfrm>
          <a:custGeom>
            <a:avLst/>
            <a:gdLst>
              <a:gd name="T0" fmla="*/ 0 w 432"/>
              <a:gd name="T1" fmla="*/ 120967494 h 528"/>
              <a:gd name="T2" fmla="*/ 0 w 432"/>
              <a:gd name="T3" fmla="*/ 1330642282 h 528"/>
              <a:gd name="T4" fmla="*/ 941044615 w 432"/>
              <a:gd name="T5" fmla="*/ 1330642282 h 528"/>
              <a:gd name="T6" fmla="*/ 941044615 w 432"/>
              <a:gd name="T7" fmla="*/ 120967494 h 528"/>
              <a:gd name="T8" fmla="*/ 1058675730 w 432"/>
              <a:gd name="T9" fmla="*/ 0 h 52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2"/>
              <a:gd name="T16" fmla="*/ 0 h 528"/>
              <a:gd name="T17" fmla="*/ 432 w 432"/>
              <a:gd name="T18" fmla="*/ 528 h 52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2" h="528">
                <a:moveTo>
                  <a:pt x="0" y="48"/>
                </a:moveTo>
                <a:lnTo>
                  <a:pt x="0" y="528"/>
                </a:lnTo>
                <a:lnTo>
                  <a:pt x="384" y="528"/>
                </a:lnTo>
                <a:lnTo>
                  <a:pt x="384" y="48"/>
                </a:lnTo>
                <a:lnTo>
                  <a:pt x="432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95" name="Rectangle 35" descr="25%"/>
          <p:cNvSpPr>
            <a:spLocks noChangeArrowheads="1"/>
          </p:cNvSpPr>
          <p:nvPr/>
        </p:nvSpPr>
        <p:spPr bwMode="auto">
          <a:xfrm>
            <a:off x="4495800" y="2006598"/>
            <a:ext cx="592138" cy="533400"/>
          </a:xfrm>
          <a:prstGeom prst="rect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96" name="Line 36"/>
          <p:cNvSpPr>
            <a:spLocks noChangeShapeType="1"/>
          </p:cNvSpPr>
          <p:nvPr/>
        </p:nvSpPr>
        <p:spPr bwMode="auto">
          <a:xfrm>
            <a:off x="4679950" y="2349498"/>
            <a:ext cx="1588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97" name="Line 37"/>
          <p:cNvSpPr>
            <a:spLocks noChangeShapeType="1"/>
          </p:cNvSpPr>
          <p:nvPr/>
        </p:nvSpPr>
        <p:spPr bwMode="auto">
          <a:xfrm>
            <a:off x="4679950" y="2444748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98" name="Line 38"/>
          <p:cNvSpPr>
            <a:spLocks noChangeShapeType="1"/>
          </p:cNvSpPr>
          <p:nvPr/>
        </p:nvSpPr>
        <p:spPr bwMode="auto">
          <a:xfrm>
            <a:off x="4875213" y="2482848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99" name="Line 39"/>
          <p:cNvSpPr>
            <a:spLocks noChangeShapeType="1"/>
          </p:cNvSpPr>
          <p:nvPr/>
        </p:nvSpPr>
        <p:spPr bwMode="auto">
          <a:xfrm>
            <a:off x="4652963" y="2511423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00" name="Line 40"/>
          <p:cNvSpPr>
            <a:spLocks noChangeShapeType="1"/>
          </p:cNvSpPr>
          <p:nvPr/>
        </p:nvSpPr>
        <p:spPr bwMode="auto">
          <a:xfrm>
            <a:off x="4829175" y="2492373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01" name="Line 41"/>
          <p:cNvSpPr>
            <a:spLocks noChangeShapeType="1"/>
          </p:cNvSpPr>
          <p:nvPr/>
        </p:nvSpPr>
        <p:spPr bwMode="auto">
          <a:xfrm>
            <a:off x="4689475" y="2492373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02" name="Line 42"/>
          <p:cNvSpPr>
            <a:spLocks noChangeShapeType="1"/>
          </p:cNvSpPr>
          <p:nvPr/>
        </p:nvSpPr>
        <p:spPr bwMode="auto">
          <a:xfrm>
            <a:off x="4902200" y="2454273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03" name="Line 43"/>
          <p:cNvSpPr>
            <a:spLocks noChangeShapeType="1"/>
          </p:cNvSpPr>
          <p:nvPr/>
        </p:nvSpPr>
        <p:spPr bwMode="auto">
          <a:xfrm>
            <a:off x="4791075" y="2520948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04" name="Line 44"/>
          <p:cNvSpPr>
            <a:spLocks noChangeShapeType="1"/>
          </p:cNvSpPr>
          <p:nvPr/>
        </p:nvSpPr>
        <p:spPr bwMode="auto">
          <a:xfrm>
            <a:off x="4930775" y="2482848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05" name="Line 45"/>
          <p:cNvSpPr>
            <a:spLocks noChangeShapeType="1"/>
          </p:cNvSpPr>
          <p:nvPr/>
        </p:nvSpPr>
        <p:spPr bwMode="auto">
          <a:xfrm>
            <a:off x="4560888" y="2463798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06" name="Line 46"/>
          <p:cNvSpPr>
            <a:spLocks noChangeShapeType="1"/>
          </p:cNvSpPr>
          <p:nvPr/>
        </p:nvSpPr>
        <p:spPr bwMode="auto">
          <a:xfrm>
            <a:off x="4727575" y="2463798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07" name="Line 47"/>
          <p:cNvSpPr>
            <a:spLocks noChangeShapeType="1"/>
          </p:cNvSpPr>
          <p:nvPr/>
        </p:nvSpPr>
        <p:spPr bwMode="auto">
          <a:xfrm>
            <a:off x="4625975" y="2463798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08" name="Line 48"/>
          <p:cNvSpPr>
            <a:spLocks noChangeShapeType="1"/>
          </p:cNvSpPr>
          <p:nvPr/>
        </p:nvSpPr>
        <p:spPr bwMode="auto">
          <a:xfrm>
            <a:off x="4625975" y="2416173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09" name="Line 49"/>
          <p:cNvSpPr>
            <a:spLocks noChangeShapeType="1"/>
          </p:cNvSpPr>
          <p:nvPr/>
        </p:nvSpPr>
        <p:spPr bwMode="auto">
          <a:xfrm>
            <a:off x="4754563" y="2501898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10" name="Line 50"/>
          <p:cNvSpPr>
            <a:spLocks noChangeShapeType="1"/>
          </p:cNvSpPr>
          <p:nvPr/>
        </p:nvSpPr>
        <p:spPr bwMode="auto">
          <a:xfrm>
            <a:off x="4679950" y="2397123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11" name="Line 51"/>
          <p:cNvSpPr>
            <a:spLocks noChangeShapeType="1"/>
          </p:cNvSpPr>
          <p:nvPr/>
        </p:nvSpPr>
        <p:spPr bwMode="auto">
          <a:xfrm>
            <a:off x="4754563" y="2387598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12" name="Line 52"/>
          <p:cNvSpPr>
            <a:spLocks noChangeShapeType="1"/>
          </p:cNvSpPr>
          <p:nvPr/>
        </p:nvSpPr>
        <p:spPr bwMode="auto">
          <a:xfrm>
            <a:off x="4754563" y="2425698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13" name="Line 53"/>
          <p:cNvSpPr>
            <a:spLocks noChangeShapeType="1"/>
          </p:cNvSpPr>
          <p:nvPr/>
        </p:nvSpPr>
        <p:spPr bwMode="auto">
          <a:xfrm>
            <a:off x="4791075" y="2473323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14" name="Line 54"/>
          <p:cNvSpPr>
            <a:spLocks noChangeShapeType="1"/>
          </p:cNvSpPr>
          <p:nvPr/>
        </p:nvSpPr>
        <p:spPr bwMode="auto">
          <a:xfrm>
            <a:off x="4865688" y="2435223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15" name="Line 55"/>
          <p:cNvSpPr>
            <a:spLocks noChangeShapeType="1"/>
          </p:cNvSpPr>
          <p:nvPr/>
        </p:nvSpPr>
        <p:spPr bwMode="auto">
          <a:xfrm>
            <a:off x="4829175" y="2406648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16" name="Line 56"/>
          <p:cNvSpPr>
            <a:spLocks noChangeShapeType="1"/>
          </p:cNvSpPr>
          <p:nvPr/>
        </p:nvSpPr>
        <p:spPr bwMode="auto">
          <a:xfrm>
            <a:off x="4652963" y="2473323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17" name="Line 57"/>
          <p:cNvSpPr>
            <a:spLocks noChangeShapeType="1"/>
          </p:cNvSpPr>
          <p:nvPr/>
        </p:nvSpPr>
        <p:spPr bwMode="auto">
          <a:xfrm>
            <a:off x="4800600" y="2435223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18" name="Line 58"/>
          <p:cNvSpPr>
            <a:spLocks noChangeShapeType="1"/>
          </p:cNvSpPr>
          <p:nvPr/>
        </p:nvSpPr>
        <p:spPr bwMode="auto">
          <a:xfrm>
            <a:off x="4708525" y="2416173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19" name="Freeform 60"/>
          <p:cNvSpPr>
            <a:spLocks/>
          </p:cNvSpPr>
          <p:nvPr/>
        </p:nvSpPr>
        <p:spPr bwMode="auto">
          <a:xfrm>
            <a:off x="2228850" y="2749548"/>
            <a:ext cx="676275" cy="838200"/>
          </a:xfrm>
          <a:custGeom>
            <a:avLst/>
            <a:gdLst>
              <a:gd name="T0" fmla="*/ 0 w 432"/>
              <a:gd name="T1" fmla="*/ 120967494 h 528"/>
              <a:gd name="T2" fmla="*/ 0 w 432"/>
              <a:gd name="T3" fmla="*/ 1330642282 h 528"/>
              <a:gd name="T4" fmla="*/ 941044615 w 432"/>
              <a:gd name="T5" fmla="*/ 1330642282 h 528"/>
              <a:gd name="T6" fmla="*/ 941044615 w 432"/>
              <a:gd name="T7" fmla="*/ 120967494 h 528"/>
              <a:gd name="T8" fmla="*/ 1058675730 w 432"/>
              <a:gd name="T9" fmla="*/ 0 h 52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2"/>
              <a:gd name="T16" fmla="*/ 0 h 528"/>
              <a:gd name="T17" fmla="*/ 432 w 432"/>
              <a:gd name="T18" fmla="*/ 528 h 52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2" h="528">
                <a:moveTo>
                  <a:pt x="0" y="48"/>
                </a:moveTo>
                <a:lnTo>
                  <a:pt x="0" y="528"/>
                </a:lnTo>
                <a:lnTo>
                  <a:pt x="384" y="528"/>
                </a:lnTo>
                <a:lnTo>
                  <a:pt x="384" y="48"/>
                </a:lnTo>
                <a:lnTo>
                  <a:pt x="432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20" name="Rectangle 61" descr="25%"/>
          <p:cNvSpPr>
            <a:spLocks noChangeArrowheads="1"/>
          </p:cNvSpPr>
          <p:nvPr/>
        </p:nvSpPr>
        <p:spPr bwMode="auto">
          <a:xfrm>
            <a:off x="2228850" y="3054348"/>
            <a:ext cx="592138" cy="533400"/>
          </a:xfrm>
          <a:prstGeom prst="rect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21" name="Line 62"/>
          <p:cNvSpPr>
            <a:spLocks noChangeShapeType="1"/>
          </p:cNvSpPr>
          <p:nvPr/>
        </p:nvSpPr>
        <p:spPr bwMode="auto">
          <a:xfrm>
            <a:off x="2413000" y="3397248"/>
            <a:ext cx="1588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22" name="Line 63"/>
          <p:cNvSpPr>
            <a:spLocks noChangeShapeType="1"/>
          </p:cNvSpPr>
          <p:nvPr/>
        </p:nvSpPr>
        <p:spPr bwMode="auto">
          <a:xfrm>
            <a:off x="2413000" y="3492498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23" name="Line 64"/>
          <p:cNvSpPr>
            <a:spLocks noChangeShapeType="1"/>
          </p:cNvSpPr>
          <p:nvPr/>
        </p:nvSpPr>
        <p:spPr bwMode="auto">
          <a:xfrm>
            <a:off x="2608263" y="3530598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24" name="Line 65"/>
          <p:cNvSpPr>
            <a:spLocks noChangeShapeType="1"/>
          </p:cNvSpPr>
          <p:nvPr/>
        </p:nvSpPr>
        <p:spPr bwMode="auto">
          <a:xfrm>
            <a:off x="2386013" y="3559173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25" name="Line 66"/>
          <p:cNvSpPr>
            <a:spLocks noChangeShapeType="1"/>
          </p:cNvSpPr>
          <p:nvPr/>
        </p:nvSpPr>
        <p:spPr bwMode="auto">
          <a:xfrm>
            <a:off x="2562225" y="3540123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26" name="Line 67"/>
          <p:cNvSpPr>
            <a:spLocks noChangeShapeType="1"/>
          </p:cNvSpPr>
          <p:nvPr/>
        </p:nvSpPr>
        <p:spPr bwMode="auto">
          <a:xfrm>
            <a:off x="2422525" y="3540123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27" name="Line 68"/>
          <p:cNvSpPr>
            <a:spLocks noChangeShapeType="1"/>
          </p:cNvSpPr>
          <p:nvPr/>
        </p:nvSpPr>
        <p:spPr bwMode="auto">
          <a:xfrm>
            <a:off x="2635250" y="3502023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28" name="Line 69"/>
          <p:cNvSpPr>
            <a:spLocks noChangeShapeType="1"/>
          </p:cNvSpPr>
          <p:nvPr/>
        </p:nvSpPr>
        <p:spPr bwMode="auto">
          <a:xfrm>
            <a:off x="2524125" y="3568698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29" name="Line 70"/>
          <p:cNvSpPr>
            <a:spLocks noChangeShapeType="1"/>
          </p:cNvSpPr>
          <p:nvPr/>
        </p:nvSpPr>
        <p:spPr bwMode="auto">
          <a:xfrm>
            <a:off x="2663825" y="3530598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30" name="Line 71"/>
          <p:cNvSpPr>
            <a:spLocks noChangeShapeType="1"/>
          </p:cNvSpPr>
          <p:nvPr/>
        </p:nvSpPr>
        <p:spPr bwMode="auto">
          <a:xfrm>
            <a:off x="2293938" y="3511548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31" name="Line 72"/>
          <p:cNvSpPr>
            <a:spLocks noChangeShapeType="1"/>
          </p:cNvSpPr>
          <p:nvPr/>
        </p:nvSpPr>
        <p:spPr bwMode="auto">
          <a:xfrm>
            <a:off x="2460625" y="3511548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32" name="Line 73"/>
          <p:cNvSpPr>
            <a:spLocks noChangeShapeType="1"/>
          </p:cNvSpPr>
          <p:nvPr/>
        </p:nvSpPr>
        <p:spPr bwMode="auto">
          <a:xfrm>
            <a:off x="2359025" y="3511548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33" name="Line 74"/>
          <p:cNvSpPr>
            <a:spLocks noChangeShapeType="1"/>
          </p:cNvSpPr>
          <p:nvPr/>
        </p:nvSpPr>
        <p:spPr bwMode="auto">
          <a:xfrm>
            <a:off x="2359025" y="3463923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34" name="Line 75"/>
          <p:cNvSpPr>
            <a:spLocks noChangeShapeType="1"/>
          </p:cNvSpPr>
          <p:nvPr/>
        </p:nvSpPr>
        <p:spPr bwMode="auto">
          <a:xfrm>
            <a:off x="2487613" y="3549648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35" name="Line 76"/>
          <p:cNvSpPr>
            <a:spLocks noChangeShapeType="1"/>
          </p:cNvSpPr>
          <p:nvPr/>
        </p:nvSpPr>
        <p:spPr bwMode="auto">
          <a:xfrm>
            <a:off x="2413000" y="3444873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36" name="Line 77"/>
          <p:cNvSpPr>
            <a:spLocks noChangeShapeType="1"/>
          </p:cNvSpPr>
          <p:nvPr/>
        </p:nvSpPr>
        <p:spPr bwMode="auto">
          <a:xfrm>
            <a:off x="2487613" y="3435348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37" name="Line 78"/>
          <p:cNvSpPr>
            <a:spLocks noChangeShapeType="1"/>
          </p:cNvSpPr>
          <p:nvPr/>
        </p:nvSpPr>
        <p:spPr bwMode="auto">
          <a:xfrm>
            <a:off x="2487613" y="3473448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38" name="Line 79"/>
          <p:cNvSpPr>
            <a:spLocks noChangeShapeType="1"/>
          </p:cNvSpPr>
          <p:nvPr/>
        </p:nvSpPr>
        <p:spPr bwMode="auto">
          <a:xfrm>
            <a:off x="2524125" y="3521073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39" name="Line 80"/>
          <p:cNvSpPr>
            <a:spLocks noChangeShapeType="1"/>
          </p:cNvSpPr>
          <p:nvPr/>
        </p:nvSpPr>
        <p:spPr bwMode="auto">
          <a:xfrm>
            <a:off x="2598738" y="3482973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40" name="Line 81"/>
          <p:cNvSpPr>
            <a:spLocks noChangeShapeType="1"/>
          </p:cNvSpPr>
          <p:nvPr/>
        </p:nvSpPr>
        <p:spPr bwMode="auto">
          <a:xfrm>
            <a:off x="2562225" y="3454398"/>
            <a:ext cx="7938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41" name="Line 82"/>
          <p:cNvSpPr>
            <a:spLocks noChangeShapeType="1"/>
          </p:cNvSpPr>
          <p:nvPr/>
        </p:nvSpPr>
        <p:spPr bwMode="auto">
          <a:xfrm>
            <a:off x="2386013" y="3521073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42" name="Line 83"/>
          <p:cNvSpPr>
            <a:spLocks noChangeShapeType="1"/>
          </p:cNvSpPr>
          <p:nvPr/>
        </p:nvSpPr>
        <p:spPr bwMode="auto">
          <a:xfrm>
            <a:off x="2533650" y="3482973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43" name="Line 84"/>
          <p:cNvSpPr>
            <a:spLocks noChangeShapeType="1"/>
          </p:cNvSpPr>
          <p:nvPr/>
        </p:nvSpPr>
        <p:spPr bwMode="auto">
          <a:xfrm>
            <a:off x="2441575" y="3463923"/>
            <a:ext cx="9525" cy="381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89" name="Line 85"/>
          <p:cNvSpPr>
            <a:spLocks noChangeShapeType="1"/>
          </p:cNvSpPr>
          <p:nvPr/>
        </p:nvSpPr>
        <p:spPr bwMode="auto">
          <a:xfrm flipH="1">
            <a:off x="2590800" y="2178048"/>
            <a:ext cx="228600" cy="9525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855" name="Freeform 151"/>
          <p:cNvSpPr>
            <a:spLocks/>
          </p:cNvSpPr>
          <p:nvPr/>
        </p:nvSpPr>
        <p:spPr bwMode="auto">
          <a:xfrm rot="10800000">
            <a:off x="4724400" y="2442400"/>
            <a:ext cx="228600" cy="609600"/>
          </a:xfrm>
          <a:custGeom>
            <a:avLst/>
            <a:gdLst>
              <a:gd name="T0" fmla="*/ 436989080 w 102"/>
              <a:gd name="T1" fmla="*/ 1312692438 h 278"/>
              <a:gd name="T2" fmla="*/ 512332928 w 102"/>
              <a:gd name="T3" fmla="*/ 942445846 h 278"/>
              <a:gd name="T4" fmla="*/ 477173362 w 102"/>
              <a:gd name="T5" fmla="*/ 394288367 h 278"/>
              <a:gd name="T6" fmla="*/ 301373291 w 102"/>
              <a:gd name="T7" fmla="*/ 0 h 278"/>
              <a:gd name="T8" fmla="*/ 175800141 w 102"/>
              <a:gd name="T9" fmla="*/ 211568453 h 278"/>
              <a:gd name="T10" fmla="*/ 0 w 102"/>
              <a:gd name="T11" fmla="*/ 894362022 h 278"/>
              <a:gd name="T12" fmla="*/ 50229250 w 102"/>
              <a:gd name="T13" fmla="*/ 1336734350 h 278"/>
              <a:gd name="T14" fmla="*/ 115525924 w 102"/>
              <a:gd name="T15" fmla="*/ 1274226256 h 278"/>
              <a:gd name="T16" fmla="*/ 195892282 w 102"/>
              <a:gd name="T17" fmla="*/ 855893648 h 278"/>
              <a:gd name="T18" fmla="*/ 301373291 w 102"/>
              <a:gd name="T19" fmla="*/ 735684089 h 278"/>
              <a:gd name="T20" fmla="*/ 341555332 w 102"/>
              <a:gd name="T21" fmla="*/ 894362022 h 278"/>
              <a:gd name="T22" fmla="*/ 386762089 w 102"/>
              <a:gd name="T23" fmla="*/ 1096314958 h 278"/>
              <a:gd name="T24" fmla="*/ 416899180 w 102"/>
              <a:gd name="T25" fmla="*/ 1202098328 h 278"/>
              <a:gd name="T26" fmla="*/ 436989080 w 102"/>
              <a:gd name="T27" fmla="*/ 1312692438 h 27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02"/>
              <a:gd name="T43" fmla="*/ 0 h 278"/>
              <a:gd name="T44" fmla="*/ 102 w 102"/>
              <a:gd name="T45" fmla="*/ 278 h 278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02" h="278">
                <a:moveTo>
                  <a:pt x="87" y="273"/>
                </a:moveTo>
                <a:lnTo>
                  <a:pt x="102" y="196"/>
                </a:lnTo>
                <a:lnTo>
                  <a:pt x="95" y="82"/>
                </a:lnTo>
                <a:lnTo>
                  <a:pt x="60" y="0"/>
                </a:lnTo>
                <a:lnTo>
                  <a:pt x="35" y="44"/>
                </a:lnTo>
                <a:lnTo>
                  <a:pt x="0" y="186"/>
                </a:lnTo>
                <a:lnTo>
                  <a:pt x="10" y="278"/>
                </a:lnTo>
                <a:lnTo>
                  <a:pt x="23" y="265"/>
                </a:lnTo>
                <a:lnTo>
                  <a:pt x="39" y="178"/>
                </a:lnTo>
                <a:lnTo>
                  <a:pt x="60" y="153"/>
                </a:lnTo>
                <a:lnTo>
                  <a:pt x="68" y="186"/>
                </a:lnTo>
                <a:lnTo>
                  <a:pt x="77" y="228"/>
                </a:lnTo>
                <a:lnTo>
                  <a:pt x="83" y="250"/>
                </a:lnTo>
                <a:lnTo>
                  <a:pt x="87" y="273"/>
                </a:lnTo>
              </a:path>
            </a:pathLst>
          </a:custGeom>
          <a:solidFill>
            <a:srgbClr val="FF3300"/>
          </a:solidFill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510" name="Line 152"/>
          <p:cNvSpPr>
            <a:spLocks noChangeShapeType="1"/>
          </p:cNvSpPr>
          <p:nvPr/>
        </p:nvSpPr>
        <p:spPr bwMode="auto">
          <a:xfrm flipV="1">
            <a:off x="4533900" y="3166300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5" name="Rectangle 154"/>
          <p:cNvSpPr/>
          <p:nvPr/>
        </p:nvSpPr>
        <p:spPr>
          <a:xfrm>
            <a:off x="2743200" y="2673348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Rectangle 155"/>
          <p:cNvSpPr/>
          <p:nvPr/>
        </p:nvSpPr>
        <p:spPr>
          <a:xfrm>
            <a:off x="5543550" y="1625598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Rectangle 156"/>
          <p:cNvSpPr/>
          <p:nvPr/>
        </p:nvSpPr>
        <p:spPr>
          <a:xfrm>
            <a:off x="7429500" y="2654298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Content Placeholder 2"/>
          <p:cNvSpPr txBox="1">
            <a:spLocks/>
          </p:cNvSpPr>
          <p:nvPr/>
        </p:nvSpPr>
        <p:spPr>
          <a:xfrm>
            <a:off x="1676400" y="3962400"/>
            <a:ext cx="6553200" cy="2438400"/>
          </a:xfrm>
          <a:prstGeom prst="rect">
            <a:avLst/>
          </a:prstGeom>
        </p:spPr>
        <p:txBody>
          <a:bodyPr/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2A12D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Khuấy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2A12D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dung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2A12D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dịch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2A12D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2A12D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Đun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2A12D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2A12D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nóng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2A12D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dung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2A12D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dịch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2A12D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2A12D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Nghiền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2A12D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2A12D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nhỏ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2A12D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2A12D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chất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2A12D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2A12D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rắn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2A12D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0" y="0"/>
            <a:ext cx="9144000" cy="533400"/>
          </a:xfrm>
          <a:prstGeom prst="rect">
            <a:avLst/>
          </a:prstGeom>
          <a:solidFill>
            <a:schemeClr val="accent4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60 -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40:             DUNG DỊCH</a:t>
            </a:r>
          </a:p>
        </p:txBody>
      </p:sp>
      <p:pic>
        <p:nvPicPr>
          <p:cNvPr id="88" name="Picture 14" descr="AG00218_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4038600"/>
            <a:ext cx="457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" name="Title 1"/>
          <p:cNvSpPr txBox="1">
            <a:spLocks/>
          </p:cNvSpPr>
          <p:nvPr/>
        </p:nvSpPr>
        <p:spPr>
          <a:xfrm>
            <a:off x="239490" y="762000"/>
            <a:ext cx="8686800" cy="121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III –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Làm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thế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nào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quá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hòa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tan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chất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rắn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trong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nước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xảy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nhanh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</a:t>
            </a:r>
          </a:p>
        </p:txBody>
      </p:sp>
      <p:sp>
        <p:nvSpPr>
          <p:cNvPr id="90" name="Rectangle 89"/>
          <p:cNvSpPr/>
          <p:nvPr/>
        </p:nvSpPr>
        <p:spPr>
          <a:xfrm>
            <a:off x="4982028" y="1647378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44 0.04372 C -0.02917 0.04418 -0.03611 0.04557 -0.03611 0.04649 C -0.03611 0.04742 -0.02917 0.04811 -0.01997 0.04811 C -0.01076 0.04811 -0.00278 0.04742 -0.00278 0.04649 C -0.00278 0.04557 -0.01111 0.04511 -0.02031 0.0458 C -0.02934 0.04672 -0.03611 0.04788 -0.03611 0.04904 C -0.03611 0.04996 -0.02917 0.05066 -0.01997 0.05066 C -0.01076 0.05066 -0.00278 0.04996 -0.00278 0.04904 C -0.00278 0.04788 -0.01111 0.04765 -0.02014 0.04834 C -0.02934 0.04927 -0.03611 0.05043 -0.03611 0.05158 C -0.03611 0.05251 -0.02917 0.05343 -0.01979 0.05343 C -0.01076 0.05343 -0.00278 0.05251 -0.00278 0.05158 C -0.00278 0.05066 -0.01111 0.05019 -0.02014 0.05089 C -0.02917 0.05158 -0.03611 0.05297 -0.03611 0.0539 C -0.03611 0.05505 -0.02899 0.05575 -0.01979 0.05575 C -0.01042 0.05575 -0.00278 0.05505 -0.00278 0.0539 C -0.00278 0.05297 -0.01094 0.05274 -0.01997 0.05343 C -0.02917 0.05436 -0.03611 0.05551 -0.03611 0.05667 C -0.03611 0.0576 -0.02899 0.05829 -0.01979 0.05829 C -0.01042 0.05829 -0.00278 0.0576 -0.00278 0.05667 C -0.00278 0.05551 -0.01094 0.05528 -0.01997 0.05598 C -0.02917 0.05667 -0.03611 0.05806 -0.03611 0.05898 C -0.03611 0.05991 -0.02882 0.06083 -0.01979 0.06083 C -0.01042 0.06083 -0.00278 0.05991 -0.00278 0.05898 C -0.00278 0.05806 -0.01076 0.05783 -0.01997 0.05852 C -0.02917 0.05922 -0.03611 0.0606 -0.03611 0.06153 C -0.03611 0.06245 -0.02882 0.06338 -0.01944 0.06338 C -0.01024 0.06338 -0.00278 0.06269 -0.00278 0.06153 C -0.00278 0.0606 -0.01076 0.06037 -0.01979 0.06107 C -0.02899 0.06176 -0.03611 0.06315 -0.03611 0.06407 C -0.03611 0.065 -0.02882 0.06592 -0.01944 0.06592 C -0.01024 0.06592 -0.00278 0.065 -0.00278 0.06407 C -0.00278 0.06315 -0.01042 0.06292 -0.01944 0.06361 " pathEditMode="relative" rAng="0" ptsTypes="fffffffffffffffffffffffffffffffff">
                                      <p:cBhvr>
                                        <p:cTn id="6" dur="2000" fill="hold"/>
                                        <p:tgtEl>
                                          <p:spTgt spid="727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1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500" fill="hold"/>
                                        <p:tgtEl>
                                          <p:spTgt spid="728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500" fill="hold"/>
                                        <p:tgtEl>
                                          <p:spTgt spid="728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7285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728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80"/>
                            </p:stCondLst>
                            <p:childTnLst>
                              <p:par>
                                <p:cTn id="2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89" grpId="0" animBg="1"/>
      <p:bldP spid="7285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/>
          <p:cNvGraphicFramePr>
            <a:graphicFrameLocks noGrp="1"/>
          </p:cNvGraphicFramePr>
          <p:nvPr>
            <p:ph/>
          </p:nvPr>
        </p:nvGraphicFramePr>
        <p:xfrm>
          <a:off x="457200" y="277813"/>
          <a:ext cx="8229600" cy="5853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2362200"/>
          </a:xfrm>
        </p:spPr>
        <p:txBody>
          <a:bodyPr>
            <a:normAutofit/>
          </a:bodyPr>
          <a:lstStyle/>
          <a:p>
            <a:r>
              <a:rPr lang="en-US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</a:t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Rượu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dễ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dàng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trộn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lẫn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trộn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40 ml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60 ml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rượu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52800"/>
            <a:ext cx="8229600" cy="320040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rượu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tan.</a:t>
            </a:r>
          </a:p>
          <a:p>
            <a:pPr marL="514350" indent="-514350">
              <a:buAutoNum type="arabicPeriod"/>
            </a:pP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Rượu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tan.</a:t>
            </a:r>
          </a:p>
          <a:p>
            <a:pPr marL="514350" indent="-514350">
              <a:buAutoNum type="arabicPeriod"/>
            </a:pP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Coi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rượu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lẫn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AutoNum type="arabicPeriod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533400"/>
          </a:xfrm>
          <a:prstGeom prst="rect">
            <a:avLst/>
          </a:prstGeom>
          <a:solidFill>
            <a:schemeClr val="accent4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60 -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40:             DUNG DỊCH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410200" y="6019800"/>
            <a:ext cx="27432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731838"/>
          </a:xfrm>
        </p:spPr>
        <p:txBody>
          <a:bodyPr>
            <a:normAutofit fontScale="90000"/>
          </a:bodyPr>
          <a:lstStyle/>
          <a:p>
            <a:r>
              <a:rPr lang="en-US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86800" cy="4953000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sz="3400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3400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400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400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3400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514350">
              <a:buAutoNum type="arabicPeriod"/>
            </a:pPr>
            <a:r>
              <a:rPr lang="en-US" sz="3400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400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400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400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400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3400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400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400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400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bão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3400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400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400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bão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3400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en-US" sz="3400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400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400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400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400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3400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400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400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400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bão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3400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400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bão</a:t>
            </a:r>
            <a:r>
              <a:rPr lang="en-US" sz="3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3400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>
              <a:buNone/>
            </a:pPr>
            <a:r>
              <a:rPr lang="en-US" sz="3400" b="1" u="sng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3400" b="1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u="sng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400" b="1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514350" algn="ctr">
              <a:buAutoNum type="arabicPeriod"/>
            </a:pPr>
            <a:r>
              <a:rPr lang="en-US" sz="3400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Cho </a:t>
            </a:r>
            <a:r>
              <a:rPr lang="en-US" sz="3400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400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400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endParaRPr lang="en-US" sz="3400" dirty="0">
              <a:solidFill>
                <a:srgbClr val="2A12DE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>
              <a:buAutoNum type="arabicPeriod"/>
            </a:pPr>
            <a:r>
              <a:rPr lang="en-US" sz="3400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Cho </a:t>
            </a:r>
            <a:r>
              <a:rPr lang="en-US" sz="3400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400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400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tan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533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60 -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40:             DUNG DỊCH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731838"/>
          </a:xfrm>
        </p:spPr>
        <p:txBody>
          <a:bodyPr>
            <a:normAutofit fontScale="90000"/>
          </a:bodyPr>
          <a:lstStyle/>
          <a:p>
            <a:r>
              <a:rPr lang="en-US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953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b="1" i="1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b="1" i="1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b="1" i="1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b="1" i="1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b="1" i="1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b="1" i="1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sẵn</a:t>
            </a:r>
            <a:r>
              <a:rPr lang="en-US" b="1" i="1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b="1" i="1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b="1" i="1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b="1" i="1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muối</a:t>
            </a:r>
            <a:r>
              <a:rPr lang="en-US" b="1" i="1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b="1" i="1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NaCl</a:t>
            </a:r>
            <a:r>
              <a:rPr lang="en-US" b="1" i="1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i="1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b="1" i="1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i="1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b="1" i="1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b="1" i="1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b="1" i="1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b="1" i="1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b="1" i="1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b="1" i="1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b="1" i="1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b="1" i="1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b="1" i="1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NaCl</a:t>
            </a:r>
            <a:r>
              <a:rPr lang="en-US" b="1" i="1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b="1" i="1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b="1" i="1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bão</a:t>
            </a:r>
            <a:r>
              <a:rPr lang="en-US" b="1" i="1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b="1" i="1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b="1" i="1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b="1" i="1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bão</a:t>
            </a:r>
            <a:r>
              <a:rPr lang="en-US" b="1" i="1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b="1" i="1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i="1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b="1" i="1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b="1" i="1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i="1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b="1" i="1" dirty="0">
                <a:solidFill>
                  <a:srgbClr val="2A12DE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None/>
            </a:pPr>
            <a:r>
              <a:rPr lang="en-US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Tx/>
              <a:buChar char="-"/>
            </a:pP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NaCl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Cân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muối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khiết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khuấy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muối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NaCl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tan,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ban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bão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muối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NaCl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NaCl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ban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bão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533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60 -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40:             DUNG DỊCH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600" y="228600"/>
            <a:ext cx="497283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CHƯƠNG 6:</a:t>
            </a:r>
          </a:p>
        </p:txBody>
      </p:sp>
      <p:sp>
        <p:nvSpPr>
          <p:cNvPr id="6" name="Rectangle 5"/>
          <p:cNvSpPr/>
          <p:nvPr/>
        </p:nvSpPr>
        <p:spPr>
          <a:xfrm>
            <a:off x="2286000" y="990600"/>
            <a:ext cx="68580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DUNG DỊCH</a:t>
            </a:r>
          </a:p>
        </p:txBody>
      </p:sp>
      <p:sp>
        <p:nvSpPr>
          <p:cNvPr id="4" name="Rectangle 3"/>
          <p:cNvSpPr/>
          <p:nvPr/>
        </p:nvSpPr>
        <p:spPr>
          <a:xfrm>
            <a:off x="152400" y="2362200"/>
            <a:ext cx="5829253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cap="none" spc="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Tiết</a:t>
            </a:r>
            <a:r>
              <a:rPr lang="en-US" sz="66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60 – </a:t>
            </a:r>
            <a:r>
              <a:rPr lang="en-US" sz="6600" b="1" cap="none" spc="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Bài</a:t>
            </a:r>
            <a:r>
              <a:rPr lang="en-US" sz="66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40:</a:t>
            </a:r>
          </a:p>
        </p:txBody>
      </p:sp>
      <p:sp>
        <p:nvSpPr>
          <p:cNvPr id="7" name="Rectangle 6"/>
          <p:cNvSpPr/>
          <p:nvPr/>
        </p:nvSpPr>
        <p:spPr>
          <a:xfrm>
            <a:off x="1219200" y="3276600"/>
            <a:ext cx="61722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sz="8000" b="1" cap="all" spc="0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dịch</a:t>
            </a:r>
            <a:endParaRPr lang="en-US" sz="8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6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Dặn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dò</a:t>
            </a:r>
            <a:endParaRPr lang="en-US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6400" y="1595438"/>
            <a:ext cx="8432800" cy="4525962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SGK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47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41: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endParaRPr lang="en-US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15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15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5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75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15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15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5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20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150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150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50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felicitsh71-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0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81000" y="0"/>
            <a:ext cx="5829253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cap="none" spc="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Tiết</a:t>
            </a:r>
            <a:r>
              <a:rPr lang="en-US" sz="66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60 – </a:t>
            </a:r>
            <a:r>
              <a:rPr lang="en-US" sz="6600" b="1" cap="none" spc="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Bài</a:t>
            </a:r>
            <a:r>
              <a:rPr lang="en-US" sz="66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40:</a:t>
            </a:r>
          </a:p>
        </p:txBody>
      </p:sp>
      <p:sp>
        <p:nvSpPr>
          <p:cNvPr id="7" name="Rectangle 6"/>
          <p:cNvSpPr/>
          <p:nvPr/>
        </p:nvSpPr>
        <p:spPr>
          <a:xfrm>
            <a:off x="1447800" y="914400"/>
            <a:ext cx="61722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sz="8000" b="1" cap="all" spc="0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dịch</a:t>
            </a:r>
            <a:endParaRPr lang="en-US" sz="8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359232" y="2133600"/>
            <a:ext cx="8382000" cy="1447800"/>
          </a:xfrm>
          <a:prstGeom prst="rightArrow">
            <a:avLst/>
          </a:prstGeom>
          <a:solidFill>
            <a:srgbClr val="00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sz="4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endParaRPr lang="en-US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04800" y="3505200"/>
            <a:ext cx="8839200" cy="1447800"/>
          </a:xfrm>
          <a:prstGeom prst="rightArrow">
            <a:avLst/>
          </a:prstGeom>
          <a:solidFill>
            <a:srgbClr val="FFD44B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sz="4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bão</a:t>
            </a: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bão</a:t>
            </a: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endParaRPr lang="en-US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228600" y="5029200"/>
            <a:ext cx="8915400" cy="1447800"/>
          </a:xfrm>
          <a:prstGeom prst="rightArrow">
            <a:avLst/>
          </a:prstGeom>
          <a:solidFill>
            <a:srgbClr val="008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sz="40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xảy</a:t>
            </a:r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endParaRPr lang="en-US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634159016220781250_Cau_hoi_thuong_gap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2057400"/>
            <a:ext cx="3581400" cy="44522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731838"/>
          </a:xfrm>
        </p:spPr>
        <p:txBody>
          <a:bodyPr>
            <a:normAutofit fontScale="90000"/>
          </a:bodyPr>
          <a:lstStyle/>
          <a:p>
            <a:pPr algn="just"/>
            <a:r>
              <a:rPr lang="en-US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– Dung </a:t>
            </a:r>
            <a:r>
              <a:rPr lang="en-US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tan – Dung </a:t>
            </a:r>
            <a:r>
              <a:rPr lang="en-US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endParaRPr lang="en-US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b="1" i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b="1" i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b="1" i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514350" algn="ctr">
              <a:buNone/>
            </a:pP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TN 1: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endParaRPr lang="en-US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>
              <a:buNone/>
            </a:pP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TN 2: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xăng</a:t>
            </a:r>
            <a:endParaRPr lang="en-US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>
              <a:buNone/>
            </a:pP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TN 3: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endParaRPr lang="en-US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533400"/>
          </a:xfrm>
          <a:prstGeom prst="rect">
            <a:avLst/>
          </a:prstGeom>
          <a:solidFill>
            <a:schemeClr val="accent4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60 -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40:             DUNG DỊCH</a:t>
            </a:r>
          </a:p>
        </p:txBody>
      </p:sp>
      <p:pic>
        <p:nvPicPr>
          <p:cNvPr id="5" name="Picture 14" descr="AG00218_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2488" y="1400628"/>
            <a:ext cx="457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00"/>
                            </p:stCondLst>
                            <p:childTnLst>
                              <p:par>
                                <p:cTn id="34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600"/>
                            </p:stCondLst>
                            <p:childTnLst>
                              <p:par>
                                <p:cTn id="40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31838"/>
          </a:xfrm>
        </p:spPr>
        <p:txBody>
          <a:bodyPr>
            <a:normAutofit fontScale="90000"/>
          </a:bodyPr>
          <a:lstStyle/>
          <a:p>
            <a:r>
              <a:rPr lang="en-US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endParaRPr lang="en-US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52400" y="1397000"/>
          <a:ext cx="8610600" cy="4851401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449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887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Thí</a:t>
                      </a:r>
                      <a:r>
                        <a:rPr lang="en-US" sz="2800" b="1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nghiệm</a:t>
                      </a:r>
                      <a:endParaRPr lang="en-US" sz="2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Hiện</a:t>
                      </a:r>
                      <a:r>
                        <a:rPr lang="en-US" sz="2800" b="1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tượng</a:t>
                      </a:r>
                      <a:endParaRPr lang="en-US" sz="2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7509">
                <a:tc>
                  <a:txBody>
                    <a:bodyPr/>
                    <a:lstStyle/>
                    <a:p>
                      <a:r>
                        <a:rPr lang="en-US" sz="3200" b="1" u="sng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TN 1: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Hòa</a:t>
                      </a:r>
                      <a:r>
                        <a:rPr lang="en-US" sz="3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đường</a:t>
                      </a:r>
                      <a:r>
                        <a:rPr lang="en-US" sz="3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vào</a:t>
                      </a:r>
                      <a:r>
                        <a:rPr lang="en-US" sz="3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nước</a:t>
                      </a:r>
                      <a:r>
                        <a:rPr lang="en-US" sz="3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32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7509">
                <a:tc>
                  <a:txBody>
                    <a:bodyPr/>
                    <a:lstStyle/>
                    <a:p>
                      <a:r>
                        <a:rPr lang="en-US" sz="3200" b="1" u="sng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TN 2: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Hòa</a:t>
                      </a:r>
                      <a:r>
                        <a:rPr lang="en-US" sz="3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dầu</a:t>
                      </a:r>
                      <a:r>
                        <a:rPr lang="en-US" sz="3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ăn</a:t>
                      </a:r>
                      <a:r>
                        <a:rPr lang="en-US" sz="3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vào</a:t>
                      </a:r>
                      <a:r>
                        <a:rPr lang="en-US" sz="3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xăng</a:t>
                      </a:r>
                      <a:r>
                        <a:rPr lang="en-US" sz="3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32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7509">
                <a:tc>
                  <a:txBody>
                    <a:bodyPr/>
                    <a:lstStyle/>
                    <a:p>
                      <a:r>
                        <a:rPr lang="en-US" sz="3200" b="1" u="sng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TN 3:</a:t>
                      </a:r>
                      <a:r>
                        <a:rPr lang="en-US" sz="3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Hòa</a:t>
                      </a:r>
                      <a:r>
                        <a:rPr lang="en-US" sz="3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dầu</a:t>
                      </a:r>
                      <a:r>
                        <a:rPr lang="en-US" sz="3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ăn</a:t>
                      </a:r>
                      <a:r>
                        <a:rPr lang="en-US" sz="3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vào</a:t>
                      </a:r>
                      <a:r>
                        <a:rPr lang="en-US" sz="3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nước</a:t>
                      </a:r>
                      <a:r>
                        <a:rPr lang="en-US" sz="3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lang="en-US" sz="32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7" name="Picture 6" descr="Picture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00" y="-116425"/>
            <a:ext cx="1981200" cy="1488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31838"/>
          </a:xfrm>
        </p:spPr>
        <p:txBody>
          <a:bodyPr>
            <a:normAutofit fontScale="90000"/>
          </a:bodyPr>
          <a:lstStyle/>
          <a:p>
            <a:r>
              <a:rPr lang="en-US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endParaRPr lang="en-US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83026" y="1397000"/>
          <a:ext cx="8610600" cy="4851401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449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887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Thí</a:t>
                      </a:r>
                      <a:r>
                        <a:rPr lang="en-US" sz="2800" b="1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nghiệm</a:t>
                      </a:r>
                      <a:endParaRPr lang="en-US" sz="2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Hiện</a:t>
                      </a:r>
                      <a:r>
                        <a:rPr lang="en-US" sz="2800" b="1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tượng</a:t>
                      </a:r>
                      <a:endParaRPr lang="en-US" sz="2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7509">
                <a:tc>
                  <a:txBody>
                    <a:bodyPr/>
                    <a:lstStyle/>
                    <a:p>
                      <a:r>
                        <a:rPr lang="en-US" sz="3200" b="1" u="sng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TN 1: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Hòa</a:t>
                      </a:r>
                      <a:r>
                        <a:rPr lang="en-US" sz="3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đường</a:t>
                      </a:r>
                      <a:r>
                        <a:rPr lang="en-US" sz="3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vào</a:t>
                      </a:r>
                      <a:r>
                        <a:rPr lang="en-US" sz="3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nước</a:t>
                      </a:r>
                      <a:r>
                        <a:rPr lang="en-US" sz="3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32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Đường</a:t>
                      </a:r>
                      <a:r>
                        <a:rPr lang="en-US" sz="36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tan </a:t>
                      </a:r>
                      <a:r>
                        <a:rPr lang="en-US" sz="36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trong</a:t>
                      </a:r>
                      <a:r>
                        <a:rPr lang="en-US" sz="36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nước</a:t>
                      </a:r>
                      <a:endParaRPr lang="en-US" sz="3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7509">
                <a:tc>
                  <a:txBody>
                    <a:bodyPr/>
                    <a:lstStyle/>
                    <a:p>
                      <a:r>
                        <a:rPr lang="en-US" sz="3200" b="1" u="sng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TN 2: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Hòa</a:t>
                      </a:r>
                      <a:r>
                        <a:rPr lang="en-US" sz="3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dầu</a:t>
                      </a:r>
                      <a:r>
                        <a:rPr lang="en-US" sz="3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ăn</a:t>
                      </a:r>
                      <a:r>
                        <a:rPr lang="en-US" sz="3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vào</a:t>
                      </a:r>
                      <a:r>
                        <a:rPr lang="en-US" sz="3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xăng</a:t>
                      </a:r>
                      <a:r>
                        <a:rPr lang="en-US" sz="3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32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Dầu</a:t>
                      </a:r>
                      <a:r>
                        <a:rPr lang="en-US" sz="36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ăn</a:t>
                      </a:r>
                      <a:r>
                        <a:rPr lang="en-US" sz="36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tan </a:t>
                      </a:r>
                      <a:r>
                        <a:rPr lang="en-US" sz="36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trong</a:t>
                      </a:r>
                      <a:r>
                        <a:rPr lang="en-US" sz="36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xăng</a:t>
                      </a:r>
                      <a:endParaRPr lang="en-US" sz="3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7509">
                <a:tc>
                  <a:txBody>
                    <a:bodyPr/>
                    <a:lstStyle/>
                    <a:p>
                      <a:r>
                        <a:rPr lang="en-US" sz="3200" b="1" u="sng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TN 3:</a:t>
                      </a:r>
                      <a:r>
                        <a:rPr lang="en-US" sz="3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Hòa</a:t>
                      </a:r>
                      <a:r>
                        <a:rPr lang="en-US" sz="3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dầu</a:t>
                      </a:r>
                      <a:r>
                        <a:rPr lang="en-US" sz="3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ăn</a:t>
                      </a:r>
                      <a:r>
                        <a:rPr lang="en-US" sz="3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vào</a:t>
                      </a:r>
                      <a:r>
                        <a:rPr lang="en-US" sz="3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nước</a:t>
                      </a:r>
                      <a:r>
                        <a:rPr lang="en-US" sz="3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lang="en-US" sz="32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Dầu</a:t>
                      </a:r>
                      <a:r>
                        <a:rPr lang="en-US" sz="36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ăn</a:t>
                      </a:r>
                      <a:r>
                        <a:rPr lang="en-US" sz="36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không</a:t>
                      </a:r>
                      <a:r>
                        <a:rPr lang="en-US" sz="36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tan </a:t>
                      </a:r>
                      <a:r>
                        <a:rPr lang="en-US" sz="36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trong</a:t>
                      </a:r>
                      <a:r>
                        <a:rPr lang="en-US" sz="36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nước</a:t>
                      </a:r>
                      <a:endParaRPr lang="en-US" sz="3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7" name="Picture 6" descr="Pictur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800" y="-116425"/>
            <a:ext cx="1981200" cy="14880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731838"/>
          </a:xfrm>
        </p:spPr>
        <p:txBody>
          <a:bodyPr>
            <a:normAutofit fontScale="90000"/>
          </a:bodyPr>
          <a:lstStyle/>
          <a:p>
            <a:pPr algn="just"/>
            <a:r>
              <a:rPr lang="en-US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– Dung </a:t>
            </a:r>
            <a:r>
              <a:rPr lang="en-US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tan – Dung </a:t>
            </a:r>
            <a:r>
              <a:rPr lang="en-US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endParaRPr lang="en-US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b="1" i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b="1" i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b="1" i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514350" algn="just">
              <a:buNone/>
            </a:pPr>
            <a:endParaRPr lang="en-US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None/>
            </a:pP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TN 1: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endParaRPr lang="en-US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None/>
            </a:pPr>
            <a:endParaRPr lang="en-US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None/>
            </a:pP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TN 2: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xăng</a:t>
            </a:r>
            <a:endParaRPr lang="en-US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None/>
            </a:pPr>
            <a:endParaRPr lang="en-US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None/>
            </a:pP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TN 3: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None/>
            </a:pPr>
            <a:endParaRPr lang="en-US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533400"/>
          </a:xfrm>
          <a:prstGeom prst="rect">
            <a:avLst/>
          </a:prstGeom>
          <a:solidFill>
            <a:schemeClr val="accent4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60 -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40:             DUNG DỊCH</a:t>
            </a:r>
          </a:p>
        </p:txBody>
      </p:sp>
      <p:sp>
        <p:nvSpPr>
          <p:cNvPr id="5" name="Right Brace 4"/>
          <p:cNvSpPr/>
          <p:nvPr/>
        </p:nvSpPr>
        <p:spPr>
          <a:xfrm>
            <a:off x="5486400" y="2895600"/>
            <a:ext cx="228600" cy="1524000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943600" y="2971800"/>
            <a:ext cx="251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79574" y="5043714"/>
            <a:ext cx="403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Symbol"/>
              <a:buChar char="Þ"/>
            </a:pP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14" descr="AG00218_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2488" y="1400628"/>
            <a:ext cx="457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59188"/>
            <a:ext cx="8229600" cy="731838"/>
          </a:xfrm>
        </p:spPr>
        <p:txBody>
          <a:bodyPr>
            <a:normAutofit/>
          </a:bodyPr>
          <a:lstStyle/>
          <a:p>
            <a:pPr algn="just"/>
            <a:r>
              <a:rPr lang="en-US" sz="36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– Dung </a:t>
            </a:r>
            <a:r>
              <a:rPr lang="en-US" sz="36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6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6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tan – Dung </a:t>
            </a:r>
            <a:r>
              <a:rPr lang="en-US" sz="36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endParaRPr lang="en-US" sz="36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56260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b="1" i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b="1" i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b="1" i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514350" algn="ctr">
              <a:buNone/>
            </a:pP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ctr">
              <a:buNone/>
            </a:pPr>
            <a:endParaRPr lang="en-US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None/>
            </a:pP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tan            Dung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Dung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endParaRPr lang="en-US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None/>
            </a:pP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xăng</a:t>
            </a:r>
            <a:endParaRPr lang="en-US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None/>
            </a:pPr>
            <a:endParaRPr lang="en-US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None/>
            </a:pP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tan            Dung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endParaRPr lang="en-US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533400"/>
          </a:xfrm>
          <a:prstGeom prst="rect">
            <a:avLst/>
          </a:prstGeom>
          <a:solidFill>
            <a:schemeClr val="accent4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60 -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40:             DUNG DỊCH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rot="5400000">
            <a:off x="1143794" y="2677090"/>
            <a:ext cx="6096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783749" y="1359880"/>
            <a:ext cx="7772400" cy="160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None/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tan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5800" y="3014004"/>
            <a:ext cx="16764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 rot="5400000">
            <a:off x="3810794" y="2706118"/>
            <a:ext cx="6096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400864" y="3124200"/>
            <a:ext cx="19050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 rot="5400000">
            <a:off x="6782594" y="2691604"/>
            <a:ext cx="6096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6096000" y="3124200"/>
            <a:ext cx="20574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/>
          <p:cNvCxnSpPr/>
          <p:nvPr/>
        </p:nvCxnSpPr>
        <p:spPr>
          <a:xfrm rot="5400000">
            <a:off x="1677194" y="4500866"/>
            <a:ext cx="6096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>
            <a:off x="4267994" y="4452802"/>
            <a:ext cx="6096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1266372" y="3109686"/>
            <a:ext cx="7772400" cy="160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None/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tan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xăng</a:t>
            </a:r>
            <a:endParaRPr lang="en-US" sz="3200" dirty="0">
              <a:solidFill>
                <a:srgbClr val="00518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38200" y="4800600"/>
            <a:ext cx="20574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3581400" y="4794740"/>
            <a:ext cx="20574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4" descr="AG00218_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8682" y="1981200"/>
            <a:ext cx="457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2" grpId="0" animBg="1"/>
      <p:bldP spid="14" grpId="0" animBg="1"/>
      <p:bldP spid="20" grpId="0"/>
      <p:bldP spid="22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3000" b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59188"/>
            <a:ext cx="8229600" cy="731838"/>
          </a:xfrm>
        </p:spPr>
        <p:txBody>
          <a:bodyPr>
            <a:normAutofit/>
          </a:bodyPr>
          <a:lstStyle/>
          <a:p>
            <a:pPr algn="just"/>
            <a:r>
              <a:rPr lang="en-US" sz="36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– Dung </a:t>
            </a:r>
            <a:r>
              <a:rPr lang="en-US" sz="36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6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6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tan – Dung </a:t>
            </a:r>
            <a:r>
              <a:rPr lang="en-US" sz="36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endParaRPr lang="en-US" sz="36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56260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en-US" b="1" i="1" u="sng" dirty="0" err="1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b="1" i="1" u="sng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u="sng" dirty="0" err="1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b="1" i="1" u="sng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514350" algn="ctr">
              <a:buNone/>
            </a:pP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dirty="0" err="1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ctr">
              <a:buNone/>
            </a:pPr>
            <a:endParaRPr lang="en-US" dirty="0">
              <a:solidFill>
                <a:srgbClr val="00518E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None/>
            </a:pPr>
            <a:r>
              <a:rPr lang="en-US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err="1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 tan            Dung </a:t>
            </a:r>
            <a:r>
              <a:rPr lang="en-US" dirty="0" err="1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           Dung </a:t>
            </a:r>
            <a:r>
              <a:rPr lang="en-US" dirty="0" err="1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endParaRPr lang="en-US" dirty="0">
              <a:solidFill>
                <a:srgbClr val="00518E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None/>
            </a:pPr>
            <a:r>
              <a:rPr lang="en-US" b="1" i="1" u="sng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i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i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b="1" i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b="1" i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514350" algn="just">
              <a:buFontTx/>
              <a:buChar char="-"/>
            </a:pP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khả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just">
              <a:buFontTx/>
              <a:buChar char="-"/>
            </a:pP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just">
              <a:buFontTx/>
              <a:buChar char="-"/>
            </a:pP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tan.</a:t>
            </a:r>
          </a:p>
          <a:p>
            <a:pPr marL="514350" indent="-514350" algn="just">
              <a:buNone/>
            </a:pPr>
            <a:r>
              <a:rPr lang="en-US" b="1" i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b="1" i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b="1" i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b="1" i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51435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533400"/>
          </a:xfrm>
          <a:prstGeom prst="rect">
            <a:avLst/>
          </a:prstGeom>
          <a:solidFill>
            <a:schemeClr val="accent4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60 -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40:             DUNG DỊCH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rot="5400000">
            <a:off x="1143794" y="2590006"/>
            <a:ext cx="6096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>
            <a:off x="3810794" y="2590006"/>
            <a:ext cx="6096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>
            <a:off x="6782594" y="2590006"/>
            <a:ext cx="6096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14" descr="AG00218_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29000"/>
            <a:ext cx="457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1238</TotalTime>
  <Words>1052</Words>
  <Application>Microsoft Office PowerPoint</Application>
  <PresentationFormat>On-screen Show (4:3)</PresentationFormat>
  <Paragraphs>135</Paragraphs>
  <Slides>21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I – Dung môi – Chất tan – Dung dịch</vt:lpstr>
      <vt:lpstr>Nội dung thí nghiệm</vt:lpstr>
      <vt:lpstr>Nội dung thí nghiệm</vt:lpstr>
      <vt:lpstr>I – Dung môi – Chất tan – Dung dịch</vt:lpstr>
      <vt:lpstr>I – Dung môi – Chất tan – Dung dịch</vt:lpstr>
      <vt:lpstr>I – Dung môi – Chất tan – Dung dịch</vt:lpstr>
      <vt:lpstr>PowerPoint Presentation</vt:lpstr>
      <vt:lpstr>II – Dung dịch chưa bão hòa. Dung dịch bão hòa</vt:lpstr>
      <vt:lpstr>II – Dung dịch chưa bão hòa. Dung dịch bão hòa</vt:lpstr>
      <vt:lpstr>III – Làm thế nào để quá trình hòa tan chất rắn trong nước xảy ra nhanh hơn?</vt:lpstr>
      <vt:lpstr>PowerPoint Presentation</vt:lpstr>
      <vt:lpstr>PowerPoint Presentation</vt:lpstr>
      <vt:lpstr>PowerPoint Presentation</vt:lpstr>
      <vt:lpstr>Bài tập 1: Rượu và nước dễ dàng trộn lẫn với nhau để tạo thành dung dịch. Nếu trộn 40 ml nước với 60 ml rượu, phát biểu nào sau đây là đúng?</vt:lpstr>
      <vt:lpstr>Bài tập 2:</vt:lpstr>
      <vt:lpstr>Bài tập 3:</vt:lpstr>
      <vt:lpstr>Dặn dò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Trinh Hoa</dc:creator>
  <cp:lastModifiedBy>Phương Cao</cp:lastModifiedBy>
  <cp:revision>140</cp:revision>
  <dcterms:created xsi:type="dcterms:W3CDTF">2006-08-16T00:00:00Z</dcterms:created>
  <dcterms:modified xsi:type="dcterms:W3CDTF">2023-03-22T05:22:01Z</dcterms:modified>
</cp:coreProperties>
</file>