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75" r:id="rId2"/>
    <p:sldMasterId id="2147483690" r:id="rId3"/>
  </p:sldMasterIdLst>
  <p:sldIdLst>
    <p:sldId id="256" r:id="rId4"/>
    <p:sldId id="259" r:id="rId5"/>
    <p:sldId id="257" r:id="rId6"/>
    <p:sldId id="260" r:id="rId7"/>
    <p:sldId id="261" r:id="rId8"/>
    <p:sldId id="262" r:id="rId9"/>
    <p:sldId id="266" r:id="rId10"/>
    <p:sldId id="263" r:id="rId11"/>
    <p:sldId id="265" r:id="rId12"/>
    <p:sldId id="264" r:id="rId13"/>
    <p:sldId id="267" r:id="rId14"/>
    <p:sldId id="268" r:id="rId15"/>
    <p:sldId id="269" r:id="rId16"/>
    <p:sldId id="270" r:id="rId17"/>
    <p:sldId id="272" r:id="rId18"/>
    <p:sldId id="273" r:id="rId19"/>
    <p:sldId id="271" r:id="rId20"/>
    <p:sldId id="275" r:id="rId21"/>
    <p:sldId id="274" r:id="rId22"/>
    <p:sldId id="276" r:id="rId23"/>
    <p:sldId id="277" r:id="rId24"/>
    <p:sldId id="279" r:id="rId25"/>
    <p:sldId id="278"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12192000" cy="6858000"/>
  <p:notesSz cx="6858000" cy="9144000"/>
  <p:embeddedFontLst>
    <p:embeddedFont>
      <p:font typeface="Tahoma" panose="020B0604030504040204" pitchFamily="34" charset="0"/>
      <p:regular r:id="rId40"/>
      <p:bold r:id="rId41"/>
    </p:embeddedFont>
    <p:embeddedFont>
      <p:font typeface="iCiel Bambola" panose="02000000000000000000" pitchFamily="2" charset="0"/>
      <p:regular r:id="rId42"/>
    </p:embeddedFont>
    <p:embeddedFont>
      <p:font typeface="Arial Narrow" panose="020B0606020202030204" pitchFamily="34" charset="0"/>
      <p:regular r:id="rId43"/>
      <p:bold r:id="rId44"/>
      <p:italic r:id="rId45"/>
      <p:boldItalic r:id="rId46"/>
    </p:embeddedFont>
    <p:embeddedFont>
      <p:font typeface="SimSun" panose="02010600030101010101" pitchFamily="2" charset="-122"/>
      <p:regular r:id="rId47"/>
    </p:embeddedFont>
    <p:embeddedFont>
      <p:font typeface="Calibri Light" panose="020F0302020204030204" pitchFamily="34" charset="0"/>
      <p:regular r:id="rId48"/>
      <p:italic r:id="rId49"/>
    </p:embeddedFont>
    <p:embeddedFont>
      <p:font typeface="Calibri" panose="020F0502020204030204" pitchFamily="34" charset="0"/>
      <p:regular r:id="rId50"/>
      <p:bold r:id="rId51"/>
      <p:italic r:id="rId52"/>
      <p:boldItalic r:id="rId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5" d="100"/>
          <a:sy n="85" d="100"/>
        </p:scale>
        <p:origin x="4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font" Target="fonts/font2.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10.fntdata"/><Relationship Id="rId57"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5.fntdata"/><Relationship Id="rId52" Type="http://schemas.openxmlformats.org/officeDocument/2006/relationships/font" Target="fonts/font13.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font" Target="fonts/font12.fntdata"/><Relationship Id="rId3" Type="http://schemas.openxmlformats.org/officeDocument/2006/relationships/slideMaster" Target="slideMasters/slideMaster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4FD9840-13AC-42FC-881B-0467EB572A6C}" type="datetimeFigureOut">
              <a:rPr lang="en-US" smtClean="0"/>
              <a:t>5/2/2021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48373-B318-4896-A8EF-122AE72FAE9F}" type="slidenum">
              <a:rPr lang="en-US" smtClean="0"/>
              <a:t>‹#›</a:t>
            </a:fld>
            <a:endParaRPr lang="en-US"/>
          </a:p>
        </p:txBody>
      </p:sp>
    </p:spTree>
    <p:extLst>
      <p:ext uri="{BB962C8B-B14F-4D97-AF65-F5344CB8AC3E}">
        <p14:creationId xmlns:p14="http://schemas.microsoft.com/office/powerpoint/2010/main" val="1490698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FD9840-13AC-42FC-881B-0467EB572A6C}" type="datetimeFigureOut">
              <a:rPr lang="en-US" smtClean="0"/>
              <a:t>5/2/2021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48373-B318-4896-A8EF-122AE72FAE9F}" type="slidenum">
              <a:rPr lang="en-US" smtClean="0"/>
              <a:t>‹#›</a:t>
            </a:fld>
            <a:endParaRPr lang="en-US"/>
          </a:p>
        </p:txBody>
      </p:sp>
    </p:spTree>
    <p:extLst>
      <p:ext uri="{BB962C8B-B14F-4D97-AF65-F5344CB8AC3E}">
        <p14:creationId xmlns:p14="http://schemas.microsoft.com/office/powerpoint/2010/main" val="36728678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FD9840-13AC-42FC-881B-0467EB572A6C}" type="datetimeFigureOut">
              <a:rPr lang="en-US" smtClean="0"/>
              <a:t>5/2/2021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48373-B318-4896-A8EF-122AE72FAE9F}" type="slidenum">
              <a:rPr lang="en-US" smtClean="0"/>
              <a:t>‹#›</a:t>
            </a:fld>
            <a:endParaRPr lang="en-US"/>
          </a:p>
        </p:txBody>
      </p:sp>
    </p:spTree>
    <p:extLst>
      <p:ext uri="{BB962C8B-B14F-4D97-AF65-F5344CB8AC3E}">
        <p14:creationId xmlns:p14="http://schemas.microsoft.com/office/powerpoint/2010/main" val="34684371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0156C3E1-C20D-41E1-9629-2025688894D1}" type="slidenum">
              <a:rPr lang="en-US" smtClean="0">
                <a:solidFill>
                  <a:srgbClr val="000000"/>
                </a:solidFill>
              </a:rPr>
              <a:pPr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22823368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36477739-2CC4-4CEB-B129-5CB38AF92A7F}" type="slidenum">
              <a:rPr lang="en-US" smtClean="0">
                <a:solidFill>
                  <a:srgbClr val="000000"/>
                </a:solidFill>
              </a:rPr>
              <a:pPr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26594508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42FEE04F-9D6E-4520-A56B-AD04EB70EC3E}" type="slidenum">
              <a:rPr lang="en-US" smtClean="0">
                <a:solidFill>
                  <a:srgbClr val="000000"/>
                </a:solidFill>
              </a:rPr>
              <a:pPr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35967939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BB124712-1C40-463B-83EF-E88C0A623D83}" type="slidenum">
              <a:rPr lang="en-US" smtClean="0">
                <a:solidFill>
                  <a:srgbClr val="000000"/>
                </a:solidFill>
              </a:rPr>
              <a:pPr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37791219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Aft>
                <a:spcPct val="0"/>
              </a:spcAft>
              <a:defRPr/>
            </a:pPr>
            <a:fld id="{345B4265-F67D-43F7-AAD9-D9C4D8504037}" type="slidenum">
              <a:rPr lang="en-US" smtClean="0">
                <a:solidFill>
                  <a:srgbClr val="000000"/>
                </a:solidFill>
              </a:rPr>
              <a:pPr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15238697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5E7E68D9-3954-40DC-8C48-DFFC91D04A51}" type="slidenum">
              <a:rPr lang="en-US" smtClean="0">
                <a:solidFill>
                  <a:srgbClr val="000000"/>
                </a:solidFill>
              </a:rPr>
              <a:pPr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14245701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Aft>
                <a:spcPct val="0"/>
              </a:spcAft>
              <a:defRPr/>
            </a:pPr>
            <a:fld id="{91176E82-7E03-4674-98D0-BE9AEE30356D}" type="slidenum">
              <a:rPr lang="en-US" smtClean="0">
                <a:solidFill>
                  <a:srgbClr val="000000"/>
                </a:solidFill>
              </a:rPr>
              <a:pPr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7232811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4880BB15-CA0F-4E26-A7B3-DCEDC2E0C688}" type="slidenum">
              <a:rPr lang="en-US" smtClean="0">
                <a:solidFill>
                  <a:srgbClr val="000000"/>
                </a:solidFill>
              </a:rPr>
              <a:pPr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19264047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FD9840-13AC-42FC-881B-0467EB572A6C}" type="datetimeFigureOut">
              <a:rPr lang="en-US" smtClean="0"/>
              <a:t>5/2/2021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48373-B318-4896-A8EF-122AE72FAE9F}" type="slidenum">
              <a:rPr lang="en-US" smtClean="0"/>
              <a:t>‹#›</a:t>
            </a:fld>
            <a:endParaRPr lang="en-US"/>
          </a:p>
        </p:txBody>
      </p:sp>
    </p:spTree>
    <p:extLst>
      <p:ext uri="{BB962C8B-B14F-4D97-AF65-F5344CB8AC3E}">
        <p14:creationId xmlns:p14="http://schemas.microsoft.com/office/powerpoint/2010/main" val="22076089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D51F2D21-27C9-458F-A39A-DFF3913DDA5E}" type="slidenum">
              <a:rPr lang="en-US" smtClean="0">
                <a:solidFill>
                  <a:srgbClr val="000000"/>
                </a:solidFill>
              </a:rPr>
              <a:pPr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13874520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5264AD4C-FBE8-46FF-8D96-6ECF8516671F}" type="slidenum">
              <a:rPr lang="en-US" smtClean="0">
                <a:solidFill>
                  <a:srgbClr val="000000"/>
                </a:solidFill>
              </a:rPr>
              <a:pPr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4526194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BD137BF3-42BF-4019-A587-8074F5649D5E}" type="slidenum">
              <a:rPr lang="en-US" smtClean="0">
                <a:solidFill>
                  <a:srgbClr val="000000"/>
                </a:solidFill>
              </a:rPr>
              <a:pPr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5108370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C9BAA0EE-7FB7-492E-AF20-EF8512E000D7}" type="slidenum">
              <a:rPr lang="en-US" smtClean="0">
                <a:solidFill>
                  <a:srgbClr val="000000"/>
                </a:solidFill>
              </a:rPr>
              <a:pPr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32016312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8DBAC7E5-71ED-4EA6-816C-2FF70F174391}" type="slidenum">
              <a:rPr lang="en-US" smtClean="0">
                <a:solidFill>
                  <a:srgbClr val="000000"/>
                </a:solidFill>
              </a:rPr>
              <a:pPr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19146578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600200"/>
            <a:ext cx="538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938589"/>
            <a:ext cx="5384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fontAlgn="base">
              <a:spcAft>
                <a:spcPct val="0"/>
              </a:spcAft>
              <a:defRPr/>
            </a:pPr>
            <a:fld id="{119B9236-CB64-42C1-A745-AACF57997A4B}" type="slidenum">
              <a:rPr lang="en-US" smtClean="0">
                <a:solidFill>
                  <a:srgbClr val="000000"/>
                </a:solidFill>
              </a:rPr>
              <a:pPr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28150162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32"/>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EC56445-A5F9-4B35-8A0C-6144008BE3C4}"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3010913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5E13F4B-1534-4CB1-8283-943A1795E16C}"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9794038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7007"/>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C27024A-CC7A-4E05-8BA8-A9D20848EB8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3407031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E254E5E-55D2-4FF6-834D-17F391BDB5A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06313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4FD9840-13AC-42FC-881B-0467EB572A6C}" type="datetimeFigureOut">
              <a:rPr lang="en-US" smtClean="0"/>
              <a:t>5/2/2021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48373-B318-4896-A8EF-122AE72FAE9F}" type="slidenum">
              <a:rPr lang="en-US" smtClean="0"/>
              <a:t>‹#›</a:t>
            </a:fld>
            <a:endParaRPr lang="en-US"/>
          </a:p>
        </p:txBody>
      </p:sp>
    </p:spTree>
    <p:extLst>
      <p:ext uri="{BB962C8B-B14F-4D97-AF65-F5344CB8AC3E}">
        <p14:creationId xmlns:p14="http://schemas.microsoft.com/office/powerpoint/2010/main" val="3280792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43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43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2026D37-BED4-4AF2-A715-01DB0EBFFB48}"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8948305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739CCC8-15FE-4314-A541-360D5595C94C}"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5355751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D60D8DF-844A-4E0D-8A31-11AC9968B66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6714144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15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F0EFB48-238B-48A9-AB89-BBA0E06002D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5272590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17AC8BA-B3B8-4ABE-B756-90516CA57515}"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0988698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640220E-0682-47BD-B6C1-A7E7844E1684}"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4860340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745"/>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745"/>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1CE0EAA-47DB-42CD-B61B-5E8961ABCDAF}"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0798185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4FD9840-13AC-42FC-881B-0467EB572A6C}" type="datetimeFigureOut">
              <a:rPr lang="en-US" smtClean="0"/>
              <a:t>5/2/2021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548373-B318-4896-A8EF-122AE72FAE9F}" type="slidenum">
              <a:rPr lang="en-US" smtClean="0"/>
              <a:t>‹#›</a:t>
            </a:fld>
            <a:endParaRPr lang="en-US"/>
          </a:p>
        </p:txBody>
      </p:sp>
    </p:spTree>
    <p:extLst>
      <p:ext uri="{BB962C8B-B14F-4D97-AF65-F5344CB8AC3E}">
        <p14:creationId xmlns:p14="http://schemas.microsoft.com/office/powerpoint/2010/main" val="6090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4FD9840-13AC-42FC-881B-0467EB572A6C}" type="datetimeFigureOut">
              <a:rPr lang="en-US" smtClean="0"/>
              <a:t>5/2/2021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548373-B318-4896-A8EF-122AE72FAE9F}" type="slidenum">
              <a:rPr lang="en-US" smtClean="0"/>
              <a:t>‹#›</a:t>
            </a:fld>
            <a:endParaRPr lang="en-US"/>
          </a:p>
        </p:txBody>
      </p:sp>
    </p:spTree>
    <p:extLst>
      <p:ext uri="{BB962C8B-B14F-4D97-AF65-F5344CB8AC3E}">
        <p14:creationId xmlns:p14="http://schemas.microsoft.com/office/powerpoint/2010/main" val="33919189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4FD9840-13AC-42FC-881B-0467EB572A6C}" type="datetimeFigureOut">
              <a:rPr lang="en-US" smtClean="0"/>
              <a:t>5/2/2021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548373-B318-4896-A8EF-122AE72FAE9F}" type="slidenum">
              <a:rPr lang="en-US" smtClean="0"/>
              <a:t>‹#›</a:t>
            </a:fld>
            <a:endParaRPr lang="en-US"/>
          </a:p>
        </p:txBody>
      </p:sp>
    </p:spTree>
    <p:extLst>
      <p:ext uri="{BB962C8B-B14F-4D97-AF65-F5344CB8AC3E}">
        <p14:creationId xmlns:p14="http://schemas.microsoft.com/office/powerpoint/2010/main" val="36315470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FD9840-13AC-42FC-881B-0467EB572A6C}" type="datetimeFigureOut">
              <a:rPr lang="en-US" smtClean="0"/>
              <a:t>5/2/2021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548373-B318-4896-A8EF-122AE72FAE9F}" type="slidenum">
              <a:rPr lang="en-US" smtClean="0"/>
              <a:t>‹#›</a:t>
            </a:fld>
            <a:endParaRPr lang="en-US"/>
          </a:p>
        </p:txBody>
      </p:sp>
    </p:spTree>
    <p:extLst>
      <p:ext uri="{BB962C8B-B14F-4D97-AF65-F5344CB8AC3E}">
        <p14:creationId xmlns:p14="http://schemas.microsoft.com/office/powerpoint/2010/main" val="6229602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4FD9840-13AC-42FC-881B-0467EB572A6C}" type="datetimeFigureOut">
              <a:rPr lang="en-US" smtClean="0"/>
              <a:t>5/2/2021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548373-B318-4896-A8EF-122AE72FAE9F}" type="slidenum">
              <a:rPr lang="en-US" smtClean="0"/>
              <a:t>‹#›</a:t>
            </a:fld>
            <a:endParaRPr lang="en-US"/>
          </a:p>
        </p:txBody>
      </p:sp>
    </p:spTree>
    <p:extLst>
      <p:ext uri="{BB962C8B-B14F-4D97-AF65-F5344CB8AC3E}">
        <p14:creationId xmlns:p14="http://schemas.microsoft.com/office/powerpoint/2010/main" val="36020993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4FD9840-13AC-42FC-881B-0467EB572A6C}" type="datetimeFigureOut">
              <a:rPr lang="en-US" smtClean="0"/>
              <a:t>5/2/2021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548373-B318-4896-A8EF-122AE72FAE9F}" type="slidenum">
              <a:rPr lang="en-US" smtClean="0"/>
              <a:t>‹#›</a:t>
            </a:fld>
            <a:endParaRPr lang="en-US"/>
          </a:p>
        </p:txBody>
      </p:sp>
    </p:spTree>
    <p:extLst>
      <p:ext uri="{BB962C8B-B14F-4D97-AF65-F5344CB8AC3E}">
        <p14:creationId xmlns:p14="http://schemas.microsoft.com/office/powerpoint/2010/main" val="24040473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FD9840-13AC-42FC-881B-0467EB572A6C}" type="datetimeFigureOut">
              <a:rPr lang="en-US" smtClean="0"/>
              <a:t>5/2/2021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548373-B318-4896-A8EF-122AE72FAE9F}" type="slidenum">
              <a:rPr lang="en-US" smtClean="0"/>
              <a:t>‹#›</a:t>
            </a:fld>
            <a:endParaRPr lang="en-US"/>
          </a:p>
        </p:txBody>
      </p:sp>
    </p:spTree>
    <p:extLst>
      <p:ext uri="{BB962C8B-B14F-4D97-AF65-F5344CB8AC3E}">
        <p14:creationId xmlns:p14="http://schemas.microsoft.com/office/powerpoint/2010/main" val="14697454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3414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sz="1400">
                <a:latin typeface="+mn-lt"/>
              </a:defRPr>
            </a:lvl1pPr>
          </a:lstStyle>
          <a:p>
            <a:pPr fontAlgn="base">
              <a:spcAft>
                <a:spcPct val="0"/>
              </a:spcAft>
              <a:defRPr/>
            </a:pPr>
            <a:endParaRPr lang="en-US">
              <a:solidFill>
                <a:srgbClr val="000000"/>
              </a:solidFill>
            </a:endParaRPr>
          </a:p>
        </p:txBody>
      </p:sp>
      <p:sp>
        <p:nvSpPr>
          <p:cNvPr id="13414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spcBef>
                <a:spcPct val="0"/>
              </a:spcBef>
              <a:defRPr sz="1400">
                <a:latin typeface="+mn-lt"/>
              </a:defRPr>
            </a:lvl1pPr>
          </a:lstStyle>
          <a:p>
            <a:pPr fontAlgn="base">
              <a:spcAft>
                <a:spcPct val="0"/>
              </a:spcAft>
              <a:defRPr/>
            </a:pPr>
            <a:endParaRPr lang="en-US">
              <a:solidFill>
                <a:srgbClr val="000000"/>
              </a:solidFill>
            </a:endParaRPr>
          </a:p>
        </p:txBody>
      </p:sp>
      <p:sp>
        <p:nvSpPr>
          <p:cNvPr id="13415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400" smtClean="0">
                <a:latin typeface="Arial" panose="020B0604020202020204" pitchFamily="34" charset="0"/>
              </a:defRPr>
            </a:lvl1pPr>
          </a:lstStyle>
          <a:p>
            <a:pPr fontAlgn="base">
              <a:spcAft>
                <a:spcPct val="0"/>
              </a:spcAft>
              <a:defRPr/>
            </a:pPr>
            <a:fld id="{AB0B8E1E-5D42-4A9C-8831-61959DA34B93}" type="slidenum">
              <a:rPr lang="en-US" smtClean="0">
                <a:solidFill>
                  <a:srgbClr val="000000"/>
                </a:solidFill>
              </a:rPr>
              <a:pPr fontAlgn="base">
                <a:spcAft>
                  <a:spcPct val="0"/>
                </a:spcAft>
                <a:defRPr/>
              </a:pPr>
              <a:t>‹#›</a:t>
            </a:fld>
            <a:endParaRPr lang="en-US">
              <a:solidFill>
                <a:srgbClr val="000000"/>
              </a:solidFill>
            </a:endParaRPr>
          </a:p>
        </p:txBody>
      </p:sp>
    </p:spTree>
    <p:extLst>
      <p:ext uri="{BB962C8B-B14F-4D97-AF65-F5344CB8AC3E}">
        <p14:creationId xmlns:p14="http://schemas.microsoft.com/office/powerpoint/2010/main" val="159907480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8195"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charset="0"/>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smtClean="0">
                <a:solidFill>
                  <a:srgbClr val="000000"/>
                </a:solidFill>
              </a:defRPr>
            </a:lvl1pPr>
          </a:lstStyle>
          <a:p>
            <a:pPr fontAlgn="base">
              <a:spcBef>
                <a:spcPct val="0"/>
              </a:spcBef>
              <a:spcAft>
                <a:spcPct val="0"/>
              </a:spcAft>
              <a:defRPr/>
            </a:pPr>
            <a:fld id="{726D3C3F-1322-4E09-B035-90596B1B0CB4}"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44296144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5.wdp"/><Relationship Id="rId7" Type="http://schemas.microsoft.com/office/2007/relationships/hdphoto" Target="../media/hdphoto7.wdp"/><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1.png"/><Relationship Id="rId5" Type="http://schemas.microsoft.com/office/2007/relationships/hdphoto" Target="../media/hdphoto6.wdp"/><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gif"/><Relationship Id="rId1" Type="http://schemas.openxmlformats.org/officeDocument/2006/relationships/slideLayout" Target="../slideLayouts/slideLayout2.xml"/><Relationship Id="rId4" Type="http://schemas.microsoft.com/office/2007/relationships/hdphoto" Target="../media/hdphoto8.wdp"/></Relationships>
</file>

<file path=ppt/slides/_rels/slide16.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32.xml"/><Relationship Id="rId1" Type="http://schemas.openxmlformats.org/officeDocument/2006/relationships/tags" Target="../tags/tag1.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microsoft.com/office/2007/relationships/hdphoto" Target="../media/hdphoto9.wdp"/><Relationship Id="rId7" Type="http://schemas.microsoft.com/office/2007/relationships/hdphoto" Target="../media/hdphoto10.wdp"/><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8" Type="http://schemas.openxmlformats.org/officeDocument/2006/relationships/hyperlink" Target="Ha%20Noi%20Mua%20Vang%20Nhung%20Con%20Mua%20-%20Hong%20Nhung%20%5bNCT%2043634187945205625000%5d.mp3" TargetMode="External"/><Relationship Id="rId3" Type="http://schemas.openxmlformats.org/officeDocument/2006/relationships/audio" Target="../media/audio2.wav"/><Relationship Id="rId7" Type="http://schemas.openxmlformats.org/officeDocument/2006/relationships/image" Target="../media/image5.gif"/><Relationship Id="rId2" Type="http://schemas.openxmlformats.org/officeDocument/2006/relationships/audio" Target="../media/audio1.wav"/><Relationship Id="rId1" Type="http://schemas.openxmlformats.org/officeDocument/2006/relationships/slideLayout" Target="../slideLayouts/slideLayout18.x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4.png"/><Relationship Id="rId5" Type="http://schemas.microsoft.com/office/2007/relationships/hdphoto" Target="../media/hdphoto3.wdp"/><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Một ngày nào đó bạn sẽ mơ về những gì bạn đang có lúc này đây – Hoàng Lê's  blog – lehoang14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834081" y="502920"/>
            <a:ext cx="6523837" cy="2646878"/>
          </a:xfrm>
          <a:prstGeom prst="rect">
            <a:avLst/>
          </a:prstGeom>
          <a:noFill/>
        </p:spPr>
        <p:txBody>
          <a:bodyPr wrap="none" rtlCol="0">
            <a:spAutoFit/>
          </a:bodyPr>
          <a:lstStyle/>
          <a:p>
            <a:r>
              <a:rPr lang="en-US" sz="16600" b="1" dirty="0" smtClean="0">
                <a:solidFill>
                  <a:schemeClr val="bg1"/>
                </a:solidFill>
                <a:effectLst>
                  <a:outerShdw blurRad="38100" dist="38100" dir="2700000" algn="tl">
                    <a:srgbClr val="000000">
                      <a:alpha val="43137"/>
                    </a:srgbClr>
                  </a:outerShdw>
                </a:effectLst>
                <a:latin typeface="iCiel Bambola" panose="02000000000000000000" pitchFamily="2" charset="0"/>
              </a:rPr>
              <a:t>Sang </a:t>
            </a:r>
            <a:r>
              <a:rPr lang="en-US" sz="16600" b="1" dirty="0" err="1" smtClean="0">
                <a:solidFill>
                  <a:schemeClr val="bg1"/>
                </a:solidFill>
                <a:effectLst>
                  <a:outerShdw blurRad="38100" dist="38100" dir="2700000" algn="tl">
                    <a:srgbClr val="000000">
                      <a:alpha val="43137"/>
                    </a:srgbClr>
                  </a:outerShdw>
                </a:effectLst>
                <a:latin typeface="iCiel Bambola" panose="02000000000000000000" pitchFamily="2" charset="0"/>
              </a:rPr>
              <a:t>thu</a:t>
            </a:r>
            <a:endParaRPr lang="en-US" sz="16600" b="1" dirty="0">
              <a:solidFill>
                <a:schemeClr val="bg1"/>
              </a:solidFill>
              <a:effectLst>
                <a:outerShdw blurRad="38100" dist="38100" dir="2700000" algn="tl">
                  <a:srgbClr val="000000">
                    <a:alpha val="43137"/>
                  </a:srgbClr>
                </a:outerShdw>
              </a:effectLst>
              <a:latin typeface="iCiel Bambola" panose="02000000000000000000" pitchFamily="2" charset="0"/>
            </a:endParaRPr>
          </a:p>
        </p:txBody>
      </p:sp>
      <p:sp>
        <p:nvSpPr>
          <p:cNvPr id="5" name="TextBox 4"/>
          <p:cNvSpPr txBox="1"/>
          <p:nvPr/>
        </p:nvSpPr>
        <p:spPr>
          <a:xfrm>
            <a:off x="8122920" y="2598003"/>
            <a:ext cx="3581430" cy="830997"/>
          </a:xfrm>
          <a:prstGeom prst="rect">
            <a:avLst/>
          </a:prstGeom>
          <a:noFill/>
        </p:spPr>
        <p:txBody>
          <a:bodyPr wrap="none" rtlCol="0">
            <a:spAutoFit/>
          </a:bodyPr>
          <a:lstStyle/>
          <a:p>
            <a:r>
              <a:rPr lang="en-US" sz="48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800" i="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Hữu</a:t>
            </a:r>
            <a:r>
              <a:rPr lang="en-US" sz="48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800" i="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Thỉnh</a:t>
            </a:r>
            <a:r>
              <a:rPr lang="en-US" sz="48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n-US" sz="4800"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97578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Thiết Kế Nền Mùa Thu đẹp, Lá Rụng, Lá, Lá Phong Hình nền Vector để tải  xuống miễn phí"/>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80" y="0"/>
            <a:ext cx="1220978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4"/>
          <p:cNvSpPr>
            <a:spLocks noChangeArrowheads="1"/>
          </p:cNvSpPr>
          <p:nvPr/>
        </p:nvSpPr>
        <p:spPr bwMode="auto">
          <a:xfrm>
            <a:off x="6157595" y="249267"/>
            <a:ext cx="5542867" cy="2062103"/>
          </a:xfrm>
          <a:prstGeom prst="rect">
            <a:avLst/>
          </a:prstGeom>
          <a:noFill/>
          <a:ln>
            <a:noFill/>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Bỗng</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nhận</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ra</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hương</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ổi</a:t>
            </a:r>
            <a:endPar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Phả</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vào</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trong</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gió</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se</a:t>
            </a:r>
          </a:p>
          <a:p>
            <a:pPr marL="0" marR="0" lvl="0" indent="0" defTabSz="914400" eaLnBrk="0" fontAlgn="base" latinLnBrk="0" hangingPunct="0">
              <a:lnSpc>
                <a:spcPct val="100000"/>
              </a:lnSpc>
              <a:spcBef>
                <a:spcPct val="0"/>
              </a:spcBef>
              <a:spcAft>
                <a:spcPct val="0"/>
              </a:spcAft>
              <a:buClrTx/>
              <a:buSzTx/>
              <a:buFontTx/>
              <a:buNone/>
              <a:tabLst/>
              <a:defRPr/>
            </a:pP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Sương</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chùng</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chình</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qua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ngõ</a:t>
            </a:r>
            <a:endPar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Hình</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như</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thu</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đã</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về</a:t>
            </a:r>
            <a:endPar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endParaRPr>
          </a:p>
        </p:txBody>
      </p:sp>
      <p:sp>
        <p:nvSpPr>
          <p:cNvPr id="5" name="Text Box 5"/>
          <p:cNvSpPr txBox="1">
            <a:spLocks noChangeArrowheads="1"/>
          </p:cNvSpPr>
          <p:nvPr/>
        </p:nvSpPr>
        <p:spPr bwMode="auto">
          <a:xfrm>
            <a:off x="6157595" y="2503077"/>
            <a:ext cx="5805805" cy="2062103"/>
          </a:xfrm>
          <a:prstGeom prst="rect">
            <a:avLst/>
          </a:prstGeom>
          <a:noFill/>
          <a:ln>
            <a:noFill/>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Sông</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được</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lúc</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dềnh</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dàng</a:t>
            </a:r>
            <a:endPar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Chim</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bắt</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đầu</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vội</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vã</a:t>
            </a:r>
            <a:endPar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Có</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đám</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mây</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mùa</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hạ</a:t>
            </a:r>
            <a:endPar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Vắt</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nửa</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mình</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sang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thu</a:t>
            </a:r>
            <a:r>
              <a:rPr kumimoji="0" lang="en-US" altLang="en-US" i="0"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p>
        </p:txBody>
      </p:sp>
      <p:sp>
        <p:nvSpPr>
          <p:cNvPr id="6" name="Rectangle 6"/>
          <p:cNvSpPr>
            <a:spLocks noChangeArrowheads="1"/>
          </p:cNvSpPr>
          <p:nvPr/>
        </p:nvSpPr>
        <p:spPr bwMode="auto">
          <a:xfrm>
            <a:off x="6103619" y="4733468"/>
            <a:ext cx="5813123" cy="2062103"/>
          </a:xfrm>
          <a:prstGeom prst="rect">
            <a:avLst/>
          </a:prstGeom>
          <a:noFill/>
          <a:ln>
            <a:noFill/>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Vẫn</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còn</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bao</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nhiêu</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nắng</a:t>
            </a:r>
            <a:endPar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Đã</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vơi</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dần</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cơn</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mưa</a:t>
            </a:r>
            <a:endPar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Sấm</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cũng</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bớt</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bất</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ngờ</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p>
          <a:p>
            <a:pPr marL="0" marR="0" lvl="0" indent="0" defTabSz="914400" eaLnBrk="0" fontAlgn="base" latinLnBrk="0" hangingPunct="0">
              <a:lnSpc>
                <a:spcPct val="100000"/>
              </a:lnSpc>
              <a:spcBef>
                <a:spcPct val="0"/>
              </a:spcBef>
              <a:spcAft>
                <a:spcPct val="0"/>
              </a:spcAft>
              <a:buClrTx/>
              <a:buSzTx/>
              <a:buFontTx/>
              <a:buNone/>
              <a:tabLst/>
              <a:defRPr/>
            </a:pP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Trên</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hàng</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cây</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đúng</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 </a:t>
            </a:r>
            <a:r>
              <a:rPr kumimoji="0" lang="en-US" altLang="en-US" i="1" u="none" strike="noStrike" kern="0" cap="none" spc="0" normalizeH="0" baseline="0" noProof="0" dirty="0" err="1">
                <a:ln>
                  <a:noFill/>
                </a:ln>
                <a:solidFill>
                  <a:srgbClr val="000099"/>
                </a:solidFill>
                <a:effectLst/>
                <a:uLnTx/>
                <a:uFillTx/>
                <a:latin typeface="Times New Roman" panose="02020603050405020304" pitchFamily="18" charset="0"/>
                <a:ea typeface="SimSun" panose="02010600030101010101" pitchFamily="2" charset="-122"/>
              </a:rPr>
              <a:t>tuổi</a:t>
            </a:r>
            <a:r>
              <a:rPr kumimoji="0" lang="en-US" altLang="en-US" i="1" u="none" strike="noStrike" kern="0" cap="none" spc="0" normalizeH="0" baseline="0" noProof="0" dirty="0">
                <a:ln>
                  <a:noFill/>
                </a:ln>
                <a:solidFill>
                  <a:srgbClr val="000099"/>
                </a:solidFill>
                <a:effectLst/>
                <a:uLnTx/>
                <a:uFillTx/>
                <a:latin typeface="Times New Roman" panose="02020603050405020304" pitchFamily="18" charset="0"/>
                <a:ea typeface="SimSun" panose="02010600030101010101" pitchFamily="2" charset="-122"/>
              </a:rPr>
              <a:t>.</a:t>
            </a:r>
            <a:r>
              <a:rPr kumimoji="0" lang="en-US" altLang="en-US" i="1" u="none" strike="noStrike" kern="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rPr>
              <a:t> </a:t>
            </a:r>
          </a:p>
        </p:txBody>
      </p:sp>
      <p:sp>
        <p:nvSpPr>
          <p:cNvPr id="7" name="Oval 6"/>
          <p:cNvSpPr/>
          <p:nvPr/>
        </p:nvSpPr>
        <p:spPr>
          <a:xfrm>
            <a:off x="911177" y="1015663"/>
            <a:ext cx="4464685" cy="1096962"/>
          </a:xfrm>
          <a:prstGeom prst="ellipse">
            <a:avLst/>
          </a:prstGeom>
          <a:solidFill>
            <a:srgbClr val="FFC000"/>
          </a:solidFill>
          <a:ln w="12700" cap="flat" cmpd="sng" algn="ctr">
            <a:solidFill>
              <a:schemeClr val="bg1"/>
            </a:solidFill>
            <a:prstDash val="solid"/>
            <a:miter lim="800000"/>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err="1">
                <a:ln>
                  <a:noFill/>
                </a:ln>
                <a:effectLst/>
                <a:uLnTx/>
                <a:uFillTx/>
                <a:latin typeface="Times New Roman" pitchFamily="18" charset="0"/>
                <a:ea typeface="SimSun"/>
                <a:cs typeface="Times New Roman" pitchFamily="18" charset="0"/>
              </a:rPr>
              <a:t>Tín</a:t>
            </a:r>
            <a:r>
              <a:rPr kumimoji="0" lang="en-US" sz="3200" b="1" i="0" u="none" strike="noStrike" kern="0" cap="none" spc="0" normalizeH="0" baseline="0" noProof="0" dirty="0">
                <a:ln>
                  <a:noFill/>
                </a:ln>
                <a:effectLst/>
                <a:uLnTx/>
                <a:uFillTx/>
                <a:latin typeface="Times New Roman" pitchFamily="18" charset="0"/>
                <a:ea typeface="SimSun"/>
                <a:cs typeface="Times New Roman" pitchFamily="18" charset="0"/>
              </a:rPr>
              <a:t> </a:t>
            </a:r>
            <a:r>
              <a:rPr kumimoji="0" lang="en-US" sz="3200" b="1" i="0" u="none" strike="noStrike" kern="0" cap="none" spc="0" normalizeH="0" baseline="0" noProof="0" dirty="0" err="1">
                <a:ln>
                  <a:noFill/>
                </a:ln>
                <a:effectLst/>
                <a:uLnTx/>
                <a:uFillTx/>
                <a:latin typeface="Times New Roman" pitchFamily="18" charset="0"/>
                <a:ea typeface="SimSun"/>
                <a:cs typeface="Times New Roman" pitchFamily="18" charset="0"/>
              </a:rPr>
              <a:t>hiệu</a:t>
            </a:r>
            <a:r>
              <a:rPr kumimoji="0" lang="en-US" sz="3200" b="1" i="0" u="none" strike="noStrike" kern="0" cap="none" spc="0" normalizeH="0" baseline="0" noProof="0" dirty="0">
                <a:ln>
                  <a:noFill/>
                </a:ln>
                <a:effectLst/>
                <a:uLnTx/>
                <a:uFillTx/>
                <a:latin typeface="Times New Roman" pitchFamily="18" charset="0"/>
                <a:ea typeface="SimSun"/>
                <a:cs typeface="Times New Roman" pitchFamily="18" charset="0"/>
              </a:rPr>
              <a:t> </a:t>
            </a:r>
            <a:endParaRPr kumimoji="0" lang="en-US" sz="3200" b="1" i="0" u="none" strike="noStrike" kern="0" cap="none" spc="0" normalizeH="0" baseline="0" noProof="0" dirty="0" smtClean="0">
              <a:ln>
                <a:noFill/>
              </a:ln>
              <a:effectLst/>
              <a:uLnTx/>
              <a:uFillTx/>
              <a:latin typeface="Times New Roman" pitchFamily="18" charset="0"/>
              <a:ea typeface="SimSun"/>
              <a:cs typeface="Times New Roman" pitchFamily="18" charset="0"/>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smtClean="0">
                <a:ln>
                  <a:noFill/>
                </a:ln>
                <a:effectLst/>
                <a:uLnTx/>
                <a:uFillTx/>
                <a:latin typeface="Times New Roman" pitchFamily="18" charset="0"/>
                <a:ea typeface="SimSun"/>
                <a:cs typeface="Times New Roman" pitchFamily="18" charset="0"/>
              </a:rPr>
              <a:t>sang </a:t>
            </a:r>
            <a:r>
              <a:rPr kumimoji="0" lang="en-US" sz="3200" b="1" i="0" u="none" strike="noStrike" kern="0" cap="none" spc="0" normalizeH="0" baseline="0" noProof="0" dirty="0" err="1">
                <a:ln>
                  <a:noFill/>
                </a:ln>
                <a:effectLst/>
                <a:uLnTx/>
                <a:uFillTx/>
                <a:latin typeface="Times New Roman" pitchFamily="18" charset="0"/>
                <a:ea typeface="SimSun"/>
                <a:cs typeface="Times New Roman" pitchFamily="18" charset="0"/>
              </a:rPr>
              <a:t>thu</a:t>
            </a:r>
            <a:endParaRPr kumimoji="0" lang="en-US" sz="3200" b="1" i="0" u="none" strike="noStrike" kern="0" cap="none" spc="0" normalizeH="0" baseline="0" noProof="0" dirty="0">
              <a:ln>
                <a:noFill/>
              </a:ln>
              <a:effectLst/>
              <a:uLnTx/>
              <a:uFillTx/>
              <a:latin typeface="Times New Roman" pitchFamily="18" charset="0"/>
              <a:ea typeface="SimSun"/>
              <a:cs typeface="Times New Roman" pitchFamily="18" charset="0"/>
            </a:endParaRPr>
          </a:p>
        </p:txBody>
      </p:sp>
      <p:sp>
        <p:nvSpPr>
          <p:cNvPr id="8" name="Left Brace 7"/>
          <p:cNvSpPr/>
          <p:nvPr/>
        </p:nvSpPr>
        <p:spPr>
          <a:xfrm>
            <a:off x="5867400" y="466848"/>
            <a:ext cx="290195" cy="1758192"/>
          </a:xfrm>
          <a:prstGeom prst="leftBrace">
            <a:avLst/>
          </a:prstGeom>
          <a:noFill/>
          <a:ln w="57150" cap="flat" cmpd="sng" algn="ctr">
            <a:solidFill>
              <a:srgbClr val="FF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i="0" u="none" strike="noStrike" kern="0" cap="none" spc="0" normalizeH="0" baseline="0" noProof="0">
              <a:ln>
                <a:noFill/>
              </a:ln>
              <a:solidFill>
                <a:srgbClr val="FFFF00"/>
              </a:solidFill>
              <a:effectLst/>
              <a:uLnTx/>
              <a:uFillTx/>
              <a:latin typeface="Arial"/>
              <a:ea typeface="SimSun"/>
              <a:cs typeface="+mn-cs"/>
            </a:endParaRPr>
          </a:p>
        </p:txBody>
      </p:sp>
      <p:sp>
        <p:nvSpPr>
          <p:cNvPr id="9" name="Oval 9"/>
          <p:cNvSpPr txBox="1">
            <a:spLocks noChangeArrowheads="1"/>
          </p:cNvSpPr>
          <p:nvPr/>
        </p:nvSpPr>
        <p:spPr bwMode="auto">
          <a:xfrm>
            <a:off x="976313" y="2845691"/>
            <a:ext cx="4404360" cy="1366459"/>
          </a:xfrm>
          <a:prstGeom prst="ellipse">
            <a:avLst/>
          </a:prstGeom>
          <a:solidFill>
            <a:srgbClr val="FFC000"/>
          </a:solidFill>
          <a:ln w="25400" algn="ctr">
            <a:solidFill>
              <a:schemeClr val="bg1"/>
            </a:solidFill>
            <a:round/>
            <a:headEnd/>
            <a:tailEnd/>
          </a:ln>
        </p:spPr>
        <p:txBody>
          <a:bodyPr vert="horz" wrap="square" lIns="91440" tIns="45720" rIns="91440" bIns="45720" numCol="1" anchor="t" anchorCtr="0" compatLnSpc="1">
            <a:prstTxWarp prst="textNoShape">
              <a:avLst/>
            </a:prstTxWarp>
          </a:bodyPr>
          <a:lstStyle>
            <a:lvl1pPr marL="274638" indent="-274638" algn="l" rtl="0" eaLnBrk="0" fontAlgn="base" hangingPunct="0">
              <a:spcBef>
                <a:spcPct val="16000"/>
              </a:spcBef>
              <a:spcAft>
                <a:spcPct val="0"/>
              </a:spcAft>
              <a:buChar char="•"/>
              <a:defRPr sz="2500" kern="1200">
                <a:solidFill>
                  <a:schemeClr val="tx1"/>
                </a:solidFill>
                <a:latin typeface="+mn-lt"/>
                <a:ea typeface="+mn-ea"/>
                <a:cs typeface="+mn-cs"/>
              </a:defRPr>
            </a:lvl1pPr>
            <a:lvl2pPr marL="593725" indent="-228600" algn="l" rtl="0" eaLnBrk="0" fontAlgn="base" hangingPunct="0">
              <a:spcBef>
                <a:spcPct val="16000"/>
              </a:spcBef>
              <a:spcAft>
                <a:spcPct val="0"/>
              </a:spcAft>
              <a:buChar char="–"/>
              <a:defRPr sz="2200" kern="1200">
                <a:solidFill>
                  <a:schemeClr val="tx1"/>
                </a:solidFill>
                <a:latin typeface="+mn-lt"/>
                <a:ea typeface="+mn-ea"/>
                <a:cs typeface="+mn-cs"/>
              </a:defRPr>
            </a:lvl2pPr>
            <a:lvl3pPr marL="914400" indent="-182563" algn="l" rtl="0" eaLnBrk="0" fontAlgn="base" hangingPunct="0">
              <a:spcBef>
                <a:spcPct val="16000"/>
              </a:spcBef>
              <a:spcAft>
                <a:spcPct val="0"/>
              </a:spcAft>
              <a:buChar char="•"/>
              <a:defRPr sz="1900" kern="1200">
                <a:solidFill>
                  <a:schemeClr val="tx1"/>
                </a:solidFill>
                <a:latin typeface="+mn-lt"/>
                <a:ea typeface="+mn-ea"/>
                <a:cs typeface="+mn-cs"/>
              </a:defRPr>
            </a:lvl3pPr>
            <a:lvl4pPr marL="1279525" indent="-182563" algn="l" rtl="0" eaLnBrk="0" fontAlgn="base" hangingPunct="0">
              <a:spcBef>
                <a:spcPct val="16000"/>
              </a:spcBef>
              <a:spcAft>
                <a:spcPct val="0"/>
              </a:spcAft>
              <a:buChar char="–"/>
              <a:defRPr sz="1600" kern="1200">
                <a:solidFill>
                  <a:schemeClr val="tx1"/>
                </a:solidFill>
                <a:latin typeface="+mn-lt"/>
                <a:ea typeface="+mn-ea"/>
                <a:cs typeface="+mn-cs"/>
              </a:defRPr>
            </a:lvl4pPr>
            <a:lvl5pPr marL="1646238" indent="-182563" algn="l" rtl="0" eaLnBrk="0" fontAlgn="base" hangingPunct="0">
              <a:spcBef>
                <a:spcPct val="16000"/>
              </a:spcBef>
              <a:spcAft>
                <a:spcPct val="0"/>
              </a:spcAft>
              <a:buChar char="»"/>
              <a:defRPr sz="1600" kern="1200">
                <a:solidFill>
                  <a:schemeClr val="tx1"/>
                </a:solidFill>
                <a:latin typeface="+mn-lt"/>
                <a:ea typeface="+mn-ea"/>
                <a:cs typeface="+mn-cs"/>
              </a:defRPr>
            </a:lvl5pPr>
            <a:lvl6pPr marL="201168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44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0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896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a:lstStyle>
          <a:p>
            <a:pPr algn="ctr" eaLnBrk="1" hangingPunct="1">
              <a:lnSpc>
                <a:spcPct val="90000"/>
              </a:lnSpc>
              <a:spcBef>
                <a:spcPct val="0"/>
              </a:spcBef>
              <a:buFontTx/>
              <a:buNone/>
            </a:pPr>
            <a:r>
              <a:rPr lang="en-US" altLang="en-US" sz="3200" b="1" smtClean="0">
                <a:latin typeface="Times New Roman" panose="02020603050405020304" pitchFamily="18" charset="0"/>
              </a:rPr>
              <a:t>Không gian đât trời sang thu</a:t>
            </a:r>
          </a:p>
        </p:txBody>
      </p:sp>
      <p:sp>
        <p:nvSpPr>
          <p:cNvPr id="10" name="Oval 9"/>
          <p:cNvSpPr/>
          <p:nvPr/>
        </p:nvSpPr>
        <p:spPr>
          <a:xfrm>
            <a:off x="1074418" y="5163416"/>
            <a:ext cx="4366579" cy="1158875"/>
          </a:xfrm>
          <a:prstGeom prst="ellipse">
            <a:avLst/>
          </a:prstGeom>
          <a:solidFill>
            <a:srgbClr val="FFC000"/>
          </a:solidFill>
          <a:ln w="12700" cap="flat" cmpd="sng" algn="ctr">
            <a:solidFill>
              <a:schemeClr val="bg1"/>
            </a:solidFill>
            <a:prstDash val="solid"/>
            <a:miter lim="800000"/>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err="1">
                <a:ln>
                  <a:noFill/>
                </a:ln>
                <a:effectLst/>
                <a:uLnTx/>
                <a:uFillTx/>
                <a:latin typeface="Times New Roman" pitchFamily="18" charset="0"/>
                <a:ea typeface="SimSun"/>
                <a:cs typeface="Times New Roman" pitchFamily="18" charset="0"/>
              </a:rPr>
              <a:t>Suy</a:t>
            </a:r>
            <a:r>
              <a:rPr kumimoji="0" lang="en-US" sz="3200" b="1" i="0" u="none" strike="noStrike" kern="0" cap="none" spc="0" normalizeH="0" baseline="0" noProof="0" dirty="0">
                <a:ln>
                  <a:noFill/>
                </a:ln>
                <a:effectLst/>
                <a:uLnTx/>
                <a:uFillTx/>
                <a:latin typeface="Times New Roman" pitchFamily="18" charset="0"/>
                <a:ea typeface="SimSun"/>
                <a:cs typeface="Times New Roman" pitchFamily="18" charset="0"/>
              </a:rPr>
              <a:t> </a:t>
            </a:r>
            <a:r>
              <a:rPr kumimoji="0" lang="en-US" sz="3200" b="1" i="0" u="none" strike="noStrike" kern="0" cap="none" spc="0" normalizeH="0" baseline="0" noProof="0" dirty="0" err="1">
                <a:ln>
                  <a:noFill/>
                </a:ln>
                <a:effectLst/>
                <a:uLnTx/>
                <a:uFillTx/>
                <a:latin typeface="Times New Roman" pitchFamily="18" charset="0"/>
                <a:ea typeface="SimSun"/>
                <a:cs typeface="Times New Roman" pitchFamily="18" charset="0"/>
              </a:rPr>
              <a:t>ngẫm</a:t>
            </a:r>
            <a:r>
              <a:rPr kumimoji="0" lang="en-US" sz="3200" b="1" i="0" u="none" strike="noStrike" kern="0" cap="none" spc="0" normalizeH="0" baseline="0" noProof="0" dirty="0">
                <a:ln>
                  <a:noFill/>
                </a:ln>
                <a:effectLst/>
                <a:uLnTx/>
                <a:uFillTx/>
                <a:latin typeface="Times New Roman" pitchFamily="18" charset="0"/>
                <a:ea typeface="SimSun"/>
                <a:cs typeface="Times New Roman" pitchFamily="18" charset="0"/>
              </a:rPr>
              <a:t> </a:t>
            </a:r>
            <a:r>
              <a:rPr kumimoji="0" lang="en-US" sz="3200" b="1" i="0" u="none" strike="noStrike" kern="0" cap="none" spc="0" normalizeH="0" baseline="0" noProof="0" dirty="0" err="1">
                <a:ln>
                  <a:noFill/>
                </a:ln>
                <a:effectLst/>
                <a:uLnTx/>
                <a:uFillTx/>
                <a:latin typeface="Times New Roman" pitchFamily="18" charset="0"/>
                <a:ea typeface="SimSun"/>
                <a:cs typeface="Times New Roman" pitchFamily="18" charset="0"/>
              </a:rPr>
              <a:t>lúc</a:t>
            </a:r>
            <a:r>
              <a:rPr kumimoji="0" lang="en-US" sz="3200" b="1" i="0" u="none" strike="noStrike" kern="0" cap="none" spc="0" normalizeH="0" baseline="0" noProof="0" dirty="0">
                <a:ln>
                  <a:noFill/>
                </a:ln>
                <a:effectLst/>
                <a:uLnTx/>
                <a:uFillTx/>
                <a:latin typeface="Times New Roman" pitchFamily="18" charset="0"/>
                <a:ea typeface="SimSun"/>
                <a:cs typeface="Times New Roman" pitchFamily="18" charset="0"/>
              </a:rPr>
              <a:t> sang </a:t>
            </a:r>
            <a:r>
              <a:rPr kumimoji="0" lang="en-US" sz="3200" b="1" i="0" u="none" strike="noStrike" kern="0" cap="none" spc="0" normalizeH="0" baseline="0" noProof="0" dirty="0" err="1">
                <a:ln>
                  <a:noFill/>
                </a:ln>
                <a:effectLst/>
                <a:uLnTx/>
                <a:uFillTx/>
                <a:latin typeface="Times New Roman" pitchFamily="18" charset="0"/>
                <a:ea typeface="SimSun"/>
                <a:cs typeface="Times New Roman" pitchFamily="18" charset="0"/>
              </a:rPr>
              <a:t>thu</a:t>
            </a:r>
            <a:endParaRPr kumimoji="0" lang="en-US" sz="3200" b="1" i="0" u="none" strike="noStrike" kern="0" cap="none" spc="0" normalizeH="0" baseline="0" noProof="0" dirty="0">
              <a:ln>
                <a:noFill/>
              </a:ln>
              <a:effectLst/>
              <a:uLnTx/>
              <a:uFillTx/>
              <a:latin typeface="Times New Roman" pitchFamily="18" charset="0"/>
              <a:ea typeface="SimSun"/>
              <a:cs typeface="Times New Roman" pitchFamily="18" charset="0"/>
            </a:endParaRPr>
          </a:p>
        </p:txBody>
      </p:sp>
      <p:sp>
        <p:nvSpPr>
          <p:cNvPr id="11" name="Left Brace 5"/>
          <p:cNvSpPr/>
          <p:nvPr/>
        </p:nvSpPr>
        <p:spPr>
          <a:xfrm>
            <a:off x="5867400" y="2784731"/>
            <a:ext cx="236219" cy="1543429"/>
          </a:xfrm>
          <a:prstGeom prst="leftBrace">
            <a:avLst/>
          </a:prstGeom>
          <a:noFill/>
          <a:ln w="57150" cap="flat" cmpd="sng" algn="ctr">
            <a:solidFill>
              <a:srgbClr val="FF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i="0" u="none" strike="noStrike" kern="0" cap="none" spc="0" normalizeH="0" baseline="0" noProof="0">
              <a:ln>
                <a:noFill/>
              </a:ln>
              <a:solidFill>
                <a:srgbClr val="FFFF00"/>
              </a:solidFill>
              <a:effectLst/>
              <a:uLnTx/>
              <a:uFillTx/>
              <a:latin typeface="Arial"/>
              <a:ea typeface="SimSun"/>
              <a:cs typeface="+mn-cs"/>
            </a:endParaRPr>
          </a:p>
        </p:txBody>
      </p:sp>
      <p:sp>
        <p:nvSpPr>
          <p:cNvPr id="12" name="Left Brace 5"/>
          <p:cNvSpPr/>
          <p:nvPr/>
        </p:nvSpPr>
        <p:spPr>
          <a:xfrm>
            <a:off x="5784213" y="4887850"/>
            <a:ext cx="319405" cy="1741549"/>
          </a:xfrm>
          <a:prstGeom prst="leftBrace">
            <a:avLst/>
          </a:prstGeom>
          <a:noFill/>
          <a:ln w="57150" cap="flat" cmpd="sng" algn="ctr">
            <a:solidFill>
              <a:srgbClr val="FF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i="0" u="none" strike="noStrike" kern="0" cap="none" spc="0" normalizeH="0" baseline="0" noProof="0">
              <a:ln>
                <a:noFill/>
              </a:ln>
              <a:solidFill>
                <a:srgbClr val="FFFF00"/>
              </a:solidFill>
              <a:effectLst/>
              <a:uLnTx/>
              <a:uFillTx/>
              <a:latin typeface="Arial"/>
              <a:ea typeface="SimSun"/>
              <a:cs typeface="+mn-cs"/>
            </a:endParaRPr>
          </a:p>
        </p:txBody>
      </p:sp>
      <p:sp>
        <p:nvSpPr>
          <p:cNvPr id="14" name="TextBox 13"/>
          <p:cNvSpPr txBox="1"/>
          <p:nvPr/>
        </p:nvSpPr>
        <p:spPr>
          <a:xfrm>
            <a:off x="446246" y="-13529"/>
            <a:ext cx="2478564" cy="1015663"/>
          </a:xfrm>
          <a:prstGeom prst="rect">
            <a:avLst/>
          </a:prstGeom>
          <a:noFill/>
        </p:spPr>
        <p:txBody>
          <a:bodyPr wrap="none" rtlCol="0">
            <a:spAutoFit/>
          </a:bodyPr>
          <a:lstStyle/>
          <a:p>
            <a:r>
              <a:rPr lang="en-US" sz="6000" b="1" dirty="0" smtClean="0">
                <a:latin typeface="iCiel Bambola" panose="02000000000000000000" pitchFamily="2" charset="0"/>
              </a:rPr>
              <a:t>e. </a:t>
            </a:r>
            <a:r>
              <a:rPr lang="en-US" sz="6000" b="1" dirty="0" err="1" smtClean="0">
                <a:latin typeface="iCiel Bambola" panose="02000000000000000000" pitchFamily="2" charset="0"/>
              </a:rPr>
              <a:t>Bố</a:t>
            </a:r>
            <a:r>
              <a:rPr lang="en-US" sz="6000" b="1" dirty="0" smtClean="0">
                <a:latin typeface="iCiel Bambola" panose="02000000000000000000" pitchFamily="2" charset="0"/>
              </a:rPr>
              <a:t> </a:t>
            </a:r>
            <a:r>
              <a:rPr lang="en-US" sz="6000" b="1" dirty="0" err="1" smtClean="0">
                <a:latin typeface="iCiel Bambola" panose="02000000000000000000" pitchFamily="2" charset="0"/>
              </a:rPr>
              <a:t>cục</a:t>
            </a:r>
            <a:endParaRPr lang="en-US" sz="6000" b="1" dirty="0">
              <a:latin typeface="iCiel Bambola" panose="02000000000000000000" pitchFamily="2" charset="0"/>
            </a:endParaRPr>
          </a:p>
        </p:txBody>
      </p:sp>
    </p:spTree>
    <p:extLst>
      <p:ext uri="{BB962C8B-B14F-4D97-AF65-F5344CB8AC3E}">
        <p14:creationId xmlns:p14="http://schemas.microsoft.com/office/powerpoint/2010/main" val="13966856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24"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amond(in)">
                                      <p:cBhvr>
                                        <p:cTn id="22" dur="2000"/>
                                        <p:tgtEl>
                                          <p:spTgt spid="11"/>
                                        </p:tgtEl>
                                      </p:cBhvr>
                                    </p:animEffect>
                                  </p:childTnLst>
                                </p:cTn>
                              </p:par>
                              <p:par>
                                <p:cTn id="23" presetID="24"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to="" calcmode="lin" valueType="num">
                                      <p:cBhvr>
                                        <p:cTn id="25" dur="1" fill="hold"/>
                                        <p:tgtEl>
                                          <p:spTgt spid="9"/>
                                        </p:tgtEl>
                                        <p:attrNameLst>
                                          <p:attrName/>
                                        </p:attrNameLst>
                                      </p:cBhvr>
                                    </p:anim>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diamond(in)">
                                      <p:cBhvr>
                                        <p:cTn id="30" dur="2000"/>
                                        <p:tgtEl>
                                          <p:spTgt spid="12"/>
                                        </p:tgtEl>
                                      </p:cBhvr>
                                    </p:animEffect>
                                  </p:childTnLst>
                                </p:cTn>
                              </p:par>
                              <p:par>
                                <p:cTn id="31" presetID="24"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 to="" calcmode="lin" valueType="num">
                                      <p:cBhvr>
                                        <p:cTn id="33"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ình ảnh Vẽ Tay Phong Cảnh Cỏ đẹp Phong Cảnh Cỏ Mùa Thu Bảo Vệ Cây Mùa Thu  Vẽ Tay Những Cây Tươi Nhỏ áp Phích Tuyên Truyền Của Trẻ Em, Pho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100000" l="0" r="100000"/>
                    </a14:imgEffect>
                  </a14:imgLayer>
                </a14:imgProps>
              </a:ext>
              <a:ext uri="{28A0092B-C50C-407E-A947-70E740481C1C}">
                <a14:useLocalDpi xmlns:a14="http://schemas.microsoft.com/office/drawing/2010/main" val="0"/>
              </a:ext>
            </a:extLst>
          </a:blip>
          <a:srcRect/>
          <a:stretch>
            <a:fillRect/>
          </a:stretch>
        </p:blipFill>
        <p:spPr bwMode="auto">
          <a:xfrm>
            <a:off x="0" y="-4572000"/>
            <a:ext cx="12192000" cy="11430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166447" y="1373944"/>
            <a:ext cx="9461244"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smtClean="0">
                <a:ln>
                  <a:noFill/>
                </a:ln>
                <a:solidFill>
                  <a:prstClr val="black"/>
                </a:solidFill>
                <a:effectLst/>
                <a:uLnTx/>
                <a:uFillTx/>
                <a:latin typeface="iCiel Bambola" panose="02000000000000000000" pitchFamily="2" charset="0"/>
                <a:ea typeface="+mn-ea"/>
                <a:cs typeface="+mn-cs"/>
              </a:rPr>
              <a:t>II. </a:t>
            </a:r>
            <a:r>
              <a:rPr kumimoji="0" lang="en-US" sz="9600" b="0" i="0" u="none" strike="noStrike" kern="1200" cap="none" spc="0" normalizeH="0" baseline="0" noProof="0" dirty="0" err="1" smtClean="0">
                <a:ln>
                  <a:noFill/>
                </a:ln>
                <a:solidFill>
                  <a:prstClr val="black"/>
                </a:solidFill>
                <a:effectLst/>
                <a:uLnTx/>
                <a:uFillTx/>
                <a:latin typeface="iCiel Bambola" panose="02000000000000000000" pitchFamily="2" charset="0"/>
                <a:ea typeface="+mn-ea"/>
                <a:cs typeface="+mn-cs"/>
              </a:rPr>
              <a:t>Đọc-hiểu</a:t>
            </a:r>
            <a:r>
              <a:rPr kumimoji="0" lang="en-US" sz="9600" b="0" i="0" u="none" strike="noStrike" kern="1200" cap="none" spc="0" normalizeH="0" noProof="0" dirty="0" smtClean="0">
                <a:ln>
                  <a:noFill/>
                </a:ln>
                <a:solidFill>
                  <a:prstClr val="black"/>
                </a:solidFill>
                <a:effectLst/>
                <a:uLnTx/>
                <a:uFillTx/>
                <a:latin typeface="iCiel Bambola" panose="02000000000000000000" pitchFamily="2" charset="0"/>
                <a:ea typeface="+mn-ea"/>
                <a:cs typeface="+mn-cs"/>
              </a:rPr>
              <a:t> </a:t>
            </a:r>
            <a:r>
              <a:rPr kumimoji="0" lang="en-US" sz="9600" b="0" i="0" u="none" strike="noStrike" kern="1200" cap="none" spc="0" normalizeH="0" noProof="0" dirty="0" err="1" smtClean="0">
                <a:ln>
                  <a:noFill/>
                </a:ln>
                <a:solidFill>
                  <a:prstClr val="black"/>
                </a:solidFill>
                <a:effectLst/>
                <a:uLnTx/>
                <a:uFillTx/>
                <a:latin typeface="iCiel Bambola" panose="02000000000000000000" pitchFamily="2" charset="0"/>
                <a:ea typeface="+mn-ea"/>
                <a:cs typeface="+mn-cs"/>
              </a:rPr>
              <a:t>văn</a:t>
            </a:r>
            <a:r>
              <a:rPr kumimoji="0" lang="en-US" sz="9600" b="0" i="0" u="none" strike="noStrike" kern="1200" cap="none" spc="0" normalizeH="0" noProof="0" dirty="0" smtClean="0">
                <a:ln>
                  <a:noFill/>
                </a:ln>
                <a:solidFill>
                  <a:prstClr val="black"/>
                </a:solidFill>
                <a:effectLst/>
                <a:uLnTx/>
                <a:uFillTx/>
                <a:latin typeface="iCiel Bambola" panose="02000000000000000000" pitchFamily="2" charset="0"/>
                <a:ea typeface="+mn-ea"/>
                <a:cs typeface="+mn-cs"/>
              </a:rPr>
              <a:t> </a:t>
            </a:r>
            <a:r>
              <a:rPr kumimoji="0" lang="en-US" sz="9600" b="0" i="0" u="none" strike="noStrike" kern="1200" cap="none" spc="0" normalizeH="0" noProof="0" dirty="0" err="1" smtClean="0">
                <a:ln>
                  <a:noFill/>
                </a:ln>
                <a:solidFill>
                  <a:prstClr val="black"/>
                </a:solidFill>
                <a:effectLst/>
                <a:uLnTx/>
                <a:uFillTx/>
                <a:latin typeface="iCiel Bambola" panose="02000000000000000000" pitchFamily="2" charset="0"/>
                <a:ea typeface="+mn-ea"/>
                <a:cs typeface="+mn-cs"/>
              </a:rPr>
              <a:t>bản</a:t>
            </a:r>
            <a:endParaRPr kumimoji="0" lang="en-US" sz="9600" b="0" i="0" u="none" strike="noStrike" kern="1200" cap="none" spc="0" normalizeH="0" baseline="0" noProof="0" dirty="0" smtClean="0">
              <a:ln>
                <a:noFill/>
              </a:ln>
              <a:solidFill>
                <a:prstClr val="black"/>
              </a:solidFill>
              <a:effectLst/>
              <a:uLnTx/>
              <a:uFillTx/>
              <a:latin typeface="iCiel Bambola" panose="02000000000000000000" pitchFamily="2" charset="0"/>
              <a:ea typeface="+mn-ea"/>
              <a:cs typeface="+mn-cs"/>
            </a:endParaRPr>
          </a:p>
        </p:txBody>
      </p:sp>
    </p:spTree>
    <p:extLst>
      <p:ext uri="{BB962C8B-B14F-4D97-AF65-F5344CB8AC3E}">
        <p14:creationId xmlns:p14="http://schemas.microsoft.com/office/powerpoint/2010/main" val="20616932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2" name="Picture 4" descr="秋季风景元素素材下载-正版素材401525751-摄图网"/>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905" b="89976" l="0" r="90000">
                        <a14:foregroundMark x1="3837" y1="51909" x2="6628" y2="42363"/>
                        <a14:foregroundMark x1="14884" y1="49045" x2="17791" y2="39141"/>
                        <a14:foregroundMark x1="21163" y1="54057" x2="25465" y2="54415"/>
                        <a14:foregroundMark x1="35116" y1="45585" x2="38488" y2="45823"/>
                        <a14:foregroundMark x1="33837" y1="37232" x2="37907" y2="36993"/>
                        <a14:foregroundMark x1="22442" y1="42363" x2="24186" y2="35919"/>
                        <a14:foregroundMark x1="28256" y1="40095" x2="34535" y2="37947"/>
                        <a14:foregroundMark x1="31977" y1="43914" x2="35116" y2="44869"/>
                      </a14:backgroundRemoval>
                    </a14:imgEffect>
                  </a14:imgLayer>
                </a14:imgProps>
              </a:ext>
              <a:ext uri="{28A0092B-C50C-407E-A947-70E740481C1C}">
                <a14:useLocalDpi xmlns:a14="http://schemas.microsoft.com/office/drawing/2010/main" val="0"/>
              </a:ext>
            </a:extLst>
          </a:blip>
          <a:srcRect/>
          <a:stretch>
            <a:fillRect/>
          </a:stretch>
        </p:blipFill>
        <p:spPr bwMode="auto">
          <a:xfrm>
            <a:off x="-118745" y="-380048"/>
            <a:ext cx="8191500" cy="7981951"/>
          </a:xfrm>
          <a:prstGeom prst="rect">
            <a:avLst/>
          </a:prstGeom>
          <a:noFill/>
          <a:extLst>
            <a:ext uri="{909E8E84-426E-40DD-AFC4-6F175D3DCCD1}">
              <a14:hiddenFill xmlns:a14="http://schemas.microsoft.com/office/drawing/2010/main">
                <a:solidFill>
                  <a:srgbClr val="FFFFFF"/>
                </a:solidFill>
              </a14:hiddenFill>
            </a:ext>
          </a:extLst>
        </p:spPr>
      </p:pic>
      <p:pic>
        <p:nvPicPr>
          <p:cNvPr id="43014" name="Picture 6" descr="Chung ổi nhiệt Đới trái cây - ổi png tải về - Miễn phí trong suốt Trái Cây  png Tải về."/>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757" b="100000" l="10000" r="90000"/>
                    </a14:imgEffect>
                  </a14:imgLayer>
                </a14:imgProps>
              </a:ext>
              <a:ext uri="{28A0092B-C50C-407E-A947-70E740481C1C}">
                <a14:useLocalDpi xmlns:a14="http://schemas.microsoft.com/office/drawing/2010/main" val="0"/>
              </a:ext>
            </a:extLst>
          </a:blip>
          <a:srcRect/>
          <a:stretch>
            <a:fillRect/>
          </a:stretch>
        </p:blipFill>
        <p:spPr bwMode="auto">
          <a:xfrm>
            <a:off x="688975" y="3157438"/>
            <a:ext cx="1581785" cy="130057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hung ổi nhiệt Đới trái cây - ổi png tải về - Miễn phí trong suốt Trái Cây  png Tải về."/>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757" b="100000" l="10000" r="90000"/>
                    </a14:imgEffect>
                  </a14:imgLayer>
                </a14:imgProps>
              </a:ext>
              <a:ext uri="{28A0092B-C50C-407E-A947-70E740481C1C}">
                <a14:useLocalDpi xmlns:a14="http://schemas.microsoft.com/office/drawing/2010/main" val="0"/>
              </a:ext>
            </a:extLst>
          </a:blip>
          <a:srcRect/>
          <a:stretch>
            <a:fillRect/>
          </a:stretch>
        </p:blipFill>
        <p:spPr bwMode="auto">
          <a:xfrm>
            <a:off x="1984375" y="2680207"/>
            <a:ext cx="926465" cy="59639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Chung ổi nhiệt Đới trái cây - ổi png tải về - Miễn phí trong suốt Trái Cây  png Tải về."/>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757" b="100000" l="10000" r="90000"/>
                    </a14:imgEffect>
                  </a14:imgLayer>
                </a14:imgProps>
              </a:ext>
              <a:ext uri="{28A0092B-C50C-407E-A947-70E740481C1C}">
                <a14:useLocalDpi xmlns:a14="http://schemas.microsoft.com/office/drawing/2010/main" val="0"/>
              </a:ext>
            </a:extLst>
          </a:blip>
          <a:srcRect/>
          <a:stretch>
            <a:fillRect/>
          </a:stretch>
        </p:blipFill>
        <p:spPr bwMode="auto">
          <a:xfrm>
            <a:off x="48895" y="3509530"/>
            <a:ext cx="926465" cy="59639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a:spLocks noChangeArrowheads="1"/>
          </p:cNvSpPr>
          <p:nvPr/>
        </p:nvSpPr>
        <p:spPr bwMode="auto">
          <a:xfrm>
            <a:off x="4747339" y="1156713"/>
            <a:ext cx="64008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4800" dirty="0" err="1">
                <a:solidFill>
                  <a:schemeClr val="accent4">
                    <a:lumMod val="75000"/>
                  </a:schemeClr>
                </a:solidFill>
                <a:latin typeface="iCiel Bambola" panose="02000000000000000000" pitchFamily="2" charset="0"/>
              </a:rPr>
              <a:t>Bỗng</a:t>
            </a:r>
            <a:r>
              <a:rPr lang="en-US" altLang="en-US" sz="4800" dirty="0">
                <a:solidFill>
                  <a:schemeClr val="accent4">
                    <a:lumMod val="75000"/>
                  </a:schemeClr>
                </a:solidFill>
                <a:latin typeface="iCiel Bambola" panose="02000000000000000000" pitchFamily="2" charset="0"/>
              </a:rPr>
              <a:t> </a:t>
            </a:r>
            <a:r>
              <a:rPr lang="en-US" altLang="en-US" sz="4800" dirty="0" err="1">
                <a:solidFill>
                  <a:schemeClr val="accent4">
                    <a:lumMod val="75000"/>
                  </a:schemeClr>
                </a:solidFill>
                <a:latin typeface="iCiel Bambola" panose="02000000000000000000" pitchFamily="2" charset="0"/>
              </a:rPr>
              <a:t>nhận</a:t>
            </a:r>
            <a:r>
              <a:rPr lang="en-US" altLang="en-US" sz="4800" dirty="0">
                <a:solidFill>
                  <a:schemeClr val="accent4">
                    <a:lumMod val="75000"/>
                  </a:schemeClr>
                </a:solidFill>
                <a:latin typeface="iCiel Bambola" panose="02000000000000000000" pitchFamily="2" charset="0"/>
              </a:rPr>
              <a:t> </a:t>
            </a:r>
            <a:r>
              <a:rPr lang="en-US" altLang="en-US" sz="4800" dirty="0" err="1">
                <a:solidFill>
                  <a:schemeClr val="accent4">
                    <a:lumMod val="75000"/>
                  </a:schemeClr>
                </a:solidFill>
                <a:latin typeface="iCiel Bambola" panose="02000000000000000000" pitchFamily="2" charset="0"/>
              </a:rPr>
              <a:t>ra</a:t>
            </a:r>
            <a:r>
              <a:rPr lang="en-US" altLang="en-US" sz="4800" dirty="0">
                <a:solidFill>
                  <a:schemeClr val="accent4">
                    <a:lumMod val="75000"/>
                  </a:schemeClr>
                </a:solidFill>
                <a:latin typeface="iCiel Bambola" panose="02000000000000000000" pitchFamily="2" charset="0"/>
              </a:rPr>
              <a:t> </a:t>
            </a:r>
            <a:r>
              <a:rPr lang="en-US" altLang="en-US" sz="4800" dirty="0" err="1">
                <a:solidFill>
                  <a:schemeClr val="accent4">
                    <a:lumMod val="75000"/>
                  </a:schemeClr>
                </a:solidFill>
                <a:latin typeface="iCiel Bambola" panose="02000000000000000000" pitchFamily="2" charset="0"/>
              </a:rPr>
              <a:t>hương</a:t>
            </a:r>
            <a:r>
              <a:rPr lang="en-US" altLang="en-US" sz="4800" dirty="0">
                <a:solidFill>
                  <a:schemeClr val="accent4">
                    <a:lumMod val="75000"/>
                  </a:schemeClr>
                </a:solidFill>
                <a:latin typeface="iCiel Bambola" panose="02000000000000000000" pitchFamily="2" charset="0"/>
              </a:rPr>
              <a:t> </a:t>
            </a:r>
            <a:r>
              <a:rPr lang="en-US" altLang="en-US" sz="4800" dirty="0" err="1">
                <a:solidFill>
                  <a:schemeClr val="accent4">
                    <a:lumMod val="75000"/>
                  </a:schemeClr>
                </a:solidFill>
                <a:latin typeface="iCiel Bambola" panose="02000000000000000000" pitchFamily="2" charset="0"/>
              </a:rPr>
              <a:t>ổi</a:t>
            </a:r>
            <a:endParaRPr lang="en-US" altLang="en-US" sz="4800" dirty="0">
              <a:solidFill>
                <a:schemeClr val="accent4">
                  <a:lumMod val="75000"/>
                </a:schemeClr>
              </a:solidFill>
              <a:latin typeface="iCiel Bambola" panose="02000000000000000000" pitchFamily="2" charset="0"/>
            </a:endParaRPr>
          </a:p>
          <a:p>
            <a:pPr eaLnBrk="1" hangingPunct="1">
              <a:lnSpc>
                <a:spcPct val="100000"/>
              </a:lnSpc>
              <a:spcBef>
                <a:spcPct val="0"/>
              </a:spcBef>
              <a:buFontTx/>
              <a:buNone/>
            </a:pPr>
            <a:r>
              <a:rPr lang="en-US" altLang="en-US" sz="4800" dirty="0" err="1">
                <a:solidFill>
                  <a:schemeClr val="accent4">
                    <a:lumMod val="75000"/>
                  </a:schemeClr>
                </a:solidFill>
                <a:latin typeface="iCiel Bambola" panose="02000000000000000000" pitchFamily="2" charset="0"/>
              </a:rPr>
              <a:t>Phả</a:t>
            </a:r>
            <a:r>
              <a:rPr lang="en-US" altLang="en-US" sz="4800" dirty="0">
                <a:solidFill>
                  <a:schemeClr val="accent4">
                    <a:lumMod val="75000"/>
                  </a:schemeClr>
                </a:solidFill>
                <a:latin typeface="iCiel Bambola" panose="02000000000000000000" pitchFamily="2" charset="0"/>
              </a:rPr>
              <a:t> </a:t>
            </a:r>
            <a:r>
              <a:rPr lang="en-US" altLang="en-US" sz="4800" dirty="0" err="1">
                <a:solidFill>
                  <a:schemeClr val="accent4">
                    <a:lumMod val="75000"/>
                  </a:schemeClr>
                </a:solidFill>
                <a:latin typeface="iCiel Bambola" panose="02000000000000000000" pitchFamily="2" charset="0"/>
              </a:rPr>
              <a:t>vào</a:t>
            </a:r>
            <a:r>
              <a:rPr lang="en-US" altLang="en-US" sz="4800" dirty="0">
                <a:solidFill>
                  <a:schemeClr val="accent4">
                    <a:lumMod val="75000"/>
                  </a:schemeClr>
                </a:solidFill>
                <a:latin typeface="iCiel Bambola" panose="02000000000000000000" pitchFamily="2" charset="0"/>
              </a:rPr>
              <a:t> </a:t>
            </a:r>
            <a:r>
              <a:rPr lang="en-US" altLang="en-US" sz="4800" dirty="0" err="1">
                <a:solidFill>
                  <a:schemeClr val="accent4">
                    <a:lumMod val="75000"/>
                  </a:schemeClr>
                </a:solidFill>
                <a:latin typeface="iCiel Bambola" panose="02000000000000000000" pitchFamily="2" charset="0"/>
              </a:rPr>
              <a:t>trong</a:t>
            </a:r>
            <a:r>
              <a:rPr lang="en-US" altLang="en-US" sz="4800" dirty="0">
                <a:solidFill>
                  <a:schemeClr val="accent4">
                    <a:lumMod val="75000"/>
                  </a:schemeClr>
                </a:solidFill>
                <a:latin typeface="iCiel Bambola" panose="02000000000000000000" pitchFamily="2" charset="0"/>
              </a:rPr>
              <a:t> </a:t>
            </a:r>
            <a:r>
              <a:rPr lang="en-US" altLang="en-US" sz="4800" dirty="0" err="1">
                <a:solidFill>
                  <a:schemeClr val="accent4">
                    <a:lumMod val="75000"/>
                  </a:schemeClr>
                </a:solidFill>
                <a:latin typeface="iCiel Bambola" panose="02000000000000000000" pitchFamily="2" charset="0"/>
              </a:rPr>
              <a:t>gió</a:t>
            </a:r>
            <a:r>
              <a:rPr lang="en-US" altLang="en-US" sz="4800" dirty="0">
                <a:solidFill>
                  <a:schemeClr val="accent4">
                    <a:lumMod val="75000"/>
                  </a:schemeClr>
                </a:solidFill>
                <a:latin typeface="iCiel Bambola" panose="02000000000000000000" pitchFamily="2" charset="0"/>
              </a:rPr>
              <a:t> se</a:t>
            </a:r>
          </a:p>
          <a:p>
            <a:pPr eaLnBrk="1" hangingPunct="1">
              <a:lnSpc>
                <a:spcPct val="100000"/>
              </a:lnSpc>
              <a:spcBef>
                <a:spcPct val="0"/>
              </a:spcBef>
              <a:buFontTx/>
              <a:buNone/>
            </a:pPr>
            <a:r>
              <a:rPr lang="en-US" altLang="en-US" sz="4800" dirty="0" err="1">
                <a:solidFill>
                  <a:schemeClr val="accent4">
                    <a:lumMod val="75000"/>
                  </a:schemeClr>
                </a:solidFill>
                <a:latin typeface="iCiel Bambola" panose="02000000000000000000" pitchFamily="2" charset="0"/>
              </a:rPr>
              <a:t>Sương</a:t>
            </a:r>
            <a:r>
              <a:rPr lang="en-US" altLang="en-US" sz="4800" dirty="0">
                <a:solidFill>
                  <a:schemeClr val="accent4">
                    <a:lumMod val="75000"/>
                  </a:schemeClr>
                </a:solidFill>
                <a:latin typeface="iCiel Bambola" panose="02000000000000000000" pitchFamily="2" charset="0"/>
              </a:rPr>
              <a:t> </a:t>
            </a:r>
            <a:r>
              <a:rPr lang="en-US" altLang="en-US" sz="4800" dirty="0" err="1">
                <a:solidFill>
                  <a:schemeClr val="accent4">
                    <a:lumMod val="75000"/>
                  </a:schemeClr>
                </a:solidFill>
                <a:latin typeface="iCiel Bambola" panose="02000000000000000000" pitchFamily="2" charset="0"/>
              </a:rPr>
              <a:t>chùng</a:t>
            </a:r>
            <a:r>
              <a:rPr lang="en-US" altLang="en-US" sz="4800" dirty="0">
                <a:solidFill>
                  <a:schemeClr val="accent4">
                    <a:lumMod val="75000"/>
                  </a:schemeClr>
                </a:solidFill>
                <a:latin typeface="iCiel Bambola" panose="02000000000000000000" pitchFamily="2" charset="0"/>
              </a:rPr>
              <a:t> </a:t>
            </a:r>
            <a:r>
              <a:rPr lang="en-US" altLang="en-US" sz="4800" dirty="0" err="1">
                <a:solidFill>
                  <a:schemeClr val="accent4">
                    <a:lumMod val="75000"/>
                  </a:schemeClr>
                </a:solidFill>
                <a:latin typeface="iCiel Bambola" panose="02000000000000000000" pitchFamily="2" charset="0"/>
              </a:rPr>
              <a:t>chình</a:t>
            </a:r>
            <a:r>
              <a:rPr lang="en-US" altLang="en-US" sz="4800" dirty="0">
                <a:solidFill>
                  <a:schemeClr val="accent4">
                    <a:lumMod val="75000"/>
                  </a:schemeClr>
                </a:solidFill>
                <a:latin typeface="iCiel Bambola" panose="02000000000000000000" pitchFamily="2" charset="0"/>
              </a:rPr>
              <a:t> qua </a:t>
            </a:r>
            <a:r>
              <a:rPr lang="en-US" altLang="en-US" sz="4800" dirty="0" err="1">
                <a:solidFill>
                  <a:schemeClr val="accent4">
                    <a:lumMod val="75000"/>
                  </a:schemeClr>
                </a:solidFill>
                <a:latin typeface="iCiel Bambola" panose="02000000000000000000" pitchFamily="2" charset="0"/>
              </a:rPr>
              <a:t>ngõ</a:t>
            </a:r>
            <a:endParaRPr lang="en-US" altLang="en-US" sz="4800" dirty="0">
              <a:solidFill>
                <a:schemeClr val="accent4">
                  <a:lumMod val="75000"/>
                </a:schemeClr>
              </a:solidFill>
              <a:latin typeface="iCiel Bambola" panose="02000000000000000000" pitchFamily="2" charset="0"/>
            </a:endParaRPr>
          </a:p>
          <a:p>
            <a:pPr eaLnBrk="1" hangingPunct="1">
              <a:lnSpc>
                <a:spcPct val="100000"/>
              </a:lnSpc>
              <a:spcBef>
                <a:spcPct val="0"/>
              </a:spcBef>
              <a:buFontTx/>
              <a:buNone/>
            </a:pPr>
            <a:r>
              <a:rPr lang="en-US" altLang="en-US" sz="4800" dirty="0" err="1">
                <a:solidFill>
                  <a:schemeClr val="accent4">
                    <a:lumMod val="75000"/>
                  </a:schemeClr>
                </a:solidFill>
                <a:latin typeface="iCiel Bambola" panose="02000000000000000000" pitchFamily="2" charset="0"/>
              </a:rPr>
              <a:t>Hình</a:t>
            </a:r>
            <a:r>
              <a:rPr lang="en-US" altLang="en-US" sz="4800" dirty="0">
                <a:solidFill>
                  <a:schemeClr val="accent4">
                    <a:lumMod val="75000"/>
                  </a:schemeClr>
                </a:solidFill>
                <a:latin typeface="iCiel Bambola" panose="02000000000000000000" pitchFamily="2" charset="0"/>
              </a:rPr>
              <a:t> </a:t>
            </a:r>
            <a:r>
              <a:rPr lang="en-US" altLang="en-US" sz="4800" dirty="0" err="1">
                <a:solidFill>
                  <a:schemeClr val="accent4">
                    <a:lumMod val="75000"/>
                  </a:schemeClr>
                </a:solidFill>
                <a:latin typeface="iCiel Bambola" panose="02000000000000000000" pitchFamily="2" charset="0"/>
              </a:rPr>
              <a:t>như</a:t>
            </a:r>
            <a:r>
              <a:rPr lang="en-US" altLang="en-US" sz="4800" dirty="0">
                <a:solidFill>
                  <a:schemeClr val="accent4">
                    <a:lumMod val="75000"/>
                  </a:schemeClr>
                </a:solidFill>
                <a:latin typeface="iCiel Bambola" panose="02000000000000000000" pitchFamily="2" charset="0"/>
              </a:rPr>
              <a:t> </a:t>
            </a:r>
            <a:r>
              <a:rPr lang="en-US" altLang="en-US" sz="4800" dirty="0" err="1">
                <a:solidFill>
                  <a:schemeClr val="accent4">
                    <a:lumMod val="75000"/>
                  </a:schemeClr>
                </a:solidFill>
                <a:latin typeface="iCiel Bambola" panose="02000000000000000000" pitchFamily="2" charset="0"/>
              </a:rPr>
              <a:t>thu</a:t>
            </a:r>
            <a:r>
              <a:rPr lang="en-US" altLang="en-US" sz="4800" dirty="0">
                <a:solidFill>
                  <a:schemeClr val="accent4">
                    <a:lumMod val="75000"/>
                  </a:schemeClr>
                </a:solidFill>
                <a:latin typeface="iCiel Bambola" panose="02000000000000000000" pitchFamily="2" charset="0"/>
              </a:rPr>
              <a:t> </a:t>
            </a:r>
            <a:r>
              <a:rPr lang="en-US" altLang="en-US" sz="4800" dirty="0" err="1">
                <a:solidFill>
                  <a:schemeClr val="accent4">
                    <a:lumMod val="75000"/>
                  </a:schemeClr>
                </a:solidFill>
                <a:latin typeface="iCiel Bambola" panose="02000000000000000000" pitchFamily="2" charset="0"/>
              </a:rPr>
              <a:t>đã</a:t>
            </a:r>
            <a:r>
              <a:rPr lang="en-US" altLang="en-US" sz="4800" dirty="0">
                <a:solidFill>
                  <a:schemeClr val="accent4">
                    <a:lumMod val="75000"/>
                  </a:schemeClr>
                </a:solidFill>
                <a:latin typeface="iCiel Bambola" panose="02000000000000000000" pitchFamily="2" charset="0"/>
              </a:rPr>
              <a:t> </a:t>
            </a:r>
            <a:r>
              <a:rPr lang="en-US" altLang="en-US" sz="4800" dirty="0" err="1">
                <a:solidFill>
                  <a:schemeClr val="accent4">
                    <a:lumMod val="75000"/>
                  </a:schemeClr>
                </a:solidFill>
                <a:latin typeface="iCiel Bambola" panose="02000000000000000000" pitchFamily="2" charset="0"/>
              </a:rPr>
              <a:t>về</a:t>
            </a:r>
            <a:endParaRPr lang="vi-VN" altLang="en-US" sz="4800" dirty="0">
              <a:solidFill>
                <a:schemeClr val="accent4">
                  <a:lumMod val="75000"/>
                </a:schemeClr>
              </a:solidFill>
              <a:latin typeface="iCiel Bambola" panose="02000000000000000000" pitchFamily="2" charset="0"/>
            </a:endParaRPr>
          </a:p>
        </p:txBody>
      </p:sp>
      <p:sp>
        <p:nvSpPr>
          <p:cNvPr id="4" name="TextBox 3"/>
          <p:cNvSpPr txBox="1"/>
          <p:nvPr/>
        </p:nvSpPr>
        <p:spPr>
          <a:xfrm>
            <a:off x="688975" y="231541"/>
            <a:ext cx="5963364" cy="923330"/>
          </a:xfrm>
          <a:prstGeom prst="rect">
            <a:avLst/>
          </a:prstGeom>
          <a:noFill/>
        </p:spPr>
        <p:txBody>
          <a:bodyPr wrap="none" rtlCol="0">
            <a:spAutoFit/>
          </a:bodyPr>
          <a:lstStyle/>
          <a:p>
            <a:r>
              <a:rPr lang="en-US" sz="5400" b="1" dirty="0" smtClean="0">
                <a:latin typeface="iCiel Bambola" panose="02000000000000000000" pitchFamily="2" charset="0"/>
              </a:rPr>
              <a:t>1. </a:t>
            </a:r>
            <a:r>
              <a:rPr lang="en-US" sz="5400" b="1" dirty="0" err="1" smtClean="0">
                <a:latin typeface="iCiel Bambola" panose="02000000000000000000" pitchFamily="2" charset="0"/>
              </a:rPr>
              <a:t>Những</a:t>
            </a:r>
            <a:r>
              <a:rPr lang="en-US" sz="5400" b="1" dirty="0" smtClean="0">
                <a:latin typeface="iCiel Bambola" panose="02000000000000000000" pitchFamily="2" charset="0"/>
              </a:rPr>
              <a:t> </a:t>
            </a:r>
            <a:r>
              <a:rPr lang="en-US" sz="5400" b="1" dirty="0" err="1" smtClean="0">
                <a:latin typeface="iCiel Bambola" panose="02000000000000000000" pitchFamily="2" charset="0"/>
              </a:rPr>
              <a:t>tín</a:t>
            </a:r>
            <a:r>
              <a:rPr lang="en-US" sz="5400" b="1" dirty="0" smtClean="0">
                <a:latin typeface="iCiel Bambola" panose="02000000000000000000" pitchFamily="2" charset="0"/>
              </a:rPr>
              <a:t> </a:t>
            </a:r>
            <a:r>
              <a:rPr lang="en-US" sz="5400" b="1" dirty="0" err="1" smtClean="0">
                <a:latin typeface="iCiel Bambola" panose="02000000000000000000" pitchFamily="2" charset="0"/>
              </a:rPr>
              <a:t>hiệu</a:t>
            </a:r>
            <a:r>
              <a:rPr lang="en-US" sz="5400" b="1" dirty="0" smtClean="0">
                <a:latin typeface="iCiel Bambola" panose="02000000000000000000" pitchFamily="2" charset="0"/>
              </a:rPr>
              <a:t> sang </a:t>
            </a:r>
            <a:r>
              <a:rPr lang="en-US" sz="5400" b="1" dirty="0" err="1" smtClean="0">
                <a:latin typeface="iCiel Bambola" panose="02000000000000000000" pitchFamily="2" charset="0"/>
              </a:rPr>
              <a:t>thu</a:t>
            </a:r>
            <a:endParaRPr lang="en-US" sz="5400" b="1" dirty="0">
              <a:latin typeface="iCiel Bambola" panose="02000000000000000000" pitchFamily="2" charset="0"/>
            </a:endParaRPr>
          </a:p>
        </p:txBody>
      </p:sp>
    </p:spTree>
    <p:extLst>
      <p:ext uri="{BB962C8B-B14F-4D97-AF65-F5344CB8AC3E}">
        <p14:creationId xmlns:p14="http://schemas.microsoft.com/office/powerpoint/2010/main" val="28636513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가을, 편지지, fall, 단풍, 배경, 사진,이미지,일러스트,캘리그라피 - 칠송작가"/>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2673755" y="-2710903"/>
            <a:ext cx="6844494" cy="121920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a:spLocks noChangeArrowheads="1"/>
          </p:cNvSpPr>
          <p:nvPr/>
        </p:nvSpPr>
        <p:spPr bwMode="auto">
          <a:xfrm>
            <a:off x="1018224" y="712366"/>
            <a:ext cx="10155555" cy="1077218"/>
          </a:xfrm>
          <a:prstGeom prst="rect">
            <a:avLst/>
          </a:prstGeom>
          <a:solidFill>
            <a:schemeClr val="accent6">
              <a:lumMod val="20000"/>
              <a:lumOff val="80000"/>
            </a:schemeClr>
          </a:solidFill>
          <a:ln>
            <a:noFill/>
          </a:ln>
        </p:spPr>
        <p:txBody>
          <a:bodyPr wrap="square">
            <a:spAutoFit/>
          </a:bodyPr>
          <a:lstStyle>
            <a:lvl1pPr>
              <a:defRPr>
                <a:solidFill>
                  <a:schemeClr val="tx1"/>
                </a:solidFill>
                <a:latin typeface="Arial" panose="020B0604020202020204" pitchFamily="34" charset="0"/>
                <a:ea typeface="SimSun" panose="02010600030101010101" pitchFamily="2" charset="-122"/>
              </a:defRPr>
            </a:lvl1pPr>
            <a:lvl2pPr marL="742950" indent="-285750">
              <a:defRPr>
                <a:solidFill>
                  <a:schemeClr val="tx1"/>
                </a:solidFill>
                <a:latin typeface="Arial" panose="020B0604020202020204" pitchFamily="34" charset="0"/>
                <a:ea typeface="SimSun" panose="02010600030101010101" pitchFamily="2" charset="-122"/>
              </a:defRPr>
            </a:lvl2pPr>
            <a:lvl3pPr marL="1143000" indent="-228600">
              <a:defRPr>
                <a:solidFill>
                  <a:schemeClr val="tx1"/>
                </a:solidFill>
                <a:latin typeface="Arial" panose="020B0604020202020204" pitchFamily="34" charset="0"/>
                <a:ea typeface="SimSun" panose="02010600030101010101" pitchFamily="2" charset="-122"/>
              </a:defRPr>
            </a:lvl3pPr>
            <a:lvl4pPr marL="1600200" indent="-228600">
              <a:defRPr>
                <a:solidFill>
                  <a:schemeClr val="tx1"/>
                </a:solidFill>
                <a:latin typeface="Arial" panose="020B0604020202020204" pitchFamily="34" charset="0"/>
                <a:ea typeface="SimSun" panose="02010600030101010101" pitchFamily="2" charset="-122"/>
              </a:defRPr>
            </a:lvl4pPr>
            <a:lvl5pPr marL="2057400" indent="-22860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Hình</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ảnh</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Hương</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ổi</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gió</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se,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sương</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a:t>
            </a:r>
            <a:b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b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=&gt;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Tín</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hiệu</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đặc</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trưng</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của</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thời</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khắc</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giao</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mùa</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từ</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hạ</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sang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thu</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a:t>
            </a:r>
            <a:endParaRPr kumimoji="0" lang="en-US" altLang="en-US" sz="3200" b="0" i="0" u="none" strike="noStrike" kern="0" cap="none" spc="0" normalizeH="0" baseline="0" noProof="0" dirty="0" smtClean="0">
              <a:ln>
                <a:noFill/>
              </a:ln>
              <a:solidFill>
                <a:srgbClr val="000000"/>
              </a:solidFill>
              <a:effectLst/>
              <a:uLnTx/>
              <a:uFillTx/>
              <a:ea typeface="SimSun" panose="02010600030101010101" pitchFamily="2" charset="-122"/>
            </a:endParaRPr>
          </a:p>
        </p:txBody>
      </p:sp>
      <p:sp>
        <p:nvSpPr>
          <p:cNvPr id="7" name="TextBox 6"/>
          <p:cNvSpPr txBox="1">
            <a:spLocks noChangeArrowheads="1"/>
          </p:cNvSpPr>
          <p:nvPr/>
        </p:nvSpPr>
        <p:spPr bwMode="auto">
          <a:xfrm>
            <a:off x="1018224" y="2130872"/>
            <a:ext cx="10155555" cy="1938992"/>
          </a:xfrm>
          <a:prstGeom prst="rect">
            <a:avLst/>
          </a:prstGeom>
          <a:solidFill>
            <a:schemeClr val="accent4">
              <a:lumMod val="20000"/>
              <a:lumOff val="80000"/>
            </a:schemeClr>
          </a:solidFill>
          <a:ln>
            <a:noFill/>
          </a:ln>
        </p:spPr>
        <p:txBody>
          <a:bodyPr wrap="square">
            <a:spAutoFit/>
          </a:bodyPr>
          <a:lstStyle>
            <a:lvl1pPr>
              <a:defRPr>
                <a:solidFill>
                  <a:schemeClr val="tx1"/>
                </a:solidFill>
                <a:latin typeface="Arial" panose="020B0604020202020204" pitchFamily="34" charset="0"/>
                <a:ea typeface="SimSun" panose="02010600030101010101" pitchFamily="2" charset="-122"/>
              </a:defRPr>
            </a:lvl1pPr>
            <a:lvl2pPr marL="742950" indent="-285750">
              <a:defRPr>
                <a:solidFill>
                  <a:schemeClr val="tx1"/>
                </a:solidFill>
                <a:latin typeface="Arial" panose="020B0604020202020204" pitchFamily="34" charset="0"/>
                <a:ea typeface="SimSun" panose="02010600030101010101" pitchFamily="2" charset="-122"/>
              </a:defRPr>
            </a:lvl2pPr>
            <a:lvl3pPr marL="1143000" indent="-228600">
              <a:defRPr>
                <a:solidFill>
                  <a:schemeClr val="tx1"/>
                </a:solidFill>
                <a:latin typeface="Arial" panose="020B0604020202020204" pitchFamily="34" charset="0"/>
                <a:ea typeface="SimSun" panose="02010600030101010101" pitchFamily="2" charset="-122"/>
              </a:defRPr>
            </a:lvl3pPr>
            <a:lvl4pPr marL="1600200" indent="-228600">
              <a:defRPr>
                <a:solidFill>
                  <a:schemeClr val="tx1"/>
                </a:solidFill>
                <a:latin typeface="Arial" panose="020B0604020202020204" pitchFamily="34" charset="0"/>
                <a:ea typeface="SimSun" panose="02010600030101010101" pitchFamily="2" charset="-122"/>
              </a:defRPr>
            </a:lvl4pPr>
            <a:lvl5pPr marL="2057400" indent="-22860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Từ</a:t>
            </a:r>
            <a:r>
              <a:rPr kumimoji="0" lang="en-US" altLang="en-US" sz="3200" b="0" i="0" u="none" strike="noStrike" kern="0" cap="none" spc="0" normalizeH="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bỗng</a:t>
            </a:r>
            <a:r>
              <a:rPr kumimoji="0" lang="en-US" altLang="en-US" sz="3200" b="0" i="0" u="none" strike="noStrike" kern="0" cap="none" spc="0" normalizeH="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Đột</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ngột</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bất</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ngờ</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a:t>
            </a:r>
            <a:b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b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Từ</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láy</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nhân</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hóa</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Sương</a:t>
            </a:r>
            <a:r>
              <a:rPr kumimoji="0" lang="en-US" altLang="en-US" sz="320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chùng</a:t>
            </a:r>
            <a:r>
              <a:rPr kumimoji="0" lang="en-US" altLang="en-US" sz="320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chình</a:t>
            </a:r>
            <a:r>
              <a:rPr kumimoji="0" lang="en-US" altLang="en-US" sz="320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1"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sym typeface="Wingdings" panose="05000000000000000000" pitchFamily="2" charset="2"/>
              </a:rPr>
              <a:t> </a:t>
            </a:r>
            <a:r>
              <a:rPr kumimoji="0" lang="en-US" altLang="en-US" sz="3200" b="0"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1"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Sương</a:t>
            </a:r>
            <a:r>
              <a:rPr kumimoji="0" lang="en-US" altLang="en-US" sz="3200" b="1"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1"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thu</a:t>
            </a:r>
            <a:r>
              <a:rPr kumimoji="0" lang="en-US" altLang="en-US" sz="3200" b="1"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1"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có</a:t>
            </a:r>
            <a:r>
              <a:rPr kumimoji="0" lang="en-US" altLang="en-US" sz="3200" b="1"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ý </a:t>
            </a:r>
            <a:r>
              <a:rPr kumimoji="0" lang="en-US" altLang="en-US" sz="3200" b="1"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chậm</a:t>
            </a:r>
            <a:r>
              <a:rPr kumimoji="0" lang="en-US" altLang="en-US" sz="3200" b="1"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1"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lại</a:t>
            </a:r>
            <a:r>
              <a:rPr kumimoji="0" lang="en-US" altLang="en-US" sz="3200" b="1"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1"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quấn</a:t>
            </a:r>
            <a:r>
              <a:rPr kumimoji="0" lang="en-US" altLang="en-US" sz="3200" b="1"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1"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quýt</a:t>
            </a:r>
            <a:r>
              <a:rPr kumimoji="0" lang="en-US" altLang="en-US" sz="3200" b="1"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1"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bên</a:t>
            </a:r>
            <a:r>
              <a:rPr kumimoji="0" lang="en-US" altLang="en-US" sz="3200" b="1"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1"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đường</a:t>
            </a:r>
            <a:r>
              <a:rPr kumimoji="0" lang="en-US" altLang="en-US" sz="3200" b="1"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1"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thôn</a:t>
            </a:r>
            <a:r>
              <a:rPr kumimoji="0" lang="en-US" altLang="en-US" sz="3200" b="1"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1"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ngõ</a:t>
            </a:r>
            <a:r>
              <a:rPr kumimoji="0" lang="en-US" altLang="en-US" sz="3200" b="1"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en-US" sz="3200" b="1" i="0" u="none" strike="noStrike" kern="0" cap="none" spc="0" normalizeH="0" baseline="0" noProof="0" dirty="0" err="1"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xóm</a:t>
            </a:r>
            <a:r>
              <a:rPr kumimoji="0" lang="en-US" altLang="en-US" sz="3200" b="1" i="0" u="none" strike="noStrike" kern="0" cap="none" spc="0" normalizeH="0" baseline="0" noProof="0" dirty="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a:t>
            </a:r>
          </a:p>
          <a:p>
            <a:pPr marL="0" marR="0" lvl="0" indent="0" defTabSz="914400" eaLnBrk="0" fontAlgn="base" latinLnBrk="0" hangingPunct="0">
              <a:lnSpc>
                <a:spcPct val="100000"/>
              </a:lnSpc>
              <a:spcBef>
                <a:spcPct val="0"/>
              </a:spcBef>
              <a:spcAft>
                <a:spcPct val="0"/>
              </a:spcAft>
              <a:buClrTx/>
              <a:buSzTx/>
              <a:buFontTx/>
              <a:buNone/>
              <a:tabLst/>
              <a:defRPr/>
            </a:pPr>
            <a:endParaRPr kumimoji="0" lang="en-US" altLang="en-US" sz="2400" b="0" i="0" u="none" strike="noStrike" kern="0" cap="none" spc="0" normalizeH="0" baseline="0" noProof="0" dirty="0" smtClean="0">
              <a:ln>
                <a:noFill/>
              </a:ln>
              <a:solidFill>
                <a:srgbClr val="000000"/>
              </a:solidFill>
              <a:effectLst/>
              <a:uLnTx/>
              <a:uFillTx/>
              <a:latin typeface="Arial" panose="020B0604020202020204" pitchFamily="34" charset="0"/>
              <a:ea typeface="SimSun" panose="02010600030101010101" pitchFamily="2" charset="-122"/>
            </a:endParaRPr>
          </a:p>
        </p:txBody>
      </p:sp>
      <p:sp>
        <p:nvSpPr>
          <p:cNvPr id="8" name="TextBox 7"/>
          <p:cNvSpPr txBox="1">
            <a:spLocks noChangeArrowheads="1"/>
          </p:cNvSpPr>
          <p:nvPr/>
        </p:nvSpPr>
        <p:spPr bwMode="auto">
          <a:xfrm>
            <a:off x="1018224" y="4282440"/>
            <a:ext cx="1028985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SimSun" panose="02010600030101010101" pitchFamily="2" charset="-122"/>
              </a:defRPr>
            </a:lvl1pPr>
            <a:lvl2pPr marL="742950" indent="-285750">
              <a:defRPr>
                <a:solidFill>
                  <a:schemeClr val="tx1"/>
                </a:solidFill>
                <a:latin typeface="Arial" panose="020B0604020202020204" pitchFamily="34" charset="0"/>
                <a:ea typeface="SimSun" panose="02010600030101010101" pitchFamily="2" charset="-122"/>
              </a:defRPr>
            </a:lvl2pPr>
            <a:lvl3pPr marL="1143000" indent="-228600">
              <a:defRPr>
                <a:solidFill>
                  <a:schemeClr val="tx1"/>
                </a:solidFill>
                <a:latin typeface="Arial" panose="020B0604020202020204" pitchFamily="34" charset="0"/>
                <a:ea typeface="SimSun" panose="02010600030101010101" pitchFamily="2" charset="-122"/>
              </a:defRPr>
            </a:lvl3pPr>
            <a:lvl4pPr marL="1600200" indent="-228600">
              <a:defRPr>
                <a:solidFill>
                  <a:schemeClr val="tx1"/>
                </a:solidFill>
                <a:latin typeface="Arial" panose="020B0604020202020204" pitchFamily="34" charset="0"/>
                <a:ea typeface="SimSun" panose="02010600030101010101" pitchFamily="2" charset="-122"/>
              </a:defRPr>
            </a:lvl4pPr>
            <a:lvl5pPr marL="2057400" indent="-22860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just" eaLnBrk="0" fontAlgn="base" hangingPunct="0">
              <a:spcBef>
                <a:spcPct val="0"/>
              </a:spcBef>
              <a:spcAft>
                <a:spcPct val="0"/>
              </a:spcAft>
            </a:pPr>
            <a:r>
              <a:rPr lang="en-US" altLang="en-US" sz="32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=&gt;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Bằng</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các</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giác</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quan</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khứu</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giác</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xúc</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giác</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và</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thị</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giác</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nhà</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thơ</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cảm</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nhận</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sự</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biến</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đổi</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của</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đất</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trời</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lúc</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sang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thu</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bằng</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một</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tâm</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hồn</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tinh</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tế</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gắn</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bó</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với</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cuộc</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sống</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làng</a:t>
            </a:r>
            <a:r>
              <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quê</a:t>
            </a:r>
            <a:endParaRPr lang="en-US" altLang="en-U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946989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circle(in)">
                                      <p:cBhvr>
                                        <p:cTn id="14" dur="2000"/>
                                        <p:tgtEl>
                                          <p:spTgt spid="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circle(in)">
                                      <p:cBhvr>
                                        <p:cTn id="19"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무료 편지지] 가을에 어울리는 예쁜 편지지, 편지봉투 : 네이버 블로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557784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58140" y="2213293"/>
            <a:ext cx="11475720" cy="3970318"/>
          </a:xfrm>
          <a:prstGeom prst="rect">
            <a:avLst/>
          </a:prstGeom>
          <a:noFill/>
          <a:ln w="9525" cap="flat" cmpd="sng" algn="ctr">
            <a:noFill/>
            <a:prstDash val="solid"/>
          </a:ln>
          <a:effec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eaLnBrk="1" fontAlgn="base" latinLnBrk="0" hangingPunct="1">
              <a:lnSpc>
                <a:spcPct val="100000"/>
              </a:lnSpc>
              <a:spcBef>
                <a:spcPct val="0"/>
              </a:spcBef>
              <a:spcAft>
                <a:spcPct val="0"/>
              </a:spcAft>
              <a:buClrTx/>
              <a:buSzTx/>
              <a:buFontTx/>
              <a:buNone/>
              <a:tabLst/>
              <a:defRPr/>
            </a:pP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giữa</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cái</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khoảnh</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khắc</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giao</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mùa</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kì</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lạ</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thì</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điều</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khiến</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tâm</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hồn</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tôi</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phải</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lay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động</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phải</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giật</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mình</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để</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nhận</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ra</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đó</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chính</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là</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hương</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ổi</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Với</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tôi</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thậm</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chí</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với</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nhiều</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người</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khác</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thì</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mùi</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hương</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đó</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gợi</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nhớ</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đến</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tuổi</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ấu</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thơ</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gợi</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nhớ</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những</a:t>
            </a:r>
            <a:r>
              <a:rPr kumimoji="0" lang="en-US" sz="3600" i="1" u="none" strike="noStrike" kern="0" cap="none" spc="0" normalizeH="0" baseline="0" noProof="0" dirty="0" smtClean="0">
                <a:ln>
                  <a:noFill/>
                </a:ln>
                <a:uLnTx/>
                <a:uFillTx/>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đứa</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trẻ</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ẩn</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hiện</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trong</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triền</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ổi</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chín</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ven</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sông</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Hương</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ổi</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tự</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nó</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xộc</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thẳng</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vào</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những</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miền</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thơ</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ấu</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thân</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thiết</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trong</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tâm</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hồn</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a:t>
            </a:r>
            <a:r>
              <a:rPr kumimoji="0" lang="en-US" sz="3600" i="1" u="none" strike="noStrike" kern="0" cap="none" spc="0" normalizeH="0" baseline="0" noProof="0" dirty="0" err="1" smtClean="0">
                <a:ln>
                  <a:noFill/>
                </a:ln>
                <a:uLnTx/>
                <a:uFillTx/>
                <a:latin typeface="Times New Roman" pitchFamily="18" charset="0"/>
                <a:ea typeface="+mn-ea"/>
                <a:cs typeface="Times New Roman" pitchFamily="18" charset="0"/>
              </a:rPr>
              <a:t>chúng</a:t>
            </a:r>
            <a:r>
              <a:rPr kumimoji="0" lang="en-US" sz="3600" i="1" u="none" strike="noStrike" kern="0" cap="none" spc="0" normalizeH="0" baseline="0" noProof="0" dirty="0" smtClean="0">
                <a:ln>
                  <a:noFill/>
                </a:ln>
                <a:uLnTx/>
                <a:uFillTx/>
                <a:latin typeface="Times New Roman" pitchFamily="18" charset="0"/>
                <a:ea typeface="+mn-ea"/>
                <a:cs typeface="Times New Roman" pitchFamily="18" charset="0"/>
              </a:rPr>
              <a:t> ta.”</a:t>
            </a:r>
          </a:p>
          <a:p>
            <a:pPr marL="0" marR="0" lvl="0" indent="0" algn="r" defTabSz="914400" eaLnBrk="1" fontAlgn="base" latinLnBrk="0" hangingPunct="1">
              <a:lnSpc>
                <a:spcPct val="100000"/>
              </a:lnSpc>
              <a:spcBef>
                <a:spcPct val="0"/>
              </a:spcBef>
              <a:spcAft>
                <a:spcPct val="0"/>
              </a:spcAft>
              <a:buClrTx/>
              <a:buSzTx/>
              <a:buFontTx/>
              <a:buNone/>
              <a:tabLst/>
              <a:defRPr/>
            </a:pPr>
            <a:r>
              <a:rPr kumimoji="0" lang="en-US" sz="3600" i="1" u="none" strike="noStrike" kern="0" cap="none" spc="0" normalizeH="0" baseline="0" noProof="0" dirty="0" smtClean="0">
                <a:ln>
                  <a:noFill/>
                </a:ln>
                <a:uLnTx/>
                <a:uFillTx/>
                <a:latin typeface="Times New Roman" pitchFamily="18" charset="0"/>
                <a:ea typeface="+mn-ea"/>
              </a:rPr>
              <a:t>                             (</a:t>
            </a:r>
            <a:r>
              <a:rPr kumimoji="0" lang="en-US" sz="3600" i="1" u="none" strike="noStrike" kern="0" cap="none" spc="0" normalizeH="0" baseline="0" noProof="0" dirty="0" err="1" smtClean="0">
                <a:ln>
                  <a:noFill/>
                </a:ln>
                <a:uLnTx/>
                <a:uFillTx/>
                <a:latin typeface="Times New Roman" pitchFamily="18" charset="0"/>
                <a:ea typeface="+mn-ea"/>
              </a:rPr>
              <a:t>Lời</a:t>
            </a:r>
            <a:r>
              <a:rPr kumimoji="0" lang="en-US" sz="3600" i="1" u="none" strike="noStrike" kern="0" cap="none" spc="0" normalizeH="0" baseline="0" noProof="0" dirty="0" smtClean="0">
                <a:ln>
                  <a:noFill/>
                </a:ln>
                <a:uLnTx/>
                <a:uFillTx/>
                <a:latin typeface="Times New Roman" pitchFamily="18" charset="0"/>
                <a:ea typeface="+mn-ea"/>
              </a:rPr>
              <a:t> </a:t>
            </a:r>
            <a:r>
              <a:rPr kumimoji="0" lang="en-US" sz="3600" i="1" u="none" strike="noStrike" kern="0" cap="none" spc="0" normalizeH="0" baseline="0" noProof="0" dirty="0" err="1" smtClean="0">
                <a:ln>
                  <a:noFill/>
                </a:ln>
                <a:uLnTx/>
                <a:uFillTx/>
                <a:latin typeface="Times New Roman" pitchFamily="18" charset="0"/>
                <a:ea typeface="+mn-ea"/>
              </a:rPr>
              <a:t>tự</a:t>
            </a:r>
            <a:r>
              <a:rPr kumimoji="0" lang="en-US" sz="3600" i="1" u="none" strike="noStrike" kern="0" cap="none" spc="0" normalizeH="0" baseline="0" noProof="0" dirty="0" smtClean="0">
                <a:ln>
                  <a:noFill/>
                </a:ln>
                <a:uLnTx/>
                <a:uFillTx/>
                <a:latin typeface="Times New Roman" pitchFamily="18" charset="0"/>
                <a:ea typeface="+mn-ea"/>
              </a:rPr>
              <a:t> </a:t>
            </a:r>
            <a:r>
              <a:rPr kumimoji="0" lang="en-US" sz="3600" i="1" u="none" strike="noStrike" kern="0" cap="none" spc="0" normalizeH="0" baseline="0" noProof="0" dirty="0" err="1" smtClean="0">
                <a:ln>
                  <a:noFill/>
                </a:ln>
                <a:uLnTx/>
                <a:uFillTx/>
                <a:latin typeface="Times New Roman" pitchFamily="18" charset="0"/>
                <a:ea typeface="+mn-ea"/>
              </a:rPr>
              <a:t>bạch</a:t>
            </a:r>
            <a:r>
              <a:rPr kumimoji="0" lang="en-US" sz="3600" i="1" u="none" strike="noStrike" kern="0" cap="none" spc="0" normalizeH="0" baseline="0" noProof="0" dirty="0" smtClean="0">
                <a:ln>
                  <a:noFill/>
                </a:ln>
                <a:uLnTx/>
                <a:uFillTx/>
                <a:latin typeface="Times New Roman" pitchFamily="18" charset="0"/>
                <a:ea typeface="+mn-ea"/>
              </a:rPr>
              <a:t>)</a:t>
            </a:r>
            <a:endParaRPr kumimoji="0" lang="en-US" sz="3600" i="1" u="none" strike="noStrike" kern="0" cap="none" spc="0" normalizeH="0" baseline="0" noProof="0" dirty="0" smtClean="0">
              <a:ln>
                <a:noFill/>
              </a:ln>
              <a:uLnTx/>
              <a:uFillTx/>
              <a:latin typeface="Calibri" pitchFamily="34" charset="0"/>
              <a:ea typeface="+mn-ea"/>
            </a:endParaRPr>
          </a:p>
        </p:txBody>
      </p:sp>
    </p:spTree>
    <p:extLst>
      <p:ext uri="{BB962C8B-B14F-4D97-AF65-F5344CB8AC3E}">
        <p14:creationId xmlns:p14="http://schemas.microsoft.com/office/powerpoint/2010/main" val="8447745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8" name="Picture 4" descr="Ảnh động gif chim đẹp - Ảnh gif động vật"/>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072572" y="24533"/>
            <a:ext cx="3048000" cy="25431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77495" y="1031623"/>
            <a:ext cx="7249100"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a:noFill/>
                </a:ln>
                <a:solidFill>
                  <a:srgbClr val="FF0000"/>
                </a:solidFill>
                <a:effectLst/>
                <a:uLnTx/>
                <a:uFillTx/>
                <a:latin typeface="iCiel Bambola" panose="02000000000000000000" pitchFamily="2" charset="0"/>
                <a:ea typeface="+mn-ea"/>
                <a:cs typeface="+mn-cs"/>
              </a:rPr>
              <a:t>2. </a:t>
            </a:r>
            <a:r>
              <a:rPr kumimoji="0" lang="en-US" sz="5400" b="1" i="0" u="none" strike="noStrike" kern="1200" cap="none" spc="0" normalizeH="0" baseline="0" noProof="0" dirty="0" err="1" smtClean="0">
                <a:ln>
                  <a:noFill/>
                </a:ln>
                <a:solidFill>
                  <a:srgbClr val="FF0000"/>
                </a:solidFill>
                <a:effectLst/>
                <a:uLnTx/>
                <a:uFillTx/>
                <a:latin typeface="iCiel Bambola" panose="02000000000000000000" pitchFamily="2" charset="0"/>
                <a:ea typeface="+mn-ea"/>
                <a:cs typeface="+mn-cs"/>
              </a:rPr>
              <a:t>Không</a:t>
            </a:r>
            <a:r>
              <a:rPr kumimoji="0" lang="en-US" sz="5400" b="1" i="0" u="none" strike="noStrike" kern="1200" cap="none" spc="0" normalizeH="0" noProof="0" dirty="0" smtClean="0">
                <a:ln>
                  <a:noFill/>
                </a:ln>
                <a:solidFill>
                  <a:srgbClr val="FF0000"/>
                </a:solidFill>
                <a:effectLst/>
                <a:uLnTx/>
                <a:uFillTx/>
                <a:latin typeface="iCiel Bambola" panose="02000000000000000000" pitchFamily="2" charset="0"/>
                <a:ea typeface="+mn-ea"/>
                <a:cs typeface="+mn-cs"/>
              </a:rPr>
              <a:t> </a:t>
            </a:r>
            <a:r>
              <a:rPr kumimoji="0" lang="en-US" sz="5400" b="1" i="0" u="none" strike="noStrike" kern="1200" cap="none" spc="0" normalizeH="0" noProof="0" dirty="0" err="1" smtClean="0">
                <a:ln>
                  <a:noFill/>
                </a:ln>
                <a:solidFill>
                  <a:srgbClr val="FF0000"/>
                </a:solidFill>
                <a:effectLst/>
                <a:uLnTx/>
                <a:uFillTx/>
                <a:latin typeface="iCiel Bambola" panose="02000000000000000000" pitchFamily="2" charset="0"/>
                <a:ea typeface="+mn-ea"/>
                <a:cs typeface="+mn-cs"/>
              </a:rPr>
              <a:t>gian</a:t>
            </a:r>
            <a:r>
              <a:rPr kumimoji="0" lang="en-US" sz="5400" b="1" i="0" u="none" strike="noStrike" kern="1200" cap="none" spc="0" normalizeH="0" noProof="0" dirty="0" smtClean="0">
                <a:ln>
                  <a:noFill/>
                </a:ln>
                <a:solidFill>
                  <a:srgbClr val="FF0000"/>
                </a:solidFill>
                <a:effectLst/>
                <a:uLnTx/>
                <a:uFillTx/>
                <a:latin typeface="iCiel Bambola" panose="02000000000000000000" pitchFamily="2" charset="0"/>
                <a:ea typeface="+mn-ea"/>
                <a:cs typeface="+mn-cs"/>
              </a:rPr>
              <a:t> </a:t>
            </a:r>
            <a:r>
              <a:rPr kumimoji="0" lang="en-US" sz="5400" b="1" i="0" u="none" strike="noStrike" kern="1200" cap="none" spc="0" normalizeH="0" noProof="0" dirty="0" err="1" smtClean="0">
                <a:ln>
                  <a:noFill/>
                </a:ln>
                <a:solidFill>
                  <a:srgbClr val="FF0000"/>
                </a:solidFill>
                <a:effectLst/>
                <a:uLnTx/>
                <a:uFillTx/>
                <a:latin typeface="iCiel Bambola" panose="02000000000000000000" pitchFamily="2" charset="0"/>
                <a:ea typeface="+mn-ea"/>
                <a:cs typeface="+mn-cs"/>
              </a:rPr>
              <a:t>đất</a:t>
            </a:r>
            <a:r>
              <a:rPr kumimoji="0" lang="en-US" sz="5400" b="1" i="0" u="none" strike="noStrike" kern="1200" cap="none" spc="0" normalizeH="0" noProof="0" dirty="0" smtClean="0">
                <a:ln>
                  <a:noFill/>
                </a:ln>
                <a:solidFill>
                  <a:srgbClr val="FF0000"/>
                </a:solidFill>
                <a:effectLst/>
                <a:uLnTx/>
                <a:uFillTx/>
                <a:latin typeface="iCiel Bambola" panose="02000000000000000000" pitchFamily="2" charset="0"/>
                <a:ea typeface="+mn-ea"/>
                <a:cs typeface="+mn-cs"/>
              </a:rPr>
              <a:t> </a:t>
            </a:r>
            <a:r>
              <a:rPr kumimoji="0" lang="en-US" sz="5400" b="1" i="0" u="none" strike="noStrike" kern="1200" cap="none" spc="0" normalizeH="0" noProof="0" dirty="0" err="1" smtClean="0">
                <a:ln>
                  <a:noFill/>
                </a:ln>
                <a:solidFill>
                  <a:srgbClr val="FF0000"/>
                </a:solidFill>
                <a:effectLst/>
                <a:uLnTx/>
                <a:uFillTx/>
                <a:latin typeface="iCiel Bambola" panose="02000000000000000000" pitchFamily="2" charset="0"/>
                <a:ea typeface="+mn-ea"/>
                <a:cs typeface="+mn-cs"/>
              </a:rPr>
              <a:t>trời</a:t>
            </a:r>
            <a:r>
              <a:rPr kumimoji="0" lang="en-US" sz="5400" b="1" i="0" u="none" strike="noStrike" kern="1200" cap="none" spc="0" normalizeH="0" noProof="0" dirty="0" smtClean="0">
                <a:ln>
                  <a:noFill/>
                </a:ln>
                <a:solidFill>
                  <a:srgbClr val="FF0000"/>
                </a:solidFill>
                <a:effectLst/>
                <a:uLnTx/>
                <a:uFillTx/>
                <a:latin typeface="iCiel Bambola" panose="02000000000000000000" pitchFamily="2" charset="0"/>
                <a:ea typeface="+mn-ea"/>
                <a:cs typeface="+mn-cs"/>
              </a:rPr>
              <a:t> sang </a:t>
            </a:r>
            <a:r>
              <a:rPr kumimoji="0" lang="en-US" sz="5400" b="1" i="0" u="none" strike="noStrike" kern="1200" cap="none" spc="0" normalizeH="0" noProof="0" dirty="0" err="1" smtClean="0">
                <a:ln>
                  <a:noFill/>
                </a:ln>
                <a:solidFill>
                  <a:srgbClr val="FF0000"/>
                </a:solidFill>
                <a:effectLst/>
                <a:uLnTx/>
                <a:uFillTx/>
                <a:latin typeface="iCiel Bambola" panose="02000000000000000000" pitchFamily="2" charset="0"/>
                <a:ea typeface="+mn-ea"/>
                <a:cs typeface="+mn-cs"/>
              </a:rPr>
              <a:t>thu</a:t>
            </a:r>
            <a:endParaRPr kumimoji="0" lang="en-US" sz="5400" b="1" i="0" u="none" strike="noStrike" kern="1200" cap="none" spc="0" normalizeH="0" baseline="0" noProof="0" dirty="0" smtClean="0">
              <a:ln>
                <a:noFill/>
              </a:ln>
              <a:solidFill>
                <a:srgbClr val="FF0000"/>
              </a:solidFill>
              <a:effectLst/>
              <a:uLnTx/>
              <a:uFillTx/>
              <a:latin typeface="iCiel Bambola" panose="02000000000000000000" pitchFamily="2" charset="0"/>
              <a:ea typeface="+mn-ea"/>
              <a:cs typeface="+mn-cs"/>
            </a:endParaRPr>
          </a:p>
        </p:txBody>
      </p:sp>
      <p:sp>
        <p:nvSpPr>
          <p:cNvPr id="11" name="Rectangle 22"/>
          <p:cNvSpPr>
            <a:spLocks noChangeArrowheads="1"/>
          </p:cNvSpPr>
          <p:nvPr/>
        </p:nvSpPr>
        <p:spPr bwMode="auto">
          <a:xfrm>
            <a:off x="1293435" y="2142878"/>
            <a:ext cx="69799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5400" dirty="0" err="1">
                <a:solidFill>
                  <a:schemeClr val="accent4">
                    <a:lumMod val="75000"/>
                  </a:schemeClr>
                </a:solidFill>
                <a:latin typeface="iCiel Bambola" panose="02000000000000000000" pitchFamily="2" charset="0"/>
                <a:cs typeface="Times New Roman" panose="02020603050405020304" pitchFamily="18" charset="0"/>
              </a:rPr>
              <a:t>Sông</a:t>
            </a:r>
            <a:r>
              <a:rPr lang="en-US" altLang="en-US" sz="5400" dirty="0">
                <a:solidFill>
                  <a:schemeClr val="accent4">
                    <a:lumMod val="75000"/>
                  </a:schemeClr>
                </a:solidFill>
                <a:latin typeface="iCiel Bambola" panose="02000000000000000000" pitchFamily="2" charset="0"/>
                <a:cs typeface="Times New Roman" panose="02020603050405020304" pitchFamily="18" charset="0"/>
              </a:rPr>
              <a:t> </a:t>
            </a:r>
            <a:r>
              <a:rPr lang="en-US" altLang="en-US" sz="5400" dirty="0" err="1">
                <a:solidFill>
                  <a:schemeClr val="accent4">
                    <a:lumMod val="75000"/>
                  </a:schemeClr>
                </a:solidFill>
                <a:latin typeface="iCiel Bambola" panose="02000000000000000000" pitchFamily="2" charset="0"/>
                <a:cs typeface="Times New Roman" panose="02020603050405020304" pitchFamily="18" charset="0"/>
              </a:rPr>
              <a:t>được</a:t>
            </a:r>
            <a:r>
              <a:rPr lang="en-US" altLang="en-US" sz="5400" dirty="0">
                <a:solidFill>
                  <a:schemeClr val="accent4">
                    <a:lumMod val="75000"/>
                  </a:schemeClr>
                </a:solidFill>
                <a:latin typeface="iCiel Bambola" panose="02000000000000000000" pitchFamily="2" charset="0"/>
                <a:cs typeface="Times New Roman" panose="02020603050405020304" pitchFamily="18" charset="0"/>
              </a:rPr>
              <a:t> </a:t>
            </a:r>
            <a:r>
              <a:rPr lang="en-US" altLang="en-US" sz="5400" dirty="0" err="1">
                <a:solidFill>
                  <a:schemeClr val="accent4">
                    <a:lumMod val="75000"/>
                  </a:schemeClr>
                </a:solidFill>
                <a:latin typeface="iCiel Bambola" panose="02000000000000000000" pitchFamily="2" charset="0"/>
                <a:cs typeface="Times New Roman" panose="02020603050405020304" pitchFamily="18" charset="0"/>
              </a:rPr>
              <a:t>lúc</a:t>
            </a:r>
            <a:r>
              <a:rPr lang="en-US" altLang="en-US" sz="5400" dirty="0">
                <a:solidFill>
                  <a:schemeClr val="accent4">
                    <a:lumMod val="75000"/>
                  </a:schemeClr>
                </a:solidFill>
                <a:latin typeface="iCiel Bambola" panose="02000000000000000000" pitchFamily="2" charset="0"/>
                <a:cs typeface="Times New Roman" panose="02020603050405020304" pitchFamily="18" charset="0"/>
              </a:rPr>
              <a:t> </a:t>
            </a:r>
            <a:r>
              <a:rPr lang="en-US" altLang="en-US" sz="5400" dirty="0" err="1">
                <a:solidFill>
                  <a:schemeClr val="accent4">
                    <a:lumMod val="75000"/>
                  </a:schemeClr>
                </a:solidFill>
                <a:latin typeface="iCiel Bambola" panose="02000000000000000000" pitchFamily="2" charset="0"/>
                <a:cs typeface="Times New Roman" panose="02020603050405020304" pitchFamily="18" charset="0"/>
              </a:rPr>
              <a:t>dềnh</a:t>
            </a:r>
            <a:r>
              <a:rPr lang="en-US" altLang="en-US" sz="5400" dirty="0">
                <a:solidFill>
                  <a:schemeClr val="accent4">
                    <a:lumMod val="75000"/>
                  </a:schemeClr>
                </a:solidFill>
                <a:latin typeface="iCiel Bambola" panose="02000000000000000000" pitchFamily="2" charset="0"/>
                <a:cs typeface="Times New Roman" panose="02020603050405020304" pitchFamily="18" charset="0"/>
              </a:rPr>
              <a:t> </a:t>
            </a:r>
            <a:r>
              <a:rPr lang="en-US" altLang="en-US" sz="5400" dirty="0" err="1">
                <a:solidFill>
                  <a:schemeClr val="accent4">
                    <a:lumMod val="75000"/>
                  </a:schemeClr>
                </a:solidFill>
                <a:latin typeface="iCiel Bambola" panose="02000000000000000000" pitchFamily="2" charset="0"/>
                <a:cs typeface="Times New Roman" panose="02020603050405020304" pitchFamily="18" charset="0"/>
              </a:rPr>
              <a:t>dàng</a:t>
            </a:r>
            <a:endParaRPr lang="en-US" altLang="en-US" sz="5400" dirty="0">
              <a:solidFill>
                <a:schemeClr val="accent4">
                  <a:lumMod val="75000"/>
                </a:schemeClr>
              </a:solidFill>
              <a:latin typeface="iCiel Bambola" panose="02000000000000000000" pitchFamily="2" charset="0"/>
              <a:cs typeface="Times New Roman" panose="02020603050405020304" pitchFamily="18" charset="0"/>
            </a:endParaRPr>
          </a:p>
          <a:p>
            <a:pPr fontAlgn="base">
              <a:spcBef>
                <a:spcPct val="0"/>
              </a:spcBef>
              <a:spcAft>
                <a:spcPct val="0"/>
              </a:spcAft>
              <a:buFontTx/>
              <a:buNone/>
            </a:pPr>
            <a:r>
              <a:rPr lang="en-US" altLang="en-US" sz="5400" dirty="0" err="1">
                <a:solidFill>
                  <a:schemeClr val="accent4">
                    <a:lumMod val="75000"/>
                  </a:schemeClr>
                </a:solidFill>
                <a:latin typeface="iCiel Bambola" panose="02000000000000000000" pitchFamily="2" charset="0"/>
                <a:cs typeface="Times New Roman" panose="02020603050405020304" pitchFamily="18" charset="0"/>
              </a:rPr>
              <a:t>Chim</a:t>
            </a:r>
            <a:r>
              <a:rPr lang="en-US" altLang="en-US" sz="5400" dirty="0">
                <a:solidFill>
                  <a:schemeClr val="accent4">
                    <a:lumMod val="75000"/>
                  </a:schemeClr>
                </a:solidFill>
                <a:latin typeface="iCiel Bambola" panose="02000000000000000000" pitchFamily="2" charset="0"/>
                <a:cs typeface="Times New Roman" panose="02020603050405020304" pitchFamily="18" charset="0"/>
              </a:rPr>
              <a:t> </a:t>
            </a:r>
            <a:r>
              <a:rPr lang="en-US" altLang="en-US" sz="5400" dirty="0" err="1">
                <a:solidFill>
                  <a:schemeClr val="accent4">
                    <a:lumMod val="75000"/>
                  </a:schemeClr>
                </a:solidFill>
                <a:latin typeface="iCiel Bambola" panose="02000000000000000000" pitchFamily="2" charset="0"/>
                <a:cs typeface="Times New Roman" panose="02020603050405020304" pitchFamily="18" charset="0"/>
              </a:rPr>
              <a:t>bắt</a:t>
            </a:r>
            <a:r>
              <a:rPr lang="en-US" altLang="en-US" sz="5400" dirty="0">
                <a:solidFill>
                  <a:schemeClr val="accent4">
                    <a:lumMod val="75000"/>
                  </a:schemeClr>
                </a:solidFill>
                <a:latin typeface="iCiel Bambola" panose="02000000000000000000" pitchFamily="2" charset="0"/>
                <a:cs typeface="Times New Roman" panose="02020603050405020304" pitchFamily="18" charset="0"/>
              </a:rPr>
              <a:t> </a:t>
            </a:r>
            <a:r>
              <a:rPr lang="en-US" altLang="en-US" sz="5400" dirty="0" err="1">
                <a:solidFill>
                  <a:schemeClr val="accent4">
                    <a:lumMod val="75000"/>
                  </a:schemeClr>
                </a:solidFill>
                <a:latin typeface="iCiel Bambola" panose="02000000000000000000" pitchFamily="2" charset="0"/>
                <a:cs typeface="Times New Roman" panose="02020603050405020304" pitchFamily="18" charset="0"/>
              </a:rPr>
              <a:t>đầu</a:t>
            </a:r>
            <a:r>
              <a:rPr lang="en-US" altLang="en-US" sz="5400" dirty="0">
                <a:solidFill>
                  <a:schemeClr val="accent4">
                    <a:lumMod val="75000"/>
                  </a:schemeClr>
                </a:solidFill>
                <a:latin typeface="iCiel Bambola" panose="02000000000000000000" pitchFamily="2" charset="0"/>
                <a:cs typeface="Times New Roman" panose="02020603050405020304" pitchFamily="18" charset="0"/>
              </a:rPr>
              <a:t> </a:t>
            </a:r>
            <a:r>
              <a:rPr lang="en-US" altLang="en-US" sz="5400" dirty="0" err="1">
                <a:solidFill>
                  <a:schemeClr val="accent4">
                    <a:lumMod val="75000"/>
                  </a:schemeClr>
                </a:solidFill>
                <a:latin typeface="iCiel Bambola" panose="02000000000000000000" pitchFamily="2" charset="0"/>
                <a:cs typeface="Times New Roman" panose="02020603050405020304" pitchFamily="18" charset="0"/>
              </a:rPr>
              <a:t>vội</a:t>
            </a:r>
            <a:r>
              <a:rPr lang="en-US" altLang="en-US" sz="5400" dirty="0">
                <a:solidFill>
                  <a:schemeClr val="accent4">
                    <a:lumMod val="75000"/>
                  </a:schemeClr>
                </a:solidFill>
                <a:latin typeface="iCiel Bambola" panose="02000000000000000000" pitchFamily="2" charset="0"/>
                <a:cs typeface="Times New Roman" panose="02020603050405020304" pitchFamily="18" charset="0"/>
              </a:rPr>
              <a:t> </a:t>
            </a:r>
            <a:r>
              <a:rPr lang="en-US" altLang="en-US" sz="5400" dirty="0" err="1">
                <a:solidFill>
                  <a:schemeClr val="accent4">
                    <a:lumMod val="75000"/>
                  </a:schemeClr>
                </a:solidFill>
                <a:latin typeface="iCiel Bambola" panose="02000000000000000000" pitchFamily="2" charset="0"/>
                <a:cs typeface="Times New Roman" panose="02020603050405020304" pitchFamily="18" charset="0"/>
              </a:rPr>
              <a:t>vã</a:t>
            </a:r>
            <a:endParaRPr lang="en-US" altLang="en-US" sz="5400" dirty="0">
              <a:solidFill>
                <a:schemeClr val="accent4">
                  <a:lumMod val="75000"/>
                </a:schemeClr>
              </a:solidFill>
              <a:latin typeface="iCiel Bambola" panose="02000000000000000000" pitchFamily="2" charset="0"/>
              <a:cs typeface="Times New Roman" panose="02020603050405020304" pitchFamily="18" charset="0"/>
            </a:endParaRPr>
          </a:p>
          <a:p>
            <a:pPr fontAlgn="base">
              <a:spcBef>
                <a:spcPct val="0"/>
              </a:spcBef>
              <a:spcAft>
                <a:spcPct val="0"/>
              </a:spcAft>
              <a:buFontTx/>
              <a:buNone/>
            </a:pPr>
            <a:r>
              <a:rPr lang="en-US" altLang="en-US" sz="5400" dirty="0" err="1">
                <a:solidFill>
                  <a:schemeClr val="accent4">
                    <a:lumMod val="75000"/>
                  </a:schemeClr>
                </a:solidFill>
                <a:latin typeface="iCiel Bambola" panose="02000000000000000000" pitchFamily="2" charset="0"/>
                <a:cs typeface="Times New Roman" panose="02020603050405020304" pitchFamily="18" charset="0"/>
              </a:rPr>
              <a:t>Có</a:t>
            </a:r>
            <a:r>
              <a:rPr lang="en-US" altLang="en-US" sz="5400" dirty="0">
                <a:solidFill>
                  <a:schemeClr val="accent4">
                    <a:lumMod val="75000"/>
                  </a:schemeClr>
                </a:solidFill>
                <a:latin typeface="iCiel Bambola" panose="02000000000000000000" pitchFamily="2" charset="0"/>
                <a:cs typeface="Times New Roman" panose="02020603050405020304" pitchFamily="18" charset="0"/>
              </a:rPr>
              <a:t> </a:t>
            </a:r>
            <a:r>
              <a:rPr lang="en-US" altLang="en-US" sz="5400" dirty="0" err="1">
                <a:solidFill>
                  <a:schemeClr val="accent4">
                    <a:lumMod val="75000"/>
                  </a:schemeClr>
                </a:solidFill>
                <a:latin typeface="iCiel Bambola" panose="02000000000000000000" pitchFamily="2" charset="0"/>
                <a:cs typeface="Times New Roman" panose="02020603050405020304" pitchFamily="18" charset="0"/>
              </a:rPr>
              <a:t>đám</a:t>
            </a:r>
            <a:r>
              <a:rPr lang="en-US" altLang="en-US" sz="5400" dirty="0">
                <a:solidFill>
                  <a:schemeClr val="accent4">
                    <a:lumMod val="75000"/>
                  </a:schemeClr>
                </a:solidFill>
                <a:latin typeface="iCiel Bambola" panose="02000000000000000000" pitchFamily="2" charset="0"/>
                <a:cs typeface="Times New Roman" panose="02020603050405020304" pitchFamily="18" charset="0"/>
              </a:rPr>
              <a:t> </a:t>
            </a:r>
            <a:r>
              <a:rPr lang="en-US" altLang="en-US" sz="5400" dirty="0" err="1">
                <a:solidFill>
                  <a:schemeClr val="accent4">
                    <a:lumMod val="75000"/>
                  </a:schemeClr>
                </a:solidFill>
                <a:latin typeface="iCiel Bambola" panose="02000000000000000000" pitchFamily="2" charset="0"/>
                <a:cs typeface="Times New Roman" panose="02020603050405020304" pitchFamily="18" charset="0"/>
              </a:rPr>
              <a:t>mây</a:t>
            </a:r>
            <a:r>
              <a:rPr lang="en-US" altLang="en-US" sz="5400" dirty="0">
                <a:solidFill>
                  <a:schemeClr val="accent4">
                    <a:lumMod val="75000"/>
                  </a:schemeClr>
                </a:solidFill>
                <a:latin typeface="iCiel Bambola" panose="02000000000000000000" pitchFamily="2" charset="0"/>
                <a:cs typeface="Times New Roman" panose="02020603050405020304" pitchFamily="18" charset="0"/>
              </a:rPr>
              <a:t> </a:t>
            </a:r>
            <a:r>
              <a:rPr lang="en-US" altLang="en-US" sz="5400" dirty="0" err="1">
                <a:solidFill>
                  <a:schemeClr val="accent4">
                    <a:lumMod val="75000"/>
                  </a:schemeClr>
                </a:solidFill>
                <a:latin typeface="iCiel Bambola" panose="02000000000000000000" pitchFamily="2" charset="0"/>
                <a:cs typeface="Times New Roman" panose="02020603050405020304" pitchFamily="18" charset="0"/>
              </a:rPr>
              <a:t>mùa</a:t>
            </a:r>
            <a:r>
              <a:rPr lang="en-US" altLang="en-US" sz="5400" dirty="0">
                <a:solidFill>
                  <a:schemeClr val="accent4">
                    <a:lumMod val="75000"/>
                  </a:schemeClr>
                </a:solidFill>
                <a:latin typeface="iCiel Bambola" panose="02000000000000000000" pitchFamily="2" charset="0"/>
                <a:cs typeface="Times New Roman" panose="02020603050405020304" pitchFamily="18" charset="0"/>
              </a:rPr>
              <a:t> </a:t>
            </a:r>
            <a:r>
              <a:rPr lang="en-US" altLang="en-US" sz="5400" dirty="0" err="1">
                <a:solidFill>
                  <a:schemeClr val="accent4">
                    <a:lumMod val="75000"/>
                  </a:schemeClr>
                </a:solidFill>
                <a:latin typeface="iCiel Bambola" panose="02000000000000000000" pitchFamily="2" charset="0"/>
                <a:cs typeface="Times New Roman" panose="02020603050405020304" pitchFamily="18" charset="0"/>
              </a:rPr>
              <a:t>hạ</a:t>
            </a:r>
            <a:endParaRPr lang="en-US" altLang="en-US" sz="5400" dirty="0">
              <a:solidFill>
                <a:schemeClr val="accent4">
                  <a:lumMod val="75000"/>
                </a:schemeClr>
              </a:solidFill>
              <a:latin typeface="iCiel Bambola" panose="02000000000000000000" pitchFamily="2" charset="0"/>
              <a:cs typeface="Times New Roman" panose="02020603050405020304" pitchFamily="18" charset="0"/>
            </a:endParaRPr>
          </a:p>
          <a:p>
            <a:pPr fontAlgn="base">
              <a:spcBef>
                <a:spcPct val="0"/>
              </a:spcBef>
              <a:spcAft>
                <a:spcPct val="0"/>
              </a:spcAft>
              <a:buFontTx/>
              <a:buNone/>
            </a:pPr>
            <a:r>
              <a:rPr lang="en-US" altLang="en-US" sz="5400" dirty="0" err="1">
                <a:solidFill>
                  <a:schemeClr val="accent4">
                    <a:lumMod val="75000"/>
                  </a:schemeClr>
                </a:solidFill>
                <a:latin typeface="iCiel Bambola" panose="02000000000000000000" pitchFamily="2" charset="0"/>
                <a:cs typeface="Times New Roman" panose="02020603050405020304" pitchFamily="18" charset="0"/>
              </a:rPr>
              <a:t>Vắt</a:t>
            </a:r>
            <a:r>
              <a:rPr lang="en-US" altLang="en-US" sz="5400" dirty="0">
                <a:solidFill>
                  <a:schemeClr val="accent4">
                    <a:lumMod val="75000"/>
                  </a:schemeClr>
                </a:solidFill>
                <a:latin typeface="iCiel Bambola" panose="02000000000000000000" pitchFamily="2" charset="0"/>
                <a:cs typeface="Times New Roman" panose="02020603050405020304" pitchFamily="18" charset="0"/>
              </a:rPr>
              <a:t> </a:t>
            </a:r>
            <a:r>
              <a:rPr lang="en-US" altLang="en-US" sz="5400" dirty="0" err="1">
                <a:solidFill>
                  <a:schemeClr val="accent4">
                    <a:lumMod val="75000"/>
                  </a:schemeClr>
                </a:solidFill>
                <a:latin typeface="iCiel Bambola" panose="02000000000000000000" pitchFamily="2" charset="0"/>
                <a:cs typeface="Times New Roman" panose="02020603050405020304" pitchFamily="18" charset="0"/>
              </a:rPr>
              <a:t>nửa</a:t>
            </a:r>
            <a:r>
              <a:rPr lang="en-US" altLang="en-US" sz="5400" dirty="0">
                <a:solidFill>
                  <a:schemeClr val="accent4">
                    <a:lumMod val="75000"/>
                  </a:schemeClr>
                </a:solidFill>
                <a:latin typeface="iCiel Bambola" panose="02000000000000000000" pitchFamily="2" charset="0"/>
                <a:cs typeface="Times New Roman" panose="02020603050405020304" pitchFamily="18" charset="0"/>
              </a:rPr>
              <a:t> </a:t>
            </a:r>
            <a:r>
              <a:rPr lang="en-US" altLang="en-US" sz="5400" dirty="0" err="1">
                <a:solidFill>
                  <a:schemeClr val="accent4">
                    <a:lumMod val="75000"/>
                  </a:schemeClr>
                </a:solidFill>
                <a:latin typeface="iCiel Bambola" panose="02000000000000000000" pitchFamily="2" charset="0"/>
                <a:cs typeface="Times New Roman" panose="02020603050405020304" pitchFamily="18" charset="0"/>
              </a:rPr>
              <a:t>mình</a:t>
            </a:r>
            <a:r>
              <a:rPr lang="en-US" altLang="en-US" sz="5400" dirty="0">
                <a:solidFill>
                  <a:schemeClr val="accent4">
                    <a:lumMod val="75000"/>
                  </a:schemeClr>
                </a:solidFill>
                <a:latin typeface="iCiel Bambola" panose="02000000000000000000" pitchFamily="2" charset="0"/>
                <a:cs typeface="Times New Roman" panose="02020603050405020304" pitchFamily="18" charset="0"/>
              </a:rPr>
              <a:t> sang </a:t>
            </a:r>
            <a:r>
              <a:rPr lang="en-US" altLang="en-US" sz="5400" dirty="0" err="1">
                <a:solidFill>
                  <a:schemeClr val="accent4">
                    <a:lumMod val="75000"/>
                  </a:schemeClr>
                </a:solidFill>
                <a:latin typeface="iCiel Bambola" panose="02000000000000000000" pitchFamily="2" charset="0"/>
                <a:cs typeface="Times New Roman" panose="02020603050405020304" pitchFamily="18" charset="0"/>
              </a:rPr>
              <a:t>thu</a:t>
            </a:r>
            <a:endParaRPr lang="en-US" altLang="en-US" sz="5400" dirty="0">
              <a:solidFill>
                <a:schemeClr val="accent4">
                  <a:lumMod val="75000"/>
                </a:schemeClr>
              </a:solidFill>
              <a:latin typeface="iCiel Bambola" panose="02000000000000000000" pitchFamily="2" charset="0"/>
              <a:cs typeface="Times New Roman" panose="02020603050405020304" pitchFamily="18" charset="0"/>
            </a:endParaRPr>
          </a:p>
        </p:txBody>
      </p:sp>
      <p:pic>
        <p:nvPicPr>
          <p:cNvPr id="47106" name="Picture 2" descr="Otoño, Papel, Paisaje imagen png - imagen transparente descarga gratuita"/>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737897" y="-1258797"/>
            <a:ext cx="9838056" cy="9619433"/>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67119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Otoño, Papel, Paisaje imagen png - imagen transparente descarga gratuita"/>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819366" y="-1289277"/>
            <a:ext cx="9838056" cy="9619433"/>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sp>
        <p:nvSpPr>
          <p:cNvPr id="2" name="Rounded Rectangle 1"/>
          <p:cNvSpPr/>
          <p:nvPr/>
        </p:nvSpPr>
        <p:spPr>
          <a:xfrm>
            <a:off x="640080" y="683440"/>
            <a:ext cx="8305800" cy="1600200"/>
          </a:xfrm>
          <a:prstGeom prst="round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err="1" smtClean="0">
                <a:solidFill>
                  <a:schemeClr val="tx1"/>
                </a:solidFill>
                <a:latin typeface="iCiel Bambola" panose="02000000000000000000" pitchFamily="2" charset="0"/>
              </a:rPr>
              <a:t>Nghệ</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thuật</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nhân</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hóa</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từ</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láy</a:t>
            </a:r>
            <a:endParaRPr lang="en-US" sz="4000" dirty="0" smtClean="0">
              <a:solidFill>
                <a:schemeClr val="tx1"/>
              </a:solidFill>
              <a:latin typeface="iCiel Bambola" panose="02000000000000000000" pitchFamily="2" charset="0"/>
            </a:endParaRPr>
          </a:p>
          <a:p>
            <a:r>
              <a:rPr lang="en-US" sz="4000" dirty="0" err="1" smtClean="0">
                <a:solidFill>
                  <a:schemeClr val="tx1"/>
                </a:solidFill>
                <a:latin typeface="iCiel Bambola" panose="02000000000000000000" pitchFamily="2" charset="0"/>
              </a:rPr>
              <a:t>Hình</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ảnh</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đối</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lập</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dềnh</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dàng</a:t>
            </a:r>
            <a:r>
              <a:rPr lang="en-US" sz="4000" dirty="0" smtClean="0">
                <a:solidFill>
                  <a:schemeClr val="tx1"/>
                </a:solidFill>
                <a:latin typeface="iCiel Bambola" panose="02000000000000000000" pitchFamily="2" charset="0"/>
              </a:rPr>
              <a:t>” &gt;&lt; “</a:t>
            </a:r>
            <a:r>
              <a:rPr lang="en-US" sz="4000" dirty="0" err="1">
                <a:solidFill>
                  <a:schemeClr val="tx1"/>
                </a:solidFill>
                <a:latin typeface="iCiel Bambola" panose="02000000000000000000" pitchFamily="2" charset="0"/>
              </a:rPr>
              <a:t>v</a:t>
            </a:r>
            <a:r>
              <a:rPr lang="en-US" sz="4000" dirty="0" err="1" smtClean="0">
                <a:solidFill>
                  <a:schemeClr val="tx1"/>
                </a:solidFill>
                <a:latin typeface="iCiel Bambola" panose="02000000000000000000" pitchFamily="2" charset="0"/>
              </a:rPr>
              <a:t>ội</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vã</a:t>
            </a:r>
            <a:r>
              <a:rPr lang="en-US" sz="4000" dirty="0" smtClean="0">
                <a:solidFill>
                  <a:schemeClr val="tx1"/>
                </a:solidFill>
                <a:latin typeface="iCiel Bambola" panose="02000000000000000000" pitchFamily="2" charset="0"/>
              </a:rPr>
              <a:t>”</a:t>
            </a:r>
            <a:endParaRPr lang="en-US" sz="4000" dirty="0">
              <a:solidFill>
                <a:schemeClr val="tx1"/>
              </a:solidFill>
              <a:latin typeface="iCiel Bambola" panose="02000000000000000000" pitchFamily="2" charset="0"/>
            </a:endParaRPr>
          </a:p>
        </p:txBody>
      </p:sp>
      <p:sp>
        <p:nvSpPr>
          <p:cNvPr id="7" name="Rectangle 2"/>
          <p:cNvSpPr txBox="1">
            <a:spLocks noChangeArrowheads="1"/>
          </p:cNvSpPr>
          <p:nvPr/>
        </p:nvSpPr>
        <p:spPr bwMode="auto">
          <a:xfrm>
            <a:off x="640080" y="4770120"/>
            <a:ext cx="781812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kern="1200">
                <a:solidFill>
                  <a:schemeClr val="tx1"/>
                </a:solidFill>
                <a:latin typeface="+mj-lt"/>
                <a:ea typeface="+mj-ea"/>
                <a:cs typeface="+mj-cs"/>
              </a:defRPr>
            </a:lvl1pPr>
            <a:lvl2pPr algn="l" rtl="0" eaLnBrk="0" fontAlgn="base" hangingPunct="0">
              <a:spcBef>
                <a:spcPct val="0"/>
              </a:spcBef>
              <a:spcAft>
                <a:spcPct val="0"/>
              </a:spcAft>
              <a:defRPr sz="2800">
                <a:solidFill>
                  <a:schemeClr val="tx1"/>
                </a:solidFill>
                <a:latin typeface="Arial" panose="020B0604020202020204" pitchFamily="34" charset="0"/>
                <a:ea typeface="SimSun" panose="02010600030101010101" pitchFamily="2" charset="-122"/>
              </a:defRPr>
            </a:lvl2pPr>
            <a:lvl3pPr algn="l" rtl="0" eaLnBrk="0" fontAlgn="base" hangingPunct="0">
              <a:spcBef>
                <a:spcPct val="0"/>
              </a:spcBef>
              <a:spcAft>
                <a:spcPct val="0"/>
              </a:spcAft>
              <a:defRPr sz="2800">
                <a:solidFill>
                  <a:schemeClr val="tx1"/>
                </a:solidFill>
                <a:latin typeface="Arial" panose="020B0604020202020204" pitchFamily="34" charset="0"/>
                <a:ea typeface="SimSun" panose="02010600030101010101" pitchFamily="2" charset="-122"/>
              </a:defRPr>
            </a:lvl3pPr>
            <a:lvl4pPr algn="l" rtl="0" eaLnBrk="0" fontAlgn="base" hangingPunct="0">
              <a:spcBef>
                <a:spcPct val="0"/>
              </a:spcBef>
              <a:spcAft>
                <a:spcPct val="0"/>
              </a:spcAft>
              <a:defRPr sz="2800">
                <a:solidFill>
                  <a:schemeClr val="tx1"/>
                </a:solidFill>
                <a:latin typeface="Arial" panose="020B0604020202020204" pitchFamily="34" charset="0"/>
                <a:ea typeface="SimSun" panose="02010600030101010101" pitchFamily="2" charset="-122"/>
              </a:defRPr>
            </a:lvl4pPr>
            <a:lvl5pPr algn="l" rtl="0" eaLnBrk="0" fontAlgn="base" hangingPunct="0">
              <a:spcBef>
                <a:spcPct val="0"/>
              </a:spcBef>
              <a:spcAft>
                <a:spcPct val="0"/>
              </a:spcAft>
              <a:defRPr sz="28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a:lstStyle>
          <a:p>
            <a:pPr marL="0" marR="0" lvl="0" indent="0" algn="just" defTabSz="914400" rtl="0" eaLnBrk="1" fontAlgn="base" latinLnBrk="0" hangingPunct="1">
              <a:spcBef>
                <a:spcPct val="0"/>
              </a:spcBef>
              <a:spcAft>
                <a:spcPct val="0"/>
              </a:spcAft>
              <a:buClrTx/>
              <a:buSzTx/>
              <a:buFontTx/>
              <a:buNone/>
              <a:tabLst/>
              <a:defRPr/>
            </a:pPr>
            <a:r>
              <a:rPr kumimoji="0" lang="en-US" sz="4000" b="0" u="none" strike="noStrike" kern="1200" cap="none" spc="0" normalizeH="0" baseline="0" noProof="0" dirty="0" smtClean="0">
                <a:ln>
                  <a:noFill/>
                </a:ln>
                <a:solidFill>
                  <a:srgbClr val="FF0000"/>
                </a:solidFill>
                <a:effectLst/>
                <a:uLnTx/>
                <a:uFillTx/>
                <a:latin typeface="iCiel Bambola" panose="02000000000000000000" pitchFamily="2" charset="0"/>
                <a:ea typeface="SimSun"/>
                <a:cs typeface="Times New Roman" panose="02020603050405020304" pitchFamily="18" charset="0"/>
              </a:rPr>
              <a:t>=&gt; </a:t>
            </a:r>
            <a:r>
              <a:rPr kumimoji="0" lang="en-US" sz="4000" b="0" u="none" strike="noStrike" kern="1200" cap="none" spc="0" normalizeH="0" baseline="0" noProof="0" dirty="0" err="1" smtClean="0">
                <a:ln>
                  <a:noFill/>
                </a:ln>
                <a:solidFill>
                  <a:srgbClr val="FF0000"/>
                </a:solidFill>
                <a:effectLst/>
                <a:uLnTx/>
                <a:uFillTx/>
                <a:latin typeface="iCiel Bambola" panose="02000000000000000000" pitchFamily="2" charset="0"/>
                <a:ea typeface="SimSun"/>
                <a:cs typeface="Times New Roman" panose="02020603050405020304" pitchFamily="18" charset="0"/>
              </a:rPr>
              <a:t>Thiên</a:t>
            </a:r>
            <a:r>
              <a:rPr kumimoji="0" lang="en-US" sz="4000" b="0" u="none" strike="noStrike" kern="1200" cap="none" spc="0" normalizeH="0" baseline="0" noProof="0" dirty="0" smtClean="0">
                <a:ln>
                  <a:noFill/>
                </a:ln>
                <a:solidFill>
                  <a:srgbClr val="FF0000"/>
                </a:solidFill>
                <a:effectLst/>
                <a:uLnTx/>
                <a:uFillTx/>
                <a:latin typeface="iCiel Bambola" panose="02000000000000000000" pitchFamily="2" charset="0"/>
                <a:ea typeface="SimSun"/>
                <a:cs typeface="Times New Roman" panose="02020603050405020304" pitchFamily="18" charset="0"/>
              </a:rPr>
              <a:t> </a:t>
            </a:r>
            <a:r>
              <a:rPr kumimoji="0" lang="en-US" sz="4000" b="0" u="none" strike="noStrike" kern="1200" cap="none" spc="0" normalizeH="0" baseline="0" noProof="0" dirty="0" err="1" smtClean="0">
                <a:ln>
                  <a:noFill/>
                </a:ln>
                <a:solidFill>
                  <a:srgbClr val="FF0000"/>
                </a:solidFill>
                <a:effectLst/>
                <a:uLnTx/>
                <a:uFillTx/>
                <a:latin typeface="iCiel Bambola" panose="02000000000000000000" pitchFamily="2" charset="0"/>
                <a:ea typeface="SimSun"/>
                <a:cs typeface="Times New Roman" panose="02020603050405020304" pitchFamily="18" charset="0"/>
              </a:rPr>
              <a:t>nhiên</a:t>
            </a:r>
            <a:r>
              <a:rPr kumimoji="0" lang="en-US" sz="4000" b="0" u="none" strike="noStrike" kern="1200" cap="none" spc="0" normalizeH="0" baseline="0" noProof="0" dirty="0" smtClean="0">
                <a:ln>
                  <a:noFill/>
                </a:ln>
                <a:solidFill>
                  <a:srgbClr val="FF0000"/>
                </a:solidFill>
                <a:effectLst/>
                <a:uLnTx/>
                <a:uFillTx/>
                <a:latin typeface="iCiel Bambola" panose="02000000000000000000" pitchFamily="2" charset="0"/>
                <a:ea typeface="SimSun"/>
                <a:cs typeface="Times New Roman" panose="02020603050405020304" pitchFamily="18" charset="0"/>
              </a:rPr>
              <a:t> </a:t>
            </a:r>
            <a:r>
              <a:rPr kumimoji="0" lang="en-US" sz="4000" b="0" u="none" strike="noStrike" kern="1200" cap="none" spc="0" normalizeH="0" baseline="0" noProof="0" dirty="0" err="1" smtClean="0">
                <a:ln>
                  <a:noFill/>
                </a:ln>
                <a:solidFill>
                  <a:srgbClr val="FF0000"/>
                </a:solidFill>
                <a:effectLst/>
                <a:uLnTx/>
                <a:uFillTx/>
                <a:latin typeface="iCiel Bambola" panose="02000000000000000000" pitchFamily="2" charset="0"/>
                <a:ea typeface="SimSun"/>
                <a:cs typeface="Times New Roman" panose="02020603050405020304" pitchFamily="18" charset="0"/>
              </a:rPr>
              <a:t>trong</a:t>
            </a:r>
            <a:r>
              <a:rPr kumimoji="0" lang="en-US" sz="4000" b="0" u="none" strike="noStrike" kern="1200" cap="none" spc="0" normalizeH="0" baseline="0" noProof="0" dirty="0" smtClean="0">
                <a:ln>
                  <a:noFill/>
                </a:ln>
                <a:solidFill>
                  <a:srgbClr val="FF0000"/>
                </a:solidFill>
                <a:effectLst/>
                <a:uLnTx/>
                <a:uFillTx/>
                <a:latin typeface="iCiel Bambola" panose="02000000000000000000" pitchFamily="2" charset="0"/>
                <a:ea typeface="SimSun"/>
                <a:cs typeface="Times New Roman" panose="02020603050405020304" pitchFamily="18" charset="0"/>
              </a:rPr>
              <a:t> </a:t>
            </a:r>
            <a:r>
              <a:rPr kumimoji="0" lang="en-US" sz="4000" b="0" u="none" strike="noStrike" kern="1200" cap="none" spc="0" normalizeH="0" baseline="0" noProof="0" dirty="0" err="1" smtClean="0">
                <a:ln>
                  <a:noFill/>
                </a:ln>
                <a:solidFill>
                  <a:srgbClr val="FF0000"/>
                </a:solidFill>
                <a:effectLst/>
                <a:uLnTx/>
                <a:uFillTx/>
                <a:latin typeface="iCiel Bambola" panose="02000000000000000000" pitchFamily="2" charset="0"/>
                <a:ea typeface="SimSun"/>
                <a:cs typeface="Times New Roman" panose="02020603050405020304" pitchFamily="18" charset="0"/>
              </a:rPr>
              <a:t>thời</a:t>
            </a:r>
            <a:r>
              <a:rPr kumimoji="0" lang="en-US" sz="4000" b="0" u="none" strike="noStrike" kern="1200" cap="none" spc="0" normalizeH="0" baseline="0" noProof="0" dirty="0" smtClean="0">
                <a:ln>
                  <a:noFill/>
                </a:ln>
                <a:solidFill>
                  <a:srgbClr val="FF0000"/>
                </a:solidFill>
                <a:effectLst/>
                <a:uLnTx/>
                <a:uFillTx/>
                <a:latin typeface="iCiel Bambola" panose="02000000000000000000" pitchFamily="2" charset="0"/>
                <a:ea typeface="SimSun"/>
                <a:cs typeface="Times New Roman" panose="02020603050405020304" pitchFamily="18" charset="0"/>
              </a:rPr>
              <a:t> </a:t>
            </a:r>
            <a:r>
              <a:rPr kumimoji="0" lang="en-US" sz="4000" b="0" u="none" strike="noStrike" kern="1200" cap="none" spc="0" normalizeH="0" baseline="0" noProof="0" dirty="0" err="1" smtClean="0">
                <a:ln>
                  <a:noFill/>
                </a:ln>
                <a:solidFill>
                  <a:srgbClr val="FF0000"/>
                </a:solidFill>
                <a:effectLst/>
                <a:uLnTx/>
                <a:uFillTx/>
                <a:latin typeface="iCiel Bambola" panose="02000000000000000000" pitchFamily="2" charset="0"/>
                <a:ea typeface="SimSun"/>
                <a:cs typeface="Times New Roman" panose="02020603050405020304" pitchFamily="18" charset="0"/>
              </a:rPr>
              <a:t>khắc</a:t>
            </a:r>
            <a:r>
              <a:rPr kumimoji="0" lang="en-US" sz="4000" b="0" u="none" strike="noStrike" kern="1200" cap="none" spc="0" normalizeH="0" baseline="0" noProof="0" dirty="0" smtClean="0">
                <a:ln>
                  <a:noFill/>
                </a:ln>
                <a:solidFill>
                  <a:srgbClr val="FF0000"/>
                </a:solidFill>
                <a:effectLst/>
                <a:uLnTx/>
                <a:uFillTx/>
                <a:latin typeface="iCiel Bambola" panose="02000000000000000000" pitchFamily="2" charset="0"/>
                <a:ea typeface="SimSun"/>
                <a:cs typeface="Times New Roman" panose="02020603050405020304" pitchFamily="18" charset="0"/>
              </a:rPr>
              <a:t> </a:t>
            </a:r>
            <a:r>
              <a:rPr kumimoji="0" lang="en-US" sz="4000" b="0" u="none" strike="noStrike" kern="1200" cap="none" spc="0" normalizeH="0" baseline="0" noProof="0" dirty="0" err="1" smtClean="0">
                <a:ln>
                  <a:noFill/>
                </a:ln>
                <a:solidFill>
                  <a:srgbClr val="FF0000"/>
                </a:solidFill>
                <a:effectLst/>
                <a:uLnTx/>
                <a:uFillTx/>
                <a:latin typeface="iCiel Bambola" panose="02000000000000000000" pitchFamily="2" charset="0"/>
                <a:ea typeface="SimSun"/>
                <a:cs typeface="Times New Roman" panose="02020603050405020304" pitchFamily="18" charset="0"/>
              </a:rPr>
              <a:t>chuyển</a:t>
            </a:r>
            <a:r>
              <a:rPr kumimoji="0" lang="en-US" sz="4000" b="0" u="none" strike="noStrike" kern="1200" cap="none" spc="0" normalizeH="0" baseline="0" noProof="0" dirty="0" smtClean="0">
                <a:ln>
                  <a:noFill/>
                </a:ln>
                <a:solidFill>
                  <a:srgbClr val="FF0000"/>
                </a:solidFill>
                <a:effectLst/>
                <a:uLnTx/>
                <a:uFillTx/>
                <a:latin typeface="iCiel Bambola" panose="02000000000000000000" pitchFamily="2" charset="0"/>
                <a:ea typeface="SimSun"/>
                <a:cs typeface="Times New Roman" panose="02020603050405020304" pitchFamily="18" charset="0"/>
              </a:rPr>
              <a:t> </a:t>
            </a:r>
            <a:r>
              <a:rPr kumimoji="0" lang="en-US" sz="4000" b="0" u="none" strike="noStrike" kern="1200" cap="none" spc="0" normalizeH="0" baseline="0" noProof="0" dirty="0" err="1" smtClean="0">
                <a:ln>
                  <a:noFill/>
                </a:ln>
                <a:solidFill>
                  <a:srgbClr val="FF0000"/>
                </a:solidFill>
                <a:effectLst/>
                <a:uLnTx/>
                <a:uFillTx/>
                <a:latin typeface="iCiel Bambola" panose="02000000000000000000" pitchFamily="2" charset="0"/>
                <a:ea typeface="SimSun"/>
                <a:cs typeface="Times New Roman" panose="02020603050405020304" pitchFamily="18" charset="0"/>
              </a:rPr>
              <a:t>mùa</a:t>
            </a:r>
            <a:r>
              <a:rPr kumimoji="0" lang="en-US" sz="4000" b="0" u="none" strike="noStrike" kern="1200" cap="none" spc="0" normalizeH="0" baseline="0" noProof="0" dirty="0" smtClean="0">
                <a:ln>
                  <a:noFill/>
                </a:ln>
                <a:solidFill>
                  <a:srgbClr val="FF0000"/>
                </a:solidFill>
                <a:effectLst/>
                <a:uLnTx/>
                <a:uFillTx/>
                <a:latin typeface="iCiel Bambola" panose="02000000000000000000" pitchFamily="2" charset="0"/>
                <a:ea typeface="SimSun"/>
                <a:cs typeface="Times New Roman" panose="02020603050405020304" pitchFamily="18" charset="0"/>
              </a:rPr>
              <a:t> </a:t>
            </a:r>
            <a:r>
              <a:rPr kumimoji="0" lang="en-US" sz="4000" b="0" u="none" strike="noStrike" kern="1200" cap="none" spc="0" normalizeH="0" baseline="0" noProof="0" dirty="0" err="1" smtClean="0">
                <a:ln>
                  <a:noFill/>
                </a:ln>
                <a:solidFill>
                  <a:srgbClr val="FF0000"/>
                </a:solidFill>
                <a:effectLst/>
                <a:uLnTx/>
                <a:uFillTx/>
                <a:latin typeface="iCiel Bambola" panose="02000000000000000000" pitchFamily="2" charset="0"/>
                <a:ea typeface="SimSun"/>
                <a:cs typeface="Times New Roman" panose="02020603050405020304" pitchFamily="18" charset="0"/>
              </a:rPr>
              <a:t>được</a:t>
            </a:r>
            <a:r>
              <a:rPr kumimoji="0" lang="en-US" sz="4000" b="0" u="none" strike="noStrike" kern="1200" cap="none" spc="0" normalizeH="0" baseline="0" noProof="0" dirty="0" smtClean="0">
                <a:ln>
                  <a:noFill/>
                </a:ln>
                <a:solidFill>
                  <a:srgbClr val="FF0000"/>
                </a:solidFill>
                <a:effectLst/>
                <a:uLnTx/>
                <a:uFillTx/>
                <a:latin typeface="iCiel Bambola" panose="02000000000000000000" pitchFamily="2" charset="0"/>
                <a:ea typeface="SimSun"/>
                <a:cs typeface="Times New Roman" panose="02020603050405020304" pitchFamily="18" charset="0"/>
              </a:rPr>
              <a:t> </a:t>
            </a:r>
            <a:r>
              <a:rPr kumimoji="0" lang="en-US" sz="4000" b="0" u="none" strike="noStrike" kern="1200" cap="none" spc="0" normalizeH="0" baseline="0" noProof="0" dirty="0" err="1" smtClean="0">
                <a:ln>
                  <a:noFill/>
                </a:ln>
                <a:solidFill>
                  <a:srgbClr val="FF0000"/>
                </a:solidFill>
                <a:effectLst/>
                <a:uLnTx/>
                <a:uFillTx/>
                <a:latin typeface="iCiel Bambola" panose="02000000000000000000" pitchFamily="2" charset="0"/>
                <a:ea typeface="SimSun"/>
                <a:cs typeface="Times New Roman" panose="02020603050405020304" pitchFamily="18" charset="0"/>
              </a:rPr>
              <a:t>cụ</a:t>
            </a:r>
            <a:r>
              <a:rPr kumimoji="0" lang="en-US" sz="4000" b="0" u="none" strike="noStrike" kern="1200" cap="none" spc="0" normalizeH="0" baseline="0" noProof="0" dirty="0" smtClean="0">
                <a:ln>
                  <a:noFill/>
                </a:ln>
                <a:solidFill>
                  <a:srgbClr val="FF0000"/>
                </a:solidFill>
                <a:effectLst/>
                <a:uLnTx/>
                <a:uFillTx/>
                <a:latin typeface="iCiel Bambola" panose="02000000000000000000" pitchFamily="2" charset="0"/>
                <a:ea typeface="SimSun"/>
                <a:cs typeface="Times New Roman" panose="02020603050405020304" pitchFamily="18" charset="0"/>
              </a:rPr>
              <a:t> </a:t>
            </a:r>
            <a:r>
              <a:rPr kumimoji="0" lang="en-US" sz="4000" b="0" u="none" strike="noStrike" kern="1200" cap="none" spc="0" normalizeH="0" baseline="0" noProof="0" dirty="0" err="1" smtClean="0">
                <a:ln>
                  <a:noFill/>
                </a:ln>
                <a:solidFill>
                  <a:srgbClr val="FF0000"/>
                </a:solidFill>
                <a:effectLst/>
                <a:uLnTx/>
                <a:uFillTx/>
                <a:latin typeface="iCiel Bambola" panose="02000000000000000000" pitchFamily="2" charset="0"/>
                <a:ea typeface="SimSun"/>
                <a:cs typeface="Times New Roman" panose="02020603050405020304" pitchFamily="18" charset="0"/>
              </a:rPr>
              <a:t>thể</a:t>
            </a:r>
            <a:r>
              <a:rPr kumimoji="0" lang="en-US" sz="4000" b="0" u="none" strike="noStrike" kern="1200" cap="none" spc="0" normalizeH="0" baseline="0" noProof="0" dirty="0" smtClean="0">
                <a:ln>
                  <a:noFill/>
                </a:ln>
                <a:solidFill>
                  <a:srgbClr val="FF0000"/>
                </a:solidFill>
                <a:effectLst/>
                <a:uLnTx/>
                <a:uFillTx/>
                <a:latin typeface="iCiel Bambola" panose="02000000000000000000" pitchFamily="2" charset="0"/>
                <a:ea typeface="SimSun"/>
                <a:cs typeface="Times New Roman" panose="02020603050405020304" pitchFamily="18" charset="0"/>
              </a:rPr>
              <a:t> </a:t>
            </a:r>
            <a:r>
              <a:rPr kumimoji="0" lang="en-US" sz="4000" b="0" u="none" strike="noStrike" kern="1200" cap="none" spc="0" normalizeH="0" baseline="0" noProof="0" dirty="0" err="1" smtClean="0">
                <a:ln>
                  <a:noFill/>
                </a:ln>
                <a:solidFill>
                  <a:srgbClr val="FF0000"/>
                </a:solidFill>
                <a:effectLst/>
                <a:uLnTx/>
                <a:uFillTx/>
                <a:latin typeface="iCiel Bambola" panose="02000000000000000000" pitchFamily="2" charset="0"/>
                <a:ea typeface="SimSun"/>
                <a:cs typeface="Times New Roman" panose="02020603050405020304" pitchFamily="18" charset="0"/>
              </a:rPr>
              <a:t>hoá</a:t>
            </a:r>
            <a:r>
              <a:rPr kumimoji="0" lang="en-US" sz="4000" b="0" u="none" strike="noStrike" kern="1200" cap="none" spc="0" normalizeH="0" baseline="0" noProof="0" dirty="0" smtClean="0">
                <a:ln>
                  <a:noFill/>
                </a:ln>
                <a:solidFill>
                  <a:srgbClr val="FF0000"/>
                </a:solidFill>
                <a:effectLst/>
                <a:uLnTx/>
                <a:uFillTx/>
                <a:latin typeface="iCiel Bambola" panose="02000000000000000000" pitchFamily="2" charset="0"/>
                <a:ea typeface="SimSun"/>
                <a:cs typeface="Times New Roman" panose="02020603050405020304" pitchFamily="18" charset="0"/>
              </a:rPr>
              <a:t> </a:t>
            </a:r>
            <a:r>
              <a:rPr kumimoji="0" lang="en-US" sz="4000" b="0" u="none" strike="noStrike" kern="1200" cap="none" spc="0" normalizeH="0" baseline="0" noProof="0" dirty="0" err="1" smtClean="0">
                <a:ln>
                  <a:noFill/>
                </a:ln>
                <a:solidFill>
                  <a:srgbClr val="FF0000"/>
                </a:solidFill>
                <a:effectLst/>
                <a:uLnTx/>
                <a:uFillTx/>
                <a:latin typeface="iCiel Bambola" panose="02000000000000000000" pitchFamily="2" charset="0"/>
                <a:ea typeface="SimSun"/>
                <a:cs typeface="Times New Roman" panose="02020603050405020304" pitchFamily="18" charset="0"/>
              </a:rPr>
              <a:t>bằng</a:t>
            </a:r>
            <a:r>
              <a:rPr kumimoji="0" lang="en-US" sz="4000" b="0" u="none" strike="noStrike" kern="1200" cap="none" spc="0" normalizeH="0" baseline="0" noProof="0" dirty="0" smtClean="0">
                <a:ln>
                  <a:noFill/>
                </a:ln>
                <a:solidFill>
                  <a:srgbClr val="FF0000"/>
                </a:solidFill>
                <a:effectLst/>
                <a:uLnTx/>
                <a:uFillTx/>
                <a:latin typeface="iCiel Bambola" panose="02000000000000000000" pitchFamily="2" charset="0"/>
                <a:ea typeface="SimSun"/>
                <a:cs typeface="Times New Roman" panose="02020603050405020304" pitchFamily="18" charset="0"/>
              </a:rPr>
              <a:t> </a:t>
            </a:r>
            <a:r>
              <a:rPr kumimoji="0" lang="en-US" sz="4000" b="0" u="none" strike="noStrike" kern="1200" cap="none" spc="0" normalizeH="0" baseline="0" noProof="0" dirty="0" err="1" smtClean="0">
                <a:ln>
                  <a:noFill/>
                </a:ln>
                <a:solidFill>
                  <a:srgbClr val="FF0000"/>
                </a:solidFill>
                <a:effectLst/>
                <a:uLnTx/>
                <a:uFillTx/>
                <a:latin typeface="iCiel Bambola" panose="02000000000000000000" pitchFamily="2" charset="0"/>
                <a:ea typeface="SimSun"/>
                <a:cs typeface="Times New Roman" panose="02020603050405020304" pitchFamily="18" charset="0"/>
              </a:rPr>
              <a:t>những</a:t>
            </a:r>
            <a:r>
              <a:rPr kumimoji="0" lang="en-US" sz="4000" b="0" u="none" strike="noStrike" kern="1200" cap="none" spc="0" normalizeH="0" baseline="0" noProof="0" dirty="0" smtClean="0">
                <a:ln>
                  <a:noFill/>
                </a:ln>
                <a:solidFill>
                  <a:srgbClr val="FF0000"/>
                </a:solidFill>
                <a:effectLst/>
                <a:uLnTx/>
                <a:uFillTx/>
                <a:latin typeface="iCiel Bambola" panose="02000000000000000000" pitchFamily="2" charset="0"/>
                <a:ea typeface="SimSun"/>
                <a:cs typeface="Times New Roman" panose="02020603050405020304" pitchFamily="18" charset="0"/>
              </a:rPr>
              <a:t> </a:t>
            </a:r>
            <a:r>
              <a:rPr kumimoji="0" lang="en-US" sz="4000" b="0" u="none" strike="noStrike" kern="1200" cap="none" spc="0" normalizeH="0" baseline="0" noProof="0" dirty="0" err="1" smtClean="0">
                <a:ln>
                  <a:noFill/>
                </a:ln>
                <a:solidFill>
                  <a:srgbClr val="FF0000"/>
                </a:solidFill>
                <a:effectLst/>
                <a:uLnTx/>
                <a:uFillTx/>
                <a:latin typeface="iCiel Bambola" panose="02000000000000000000" pitchFamily="2" charset="0"/>
                <a:ea typeface="SimSun"/>
                <a:cs typeface="Times New Roman" panose="02020603050405020304" pitchFamily="18" charset="0"/>
              </a:rPr>
              <a:t>đổi</a:t>
            </a:r>
            <a:r>
              <a:rPr kumimoji="0" lang="en-US" sz="4000" b="0" u="none" strike="noStrike" kern="1200" cap="none" spc="0" normalizeH="0" baseline="0" noProof="0" dirty="0" smtClean="0">
                <a:ln>
                  <a:noFill/>
                </a:ln>
                <a:solidFill>
                  <a:srgbClr val="FF0000"/>
                </a:solidFill>
                <a:effectLst/>
                <a:uLnTx/>
                <a:uFillTx/>
                <a:latin typeface="iCiel Bambola" panose="02000000000000000000" pitchFamily="2" charset="0"/>
                <a:ea typeface="SimSun"/>
                <a:cs typeface="Times New Roman" panose="02020603050405020304" pitchFamily="18" charset="0"/>
              </a:rPr>
              <a:t> </a:t>
            </a:r>
            <a:r>
              <a:rPr kumimoji="0" lang="en-US" sz="4000" b="0" u="none" strike="noStrike" kern="1200" cap="none" spc="0" normalizeH="0" baseline="0" noProof="0" dirty="0" err="1" smtClean="0">
                <a:ln>
                  <a:noFill/>
                </a:ln>
                <a:solidFill>
                  <a:srgbClr val="FF0000"/>
                </a:solidFill>
                <a:effectLst/>
                <a:uLnTx/>
                <a:uFillTx/>
                <a:latin typeface="iCiel Bambola" panose="02000000000000000000" pitchFamily="2" charset="0"/>
                <a:ea typeface="SimSun"/>
                <a:cs typeface="Times New Roman" panose="02020603050405020304" pitchFamily="18" charset="0"/>
              </a:rPr>
              <a:t>thay</a:t>
            </a:r>
            <a:r>
              <a:rPr kumimoji="0" lang="en-US" sz="4000" b="0" u="none" strike="noStrike" kern="1200" cap="none" spc="0" normalizeH="0" baseline="0" noProof="0" dirty="0" smtClean="0">
                <a:ln>
                  <a:noFill/>
                </a:ln>
                <a:solidFill>
                  <a:srgbClr val="FF0000"/>
                </a:solidFill>
                <a:effectLst/>
                <a:uLnTx/>
                <a:uFillTx/>
                <a:latin typeface="iCiel Bambola" panose="02000000000000000000" pitchFamily="2" charset="0"/>
                <a:ea typeface="SimSun"/>
                <a:cs typeface="Times New Roman" panose="02020603050405020304" pitchFamily="18" charset="0"/>
              </a:rPr>
              <a:t> </a:t>
            </a:r>
            <a:r>
              <a:rPr kumimoji="0" lang="en-US" sz="4000" b="0" u="none" strike="noStrike" kern="1200" cap="none" spc="0" normalizeH="0" baseline="0" noProof="0" dirty="0" err="1" smtClean="0">
                <a:ln>
                  <a:noFill/>
                </a:ln>
                <a:solidFill>
                  <a:srgbClr val="FF0000"/>
                </a:solidFill>
                <a:effectLst/>
                <a:uLnTx/>
                <a:uFillTx/>
                <a:latin typeface="iCiel Bambola" panose="02000000000000000000" pitchFamily="2" charset="0"/>
                <a:ea typeface="SimSun"/>
                <a:cs typeface="Times New Roman" panose="02020603050405020304" pitchFamily="18" charset="0"/>
              </a:rPr>
              <a:t>của</a:t>
            </a:r>
            <a:r>
              <a:rPr kumimoji="0" lang="en-US" sz="4000" b="0" u="none" strike="noStrike" kern="1200" cap="none" spc="0" normalizeH="0" baseline="0" noProof="0" dirty="0" smtClean="0">
                <a:ln>
                  <a:noFill/>
                </a:ln>
                <a:solidFill>
                  <a:srgbClr val="FF0000"/>
                </a:solidFill>
                <a:effectLst/>
                <a:uLnTx/>
                <a:uFillTx/>
                <a:latin typeface="iCiel Bambola" panose="02000000000000000000" pitchFamily="2" charset="0"/>
                <a:ea typeface="SimSun"/>
                <a:cs typeface="Times New Roman" panose="02020603050405020304" pitchFamily="18" charset="0"/>
              </a:rPr>
              <a:t> </a:t>
            </a:r>
            <a:r>
              <a:rPr kumimoji="0" lang="en-US" sz="4000" b="0" u="none" strike="noStrike" kern="1200" cap="none" spc="0" normalizeH="0" baseline="0" noProof="0" dirty="0" err="1" smtClean="0">
                <a:ln>
                  <a:noFill/>
                </a:ln>
                <a:solidFill>
                  <a:srgbClr val="FF0000"/>
                </a:solidFill>
                <a:effectLst/>
                <a:uLnTx/>
                <a:uFillTx/>
                <a:latin typeface="iCiel Bambola" panose="02000000000000000000" pitchFamily="2" charset="0"/>
                <a:ea typeface="SimSun"/>
                <a:cs typeface="Times New Roman" panose="02020603050405020304" pitchFamily="18" charset="0"/>
              </a:rPr>
              <a:t>vạn</a:t>
            </a:r>
            <a:r>
              <a:rPr kumimoji="0" lang="en-US" sz="4000" b="0" u="none" strike="noStrike" kern="1200" cap="none" spc="0" normalizeH="0" baseline="0" noProof="0" dirty="0" smtClean="0">
                <a:ln>
                  <a:noFill/>
                </a:ln>
                <a:solidFill>
                  <a:srgbClr val="FF0000"/>
                </a:solidFill>
                <a:effectLst/>
                <a:uLnTx/>
                <a:uFillTx/>
                <a:latin typeface="iCiel Bambola" panose="02000000000000000000" pitchFamily="2" charset="0"/>
                <a:ea typeface="SimSun"/>
                <a:cs typeface="Times New Roman" panose="02020603050405020304" pitchFamily="18" charset="0"/>
              </a:rPr>
              <a:t> </a:t>
            </a:r>
            <a:r>
              <a:rPr kumimoji="0" lang="en-US" sz="4000" b="0" u="none" strike="noStrike" kern="1200" cap="none" spc="0" normalizeH="0" baseline="0" noProof="0" dirty="0" err="1" smtClean="0">
                <a:ln>
                  <a:noFill/>
                </a:ln>
                <a:solidFill>
                  <a:srgbClr val="FF0000"/>
                </a:solidFill>
                <a:effectLst/>
                <a:uLnTx/>
                <a:uFillTx/>
                <a:latin typeface="iCiel Bambola" panose="02000000000000000000" pitchFamily="2" charset="0"/>
                <a:ea typeface="SimSun"/>
                <a:cs typeface="Times New Roman" panose="02020603050405020304" pitchFamily="18" charset="0"/>
              </a:rPr>
              <a:t>vật</a:t>
            </a:r>
            <a:r>
              <a:rPr kumimoji="0" lang="en-US" sz="4000" b="0" u="none" strike="noStrike" kern="1200" cap="none" spc="0" normalizeH="0" baseline="0" noProof="0" dirty="0" smtClean="0">
                <a:ln>
                  <a:noFill/>
                </a:ln>
                <a:solidFill>
                  <a:srgbClr val="FF0000"/>
                </a:solidFill>
                <a:effectLst/>
                <a:uLnTx/>
                <a:uFillTx/>
                <a:latin typeface="iCiel Bambola" panose="02000000000000000000" pitchFamily="2" charset="0"/>
                <a:ea typeface="SimSun"/>
                <a:cs typeface="Times New Roman" panose="02020603050405020304" pitchFamily="18" charset="0"/>
              </a:rPr>
              <a:t>. </a:t>
            </a:r>
            <a:endParaRPr kumimoji="0" lang="en-US" altLang="en-US" sz="4000" b="1" u="none" strike="noStrike" kern="1200" cap="none" spc="0" normalizeH="0" baseline="0" noProof="0" dirty="0">
              <a:ln>
                <a:noFill/>
              </a:ln>
              <a:solidFill>
                <a:srgbClr val="FF0000"/>
              </a:solidFill>
              <a:effectLst/>
              <a:uLnTx/>
              <a:uFillTx/>
              <a:latin typeface="iCiel Bambola" panose="02000000000000000000" pitchFamily="2" charset="0"/>
              <a:ea typeface="SimSun"/>
              <a:cs typeface="Times New Roman" panose="02020603050405020304" pitchFamily="18" charset="0"/>
            </a:endParaRPr>
          </a:p>
        </p:txBody>
      </p:sp>
      <p:sp>
        <p:nvSpPr>
          <p:cNvPr id="8" name="Rounded Rectangle 7"/>
          <p:cNvSpPr/>
          <p:nvPr/>
        </p:nvSpPr>
        <p:spPr>
          <a:xfrm>
            <a:off x="640080" y="2795041"/>
            <a:ext cx="8305800" cy="1722758"/>
          </a:xfrm>
          <a:prstGeom prst="roundRect">
            <a:avLst/>
          </a:prstGeom>
          <a:solidFill>
            <a:schemeClr val="accent4">
              <a:lumMod val="40000"/>
              <a:lumOff val="60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err="1" smtClean="0">
                <a:solidFill>
                  <a:schemeClr val="tx1"/>
                </a:solidFill>
                <a:latin typeface="iCiel Bambola" panose="02000000000000000000" pitchFamily="2" charset="0"/>
              </a:rPr>
              <a:t>Nhân</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hóa</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đám</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mây</a:t>
            </a:r>
            <a:r>
              <a:rPr lang="en-US" sz="4000" dirty="0" smtClean="0">
                <a:solidFill>
                  <a:schemeClr val="tx1"/>
                </a:solidFill>
                <a:latin typeface="iCiel Bambola" panose="02000000000000000000" pitchFamily="2" charset="0"/>
              </a:rPr>
              <a:t>”</a:t>
            </a:r>
          </a:p>
          <a:p>
            <a:r>
              <a:rPr lang="en-US" sz="4000" dirty="0" err="1" smtClean="0">
                <a:solidFill>
                  <a:schemeClr val="tx1"/>
                </a:solidFill>
                <a:latin typeface="iCiel Bambola" panose="02000000000000000000" pitchFamily="2" charset="0"/>
              </a:rPr>
              <a:t>Hình</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ảnh</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sáng</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tạo</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độc</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đáo</a:t>
            </a:r>
            <a:r>
              <a:rPr lang="en-US" sz="4000" dirty="0" smtClean="0">
                <a:solidFill>
                  <a:schemeClr val="tx1"/>
                </a:solidFill>
                <a:latin typeface="iCiel Bambola" panose="02000000000000000000" pitchFamily="2" charset="0"/>
              </a:rPr>
              <a:t> =&gt; </a:t>
            </a:r>
            <a:r>
              <a:rPr lang="en-US" sz="4000" dirty="0" err="1" smtClean="0">
                <a:solidFill>
                  <a:schemeClr val="tx1"/>
                </a:solidFill>
                <a:latin typeface="iCiel Bambola" panose="02000000000000000000" pitchFamily="2" charset="0"/>
              </a:rPr>
              <a:t>Ranh</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giới</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mùa</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hạ</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với</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mùa</a:t>
            </a:r>
            <a:r>
              <a:rPr lang="en-US" sz="4000" dirty="0" smtClean="0">
                <a:solidFill>
                  <a:schemeClr val="tx1"/>
                </a:solidFill>
                <a:latin typeface="iCiel Bambola" panose="02000000000000000000" pitchFamily="2" charset="0"/>
              </a:rPr>
              <a:t> </a:t>
            </a:r>
            <a:r>
              <a:rPr lang="en-US" sz="4000" dirty="0" err="1" smtClean="0">
                <a:solidFill>
                  <a:schemeClr val="tx1"/>
                </a:solidFill>
                <a:latin typeface="iCiel Bambola" panose="02000000000000000000" pitchFamily="2" charset="0"/>
              </a:rPr>
              <a:t>thu</a:t>
            </a:r>
            <a:endParaRPr lang="en-US" sz="4000" dirty="0">
              <a:solidFill>
                <a:schemeClr val="tx1"/>
              </a:solidFill>
              <a:latin typeface="iCiel Bambola" panose="02000000000000000000" pitchFamily="2" charset="0"/>
            </a:endParaRPr>
          </a:p>
        </p:txBody>
      </p:sp>
    </p:spTree>
    <p:extLst>
      <p:ext uri="{BB962C8B-B14F-4D97-AF65-F5344CB8AC3E}">
        <p14:creationId xmlns:p14="http://schemas.microsoft.com/office/powerpoint/2010/main" val="37345477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Autumn Scenery PNG, Clipart, Autumn, Autumn Clipart, Autumn Scenery, Fall,  Ginkgo Free PNG Download"/>
          <p:cNvPicPr>
            <a:picLocks noChangeAspect="1" noChangeArrowheads="1"/>
          </p:cNvPicPr>
          <p:nvPr/>
        </p:nvPicPr>
        <p:blipFill rotWithShape="1">
          <a:blip r:embed="rId2">
            <a:extLst>
              <a:ext uri="{28A0092B-C50C-407E-A947-70E740481C1C}">
                <a14:useLocalDpi xmlns:a14="http://schemas.microsoft.com/office/drawing/2010/main" val="0"/>
              </a:ext>
            </a:extLst>
          </a:blip>
          <a:srcRect b="9478"/>
          <a:stretch/>
        </p:blipFill>
        <p:spPr bwMode="auto">
          <a:xfrm>
            <a:off x="0" y="-113348"/>
            <a:ext cx="12192000" cy="697134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219199" y="617726"/>
            <a:ext cx="9753601" cy="5509200"/>
          </a:xfrm>
          <a:prstGeom prst="rect">
            <a:avLst/>
          </a:prstGeom>
          <a:solidFill>
            <a:schemeClr val="bg1"/>
          </a:solidFill>
          <a:ln w="9525" cap="flat" cmpd="sng" algn="ctr">
            <a:noFill/>
            <a:prstDash val="solid"/>
          </a:ln>
          <a:effectLst/>
          <a:scene3d>
            <a:camera prst="orthographicFront">
              <a:rot lat="0" lon="0" rev="0"/>
            </a:camera>
            <a:lightRig rig="chilly" dir="t">
              <a:rot lat="0" lon="0" rev="18480000"/>
            </a:lightRig>
          </a:scene3d>
          <a:sp3d prstMaterial="clear">
            <a:bevelT h="63500"/>
          </a:sp3d>
        </p:spPr>
        <p:txBody>
          <a:bodyPr wrap="square">
            <a:spAutoFit/>
          </a:bodyPr>
          <a:lstStyle/>
          <a:p>
            <a:pPr marL="0" marR="0" lvl="0" indent="0" algn="just" defTabSz="914400" eaLnBrk="1" fontAlgn="base" latinLnBrk="0" hangingPunct="1">
              <a:spcBef>
                <a:spcPct val="0"/>
              </a:spcBef>
              <a:buClrTx/>
              <a:buSzTx/>
              <a:buFontTx/>
              <a:buNone/>
              <a:tabLst/>
              <a:defRPr/>
            </a:pPr>
            <a:r>
              <a:rPr kumimoji="0" lang="fr-FR" sz="3200" i="0"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Mây</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mùa</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hạ</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thường</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chứa</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nhiều</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màu</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sắc</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thậm</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chí</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là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giông</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bão</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tựa</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hồ</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những</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ước</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mơ</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khao</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khát</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của</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tuổi</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trẻ</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Tuy</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nhiên</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giữa</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ước</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mơ</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và</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thực</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tại</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là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hai</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thế</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giới</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luôn</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đối</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lập</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nhau</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và</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chẳng</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phải</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ước</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mơ</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nào</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cũng</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thành</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hiện</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thực</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Sự</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dang</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dở</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sự</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mất</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mát</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là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một</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hiện</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thực</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buộc</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chúng</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ta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phải</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chấp</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nhận</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trong</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cuộc</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sống</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của</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mình</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Ngay</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cả</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người</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lính</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cũng</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vậy</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Rất</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nhiều</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đồng</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đội</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của</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tôi</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đã</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nằm</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lại</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ở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tuổi</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còn</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rất</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trẻ</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ở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ngưỡng</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của</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mùa</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đẹp</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nhất</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của</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cuộc</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đời</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Vì</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thế</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nên</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đám</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mây</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trong</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thơ</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ấy</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chỉ</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vắt</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nửa</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mình</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sang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thu</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thôi</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nửa</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còn</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lại</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đã</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trở</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thành</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kí</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Times New Roman" pitchFamily="18" charset="0"/>
              </a:rPr>
              <a:t>ức</a:t>
            </a:r>
            <a:r>
              <a:rPr kumimoji="0" lang="fr-FR" sz="3200" i="1" u="none" strike="noStrike" kern="0" cap="none" spc="0" normalizeH="0" baseline="0" noProof="0" dirty="0">
                <a:ln>
                  <a:noFill/>
                </a:ln>
                <a:solidFill>
                  <a:srgbClr val="002060"/>
                </a:solidFill>
                <a:uLnTx/>
                <a:uFillTx/>
                <a:latin typeface="Times New Roman" pitchFamily="18" charset="0"/>
                <a:ea typeface="+mn-ea"/>
                <a:cs typeface="Times New Roman" pitchFamily="18" charset="0"/>
              </a:rPr>
              <a:t>… »</a:t>
            </a:r>
          </a:p>
          <a:p>
            <a:pPr marL="0" marR="0" lvl="0" indent="0" algn="r" defTabSz="914400" eaLnBrk="1" fontAlgn="base" latinLnBrk="0" hangingPunct="1">
              <a:spcBef>
                <a:spcPct val="0"/>
              </a:spcBef>
              <a:buClrTx/>
              <a:buSzTx/>
              <a:buFontTx/>
              <a:buNone/>
              <a:tabLst/>
              <a:defRPr/>
            </a:pPr>
            <a:r>
              <a:rPr kumimoji="0" lang="fr-FR" sz="3200" i="1" u="none" strike="noStrike" kern="0" cap="none" spc="0" normalizeH="0" baseline="0" noProof="0" dirty="0">
                <a:ln>
                  <a:noFill/>
                </a:ln>
                <a:solidFill>
                  <a:srgbClr val="002060"/>
                </a:solidFill>
                <a:uLnTx/>
                <a:uFillTx/>
                <a:latin typeface="Times New Roman" pitchFamily="18" charset="0"/>
                <a:ea typeface="+mn-ea"/>
                <a:cs typeface="Calibri" pitchFamily="34"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Calibri" pitchFamily="34" charset="0"/>
              </a:rPr>
              <a:t>Lời</a:t>
            </a:r>
            <a:r>
              <a:rPr kumimoji="0" lang="fr-FR" sz="3200" i="1" u="none" strike="noStrike" kern="0" cap="none" spc="0" normalizeH="0" baseline="0" noProof="0" dirty="0">
                <a:ln>
                  <a:noFill/>
                </a:ln>
                <a:solidFill>
                  <a:srgbClr val="002060"/>
                </a:solidFill>
                <a:uLnTx/>
                <a:uFillTx/>
                <a:latin typeface="Times New Roman" pitchFamily="18" charset="0"/>
                <a:ea typeface="+mn-ea"/>
                <a:cs typeface="Calibri" pitchFamily="34"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Calibri" pitchFamily="34" charset="0"/>
              </a:rPr>
              <a:t>tự</a:t>
            </a:r>
            <a:r>
              <a:rPr kumimoji="0" lang="fr-FR" sz="3200" i="1" u="none" strike="noStrike" kern="0" cap="none" spc="0" normalizeH="0" baseline="0" noProof="0" dirty="0">
                <a:ln>
                  <a:noFill/>
                </a:ln>
                <a:solidFill>
                  <a:srgbClr val="002060"/>
                </a:solidFill>
                <a:uLnTx/>
                <a:uFillTx/>
                <a:latin typeface="Times New Roman" pitchFamily="18" charset="0"/>
                <a:ea typeface="+mn-ea"/>
                <a:cs typeface="Calibri" pitchFamily="34" charset="0"/>
              </a:rPr>
              <a:t> </a:t>
            </a:r>
            <a:r>
              <a:rPr kumimoji="0" lang="fr-FR" sz="3200" i="1" u="none" strike="noStrike" kern="0" cap="none" spc="0" normalizeH="0" baseline="0" noProof="0" dirty="0" err="1">
                <a:ln>
                  <a:noFill/>
                </a:ln>
                <a:solidFill>
                  <a:srgbClr val="002060"/>
                </a:solidFill>
                <a:uLnTx/>
                <a:uFillTx/>
                <a:latin typeface="Times New Roman" pitchFamily="18" charset="0"/>
                <a:ea typeface="+mn-ea"/>
                <a:cs typeface="Calibri" pitchFamily="34" charset="0"/>
              </a:rPr>
              <a:t>bạch</a:t>
            </a:r>
            <a:r>
              <a:rPr kumimoji="0" lang="fr-FR" sz="3200" i="1" u="none" strike="noStrike" kern="0" cap="none" spc="0" normalizeH="0" baseline="0" noProof="0" dirty="0">
                <a:ln>
                  <a:noFill/>
                </a:ln>
                <a:solidFill>
                  <a:srgbClr val="002060"/>
                </a:solidFill>
                <a:uLnTx/>
                <a:uFillTx/>
                <a:latin typeface="Times New Roman" pitchFamily="18" charset="0"/>
                <a:ea typeface="+mn-ea"/>
                <a:cs typeface="Calibri" pitchFamily="34" charset="0"/>
              </a:rPr>
              <a:t>)</a:t>
            </a:r>
            <a:endParaRPr kumimoji="0" lang="en-US" sz="3200" i="0" u="none" strike="noStrike" kern="0" cap="none" spc="0" normalizeH="0" baseline="0" noProof="0" dirty="0">
              <a:ln>
                <a:noFill/>
              </a:ln>
              <a:solidFill>
                <a:srgbClr val="002060"/>
              </a:solidFill>
              <a:uLnTx/>
              <a:uFillTx/>
              <a:latin typeface="Calibri"/>
              <a:ea typeface="+mn-ea"/>
              <a:cs typeface="Calibri" pitchFamily="34" charset="0"/>
            </a:endParaRPr>
          </a:p>
        </p:txBody>
      </p:sp>
    </p:spTree>
    <p:extLst>
      <p:ext uri="{BB962C8B-B14F-4D97-AF65-F5344CB8AC3E}">
        <p14:creationId xmlns:p14="http://schemas.microsoft.com/office/powerpoint/2010/main" val="8145231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mua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79" y="3925292"/>
            <a:ext cx="4924431" cy="2667000"/>
          </a:xfrm>
          <a:prstGeom prst="rect">
            <a:avLst/>
          </a:prstGeom>
          <a:solidFill>
            <a:srgbClr val="FFFF00"/>
          </a:solidFill>
          <a:ln w="28575">
            <a:noFill/>
            <a:miter lim="800000"/>
            <a:headEnd/>
            <a:tailEnd/>
          </a:ln>
        </p:spPr>
      </p:pic>
      <p:pic>
        <p:nvPicPr>
          <p:cNvPr id="117763" name="Picture 5" descr="image_paste_0712121337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279" y="1182092"/>
            <a:ext cx="4924431" cy="2590800"/>
          </a:xfrm>
          <a:prstGeom prst="rect">
            <a:avLst/>
          </a:prstGeom>
          <a:noFill/>
          <a:ln w="28575">
            <a:solidFill>
              <a:srgbClr val="CC0099"/>
            </a:solidFill>
            <a:miter lim="800000"/>
            <a:headEnd/>
            <a:tailEnd/>
          </a:ln>
          <a:extLst>
            <a:ext uri="{909E8E84-426E-40DD-AFC4-6F175D3DCCD1}">
              <a14:hiddenFill xmlns:a14="http://schemas.microsoft.com/office/drawing/2010/main">
                <a:solidFill>
                  <a:srgbClr val="FFFFFF"/>
                </a:solidFill>
              </a14:hiddenFill>
            </a:ext>
          </a:extLst>
        </p:spPr>
      </p:pic>
      <p:sp>
        <p:nvSpPr>
          <p:cNvPr id="22542" name="Text Box 14"/>
          <p:cNvSpPr txBox="1">
            <a:spLocks noChangeArrowheads="1"/>
          </p:cNvSpPr>
          <p:nvPr/>
        </p:nvSpPr>
        <p:spPr bwMode="auto">
          <a:xfrm>
            <a:off x="1249680" y="3310930"/>
            <a:ext cx="3957132" cy="461962"/>
          </a:xfrm>
          <a:prstGeom prst="rect">
            <a:avLst/>
          </a:prstGeom>
          <a:solidFill>
            <a:srgbClr val="FFFF00"/>
          </a:solidFill>
          <a:ln>
            <a:noFill/>
          </a:ln>
          <a:extLst/>
        </p:spPr>
        <p:style>
          <a:lnRef idx="1">
            <a:schemeClr val="accent1"/>
          </a:lnRef>
          <a:fillRef idx="2">
            <a:schemeClr val="accent1"/>
          </a:fillRef>
          <a:effectRef idx="1">
            <a:schemeClr val="accent1"/>
          </a:effectRef>
          <a:fontRef idx="minor">
            <a:schemeClr val="dk1"/>
          </a:fontRef>
        </p:style>
        <p:txBody>
          <a:bodyPr wrap="square">
            <a:spAutoFit/>
          </a:bodyPr>
          <a:lstStyle/>
          <a:p>
            <a:pPr algn="ctr" fontAlgn="base">
              <a:spcBef>
                <a:spcPct val="0"/>
              </a:spcBef>
              <a:spcAft>
                <a:spcPct val="0"/>
              </a:spcAft>
              <a:defRPr/>
            </a:pPr>
            <a:r>
              <a:rPr lang="en-US" sz="2400" b="1" i="1" dirty="0" err="1">
                <a:solidFill>
                  <a:schemeClr val="tx1"/>
                </a:solidFill>
                <a:latin typeface="Times New Roman" pitchFamily="18" charset="0"/>
                <a:cs typeface="Times New Roman" pitchFamily="18" charset="0"/>
              </a:rPr>
              <a:t>Vẫn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còn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bao</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nhiêu</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nắng</a:t>
            </a:r>
            <a:endParaRPr lang="en-US" sz="2400" b="1" i="1" dirty="0">
              <a:solidFill>
                <a:schemeClr val="tx1"/>
              </a:solidFill>
              <a:latin typeface="Times New Roman" pitchFamily="18" charset="0"/>
              <a:cs typeface="Times New Roman" pitchFamily="18" charset="0"/>
            </a:endParaRPr>
          </a:p>
        </p:txBody>
      </p:sp>
      <p:sp>
        <p:nvSpPr>
          <p:cNvPr id="22543" name="Text Box 15"/>
          <p:cNvSpPr txBox="1">
            <a:spLocks noChangeArrowheads="1"/>
          </p:cNvSpPr>
          <p:nvPr/>
        </p:nvSpPr>
        <p:spPr bwMode="auto">
          <a:xfrm>
            <a:off x="1249680" y="6135092"/>
            <a:ext cx="3781260" cy="457200"/>
          </a:xfrm>
          <a:prstGeom prst="rect">
            <a:avLst/>
          </a:prstGeom>
          <a:solidFill>
            <a:srgbClr val="FFFF00"/>
          </a:solidFill>
          <a:ln>
            <a:noFill/>
          </a:ln>
          <a:extLst/>
        </p:spPr>
        <p:style>
          <a:lnRef idx="1">
            <a:schemeClr val="accent1"/>
          </a:lnRef>
          <a:fillRef idx="2">
            <a:schemeClr val="accent1"/>
          </a:fillRef>
          <a:effectRef idx="1">
            <a:schemeClr val="accent1"/>
          </a:effectRef>
          <a:fontRef idx="minor">
            <a:schemeClr val="dk1"/>
          </a:fontRef>
        </p:style>
        <p:txBody>
          <a:bodyPr wrap="square">
            <a:spAutoFit/>
          </a:bodyPr>
          <a:lstStyle/>
          <a:p>
            <a:pPr algn="ctr" fontAlgn="base">
              <a:spcBef>
                <a:spcPct val="0"/>
              </a:spcBef>
              <a:spcAft>
                <a:spcPct val="0"/>
              </a:spcAft>
              <a:defRPr/>
            </a:pPr>
            <a:r>
              <a:rPr lang="en-US" sz="2400" b="1" i="1" dirty="0" err="1">
                <a:solidFill>
                  <a:schemeClr val="tx1"/>
                </a:solidFill>
                <a:latin typeface="Times New Roman" pitchFamily="18" charset="0"/>
                <a:cs typeface="Times New Roman" pitchFamily="18" charset="0"/>
              </a:rPr>
              <a:t>Đã</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vơi</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dần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cơn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mưa</a:t>
            </a:r>
            <a:endParaRPr lang="en-US" sz="2400" b="1" i="1" dirty="0">
              <a:solidFill>
                <a:schemeClr val="tx1"/>
              </a:solidFill>
              <a:latin typeface="Times New Roman" pitchFamily="18" charset="0"/>
              <a:cs typeface="Times New Roman" pitchFamily="18" charset="0"/>
            </a:endParaRPr>
          </a:p>
        </p:txBody>
      </p:sp>
      <p:pic>
        <p:nvPicPr>
          <p:cNvPr id="117766" name="Picture 17" descr="se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68441" y="1182092"/>
            <a:ext cx="4876799" cy="2590800"/>
          </a:xfrm>
          <a:prstGeom prst="rect">
            <a:avLst/>
          </a:prstGeom>
          <a:solidFill>
            <a:schemeClr val="bg1"/>
          </a:solidFill>
          <a:ln w="38100">
            <a:solidFill>
              <a:srgbClr val="CC0099"/>
            </a:solidFill>
            <a:miter lim="800000"/>
            <a:headEnd/>
            <a:tailEnd/>
          </a:ln>
        </p:spPr>
      </p:pic>
      <p:sp>
        <p:nvSpPr>
          <p:cNvPr id="117767" name="Text Box 18"/>
          <p:cNvSpPr txBox="1">
            <a:spLocks noChangeArrowheads="1"/>
          </p:cNvSpPr>
          <p:nvPr/>
        </p:nvSpPr>
        <p:spPr bwMode="auto">
          <a:xfrm>
            <a:off x="6446520" y="2164755"/>
            <a:ext cx="70349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endParaRPr lang="en-US" altLang="en-US" sz="1800" b="1">
              <a:solidFill>
                <a:srgbClr val="000000"/>
              </a:solidFill>
              <a:latin typeface="Arial Narrow" panose="020B0606020202030204" pitchFamily="34" charset="0"/>
            </a:endParaRPr>
          </a:p>
        </p:txBody>
      </p:sp>
      <p:sp>
        <p:nvSpPr>
          <p:cNvPr id="22547" name="Text Box 19"/>
          <p:cNvSpPr txBox="1">
            <a:spLocks noChangeArrowheads="1"/>
          </p:cNvSpPr>
          <p:nvPr/>
        </p:nvSpPr>
        <p:spPr bwMode="auto">
          <a:xfrm>
            <a:off x="6873240" y="3315692"/>
            <a:ext cx="3957132" cy="457200"/>
          </a:xfrm>
          <a:prstGeom prst="rect">
            <a:avLst/>
          </a:prstGeom>
          <a:solidFill>
            <a:srgbClr val="FFFF00"/>
          </a:solidFill>
          <a:ln>
            <a:noFill/>
          </a:ln>
          <a:extLst/>
        </p:spPr>
        <p:style>
          <a:lnRef idx="1">
            <a:schemeClr val="accent1"/>
          </a:lnRef>
          <a:fillRef idx="2">
            <a:schemeClr val="accent1"/>
          </a:fillRef>
          <a:effectRef idx="1">
            <a:schemeClr val="accent1"/>
          </a:effectRef>
          <a:fontRef idx="minor">
            <a:schemeClr val="dk1"/>
          </a:fontRef>
        </p:style>
        <p:txBody>
          <a:bodyPr wrap="square">
            <a:spAutoFit/>
          </a:bodyPr>
          <a:lstStyle/>
          <a:p>
            <a:pPr algn="ctr" fontAlgn="base">
              <a:spcBef>
                <a:spcPct val="0"/>
              </a:spcBef>
              <a:spcAft>
                <a:spcPct val="0"/>
              </a:spcAft>
              <a:defRPr/>
            </a:pPr>
            <a:r>
              <a:rPr lang="en-US" sz="2400" b="1" i="1" dirty="0" err="1">
                <a:solidFill>
                  <a:schemeClr val="tx1"/>
                </a:solidFill>
                <a:latin typeface="Times New Roman" pitchFamily="18" charset="0"/>
                <a:cs typeface="Times New Roman" pitchFamily="18" charset="0"/>
              </a:rPr>
              <a:t>Sấm</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cũng</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bớt</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bất</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ngờ</a:t>
            </a:r>
            <a:endParaRPr lang="en-US" sz="2400" b="1" i="1" dirty="0">
              <a:solidFill>
                <a:schemeClr val="tx1"/>
              </a:solidFill>
              <a:latin typeface="Times New Roman" pitchFamily="18" charset="0"/>
              <a:cs typeface="Times New Roman" pitchFamily="18" charset="0"/>
            </a:endParaRPr>
          </a:p>
        </p:txBody>
      </p:sp>
      <p:pic>
        <p:nvPicPr>
          <p:cNvPr id="117769" name="Picture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68441" y="3925292"/>
            <a:ext cx="4876799" cy="2667000"/>
          </a:xfrm>
          <a:prstGeom prst="rect">
            <a:avLst/>
          </a:prstGeom>
          <a:solidFill>
            <a:srgbClr val="FFFF00"/>
          </a:solidFill>
          <a:ln>
            <a:noFill/>
          </a:ln>
        </p:spPr>
      </p:pic>
      <p:sp>
        <p:nvSpPr>
          <p:cNvPr id="2" name="TextBox 1"/>
          <p:cNvSpPr txBox="1"/>
          <p:nvPr/>
        </p:nvSpPr>
        <p:spPr>
          <a:xfrm>
            <a:off x="6963727" y="6130330"/>
            <a:ext cx="3852707" cy="461962"/>
          </a:xfrm>
          <a:prstGeom prst="rect">
            <a:avLst/>
          </a:prstGeom>
          <a:solidFill>
            <a:srgbClr val="FFFF00"/>
          </a:solidFill>
          <a:ln>
            <a:noFill/>
          </a:ln>
        </p:spPr>
        <p:style>
          <a:lnRef idx="1">
            <a:schemeClr val="accent1"/>
          </a:lnRef>
          <a:fillRef idx="2">
            <a:schemeClr val="accent1"/>
          </a:fillRef>
          <a:effectRef idx="1">
            <a:schemeClr val="accent1"/>
          </a:effectRef>
          <a:fontRef idx="minor">
            <a:schemeClr val="dk1"/>
          </a:fontRef>
        </p:style>
        <p:txBody>
          <a:bodyPr wrap="square">
            <a:spAutoFit/>
          </a:bodyPr>
          <a:lstStyle/>
          <a:p>
            <a:pPr algn="ctr" fontAlgn="base">
              <a:spcBef>
                <a:spcPct val="0"/>
              </a:spcBef>
              <a:spcAft>
                <a:spcPct val="0"/>
              </a:spcAft>
              <a:defRPr/>
            </a:pPr>
            <a:r>
              <a:rPr lang="en-US" sz="2400" b="1" i="1" dirty="0" err="1">
                <a:solidFill>
                  <a:schemeClr val="tx1"/>
                </a:solidFill>
                <a:latin typeface="Times New Roman" pitchFamily="18" charset="0"/>
                <a:cs typeface="Times New Roman" pitchFamily="18" charset="0"/>
              </a:rPr>
              <a:t>Trên</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hàng</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cây</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đứng</a:t>
            </a:r>
            <a:r>
              <a:rPr lang="en-US" sz="2400" b="1" i="1" dirty="0">
                <a:solidFill>
                  <a:schemeClr val="tx1"/>
                </a:solidFill>
                <a:latin typeface="Times New Roman" pitchFamily="18" charset="0"/>
                <a:cs typeface="Times New Roman" pitchFamily="18" charset="0"/>
              </a:rPr>
              <a:t> </a:t>
            </a:r>
            <a:r>
              <a:rPr lang="en-US" sz="2400" b="1" i="1" dirty="0" err="1">
                <a:solidFill>
                  <a:schemeClr val="tx1"/>
                </a:solidFill>
                <a:latin typeface="Times New Roman" pitchFamily="18" charset="0"/>
                <a:cs typeface="Times New Roman" pitchFamily="18" charset="0"/>
              </a:rPr>
              <a:t>tuổi</a:t>
            </a:r>
            <a:endParaRPr lang="en-US" sz="2400" b="1" i="1" dirty="0">
              <a:solidFill>
                <a:schemeClr val="tx1"/>
              </a:solidFill>
              <a:latin typeface="Times New Roman" pitchFamily="18" charset="0"/>
              <a:cs typeface="Times New Roman" pitchFamily="18" charset="0"/>
            </a:endParaRPr>
          </a:p>
        </p:txBody>
      </p:sp>
      <p:sp>
        <p:nvSpPr>
          <p:cNvPr id="12" name="TextBox 11"/>
          <p:cNvSpPr txBox="1"/>
          <p:nvPr/>
        </p:nvSpPr>
        <p:spPr>
          <a:xfrm>
            <a:off x="3024628" y="106362"/>
            <a:ext cx="5963236" cy="923330"/>
          </a:xfrm>
          <a:prstGeom prst="rect">
            <a:avLst/>
          </a:prstGeom>
          <a:noFill/>
        </p:spPr>
        <p:txBody>
          <a:bodyPr wrap="none" rtlCol="0">
            <a:spAutoFit/>
          </a:bodyPr>
          <a:lstStyle/>
          <a:p>
            <a:r>
              <a:rPr lang="en-US" sz="5400" b="1" dirty="0" smtClean="0">
                <a:solidFill>
                  <a:srgbClr val="FF0000"/>
                </a:solidFill>
                <a:latin typeface="iCiel Bambola" panose="02000000000000000000" pitchFamily="2" charset="0"/>
              </a:rPr>
              <a:t>3. </a:t>
            </a:r>
            <a:r>
              <a:rPr lang="en-US" sz="5400" b="1" dirty="0" err="1" smtClean="0">
                <a:solidFill>
                  <a:srgbClr val="FF0000"/>
                </a:solidFill>
                <a:latin typeface="iCiel Bambola" panose="02000000000000000000" pitchFamily="2" charset="0"/>
              </a:rPr>
              <a:t>Suy</a:t>
            </a:r>
            <a:r>
              <a:rPr lang="en-US" sz="5400" b="1" dirty="0" smtClean="0">
                <a:solidFill>
                  <a:srgbClr val="FF0000"/>
                </a:solidFill>
                <a:latin typeface="iCiel Bambola" panose="02000000000000000000" pitchFamily="2" charset="0"/>
              </a:rPr>
              <a:t> </a:t>
            </a:r>
            <a:r>
              <a:rPr lang="en-US" sz="5400" b="1" dirty="0" err="1" smtClean="0">
                <a:solidFill>
                  <a:srgbClr val="FF0000"/>
                </a:solidFill>
                <a:latin typeface="iCiel Bambola" panose="02000000000000000000" pitchFamily="2" charset="0"/>
              </a:rPr>
              <a:t>ngẫm</a:t>
            </a:r>
            <a:r>
              <a:rPr lang="en-US" sz="5400" b="1" dirty="0" smtClean="0">
                <a:solidFill>
                  <a:srgbClr val="FF0000"/>
                </a:solidFill>
                <a:latin typeface="iCiel Bambola" panose="02000000000000000000" pitchFamily="2" charset="0"/>
              </a:rPr>
              <a:t>  </a:t>
            </a:r>
            <a:r>
              <a:rPr lang="en-US" sz="5400" b="1" dirty="0" err="1" smtClean="0">
                <a:solidFill>
                  <a:srgbClr val="FF0000"/>
                </a:solidFill>
                <a:latin typeface="iCiel Bambola" panose="02000000000000000000" pitchFamily="2" charset="0"/>
              </a:rPr>
              <a:t>lúc</a:t>
            </a:r>
            <a:r>
              <a:rPr lang="en-US" sz="5400" b="1" dirty="0" smtClean="0">
                <a:solidFill>
                  <a:srgbClr val="FF0000"/>
                </a:solidFill>
                <a:latin typeface="iCiel Bambola" panose="02000000000000000000" pitchFamily="2" charset="0"/>
              </a:rPr>
              <a:t> sang </a:t>
            </a:r>
            <a:r>
              <a:rPr lang="en-US" sz="5400" b="1" dirty="0" err="1" smtClean="0">
                <a:solidFill>
                  <a:srgbClr val="FF0000"/>
                </a:solidFill>
                <a:latin typeface="iCiel Bambola" panose="02000000000000000000" pitchFamily="2" charset="0"/>
              </a:rPr>
              <a:t>thu</a:t>
            </a:r>
            <a:endParaRPr lang="en-US" sz="5400" b="1" dirty="0">
              <a:solidFill>
                <a:srgbClr val="FF0000"/>
              </a:solidFill>
              <a:latin typeface="iCiel Bambola" panose="02000000000000000000" pitchFamily="2" charset="0"/>
            </a:endParaRPr>
          </a:p>
        </p:txBody>
      </p:sp>
    </p:spTree>
    <p:custDataLst>
      <p:tags r:id="rId1"/>
    </p:custDataLst>
    <p:extLst>
      <p:ext uri="{BB962C8B-B14F-4D97-AF65-F5344CB8AC3E}">
        <p14:creationId xmlns:p14="http://schemas.microsoft.com/office/powerpoint/2010/main" val="35581196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7763"/>
                                        </p:tgtEl>
                                        <p:attrNameLst>
                                          <p:attrName>style.visibility</p:attrName>
                                        </p:attrNameLst>
                                      </p:cBhvr>
                                      <p:to>
                                        <p:strVal val="visible"/>
                                      </p:to>
                                    </p:set>
                                    <p:anim calcmode="lin" valueType="num">
                                      <p:cBhvr additive="base">
                                        <p:cTn id="12" dur="500" fill="hold"/>
                                        <p:tgtEl>
                                          <p:spTgt spid="117763"/>
                                        </p:tgtEl>
                                        <p:attrNameLst>
                                          <p:attrName>ppt_x</p:attrName>
                                        </p:attrNameLst>
                                      </p:cBhvr>
                                      <p:tavLst>
                                        <p:tav tm="0">
                                          <p:val>
                                            <p:strVal val="#ppt_x"/>
                                          </p:val>
                                        </p:tav>
                                        <p:tav tm="100000">
                                          <p:val>
                                            <p:strVal val="#ppt_x"/>
                                          </p:val>
                                        </p:tav>
                                      </p:tavLst>
                                    </p:anim>
                                    <p:anim calcmode="lin" valueType="num">
                                      <p:cBhvr additive="base">
                                        <p:cTn id="13" dur="500" fill="hold"/>
                                        <p:tgtEl>
                                          <p:spTgt spid="11776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22542"/>
                                        </p:tgtEl>
                                        <p:attrNameLst>
                                          <p:attrName>style.visibility</p:attrName>
                                        </p:attrNameLst>
                                      </p:cBhvr>
                                      <p:to>
                                        <p:strVal val="visible"/>
                                      </p:to>
                                    </p:set>
                                    <p:anim calcmode="lin" valueType="num">
                                      <p:cBhvr additive="base">
                                        <p:cTn id="16" dur="500" fill="hold"/>
                                        <p:tgtEl>
                                          <p:spTgt spid="22542"/>
                                        </p:tgtEl>
                                        <p:attrNameLst>
                                          <p:attrName>ppt_x</p:attrName>
                                        </p:attrNameLst>
                                      </p:cBhvr>
                                      <p:tavLst>
                                        <p:tav tm="0">
                                          <p:val>
                                            <p:strVal val="#ppt_x"/>
                                          </p:val>
                                        </p:tav>
                                        <p:tav tm="100000">
                                          <p:val>
                                            <p:strVal val="#ppt_x"/>
                                          </p:val>
                                        </p:tav>
                                      </p:tavLst>
                                    </p:anim>
                                    <p:anim calcmode="lin" valueType="num">
                                      <p:cBhvr additive="base">
                                        <p:cTn id="17" dur="500" fill="hold"/>
                                        <p:tgtEl>
                                          <p:spTgt spid="22542"/>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17762"/>
                                        </p:tgtEl>
                                        <p:attrNameLst>
                                          <p:attrName>style.visibility</p:attrName>
                                        </p:attrNameLst>
                                      </p:cBhvr>
                                      <p:to>
                                        <p:strVal val="visible"/>
                                      </p:to>
                                    </p:set>
                                    <p:anim calcmode="lin" valueType="num">
                                      <p:cBhvr additive="base">
                                        <p:cTn id="22" dur="500" fill="hold"/>
                                        <p:tgtEl>
                                          <p:spTgt spid="117762"/>
                                        </p:tgtEl>
                                        <p:attrNameLst>
                                          <p:attrName>ppt_x</p:attrName>
                                        </p:attrNameLst>
                                      </p:cBhvr>
                                      <p:tavLst>
                                        <p:tav tm="0">
                                          <p:val>
                                            <p:strVal val="#ppt_x"/>
                                          </p:val>
                                        </p:tav>
                                        <p:tav tm="100000">
                                          <p:val>
                                            <p:strVal val="#ppt_x"/>
                                          </p:val>
                                        </p:tav>
                                      </p:tavLst>
                                    </p:anim>
                                    <p:anim calcmode="lin" valueType="num">
                                      <p:cBhvr additive="base">
                                        <p:cTn id="23" dur="500" fill="hold"/>
                                        <p:tgtEl>
                                          <p:spTgt spid="117762"/>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22543"/>
                                        </p:tgtEl>
                                        <p:attrNameLst>
                                          <p:attrName>style.visibility</p:attrName>
                                        </p:attrNameLst>
                                      </p:cBhvr>
                                      <p:to>
                                        <p:strVal val="visible"/>
                                      </p:to>
                                    </p:set>
                                    <p:anim calcmode="lin" valueType="num">
                                      <p:cBhvr additive="base">
                                        <p:cTn id="26" dur="500" fill="hold"/>
                                        <p:tgtEl>
                                          <p:spTgt spid="22543"/>
                                        </p:tgtEl>
                                        <p:attrNameLst>
                                          <p:attrName>ppt_x</p:attrName>
                                        </p:attrNameLst>
                                      </p:cBhvr>
                                      <p:tavLst>
                                        <p:tav tm="0">
                                          <p:val>
                                            <p:strVal val="#ppt_x"/>
                                          </p:val>
                                        </p:tav>
                                        <p:tav tm="100000">
                                          <p:val>
                                            <p:strVal val="#ppt_x"/>
                                          </p:val>
                                        </p:tav>
                                      </p:tavLst>
                                    </p:anim>
                                    <p:anim calcmode="lin" valueType="num">
                                      <p:cBhvr additive="base">
                                        <p:cTn id="27" dur="500" fill="hold"/>
                                        <p:tgtEl>
                                          <p:spTgt spid="22543"/>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17766"/>
                                        </p:tgtEl>
                                        <p:attrNameLst>
                                          <p:attrName>style.visibility</p:attrName>
                                        </p:attrNameLst>
                                      </p:cBhvr>
                                      <p:to>
                                        <p:strVal val="visible"/>
                                      </p:to>
                                    </p:set>
                                    <p:anim calcmode="lin" valueType="num">
                                      <p:cBhvr additive="base">
                                        <p:cTn id="32" dur="500" fill="hold"/>
                                        <p:tgtEl>
                                          <p:spTgt spid="117766"/>
                                        </p:tgtEl>
                                        <p:attrNameLst>
                                          <p:attrName>ppt_x</p:attrName>
                                        </p:attrNameLst>
                                      </p:cBhvr>
                                      <p:tavLst>
                                        <p:tav tm="0">
                                          <p:val>
                                            <p:strVal val="#ppt_x"/>
                                          </p:val>
                                        </p:tav>
                                        <p:tav tm="100000">
                                          <p:val>
                                            <p:strVal val="#ppt_x"/>
                                          </p:val>
                                        </p:tav>
                                      </p:tavLst>
                                    </p:anim>
                                    <p:anim calcmode="lin" valueType="num">
                                      <p:cBhvr additive="base">
                                        <p:cTn id="33" dur="500" fill="hold"/>
                                        <p:tgtEl>
                                          <p:spTgt spid="117766"/>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nodePh="1">
                                  <p:stCondLst>
                                    <p:cond delay="0"/>
                                  </p:stCondLst>
                                  <p:endCondLst>
                                    <p:cond evt="begin" delay="0">
                                      <p:tn val="34"/>
                                    </p:cond>
                                  </p:endCondLst>
                                  <p:childTnLst>
                                    <p:set>
                                      <p:cBhvr>
                                        <p:cTn id="35" dur="1" fill="hold">
                                          <p:stCondLst>
                                            <p:cond delay="0"/>
                                          </p:stCondLst>
                                        </p:cTn>
                                        <p:tgtEl>
                                          <p:spTgt spid="117767"/>
                                        </p:tgtEl>
                                        <p:attrNameLst>
                                          <p:attrName>style.visibility</p:attrName>
                                        </p:attrNameLst>
                                      </p:cBhvr>
                                      <p:to>
                                        <p:strVal val="visible"/>
                                      </p:to>
                                    </p:set>
                                    <p:anim calcmode="lin" valueType="num">
                                      <p:cBhvr additive="base">
                                        <p:cTn id="36" dur="500" fill="hold"/>
                                        <p:tgtEl>
                                          <p:spTgt spid="117767"/>
                                        </p:tgtEl>
                                        <p:attrNameLst>
                                          <p:attrName>ppt_x</p:attrName>
                                        </p:attrNameLst>
                                      </p:cBhvr>
                                      <p:tavLst>
                                        <p:tav tm="0">
                                          <p:val>
                                            <p:strVal val="#ppt_x"/>
                                          </p:val>
                                        </p:tav>
                                        <p:tav tm="100000">
                                          <p:val>
                                            <p:strVal val="#ppt_x"/>
                                          </p:val>
                                        </p:tav>
                                      </p:tavLst>
                                    </p:anim>
                                    <p:anim calcmode="lin" valueType="num">
                                      <p:cBhvr additive="base">
                                        <p:cTn id="37" dur="500" fill="hold"/>
                                        <p:tgtEl>
                                          <p:spTgt spid="117767"/>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22547"/>
                                        </p:tgtEl>
                                        <p:attrNameLst>
                                          <p:attrName>style.visibility</p:attrName>
                                        </p:attrNameLst>
                                      </p:cBhvr>
                                      <p:to>
                                        <p:strVal val="visible"/>
                                      </p:to>
                                    </p:set>
                                    <p:anim calcmode="lin" valueType="num">
                                      <p:cBhvr additive="base">
                                        <p:cTn id="40" dur="500" fill="hold"/>
                                        <p:tgtEl>
                                          <p:spTgt spid="22547"/>
                                        </p:tgtEl>
                                        <p:attrNameLst>
                                          <p:attrName>ppt_x</p:attrName>
                                        </p:attrNameLst>
                                      </p:cBhvr>
                                      <p:tavLst>
                                        <p:tav tm="0">
                                          <p:val>
                                            <p:strVal val="#ppt_x"/>
                                          </p:val>
                                        </p:tav>
                                        <p:tav tm="100000">
                                          <p:val>
                                            <p:strVal val="#ppt_x"/>
                                          </p:val>
                                        </p:tav>
                                      </p:tavLst>
                                    </p:anim>
                                    <p:anim calcmode="lin" valueType="num">
                                      <p:cBhvr additive="base">
                                        <p:cTn id="41" dur="500" fill="hold"/>
                                        <p:tgtEl>
                                          <p:spTgt spid="22547"/>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117769"/>
                                        </p:tgtEl>
                                        <p:attrNameLst>
                                          <p:attrName>style.visibility</p:attrName>
                                        </p:attrNameLst>
                                      </p:cBhvr>
                                      <p:to>
                                        <p:strVal val="visible"/>
                                      </p:to>
                                    </p:set>
                                    <p:anim calcmode="lin" valueType="num">
                                      <p:cBhvr additive="base">
                                        <p:cTn id="46" dur="500" fill="hold"/>
                                        <p:tgtEl>
                                          <p:spTgt spid="117769"/>
                                        </p:tgtEl>
                                        <p:attrNameLst>
                                          <p:attrName>ppt_x</p:attrName>
                                        </p:attrNameLst>
                                      </p:cBhvr>
                                      <p:tavLst>
                                        <p:tav tm="0">
                                          <p:val>
                                            <p:strVal val="#ppt_x"/>
                                          </p:val>
                                        </p:tav>
                                        <p:tav tm="100000">
                                          <p:val>
                                            <p:strVal val="#ppt_x"/>
                                          </p:val>
                                        </p:tav>
                                      </p:tavLst>
                                    </p:anim>
                                    <p:anim calcmode="lin" valueType="num">
                                      <p:cBhvr additive="base">
                                        <p:cTn id="47" dur="500" fill="hold"/>
                                        <p:tgtEl>
                                          <p:spTgt spid="117769"/>
                                        </p:tgtEl>
                                        <p:attrNameLst>
                                          <p:attrName>ppt_y</p:attrName>
                                        </p:attrNameLst>
                                      </p:cBhvr>
                                      <p:tavLst>
                                        <p:tav tm="0">
                                          <p:val>
                                            <p:strVal val="1+#ppt_h/2"/>
                                          </p:val>
                                        </p:tav>
                                        <p:tav tm="100000">
                                          <p:val>
                                            <p:strVal val="#ppt_y"/>
                                          </p:val>
                                        </p:tav>
                                      </p:tavLst>
                                    </p:anim>
                                  </p:childTnLst>
                                </p:cTn>
                              </p:par>
                              <p:par>
                                <p:cTn id="48" presetID="2" presetClass="entr" presetSubtype="4" fill="hold" grpId="0" nodeType="withEffect">
                                  <p:stCondLst>
                                    <p:cond delay="0"/>
                                  </p:stCondLst>
                                  <p:childTnLst>
                                    <p:set>
                                      <p:cBhvr>
                                        <p:cTn id="49" dur="1" fill="hold">
                                          <p:stCondLst>
                                            <p:cond delay="0"/>
                                          </p:stCondLst>
                                        </p:cTn>
                                        <p:tgtEl>
                                          <p:spTgt spid="2"/>
                                        </p:tgtEl>
                                        <p:attrNameLst>
                                          <p:attrName>style.visibility</p:attrName>
                                        </p:attrNameLst>
                                      </p:cBhvr>
                                      <p:to>
                                        <p:strVal val="visible"/>
                                      </p:to>
                                    </p:set>
                                    <p:anim calcmode="lin" valueType="num">
                                      <p:cBhvr additive="base">
                                        <p:cTn id="50" dur="500" fill="hold"/>
                                        <p:tgtEl>
                                          <p:spTgt spid="2"/>
                                        </p:tgtEl>
                                        <p:attrNameLst>
                                          <p:attrName>ppt_x</p:attrName>
                                        </p:attrNameLst>
                                      </p:cBhvr>
                                      <p:tavLst>
                                        <p:tav tm="0">
                                          <p:val>
                                            <p:strVal val="#ppt_x"/>
                                          </p:val>
                                        </p:tav>
                                        <p:tav tm="100000">
                                          <p:val>
                                            <p:strVal val="#ppt_x"/>
                                          </p:val>
                                        </p:tav>
                                      </p:tavLst>
                                    </p:anim>
                                    <p:anim calcmode="lin" valueType="num">
                                      <p:cBhvr additive="base">
                                        <p:cTn id="5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42" grpId="0" animBg="1"/>
      <p:bldP spid="22543" grpId="0" animBg="1"/>
      <p:bldP spid="117767" grpId="0"/>
      <p:bldP spid="22547" grpId="0" animBg="1"/>
      <p:bldP spid="2" grpId="0" animBg="1"/>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Download Free png Cartoon Nature Background png download - 5875*2973 - Free  ... - DLPNG.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16889" r="100000"/>
                    </a14:imgEffect>
                  </a14:imgLayer>
                </a14:imgProps>
              </a:ext>
              <a:ext uri="{28A0092B-C50C-407E-A947-70E740481C1C}">
                <a14:useLocalDpi xmlns:a14="http://schemas.microsoft.com/office/drawing/2010/main" val="0"/>
              </a:ext>
            </a:extLst>
          </a:blip>
          <a:srcRect/>
          <a:stretch>
            <a:fillRect/>
          </a:stretch>
        </p:blipFill>
        <p:spPr bwMode="auto">
          <a:xfrm>
            <a:off x="-2499360" y="868680"/>
            <a:ext cx="14691360" cy="598932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Sun 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p:cNvPicPr>
            <a:picLocks noChangeAspect="1"/>
          </p:cNvPicPr>
          <p:nvPr/>
        </p:nvPicPr>
        <p:blipFill>
          <a:blip r:embed="rId4"/>
          <a:stretch>
            <a:fillRect/>
          </a:stretch>
        </p:blipFill>
        <p:spPr>
          <a:xfrm>
            <a:off x="734695" y="441959"/>
            <a:ext cx="1371601" cy="1371601"/>
          </a:xfrm>
          <a:prstGeom prst="rect">
            <a:avLst/>
          </a:prstGeom>
        </p:spPr>
      </p:pic>
      <p:sp>
        <p:nvSpPr>
          <p:cNvPr id="7" name="TextBox 6"/>
          <p:cNvSpPr txBox="1"/>
          <p:nvPr/>
        </p:nvSpPr>
        <p:spPr>
          <a:xfrm>
            <a:off x="1989138" y="828942"/>
            <a:ext cx="3098412" cy="830997"/>
          </a:xfrm>
          <a:prstGeom prst="rect">
            <a:avLst/>
          </a:prstGeom>
          <a:noFill/>
        </p:spPr>
        <p:txBody>
          <a:bodyPr wrap="none" rtlCol="0">
            <a:spAutoFit/>
          </a:bodyPr>
          <a:lstStyle/>
          <a:p>
            <a:r>
              <a:rPr lang="en-US" sz="4800" dirty="0" err="1" smtClean="0">
                <a:latin typeface="iCiel Bambola" panose="02000000000000000000" pitchFamily="2" charset="0"/>
              </a:rPr>
              <a:t>Nắng</a:t>
            </a:r>
            <a:r>
              <a:rPr lang="en-US" sz="4800" dirty="0" smtClean="0">
                <a:latin typeface="iCiel Bambola" panose="02000000000000000000" pitchFamily="2" charset="0"/>
              </a:rPr>
              <a:t>: </a:t>
            </a:r>
            <a:r>
              <a:rPr lang="en-US" sz="4800" dirty="0" err="1" smtClean="0">
                <a:latin typeface="iCiel Bambola" panose="02000000000000000000" pitchFamily="2" charset="0"/>
              </a:rPr>
              <a:t>vẫn</a:t>
            </a:r>
            <a:r>
              <a:rPr lang="en-US" sz="4800" dirty="0" smtClean="0">
                <a:latin typeface="iCiel Bambola" panose="02000000000000000000" pitchFamily="2" charset="0"/>
              </a:rPr>
              <a:t> </a:t>
            </a:r>
            <a:r>
              <a:rPr lang="en-US" sz="4800" dirty="0" err="1" smtClean="0">
                <a:latin typeface="iCiel Bambola" panose="02000000000000000000" pitchFamily="2" charset="0"/>
              </a:rPr>
              <a:t>còn</a:t>
            </a:r>
            <a:endParaRPr lang="en-US" sz="4800" dirty="0">
              <a:latin typeface="iCiel Bambola" panose="02000000000000000000" pitchFamily="2" charset="0"/>
            </a:endParaRPr>
          </a:p>
        </p:txBody>
      </p:sp>
      <p:pic>
        <p:nvPicPr>
          <p:cNvPr id="50182" name="Picture 6" descr="Rain Cloud Cartoon | Free Download Clip Art | Free Clip Art | on ... | Rain  cartoon, Butterfly drawing, Free clip ar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2153" y="1943517"/>
            <a:ext cx="1276985" cy="95773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102239" y="2019717"/>
            <a:ext cx="2973891" cy="830997"/>
          </a:xfrm>
          <a:prstGeom prst="rect">
            <a:avLst/>
          </a:prstGeom>
          <a:noFill/>
        </p:spPr>
        <p:txBody>
          <a:bodyPr wrap="none" rtlCol="0">
            <a:spAutoFit/>
          </a:bodyPr>
          <a:lstStyle/>
          <a:p>
            <a:r>
              <a:rPr lang="en-US" sz="4800" dirty="0" err="1" smtClean="0">
                <a:latin typeface="iCiel Bambola" panose="02000000000000000000" pitchFamily="2" charset="0"/>
              </a:rPr>
              <a:t>Mưa</a:t>
            </a:r>
            <a:r>
              <a:rPr lang="en-US" sz="4800" dirty="0" smtClean="0">
                <a:latin typeface="iCiel Bambola" panose="02000000000000000000" pitchFamily="2" charset="0"/>
              </a:rPr>
              <a:t>: </a:t>
            </a:r>
            <a:r>
              <a:rPr lang="en-US" sz="4800" dirty="0" err="1" smtClean="0">
                <a:latin typeface="iCiel Bambola" panose="02000000000000000000" pitchFamily="2" charset="0"/>
              </a:rPr>
              <a:t>vơi</a:t>
            </a:r>
            <a:r>
              <a:rPr lang="en-US" sz="4800" dirty="0" smtClean="0">
                <a:latin typeface="iCiel Bambola" panose="02000000000000000000" pitchFamily="2" charset="0"/>
              </a:rPr>
              <a:t> </a:t>
            </a:r>
            <a:r>
              <a:rPr lang="en-US" sz="4800" dirty="0" err="1" smtClean="0">
                <a:latin typeface="iCiel Bambola" panose="02000000000000000000" pitchFamily="2" charset="0"/>
              </a:rPr>
              <a:t>dần</a:t>
            </a:r>
            <a:endParaRPr lang="en-US" sz="4800" dirty="0">
              <a:latin typeface="iCiel Bambola" panose="02000000000000000000" pitchFamily="2" charset="0"/>
            </a:endParaRPr>
          </a:p>
        </p:txBody>
      </p:sp>
      <p:pic>
        <p:nvPicPr>
          <p:cNvPr id="50184" name="Picture 8" descr="Hình ảnh Đáng Yêu Mây Phát Tia Chớp Vàng Sấm Sét, Đám Mây, Ánh Sáng, Hiệu  ứng ánh Sáng. miễn phí tải tập tin PNG PSDComment và Vecto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7583" l="10000" r="90000">
                        <a14:foregroundMark x1="34000" y1="24500" x2="62500" y2="51333"/>
                        <a14:foregroundMark x1="44750" y1="16500" x2="66667" y2="37500"/>
                      </a14:backgroundRemoval>
                    </a14:imgEffect>
                  </a14:imgLayer>
                </a14:imgProps>
              </a:ext>
              <a:ext uri="{28A0092B-C50C-407E-A947-70E740481C1C}">
                <a14:useLocalDpi xmlns:a14="http://schemas.microsoft.com/office/drawing/2010/main" val="0"/>
              </a:ext>
            </a:extLst>
          </a:blip>
          <a:srcRect/>
          <a:stretch>
            <a:fillRect/>
          </a:stretch>
        </p:blipFill>
        <p:spPr bwMode="auto">
          <a:xfrm>
            <a:off x="712152" y="2964150"/>
            <a:ext cx="1276985" cy="127698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2113659" y="3143557"/>
            <a:ext cx="2008883" cy="830997"/>
          </a:xfrm>
          <a:prstGeom prst="rect">
            <a:avLst/>
          </a:prstGeom>
          <a:noFill/>
        </p:spPr>
        <p:txBody>
          <a:bodyPr wrap="none" rtlCol="0">
            <a:spAutoFit/>
          </a:bodyPr>
          <a:lstStyle/>
          <a:p>
            <a:r>
              <a:rPr lang="en-US" sz="4800" dirty="0" err="1" smtClean="0">
                <a:latin typeface="iCiel Bambola" panose="02000000000000000000" pitchFamily="2" charset="0"/>
              </a:rPr>
              <a:t>Sấm</a:t>
            </a:r>
            <a:r>
              <a:rPr lang="en-US" sz="4800" dirty="0" smtClean="0">
                <a:latin typeface="iCiel Bambola" panose="02000000000000000000" pitchFamily="2" charset="0"/>
              </a:rPr>
              <a:t>: </a:t>
            </a:r>
            <a:r>
              <a:rPr lang="en-US" sz="4800" dirty="0" err="1" smtClean="0">
                <a:latin typeface="iCiel Bambola" panose="02000000000000000000" pitchFamily="2" charset="0"/>
              </a:rPr>
              <a:t>bớt</a:t>
            </a:r>
            <a:endParaRPr lang="en-US" sz="4800" dirty="0">
              <a:latin typeface="iCiel Bambola" panose="02000000000000000000" pitchFamily="2" charset="0"/>
            </a:endParaRPr>
          </a:p>
        </p:txBody>
      </p:sp>
      <p:sp>
        <p:nvSpPr>
          <p:cNvPr id="13" name="Text Box 10"/>
          <p:cNvSpPr txBox="1">
            <a:spLocks noChangeArrowheads="1"/>
          </p:cNvSpPr>
          <p:nvPr/>
        </p:nvSpPr>
        <p:spPr bwMode="auto">
          <a:xfrm>
            <a:off x="712152" y="4517490"/>
            <a:ext cx="80772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FontTx/>
              <a:buNone/>
            </a:pPr>
            <a:r>
              <a:rPr lang="en-US" altLang="en-US" sz="3600" b="1"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r>
              <a:rPr lang="en-US" altLang="en-US" sz="3600" b="1" i="1" dirty="0">
                <a:solidFill>
                  <a:srgbClr val="FF0000"/>
                </a:solidFill>
                <a:latin typeface="Arial Narrow" panose="020B0606020202030204" pitchFamily="34" charset="0"/>
                <a:sym typeface="Wingdings" panose="05000000000000000000" pitchFamily="2" charset="2"/>
              </a:rPr>
              <a:t>   </a:t>
            </a:r>
            <a:r>
              <a:rPr lang="en-US" altLang="en-US" sz="36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Hạ</a:t>
            </a:r>
            <a:r>
              <a:rPr lang="en-US" altLang="en-US" sz="36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36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nhạt</a:t>
            </a:r>
            <a:r>
              <a:rPr lang="en-US" altLang="en-US" sz="36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36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dần</a:t>
            </a:r>
            <a:r>
              <a:rPr lang="vi-VN" altLang="en-US" sz="36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a:t>
            </a:r>
            <a:r>
              <a:rPr lang="en-US" altLang="en-US" sz="36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36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thu</a:t>
            </a:r>
            <a:r>
              <a:rPr lang="en-US" altLang="en-US" sz="36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36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đậm</a:t>
            </a:r>
            <a:r>
              <a:rPr lang="en-US" altLang="en-US" sz="36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36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nét</a:t>
            </a:r>
            <a:r>
              <a:rPr lang="en-US" altLang="en-US" sz="36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3600" b="1"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hơn</a:t>
            </a:r>
            <a:r>
              <a:rPr lang="en-US" altLang="en-US" sz="2400" b="1" dirty="0">
                <a:solidFill>
                  <a:srgbClr val="0000FF"/>
                </a:solidFill>
                <a:latin typeface="Arial Narrow" panose="020B0606020202030204" pitchFamily="34" charset="0"/>
                <a:sym typeface="Symbol" panose="05050102010706020507" pitchFamily="18" charset="2"/>
              </a:rPr>
              <a:t>.</a:t>
            </a:r>
          </a:p>
        </p:txBody>
      </p:sp>
    </p:spTree>
    <p:extLst>
      <p:ext uri="{BB962C8B-B14F-4D97-AF65-F5344CB8AC3E}">
        <p14:creationId xmlns:p14="http://schemas.microsoft.com/office/powerpoint/2010/main" val="21602363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0182"/>
                                        </p:tgtEl>
                                        <p:attrNameLst>
                                          <p:attrName>style.visibility</p:attrName>
                                        </p:attrNameLst>
                                      </p:cBhvr>
                                      <p:to>
                                        <p:strVal val="visible"/>
                                      </p:to>
                                    </p:set>
                                    <p:animEffect transition="in" filter="fade">
                                      <p:cBhvr>
                                        <p:cTn id="19" dur="1000"/>
                                        <p:tgtEl>
                                          <p:spTgt spid="50182"/>
                                        </p:tgtEl>
                                      </p:cBhvr>
                                    </p:animEffect>
                                    <p:anim calcmode="lin" valueType="num">
                                      <p:cBhvr>
                                        <p:cTn id="20" dur="1000" fill="hold"/>
                                        <p:tgtEl>
                                          <p:spTgt spid="50182"/>
                                        </p:tgtEl>
                                        <p:attrNameLst>
                                          <p:attrName>ppt_x</p:attrName>
                                        </p:attrNameLst>
                                      </p:cBhvr>
                                      <p:tavLst>
                                        <p:tav tm="0">
                                          <p:val>
                                            <p:strVal val="#ppt_x"/>
                                          </p:val>
                                        </p:tav>
                                        <p:tav tm="100000">
                                          <p:val>
                                            <p:strVal val="#ppt_x"/>
                                          </p:val>
                                        </p:tav>
                                      </p:tavLst>
                                    </p:anim>
                                    <p:anim calcmode="lin" valueType="num">
                                      <p:cBhvr>
                                        <p:cTn id="21" dur="1000" fill="hold"/>
                                        <p:tgtEl>
                                          <p:spTgt spid="5018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0184"/>
                                        </p:tgtEl>
                                        <p:attrNameLst>
                                          <p:attrName>style.visibility</p:attrName>
                                        </p:attrNameLst>
                                      </p:cBhvr>
                                      <p:to>
                                        <p:strVal val="visible"/>
                                      </p:to>
                                    </p:set>
                                    <p:animEffect transition="in" filter="fade">
                                      <p:cBhvr>
                                        <p:cTn id="31" dur="1000"/>
                                        <p:tgtEl>
                                          <p:spTgt spid="50184"/>
                                        </p:tgtEl>
                                      </p:cBhvr>
                                    </p:animEffect>
                                    <p:anim calcmode="lin" valueType="num">
                                      <p:cBhvr>
                                        <p:cTn id="32" dur="1000" fill="hold"/>
                                        <p:tgtEl>
                                          <p:spTgt spid="50184"/>
                                        </p:tgtEl>
                                        <p:attrNameLst>
                                          <p:attrName>ppt_x</p:attrName>
                                        </p:attrNameLst>
                                      </p:cBhvr>
                                      <p:tavLst>
                                        <p:tav tm="0">
                                          <p:val>
                                            <p:strVal val="#ppt_x"/>
                                          </p:val>
                                        </p:tav>
                                        <p:tav tm="100000">
                                          <p:val>
                                            <p:strVal val="#ppt_x"/>
                                          </p:val>
                                        </p:tav>
                                      </p:tavLst>
                                    </p:anim>
                                    <p:anim calcmode="lin" valueType="num">
                                      <p:cBhvr>
                                        <p:cTn id="33" dur="1000" fill="hold"/>
                                        <p:tgtEl>
                                          <p:spTgt spid="50184"/>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anim calcmode="lin" valueType="num">
                                      <p:cBhvr>
                                        <p:cTn id="44" dur="1000" fill="hold"/>
                                        <p:tgtEl>
                                          <p:spTgt spid="13"/>
                                        </p:tgtEl>
                                        <p:attrNameLst>
                                          <p:attrName>ppt_x</p:attrName>
                                        </p:attrNameLst>
                                      </p:cBhvr>
                                      <p:tavLst>
                                        <p:tav tm="0">
                                          <p:val>
                                            <p:strVal val="#ppt_x"/>
                                          </p:val>
                                        </p:tav>
                                        <p:tav tm="100000">
                                          <p:val>
                                            <p:strVal val="#ppt_x"/>
                                          </p:val>
                                        </p:tav>
                                      </p:tavLst>
                                    </p:anim>
                                    <p:anim calcmode="lin" valueType="num">
                                      <p:cBhvr>
                                        <p:cTn id="4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Line 81"/>
          <p:cNvSpPr>
            <a:spLocks noChangeShapeType="1"/>
          </p:cNvSpPr>
          <p:nvPr/>
        </p:nvSpPr>
        <p:spPr bwMode="auto">
          <a:xfrm>
            <a:off x="4038600" y="4495800"/>
            <a:ext cx="0" cy="10668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23" name="Rectangle 82"/>
          <p:cNvSpPr>
            <a:spLocks noChangeArrowheads="1"/>
          </p:cNvSpPr>
          <p:nvPr/>
        </p:nvSpPr>
        <p:spPr bwMode="auto">
          <a:xfrm>
            <a:off x="4343400" y="1524000"/>
            <a:ext cx="3733800" cy="609600"/>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50000"/>
              </a:spcBef>
              <a:defRPr sz="2800">
                <a:solidFill>
                  <a:schemeClr val="tx1"/>
                </a:solidFill>
                <a:latin typeface="Times New Roman" panose="02020603050405020304" pitchFamily="18" charset="0"/>
              </a:defRPr>
            </a:lvl1pPr>
            <a:lvl2pPr marL="742950" indent="-285750">
              <a:spcBef>
                <a:spcPct val="50000"/>
              </a:spcBef>
              <a:defRPr sz="2800">
                <a:solidFill>
                  <a:schemeClr val="tx1"/>
                </a:solidFill>
                <a:latin typeface="Times New Roman" panose="02020603050405020304" pitchFamily="18" charset="0"/>
              </a:defRPr>
            </a:lvl2pPr>
            <a:lvl3pPr marL="1143000" indent="-228600">
              <a:spcBef>
                <a:spcPct val="50000"/>
              </a:spcBef>
              <a:defRPr sz="2800">
                <a:solidFill>
                  <a:schemeClr val="tx1"/>
                </a:solidFill>
                <a:latin typeface="Times New Roman" panose="02020603050405020304" pitchFamily="18" charset="0"/>
              </a:defRPr>
            </a:lvl3pPr>
            <a:lvl4pPr marL="1600200" indent="-228600">
              <a:spcBef>
                <a:spcPct val="50000"/>
              </a:spcBef>
              <a:defRPr sz="2800">
                <a:solidFill>
                  <a:schemeClr val="tx1"/>
                </a:solidFill>
                <a:latin typeface="Times New Roman" panose="02020603050405020304" pitchFamily="18" charset="0"/>
              </a:defRPr>
            </a:lvl4pPr>
            <a:lvl5pPr marL="2057400" indent="-228600">
              <a:spcBef>
                <a:spcPct val="50000"/>
              </a:spcBef>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fontAlgn="base">
              <a:spcAft>
                <a:spcPct val="0"/>
              </a:spcAft>
            </a:pPr>
            <a:endParaRPr lang="en-US" altLang="en-US">
              <a:solidFill>
                <a:srgbClr val="000000"/>
              </a:solidFill>
            </a:endParaRPr>
          </a:p>
        </p:txBody>
      </p:sp>
      <p:sp>
        <p:nvSpPr>
          <p:cNvPr id="5124" name="Rectangle 83"/>
          <p:cNvSpPr>
            <a:spLocks noChangeArrowheads="1"/>
          </p:cNvSpPr>
          <p:nvPr/>
        </p:nvSpPr>
        <p:spPr bwMode="auto">
          <a:xfrm>
            <a:off x="3810000" y="2133600"/>
            <a:ext cx="3200400" cy="609600"/>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50000"/>
              </a:spcBef>
              <a:defRPr sz="2800">
                <a:solidFill>
                  <a:schemeClr val="tx1"/>
                </a:solidFill>
                <a:latin typeface="Times New Roman" panose="02020603050405020304" pitchFamily="18" charset="0"/>
              </a:defRPr>
            </a:lvl1pPr>
            <a:lvl2pPr marL="742950" indent="-285750">
              <a:spcBef>
                <a:spcPct val="50000"/>
              </a:spcBef>
              <a:defRPr sz="2800">
                <a:solidFill>
                  <a:schemeClr val="tx1"/>
                </a:solidFill>
                <a:latin typeface="Times New Roman" panose="02020603050405020304" pitchFamily="18" charset="0"/>
              </a:defRPr>
            </a:lvl2pPr>
            <a:lvl3pPr marL="1143000" indent="-228600">
              <a:spcBef>
                <a:spcPct val="50000"/>
              </a:spcBef>
              <a:defRPr sz="2800">
                <a:solidFill>
                  <a:schemeClr val="tx1"/>
                </a:solidFill>
                <a:latin typeface="Times New Roman" panose="02020603050405020304" pitchFamily="18" charset="0"/>
              </a:defRPr>
            </a:lvl3pPr>
            <a:lvl4pPr marL="1600200" indent="-228600">
              <a:spcBef>
                <a:spcPct val="50000"/>
              </a:spcBef>
              <a:defRPr sz="2800">
                <a:solidFill>
                  <a:schemeClr val="tx1"/>
                </a:solidFill>
                <a:latin typeface="Times New Roman" panose="02020603050405020304" pitchFamily="18" charset="0"/>
              </a:defRPr>
            </a:lvl4pPr>
            <a:lvl5pPr marL="2057400" indent="-228600">
              <a:spcBef>
                <a:spcPct val="50000"/>
              </a:spcBef>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fontAlgn="base">
              <a:spcAft>
                <a:spcPct val="0"/>
              </a:spcAft>
            </a:pPr>
            <a:endParaRPr lang="en-US" altLang="en-US">
              <a:solidFill>
                <a:srgbClr val="000000"/>
              </a:solidFill>
            </a:endParaRPr>
          </a:p>
        </p:txBody>
      </p:sp>
      <p:sp>
        <p:nvSpPr>
          <p:cNvPr id="5125" name="Line 84"/>
          <p:cNvSpPr>
            <a:spLocks noChangeShapeType="1"/>
          </p:cNvSpPr>
          <p:nvPr/>
        </p:nvSpPr>
        <p:spPr bwMode="auto">
          <a:xfrm>
            <a:off x="4876800" y="21336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26" name="Line 85"/>
          <p:cNvSpPr>
            <a:spLocks noChangeShapeType="1"/>
          </p:cNvSpPr>
          <p:nvPr/>
        </p:nvSpPr>
        <p:spPr bwMode="auto">
          <a:xfrm>
            <a:off x="5410200" y="21336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27" name="Line 86"/>
          <p:cNvSpPr>
            <a:spLocks noChangeShapeType="1"/>
          </p:cNvSpPr>
          <p:nvPr/>
        </p:nvSpPr>
        <p:spPr bwMode="auto">
          <a:xfrm>
            <a:off x="3810000" y="21336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28" name="Line 87"/>
          <p:cNvSpPr>
            <a:spLocks noChangeShapeType="1"/>
          </p:cNvSpPr>
          <p:nvPr/>
        </p:nvSpPr>
        <p:spPr bwMode="auto">
          <a:xfrm>
            <a:off x="4343400" y="21336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29" name="Line 88"/>
          <p:cNvSpPr>
            <a:spLocks noChangeShapeType="1"/>
          </p:cNvSpPr>
          <p:nvPr/>
        </p:nvSpPr>
        <p:spPr bwMode="auto">
          <a:xfrm>
            <a:off x="4876800" y="1524000"/>
            <a:ext cx="0" cy="762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30" name="Line 89"/>
          <p:cNvSpPr>
            <a:spLocks noChangeShapeType="1"/>
          </p:cNvSpPr>
          <p:nvPr/>
        </p:nvSpPr>
        <p:spPr bwMode="auto">
          <a:xfrm>
            <a:off x="5410200" y="15240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31" name="Line 90"/>
          <p:cNvSpPr>
            <a:spLocks noChangeShapeType="1"/>
          </p:cNvSpPr>
          <p:nvPr/>
        </p:nvSpPr>
        <p:spPr bwMode="auto">
          <a:xfrm>
            <a:off x="5943600" y="15240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32" name="Line 91"/>
          <p:cNvSpPr>
            <a:spLocks noChangeShapeType="1"/>
          </p:cNvSpPr>
          <p:nvPr/>
        </p:nvSpPr>
        <p:spPr bwMode="auto">
          <a:xfrm>
            <a:off x="6477000" y="15240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33" name="Line 92"/>
          <p:cNvSpPr>
            <a:spLocks noChangeShapeType="1"/>
          </p:cNvSpPr>
          <p:nvPr/>
        </p:nvSpPr>
        <p:spPr bwMode="auto">
          <a:xfrm>
            <a:off x="7010400" y="15240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34" name="Line 93"/>
          <p:cNvSpPr>
            <a:spLocks noChangeShapeType="1"/>
          </p:cNvSpPr>
          <p:nvPr/>
        </p:nvSpPr>
        <p:spPr bwMode="auto">
          <a:xfrm>
            <a:off x="7543800" y="15240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35" name="Line 94"/>
          <p:cNvSpPr>
            <a:spLocks noChangeShapeType="1"/>
          </p:cNvSpPr>
          <p:nvPr/>
        </p:nvSpPr>
        <p:spPr bwMode="auto">
          <a:xfrm>
            <a:off x="5943600" y="21336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36" name="Rectangle 95"/>
          <p:cNvSpPr>
            <a:spLocks noChangeArrowheads="1"/>
          </p:cNvSpPr>
          <p:nvPr/>
        </p:nvSpPr>
        <p:spPr bwMode="auto">
          <a:xfrm>
            <a:off x="3810000" y="2743200"/>
            <a:ext cx="3733800" cy="609600"/>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50000"/>
              </a:spcBef>
              <a:defRPr sz="2800">
                <a:solidFill>
                  <a:schemeClr val="tx1"/>
                </a:solidFill>
                <a:latin typeface="Times New Roman" panose="02020603050405020304" pitchFamily="18" charset="0"/>
              </a:defRPr>
            </a:lvl1pPr>
            <a:lvl2pPr marL="742950" indent="-285750">
              <a:spcBef>
                <a:spcPct val="50000"/>
              </a:spcBef>
              <a:defRPr sz="2800">
                <a:solidFill>
                  <a:schemeClr val="tx1"/>
                </a:solidFill>
                <a:latin typeface="Times New Roman" panose="02020603050405020304" pitchFamily="18" charset="0"/>
              </a:defRPr>
            </a:lvl2pPr>
            <a:lvl3pPr marL="1143000" indent="-228600">
              <a:spcBef>
                <a:spcPct val="50000"/>
              </a:spcBef>
              <a:defRPr sz="2800">
                <a:solidFill>
                  <a:schemeClr val="tx1"/>
                </a:solidFill>
                <a:latin typeface="Times New Roman" panose="02020603050405020304" pitchFamily="18" charset="0"/>
              </a:defRPr>
            </a:lvl3pPr>
            <a:lvl4pPr marL="1600200" indent="-228600">
              <a:spcBef>
                <a:spcPct val="50000"/>
              </a:spcBef>
              <a:defRPr sz="2800">
                <a:solidFill>
                  <a:schemeClr val="tx1"/>
                </a:solidFill>
                <a:latin typeface="Times New Roman" panose="02020603050405020304" pitchFamily="18" charset="0"/>
              </a:defRPr>
            </a:lvl4pPr>
            <a:lvl5pPr marL="2057400" indent="-228600">
              <a:spcBef>
                <a:spcPct val="50000"/>
              </a:spcBef>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fontAlgn="base">
              <a:spcAft>
                <a:spcPct val="0"/>
              </a:spcAft>
            </a:pPr>
            <a:endParaRPr lang="en-US" altLang="en-US">
              <a:solidFill>
                <a:srgbClr val="000000"/>
              </a:solidFill>
            </a:endParaRPr>
          </a:p>
        </p:txBody>
      </p:sp>
      <p:sp>
        <p:nvSpPr>
          <p:cNvPr id="5137" name="Line 96"/>
          <p:cNvSpPr>
            <a:spLocks noChangeShapeType="1"/>
          </p:cNvSpPr>
          <p:nvPr/>
        </p:nvSpPr>
        <p:spPr bwMode="auto">
          <a:xfrm>
            <a:off x="4343400" y="2667000"/>
            <a:ext cx="0" cy="68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38" name="Line 97"/>
          <p:cNvSpPr>
            <a:spLocks noChangeShapeType="1"/>
          </p:cNvSpPr>
          <p:nvPr/>
        </p:nvSpPr>
        <p:spPr bwMode="auto">
          <a:xfrm>
            <a:off x="4876800" y="27432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39" name="Line 98"/>
          <p:cNvSpPr>
            <a:spLocks noChangeShapeType="1"/>
          </p:cNvSpPr>
          <p:nvPr/>
        </p:nvSpPr>
        <p:spPr bwMode="auto">
          <a:xfrm>
            <a:off x="5410200" y="2743200"/>
            <a:ext cx="0" cy="6096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40" name="Line 99"/>
          <p:cNvSpPr>
            <a:spLocks noChangeShapeType="1"/>
          </p:cNvSpPr>
          <p:nvPr/>
        </p:nvSpPr>
        <p:spPr bwMode="auto">
          <a:xfrm>
            <a:off x="5943600" y="27432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41" name="Line 100"/>
          <p:cNvSpPr>
            <a:spLocks noChangeShapeType="1"/>
          </p:cNvSpPr>
          <p:nvPr/>
        </p:nvSpPr>
        <p:spPr bwMode="auto">
          <a:xfrm>
            <a:off x="5410200" y="2667000"/>
            <a:ext cx="0" cy="68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42" name="Rectangle 101"/>
          <p:cNvSpPr>
            <a:spLocks noChangeArrowheads="1"/>
          </p:cNvSpPr>
          <p:nvPr/>
        </p:nvSpPr>
        <p:spPr bwMode="auto">
          <a:xfrm>
            <a:off x="3276600" y="3352800"/>
            <a:ext cx="3733800" cy="609600"/>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50000"/>
              </a:spcBef>
              <a:defRPr sz="2800">
                <a:solidFill>
                  <a:schemeClr val="tx1"/>
                </a:solidFill>
                <a:latin typeface="Times New Roman" panose="02020603050405020304" pitchFamily="18" charset="0"/>
              </a:defRPr>
            </a:lvl1pPr>
            <a:lvl2pPr marL="742950" indent="-285750">
              <a:spcBef>
                <a:spcPct val="50000"/>
              </a:spcBef>
              <a:defRPr sz="2800">
                <a:solidFill>
                  <a:schemeClr val="tx1"/>
                </a:solidFill>
                <a:latin typeface="Times New Roman" panose="02020603050405020304" pitchFamily="18" charset="0"/>
              </a:defRPr>
            </a:lvl2pPr>
            <a:lvl3pPr marL="1143000" indent="-228600">
              <a:spcBef>
                <a:spcPct val="50000"/>
              </a:spcBef>
              <a:defRPr sz="2800">
                <a:solidFill>
                  <a:schemeClr val="tx1"/>
                </a:solidFill>
                <a:latin typeface="Times New Roman" panose="02020603050405020304" pitchFamily="18" charset="0"/>
              </a:defRPr>
            </a:lvl3pPr>
            <a:lvl4pPr marL="1600200" indent="-228600">
              <a:spcBef>
                <a:spcPct val="50000"/>
              </a:spcBef>
              <a:defRPr sz="2800">
                <a:solidFill>
                  <a:schemeClr val="tx1"/>
                </a:solidFill>
                <a:latin typeface="Times New Roman" panose="02020603050405020304" pitchFamily="18" charset="0"/>
              </a:defRPr>
            </a:lvl4pPr>
            <a:lvl5pPr marL="2057400" indent="-228600">
              <a:spcBef>
                <a:spcPct val="50000"/>
              </a:spcBef>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fontAlgn="base">
              <a:spcAft>
                <a:spcPct val="0"/>
              </a:spcAft>
            </a:pPr>
            <a:endParaRPr lang="en-US" altLang="en-US">
              <a:solidFill>
                <a:srgbClr val="000000"/>
              </a:solidFill>
            </a:endParaRPr>
          </a:p>
        </p:txBody>
      </p:sp>
      <p:sp>
        <p:nvSpPr>
          <p:cNvPr id="5143" name="Line 102"/>
          <p:cNvSpPr>
            <a:spLocks noChangeShapeType="1"/>
          </p:cNvSpPr>
          <p:nvPr/>
        </p:nvSpPr>
        <p:spPr bwMode="auto">
          <a:xfrm>
            <a:off x="3810000" y="33528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44" name="Line 104"/>
          <p:cNvSpPr>
            <a:spLocks noChangeShapeType="1"/>
          </p:cNvSpPr>
          <p:nvPr/>
        </p:nvSpPr>
        <p:spPr bwMode="auto">
          <a:xfrm>
            <a:off x="4343400" y="33528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45" name="Line 105"/>
          <p:cNvSpPr>
            <a:spLocks noChangeShapeType="1"/>
          </p:cNvSpPr>
          <p:nvPr/>
        </p:nvSpPr>
        <p:spPr bwMode="auto">
          <a:xfrm>
            <a:off x="4876800" y="33528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46" name="Line 106"/>
          <p:cNvSpPr>
            <a:spLocks noChangeShapeType="1"/>
          </p:cNvSpPr>
          <p:nvPr/>
        </p:nvSpPr>
        <p:spPr bwMode="auto">
          <a:xfrm>
            <a:off x="5410200" y="33528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47" name="Line 107"/>
          <p:cNvSpPr>
            <a:spLocks noChangeShapeType="1"/>
          </p:cNvSpPr>
          <p:nvPr/>
        </p:nvSpPr>
        <p:spPr bwMode="auto">
          <a:xfrm>
            <a:off x="5943600" y="33528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48" name="Line 108"/>
          <p:cNvSpPr>
            <a:spLocks noChangeShapeType="1"/>
          </p:cNvSpPr>
          <p:nvPr/>
        </p:nvSpPr>
        <p:spPr bwMode="auto">
          <a:xfrm>
            <a:off x="6477000" y="33528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49" name="Rectangle 109"/>
          <p:cNvSpPr>
            <a:spLocks noChangeArrowheads="1"/>
          </p:cNvSpPr>
          <p:nvPr/>
        </p:nvSpPr>
        <p:spPr bwMode="auto">
          <a:xfrm>
            <a:off x="2743200" y="3962400"/>
            <a:ext cx="5334000" cy="609600"/>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50000"/>
              </a:spcBef>
              <a:defRPr sz="2800">
                <a:solidFill>
                  <a:schemeClr val="tx1"/>
                </a:solidFill>
                <a:latin typeface="Times New Roman" panose="02020603050405020304" pitchFamily="18" charset="0"/>
              </a:defRPr>
            </a:lvl1pPr>
            <a:lvl2pPr marL="742950" indent="-285750">
              <a:spcBef>
                <a:spcPct val="50000"/>
              </a:spcBef>
              <a:defRPr sz="2800">
                <a:solidFill>
                  <a:schemeClr val="tx1"/>
                </a:solidFill>
                <a:latin typeface="Times New Roman" panose="02020603050405020304" pitchFamily="18" charset="0"/>
              </a:defRPr>
            </a:lvl2pPr>
            <a:lvl3pPr marL="1143000" indent="-228600">
              <a:spcBef>
                <a:spcPct val="50000"/>
              </a:spcBef>
              <a:defRPr sz="2800">
                <a:solidFill>
                  <a:schemeClr val="tx1"/>
                </a:solidFill>
                <a:latin typeface="Times New Roman" panose="02020603050405020304" pitchFamily="18" charset="0"/>
              </a:defRPr>
            </a:lvl3pPr>
            <a:lvl4pPr marL="1600200" indent="-228600">
              <a:spcBef>
                <a:spcPct val="50000"/>
              </a:spcBef>
              <a:defRPr sz="2800">
                <a:solidFill>
                  <a:schemeClr val="tx1"/>
                </a:solidFill>
                <a:latin typeface="Times New Roman" panose="02020603050405020304" pitchFamily="18" charset="0"/>
              </a:defRPr>
            </a:lvl4pPr>
            <a:lvl5pPr marL="2057400" indent="-228600">
              <a:spcBef>
                <a:spcPct val="50000"/>
              </a:spcBef>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fontAlgn="base">
              <a:spcAft>
                <a:spcPct val="0"/>
              </a:spcAft>
            </a:pPr>
            <a:endParaRPr lang="en-US" altLang="en-US">
              <a:solidFill>
                <a:srgbClr val="000000"/>
              </a:solidFill>
            </a:endParaRPr>
          </a:p>
        </p:txBody>
      </p:sp>
      <p:sp>
        <p:nvSpPr>
          <p:cNvPr id="5150" name="Line 110"/>
          <p:cNvSpPr>
            <a:spLocks noChangeShapeType="1"/>
          </p:cNvSpPr>
          <p:nvPr/>
        </p:nvSpPr>
        <p:spPr bwMode="auto">
          <a:xfrm>
            <a:off x="3276600" y="39624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51" name="Line 111"/>
          <p:cNvSpPr>
            <a:spLocks noChangeShapeType="1"/>
          </p:cNvSpPr>
          <p:nvPr/>
        </p:nvSpPr>
        <p:spPr bwMode="auto">
          <a:xfrm>
            <a:off x="3810000" y="39624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52" name="Line 112"/>
          <p:cNvSpPr>
            <a:spLocks noChangeShapeType="1"/>
          </p:cNvSpPr>
          <p:nvPr/>
        </p:nvSpPr>
        <p:spPr bwMode="auto">
          <a:xfrm>
            <a:off x="4343400" y="39624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53" name="Line 113"/>
          <p:cNvSpPr>
            <a:spLocks noChangeShapeType="1"/>
          </p:cNvSpPr>
          <p:nvPr/>
        </p:nvSpPr>
        <p:spPr bwMode="auto">
          <a:xfrm>
            <a:off x="4876800" y="39624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54" name="Line 114"/>
          <p:cNvSpPr>
            <a:spLocks noChangeShapeType="1"/>
          </p:cNvSpPr>
          <p:nvPr/>
        </p:nvSpPr>
        <p:spPr bwMode="auto">
          <a:xfrm>
            <a:off x="5410200" y="39624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55" name="Line 115"/>
          <p:cNvSpPr>
            <a:spLocks noChangeShapeType="1"/>
          </p:cNvSpPr>
          <p:nvPr/>
        </p:nvSpPr>
        <p:spPr bwMode="auto">
          <a:xfrm>
            <a:off x="5943600" y="3886200"/>
            <a:ext cx="0" cy="68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56" name="Line 116"/>
          <p:cNvSpPr>
            <a:spLocks noChangeShapeType="1"/>
          </p:cNvSpPr>
          <p:nvPr/>
        </p:nvSpPr>
        <p:spPr bwMode="auto">
          <a:xfrm>
            <a:off x="6477000" y="39624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57" name="Line 117"/>
          <p:cNvSpPr>
            <a:spLocks noChangeShapeType="1"/>
          </p:cNvSpPr>
          <p:nvPr/>
        </p:nvSpPr>
        <p:spPr bwMode="auto">
          <a:xfrm>
            <a:off x="7010400" y="39624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58" name="Rectangle 118"/>
          <p:cNvSpPr>
            <a:spLocks noChangeArrowheads="1"/>
          </p:cNvSpPr>
          <p:nvPr/>
        </p:nvSpPr>
        <p:spPr bwMode="auto">
          <a:xfrm>
            <a:off x="3810000" y="4572000"/>
            <a:ext cx="2133600" cy="609600"/>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50000"/>
              </a:spcBef>
              <a:defRPr sz="2800">
                <a:solidFill>
                  <a:schemeClr val="tx1"/>
                </a:solidFill>
                <a:latin typeface="Times New Roman" panose="02020603050405020304" pitchFamily="18" charset="0"/>
              </a:defRPr>
            </a:lvl1pPr>
            <a:lvl2pPr marL="742950" indent="-285750">
              <a:spcBef>
                <a:spcPct val="50000"/>
              </a:spcBef>
              <a:defRPr sz="2800">
                <a:solidFill>
                  <a:schemeClr val="tx1"/>
                </a:solidFill>
                <a:latin typeface="Times New Roman" panose="02020603050405020304" pitchFamily="18" charset="0"/>
              </a:defRPr>
            </a:lvl2pPr>
            <a:lvl3pPr marL="1143000" indent="-228600">
              <a:spcBef>
                <a:spcPct val="50000"/>
              </a:spcBef>
              <a:defRPr sz="2800">
                <a:solidFill>
                  <a:schemeClr val="tx1"/>
                </a:solidFill>
                <a:latin typeface="Times New Roman" panose="02020603050405020304" pitchFamily="18" charset="0"/>
              </a:defRPr>
            </a:lvl3pPr>
            <a:lvl4pPr marL="1600200" indent="-228600">
              <a:spcBef>
                <a:spcPct val="50000"/>
              </a:spcBef>
              <a:defRPr sz="2800">
                <a:solidFill>
                  <a:schemeClr val="tx1"/>
                </a:solidFill>
                <a:latin typeface="Times New Roman" panose="02020603050405020304" pitchFamily="18" charset="0"/>
              </a:defRPr>
            </a:lvl4pPr>
            <a:lvl5pPr marL="2057400" indent="-228600">
              <a:spcBef>
                <a:spcPct val="50000"/>
              </a:spcBef>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fontAlgn="base">
              <a:spcAft>
                <a:spcPct val="0"/>
              </a:spcAft>
            </a:pPr>
            <a:endParaRPr lang="en-US" altLang="en-US">
              <a:solidFill>
                <a:srgbClr val="000000"/>
              </a:solidFill>
            </a:endParaRPr>
          </a:p>
        </p:txBody>
      </p:sp>
      <p:sp>
        <p:nvSpPr>
          <p:cNvPr id="5159" name="Line 119"/>
          <p:cNvSpPr>
            <a:spLocks noChangeShapeType="1"/>
          </p:cNvSpPr>
          <p:nvPr/>
        </p:nvSpPr>
        <p:spPr bwMode="auto">
          <a:xfrm>
            <a:off x="4343400" y="45720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60" name="Line 120"/>
          <p:cNvSpPr>
            <a:spLocks noChangeShapeType="1"/>
          </p:cNvSpPr>
          <p:nvPr/>
        </p:nvSpPr>
        <p:spPr bwMode="auto">
          <a:xfrm>
            <a:off x="4876800" y="45720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61" name="Line 121"/>
          <p:cNvSpPr>
            <a:spLocks noChangeShapeType="1"/>
          </p:cNvSpPr>
          <p:nvPr/>
        </p:nvSpPr>
        <p:spPr bwMode="auto">
          <a:xfrm>
            <a:off x="5410200" y="45720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60538" name="Text Box 122"/>
          <p:cNvSpPr txBox="1">
            <a:spLocks noChangeArrowheads="1"/>
          </p:cNvSpPr>
          <p:nvPr/>
        </p:nvSpPr>
        <p:spPr bwMode="auto">
          <a:xfrm>
            <a:off x="4419600" y="1524001"/>
            <a:ext cx="3810000" cy="519113"/>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2800">
                <a:solidFill>
                  <a:schemeClr val="tx1"/>
                </a:solidFill>
                <a:latin typeface="Times New Roman" panose="02020603050405020304" pitchFamily="18" charset="0"/>
              </a:defRPr>
            </a:lvl1pPr>
            <a:lvl2pPr marL="742950" indent="-285750">
              <a:spcBef>
                <a:spcPct val="50000"/>
              </a:spcBef>
              <a:defRPr sz="2800">
                <a:solidFill>
                  <a:schemeClr val="tx1"/>
                </a:solidFill>
                <a:latin typeface="Times New Roman" panose="02020603050405020304" pitchFamily="18" charset="0"/>
              </a:defRPr>
            </a:lvl2pPr>
            <a:lvl3pPr marL="1143000" indent="-228600">
              <a:spcBef>
                <a:spcPct val="50000"/>
              </a:spcBef>
              <a:defRPr sz="2800">
                <a:solidFill>
                  <a:schemeClr val="tx1"/>
                </a:solidFill>
                <a:latin typeface="Times New Roman" panose="02020603050405020304" pitchFamily="18" charset="0"/>
              </a:defRPr>
            </a:lvl3pPr>
            <a:lvl4pPr marL="1600200" indent="-228600">
              <a:spcBef>
                <a:spcPct val="50000"/>
              </a:spcBef>
              <a:defRPr sz="2800">
                <a:solidFill>
                  <a:schemeClr val="tx1"/>
                </a:solidFill>
                <a:latin typeface="Times New Roman" panose="02020603050405020304" pitchFamily="18" charset="0"/>
              </a:defRPr>
            </a:lvl4pPr>
            <a:lvl5pPr marL="2057400" indent="-228600">
              <a:spcBef>
                <a:spcPct val="50000"/>
              </a:spcBef>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fontAlgn="base">
              <a:spcAft>
                <a:spcPct val="0"/>
              </a:spcAft>
            </a:pPr>
            <a:r>
              <a:rPr lang="en-US" altLang="en-US" b="1">
                <a:solidFill>
                  <a:srgbClr val="CC00CC"/>
                </a:solidFill>
              </a:rPr>
              <a:t>M   Ặ   T   T   R  Ờ    I</a:t>
            </a:r>
          </a:p>
        </p:txBody>
      </p:sp>
      <p:sp>
        <p:nvSpPr>
          <p:cNvPr id="60539" name="Text Box 123"/>
          <p:cNvSpPr txBox="1">
            <a:spLocks noChangeArrowheads="1"/>
          </p:cNvSpPr>
          <p:nvPr/>
        </p:nvSpPr>
        <p:spPr bwMode="auto">
          <a:xfrm>
            <a:off x="3886200" y="2209801"/>
            <a:ext cx="3124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2800">
                <a:solidFill>
                  <a:schemeClr val="tx1"/>
                </a:solidFill>
                <a:latin typeface="Times New Roman" panose="02020603050405020304" pitchFamily="18" charset="0"/>
              </a:defRPr>
            </a:lvl1pPr>
            <a:lvl2pPr marL="742950" indent="-285750">
              <a:spcBef>
                <a:spcPct val="50000"/>
              </a:spcBef>
              <a:defRPr sz="2800">
                <a:solidFill>
                  <a:schemeClr val="tx1"/>
                </a:solidFill>
                <a:latin typeface="Times New Roman" panose="02020603050405020304" pitchFamily="18" charset="0"/>
              </a:defRPr>
            </a:lvl2pPr>
            <a:lvl3pPr marL="1143000" indent="-228600">
              <a:spcBef>
                <a:spcPct val="50000"/>
              </a:spcBef>
              <a:defRPr sz="2800">
                <a:solidFill>
                  <a:schemeClr val="tx1"/>
                </a:solidFill>
                <a:latin typeface="Times New Roman" panose="02020603050405020304" pitchFamily="18" charset="0"/>
              </a:defRPr>
            </a:lvl3pPr>
            <a:lvl4pPr marL="1600200" indent="-228600">
              <a:spcBef>
                <a:spcPct val="50000"/>
              </a:spcBef>
              <a:defRPr sz="2800">
                <a:solidFill>
                  <a:schemeClr val="tx1"/>
                </a:solidFill>
                <a:latin typeface="Times New Roman" panose="02020603050405020304" pitchFamily="18" charset="0"/>
              </a:defRPr>
            </a:lvl4pPr>
            <a:lvl5pPr marL="2057400" indent="-228600">
              <a:spcBef>
                <a:spcPct val="50000"/>
              </a:spcBef>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fontAlgn="base">
              <a:spcAft>
                <a:spcPct val="0"/>
              </a:spcAft>
            </a:pPr>
            <a:r>
              <a:rPr lang="en-US" altLang="en-US" b="1">
                <a:solidFill>
                  <a:srgbClr val="006600"/>
                </a:solidFill>
              </a:rPr>
              <a:t>H  O   Á   N   D   Ụ</a:t>
            </a:r>
          </a:p>
        </p:txBody>
      </p:sp>
      <p:sp>
        <p:nvSpPr>
          <p:cNvPr id="5164" name="Line 124"/>
          <p:cNvSpPr>
            <a:spLocks noChangeShapeType="1"/>
          </p:cNvSpPr>
          <p:nvPr/>
        </p:nvSpPr>
        <p:spPr bwMode="auto">
          <a:xfrm>
            <a:off x="6477000" y="21336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60542" name="Text Box 126"/>
          <p:cNvSpPr txBox="1">
            <a:spLocks noChangeArrowheads="1"/>
          </p:cNvSpPr>
          <p:nvPr/>
        </p:nvSpPr>
        <p:spPr bwMode="auto">
          <a:xfrm>
            <a:off x="3810000" y="2819401"/>
            <a:ext cx="3886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2800">
                <a:solidFill>
                  <a:schemeClr val="tx1"/>
                </a:solidFill>
                <a:latin typeface="Times New Roman" panose="02020603050405020304" pitchFamily="18" charset="0"/>
              </a:defRPr>
            </a:lvl1pPr>
            <a:lvl2pPr marL="742950" indent="-285750">
              <a:spcBef>
                <a:spcPct val="50000"/>
              </a:spcBef>
              <a:defRPr sz="2800">
                <a:solidFill>
                  <a:schemeClr val="tx1"/>
                </a:solidFill>
                <a:latin typeface="Times New Roman" panose="02020603050405020304" pitchFamily="18" charset="0"/>
              </a:defRPr>
            </a:lvl2pPr>
            <a:lvl3pPr marL="1143000" indent="-228600">
              <a:spcBef>
                <a:spcPct val="50000"/>
              </a:spcBef>
              <a:defRPr sz="2800">
                <a:solidFill>
                  <a:schemeClr val="tx1"/>
                </a:solidFill>
                <a:latin typeface="Times New Roman" panose="02020603050405020304" pitchFamily="18" charset="0"/>
              </a:defRPr>
            </a:lvl3pPr>
            <a:lvl4pPr marL="1600200" indent="-228600">
              <a:spcBef>
                <a:spcPct val="50000"/>
              </a:spcBef>
              <a:defRPr sz="2800">
                <a:solidFill>
                  <a:schemeClr val="tx1"/>
                </a:solidFill>
                <a:latin typeface="Times New Roman" panose="02020603050405020304" pitchFamily="18" charset="0"/>
              </a:defRPr>
            </a:lvl4pPr>
            <a:lvl5pPr marL="2057400" indent="-228600">
              <a:spcBef>
                <a:spcPct val="50000"/>
              </a:spcBef>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fontAlgn="base">
              <a:spcAft>
                <a:spcPct val="0"/>
              </a:spcAft>
            </a:pPr>
            <a:r>
              <a:rPr lang="en-US" altLang="en-US" b="1">
                <a:solidFill>
                  <a:srgbClr val="0000FF"/>
                </a:solidFill>
              </a:rPr>
              <a:t>A   N   G    I    A   N   G</a:t>
            </a:r>
          </a:p>
        </p:txBody>
      </p:sp>
      <p:sp>
        <p:nvSpPr>
          <p:cNvPr id="5166" name="Line 127"/>
          <p:cNvSpPr>
            <a:spLocks noChangeShapeType="1"/>
          </p:cNvSpPr>
          <p:nvPr/>
        </p:nvSpPr>
        <p:spPr bwMode="auto">
          <a:xfrm>
            <a:off x="7010400" y="27432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5167" name="Line 128"/>
          <p:cNvSpPr>
            <a:spLocks noChangeShapeType="1"/>
          </p:cNvSpPr>
          <p:nvPr/>
        </p:nvSpPr>
        <p:spPr bwMode="auto">
          <a:xfrm>
            <a:off x="6477000" y="27432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60545" name="Text Box 129"/>
          <p:cNvSpPr txBox="1">
            <a:spLocks noChangeArrowheads="1"/>
          </p:cNvSpPr>
          <p:nvPr/>
        </p:nvSpPr>
        <p:spPr bwMode="auto">
          <a:xfrm>
            <a:off x="3352800" y="3352801"/>
            <a:ext cx="373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2800">
                <a:solidFill>
                  <a:schemeClr val="tx1"/>
                </a:solidFill>
                <a:latin typeface="Times New Roman" panose="02020603050405020304" pitchFamily="18" charset="0"/>
              </a:defRPr>
            </a:lvl1pPr>
            <a:lvl2pPr marL="742950" indent="-285750">
              <a:spcBef>
                <a:spcPct val="50000"/>
              </a:spcBef>
              <a:defRPr sz="2800">
                <a:solidFill>
                  <a:schemeClr val="tx1"/>
                </a:solidFill>
                <a:latin typeface="Times New Roman" panose="02020603050405020304" pitchFamily="18" charset="0"/>
              </a:defRPr>
            </a:lvl2pPr>
            <a:lvl3pPr marL="1143000" indent="-228600">
              <a:spcBef>
                <a:spcPct val="50000"/>
              </a:spcBef>
              <a:defRPr sz="2800">
                <a:solidFill>
                  <a:schemeClr val="tx1"/>
                </a:solidFill>
                <a:latin typeface="Times New Roman" panose="02020603050405020304" pitchFamily="18" charset="0"/>
              </a:defRPr>
            </a:lvl3pPr>
            <a:lvl4pPr marL="1600200" indent="-228600">
              <a:spcBef>
                <a:spcPct val="50000"/>
              </a:spcBef>
              <a:defRPr sz="2800">
                <a:solidFill>
                  <a:schemeClr val="tx1"/>
                </a:solidFill>
                <a:latin typeface="Times New Roman" panose="02020603050405020304" pitchFamily="18" charset="0"/>
              </a:defRPr>
            </a:lvl4pPr>
            <a:lvl5pPr marL="2057400" indent="-228600">
              <a:spcBef>
                <a:spcPct val="50000"/>
              </a:spcBef>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fontAlgn="base">
              <a:spcAft>
                <a:spcPct val="0"/>
              </a:spcAft>
            </a:pPr>
            <a:r>
              <a:rPr lang="en-US" altLang="en-US" b="1">
                <a:solidFill>
                  <a:srgbClr val="009999"/>
                </a:solidFill>
              </a:rPr>
              <a:t>H  À   N   G   T   R    E</a:t>
            </a:r>
          </a:p>
        </p:txBody>
      </p:sp>
      <p:sp>
        <p:nvSpPr>
          <p:cNvPr id="60546" name="Text Box 130"/>
          <p:cNvSpPr txBox="1">
            <a:spLocks noChangeArrowheads="1"/>
          </p:cNvSpPr>
          <p:nvPr/>
        </p:nvSpPr>
        <p:spPr bwMode="auto">
          <a:xfrm>
            <a:off x="2819400" y="3962401"/>
            <a:ext cx="533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2800">
                <a:solidFill>
                  <a:schemeClr val="tx1"/>
                </a:solidFill>
                <a:latin typeface="Times New Roman" panose="02020603050405020304" pitchFamily="18" charset="0"/>
              </a:defRPr>
            </a:lvl1pPr>
            <a:lvl2pPr marL="742950" indent="-285750">
              <a:spcBef>
                <a:spcPct val="50000"/>
              </a:spcBef>
              <a:defRPr sz="2800">
                <a:solidFill>
                  <a:schemeClr val="tx1"/>
                </a:solidFill>
                <a:latin typeface="Times New Roman" panose="02020603050405020304" pitchFamily="18" charset="0"/>
              </a:defRPr>
            </a:lvl2pPr>
            <a:lvl3pPr marL="1143000" indent="-228600">
              <a:spcBef>
                <a:spcPct val="50000"/>
              </a:spcBef>
              <a:defRPr sz="2800">
                <a:solidFill>
                  <a:schemeClr val="tx1"/>
                </a:solidFill>
                <a:latin typeface="Times New Roman" panose="02020603050405020304" pitchFamily="18" charset="0"/>
              </a:defRPr>
            </a:lvl3pPr>
            <a:lvl4pPr marL="1600200" indent="-228600">
              <a:spcBef>
                <a:spcPct val="50000"/>
              </a:spcBef>
              <a:defRPr sz="2800">
                <a:solidFill>
                  <a:schemeClr val="tx1"/>
                </a:solidFill>
                <a:latin typeface="Times New Roman" panose="02020603050405020304" pitchFamily="18" charset="0"/>
              </a:defRPr>
            </a:lvl4pPr>
            <a:lvl5pPr marL="2057400" indent="-228600">
              <a:spcBef>
                <a:spcPct val="50000"/>
              </a:spcBef>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fontAlgn="base">
              <a:spcAft>
                <a:spcPct val="0"/>
              </a:spcAft>
            </a:pPr>
            <a:r>
              <a:rPr lang="en-US" altLang="en-US" b="1">
                <a:solidFill>
                  <a:srgbClr val="FF0000"/>
                </a:solidFill>
              </a:rPr>
              <a:t>V   I    Ễ   N   P    H   Ư   Ơ   N   G</a:t>
            </a:r>
          </a:p>
        </p:txBody>
      </p:sp>
      <p:sp>
        <p:nvSpPr>
          <p:cNvPr id="5170" name="Line 131"/>
          <p:cNvSpPr>
            <a:spLocks noChangeShapeType="1"/>
          </p:cNvSpPr>
          <p:nvPr/>
        </p:nvSpPr>
        <p:spPr bwMode="auto">
          <a:xfrm>
            <a:off x="7543800" y="39624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a:solidFill>
                <a:srgbClr val="000000"/>
              </a:solidFill>
              <a:latin typeface="Times New Roman" panose="02020603050405020304" pitchFamily="18" charset="0"/>
            </a:endParaRPr>
          </a:p>
        </p:txBody>
      </p:sp>
      <p:sp>
        <p:nvSpPr>
          <p:cNvPr id="60548" name="Text Box 132"/>
          <p:cNvSpPr txBox="1">
            <a:spLocks noChangeArrowheads="1"/>
          </p:cNvSpPr>
          <p:nvPr/>
        </p:nvSpPr>
        <p:spPr bwMode="auto">
          <a:xfrm>
            <a:off x="3810000" y="4572001"/>
            <a:ext cx="2133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defRPr sz="2800">
                <a:solidFill>
                  <a:schemeClr val="tx1"/>
                </a:solidFill>
                <a:latin typeface="Times New Roman" panose="02020603050405020304" pitchFamily="18" charset="0"/>
              </a:defRPr>
            </a:lvl1pPr>
            <a:lvl2pPr marL="742950" indent="-285750">
              <a:spcBef>
                <a:spcPct val="50000"/>
              </a:spcBef>
              <a:defRPr sz="2800">
                <a:solidFill>
                  <a:schemeClr val="tx1"/>
                </a:solidFill>
                <a:latin typeface="Times New Roman" panose="02020603050405020304" pitchFamily="18" charset="0"/>
              </a:defRPr>
            </a:lvl2pPr>
            <a:lvl3pPr marL="1143000" indent="-228600">
              <a:spcBef>
                <a:spcPct val="50000"/>
              </a:spcBef>
              <a:defRPr sz="2800">
                <a:solidFill>
                  <a:schemeClr val="tx1"/>
                </a:solidFill>
                <a:latin typeface="Times New Roman" panose="02020603050405020304" pitchFamily="18" charset="0"/>
              </a:defRPr>
            </a:lvl3pPr>
            <a:lvl4pPr marL="1600200" indent="-228600">
              <a:spcBef>
                <a:spcPct val="50000"/>
              </a:spcBef>
              <a:defRPr sz="2800">
                <a:solidFill>
                  <a:schemeClr val="tx1"/>
                </a:solidFill>
                <a:latin typeface="Times New Roman" panose="02020603050405020304" pitchFamily="18" charset="0"/>
              </a:defRPr>
            </a:lvl4pPr>
            <a:lvl5pPr marL="2057400" indent="-228600">
              <a:spcBef>
                <a:spcPct val="50000"/>
              </a:spcBef>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fontAlgn="base">
              <a:spcAft>
                <a:spcPct val="0"/>
              </a:spcAft>
            </a:pPr>
            <a:r>
              <a:rPr lang="en-US" altLang="en-US" b="1">
                <a:solidFill>
                  <a:srgbClr val="00CC00"/>
                </a:solidFill>
              </a:rPr>
              <a:t>Ẩ   N    D   Ụ</a:t>
            </a:r>
          </a:p>
        </p:txBody>
      </p:sp>
      <p:sp>
        <p:nvSpPr>
          <p:cNvPr id="19458" name="Rectangle 2"/>
          <p:cNvSpPr>
            <a:spLocks noChangeArrowheads="1"/>
          </p:cNvSpPr>
          <p:nvPr/>
        </p:nvSpPr>
        <p:spPr bwMode="auto">
          <a:xfrm>
            <a:off x="2895600" y="111125"/>
            <a:ext cx="6324600" cy="685800"/>
          </a:xfrm>
          <a:prstGeom prst="rect">
            <a:avLst/>
          </a:prstGeom>
          <a:gradFill rotWithShape="1">
            <a:gsLst>
              <a:gs pos="0">
                <a:srgbClr val="3333FF"/>
              </a:gs>
              <a:gs pos="50000">
                <a:schemeClr val="bg1"/>
              </a:gs>
              <a:gs pos="100000">
                <a:srgbClr val="3333FF"/>
              </a:gs>
            </a:gsLst>
            <a:lin ang="5400000" scaled="1"/>
          </a:gradFill>
          <a:ln w="9525">
            <a:solidFill>
              <a:srgbClr val="3333FF"/>
            </a:solidFill>
            <a:miter lim="800000"/>
            <a:headEnd/>
            <a:tailEnd/>
          </a:ln>
          <a:effectLst/>
        </p:spPr>
        <p:txBody>
          <a:bodyPr wrap="none" anchor="ctr"/>
          <a:lstStyle/>
          <a:p>
            <a:pPr algn="ctr" fontAlgn="base">
              <a:spcBef>
                <a:spcPct val="0"/>
              </a:spcBef>
              <a:spcAft>
                <a:spcPct val="0"/>
              </a:spcAft>
              <a:defRPr/>
            </a:pPr>
            <a:r>
              <a:rPr lang="en-US" sz="2400" b="1">
                <a:solidFill>
                  <a:srgbClr val="FF3300"/>
                </a:solidFill>
                <a:latin typeface="Arial" charset="0"/>
              </a:rPr>
              <a:t>TÌM TỪ KHÓA TRONG CÁC Ô CHỮ SAU</a:t>
            </a:r>
          </a:p>
        </p:txBody>
      </p:sp>
      <p:pic>
        <p:nvPicPr>
          <p:cNvPr id="19459" name="Picture 3" descr="B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0" y="304801"/>
            <a:ext cx="400050"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4" descr="qustionbig_w"/>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828801" y="1447800"/>
            <a:ext cx="52387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5" descr="RNBOWBTN"/>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9950450" y="1524000"/>
            <a:ext cx="3429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45" name="Picture 89" descr="qustionbig_w"/>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828801" y="1981200"/>
            <a:ext cx="52387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46" name="Picture 90" descr="qustionbig_w"/>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828801" y="2514600"/>
            <a:ext cx="52387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47" name="Picture 91" descr="qustionbig_w"/>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828801" y="2994025"/>
            <a:ext cx="52387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48" name="Picture 92" descr="qustionbig_w"/>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828801" y="3505200"/>
            <a:ext cx="52387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49" name="Picture 93" descr="qustionbig_w"/>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797051" y="4006850"/>
            <a:ext cx="52387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0" name="Picture 94" descr="REDPEAR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9972675" y="2079625"/>
            <a:ext cx="3429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1" name="Picture 95" descr="RNBOWBTN"/>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9950450" y="2590800"/>
            <a:ext cx="3429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2" name="Picture 96" descr="REDPEAR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9982200" y="3124200"/>
            <a:ext cx="3429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3" name="Picture 97" descr="RNBOWBTN"/>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9959975" y="3625850"/>
            <a:ext cx="3429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4" name="Picture 98" descr="REDPEAR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9982200" y="4114800"/>
            <a:ext cx="3429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86" name="Text Box 99"/>
          <p:cNvSpPr txBox="1">
            <a:spLocks noChangeArrowheads="1"/>
          </p:cNvSpPr>
          <p:nvPr/>
        </p:nvSpPr>
        <p:spPr bwMode="auto">
          <a:xfrm>
            <a:off x="1524000" y="1447800"/>
            <a:ext cx="30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n-US" altLang="en-US" sz="2400" b="1">
                <a:solidFill>
                  <a:srgbClr val="FF3300"/>
                </a:solidFill>
              </a:rPr>
              <a:t>1</a:t>
            </a:r>
          </a:p>
        </p:txBody>
      </p:sp>
      <p:sp>
        <p:nvSpPr>
          <p:cNvPr id="5187" name="Text Box 100"/>
          <p:cNvSpPr txBox="1">
            <a:spLocks noChangeArrowheads="1"/>
          </p:cNvSpPr>
          <p:nvPr/>
        </p:nvSpPr>
        <p:spPr bwMode="auto">
          <a:xfrm>
            <a:off x="1524000" y="1447800"/>
            <a:ext cx="30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n-US" altLang="en-US" sz="2400" b="1">
                <a:solidFill>
                  <a:srgbClr val="FF3300"/>
                </a:solidFill>
              </a:rPr>
              <a:t>1</a:t>
            </a:r>
          </a:p>
        </p:txBody>
      </p:sp>
      <p:sp>
        <p:nvSpPr>
          <p:cNvPr id="5188" name="Text Box 101"/>
          <p:cNvSpPr txBox="1">
            <a:spLocks noChangeArrowheads="1"/>
          </p:cNvSpPr>
          <p:nvPr/>
        </p:nvSpPr>
        <p:spPr bwMode="auto">
          <a:xfrm>
            <a:off x="1524000" y="2016125"/>
            <a:ext cx="30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n-US" altLang="en-US" sz="2400" b="1">
                <a:solidFill>
                  <a:srgbClr val="FF3300"/>
                </a:solidFill>
              </a:rPr>
              <a:t>2</a:t>
            </a:r>
          </a:p>
        </p:txBody>
      </p:sp>
      <p:sp>
        <p:nvSpPr>
          <p:cNvPr id="5189" name="Text Box 102"/>
          <p:cNvSpPr txBox="1">
            <a:spLocks noChangeArrowheads="1"/>
          </p:cNvSpPr>
          <p:nvPr/>
        </p:nvSpPr>
        <p:spPr bwMode="auto">
          <a:xfrm>
            <a:off x="1568450" y="2559050"/>
            <a:ext cx="30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n-US" altLang="en-US" sz="2400" b="1">
                <a:solidFill>
                  <a:srgbClr val="FF3300"/>
                </a:solidFill>
              </a:rPr>
              <a:t>3</a:t>
            </a:r>
          </a:p>
        </p:txBody>
      </p:sp>
      <p:sp>
        <p:nvSpPr>
          <p:cNvPr id="5190" name="Text Box 103"/>
          <p:cNvSpPr txBox="1">
            <a:spLocks noChangeArrowheads="1"/>
          </p:cNvSpPr>
          <p:nvPr/>
        </p:nvSpPr>
        <p:spPr bwMode="auto">
          <a:xfrm>
            <a:off x="1546225" y="3003550"/>
            <a:ext cx="30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n-US" altLang="en-US" sz="2400" b="1">
                <a:solidFill>
                  <a:srgbClr val="FF3300"/>
                </a:solidFill>
              </a:rPr>
              <a:t>4</a:t>
            </a:r>
          </a:p>
        </p:txBody>
      </p:sp>
      <p:sp>
        <p:nvSpPr>
          <p:cNvPr id="5191" name="Text Box 104"/>
          <p:cNvSpPr txBox="1">
            <a:spLocks noChangeArrowheads="1"/>
          </p:cNvSpPr>
          <p:nvPr/>
        </p:nvSpPr>
        <p:spPr bwMode="auto">
          <a:xfrm>
            <a:off x="1546225" y="3536950"/>
            <a:ext cx="30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n-US" altLang="en-US" sz="2400" b="1">
                <a:solidFill>
                  <a:srgbClr val="FF3300"/>
                </a:solidFill>
              </a:rPr>
              <a:t>5</a:t>
            </a:r>
          </a:p>
        </p:txBody>
      </p:sp>
      <p:sp>
        <p:nvSpPr>
          <p:cNvPr id="5192" name="Text Box 105"/>
          <p:cNvSpPr txBox="1">
            <a:spLocks noChangeArrowheads="1"/>
          </p:cNvSpPr>
          <p:nvPr/>
        </p:nvSpPr>
        <p:spPr bwMode="auto">
          <a:xfrm>
            <a:off x="1568450" y="3981450"/>
            <a:ext cx="30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n-US" altLang="en-US" sz="2400" b="1">
                <a:solidFill>
                  <a:srgbClr val="FF3300"/>
                </a:solidFill>
              </a:rPr>
              <a:t>6</a:t>
            </a:r>
          </a:p>
        </p:txBody>
      </p:sp>
      <p:sp>
        <p:nvSpPr>
          <p:cNvPr id="19600" name="Text Box 144"/>
          <p:cNvSpPr txBox="1">
            <a:spLocks noChangeArrowheads="1"/>
          </p:cNvSpPr>
          <p:nvPr/>
        </p:nvSpPr>
        <p:spPr bwMode="auto">
          <a:xfrm>
            <a:off x="2590800" y="838200"/>
            <a:ext cx="5943600" cy="1562100"/>
          </a:xfrm>
          <a:prstGeom prst="rect">
            <a:avLst/>
          </a:prstGeom>
          <a:solidFill>
            <a:srgbClr val="FF6699"/>
          </a:solidFill>
          <a:ln w="9525">
            <a:solidFill>
              <a:srgbClr val="FF33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50000"/>
              </a:spcBef>
              <a:spcAft>
                <a:spcPct val="0"/>
              </a:spcAft>
              <a:buNone/>
            </a:pPr>
            <a:r>
              <a:rPr lang="en-US" altLang="en-US" sz="2400">
                <a:solidFill>
                  <a:srgbClr val="000000"/>
                </a:solidFill>
                <a:latin typeface="Times New Roman" panose="02020603050405020304" pitchFamily="18" charset="0"/>
              </a:rPr>
              <a:t>Điền từ còn thiếu trong câu thơ sau:</a:t>
            </a:r>
          </a:p>
          <a:p>
            <a:pPr algn="ctr" eaLnBrk="0" fontAlgn="base" hangingPunct="0">
              <a:spcBef>
                <a:spcPct val="50000"/>
              </a:spcBef>
              <a:spcAft>
                <a:spcPct val="0"/>
              </a:spcAft>
              <a:buNone/>
            </a:pPr>
            <a:r>
              <a:rPr lang="en-US" altLang="en-US" sz="2400">
                <a:solidFill>
                  <a:srgbClr val="000000"/>
                </a:solidFill>
                <a:latin typeface="Times New Roman" panose="02020603050405020304" pitchFamily="18" charset="0"/>
              </a:rPr>
              <a:t>“Ngày ngày…đị qua trên lăng</a:t>
            </a:r>
          </a:p>
          <a:p>
            <a:pPr algn="ctr" eaLnBrk="0" fontAlgn="base" hangingPunct="0">
              <a:spcBef>
                <a:spcPct val="50000"/>
              </a:spcBef>
              <a:spcAft>
                <a:spcPct val="0"/>
              </a:spcAft>
              <a:buNone/>
            </a:pPr>
            <a:r>
              <a:rPr lang="en-US" altLang="en-US" sz="2400">
                <a:solidFill>
                  <a:srgbClr val="000000"/>
                </a:solidFill>
                <a:latin typeface="Times New Roman" panose="02020603050405020304" pitchFamily="18" charset="0"/>
              </a:rPr>
              <a:t>Thấy một …trong lăng rất đỏ”</a:t>
            </a:r>
          </a:p>
        </p:txBody>
      </p:sp>
      <p:sp>
        <p:nvSpPr>
          <p:cNvPr id="5194" name="Text Box 145">
            <a:hlinkClick r:id="rId8" action="ppaction://hlinkfile"/>
          </p:cNvPr>
          <p:cNvSpPr txBox="1">
            <a:spLocks noChangeArrowheads="1"/>
          </p:cNvSpPr>
          <p:nvPr/>
        </p:nvSpPr>
        <p:spPr bwMode="auto">
          <a:xfrm>
            <a:off x="1828800" y="5486400"/>
            <a:ext cx="2438400" cy="585788"/>
          </a:xfrm>
          <a:prstGeom prst="rect">
            <a:avLst/>
          </a:prstGeom>
          <a:gradFill rotWithShape="1">
            <a:gsLst>
              <a:gs pos="0">
                <a:srgbClr val="D9A7EB"/>
              </a:gs>
              <a:gs pos="50000">
                <a:srgbClr val="FFFFFF"/>
              </a:gs>
              <a:gs pos="100000">
                <a:srgbClr val="D9A7EB"/>
              </a:gs>
            </a:gsLst>
            <a:lin ang="5400000" scaled="1"/>
          </a:gradFill>
          <a:ln w="6350">
            <a:solidFill>
              <a:schemeClr val="tx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50000"/>
              </a:spcBef>
              <a:spcAft>
                <a:spcPct val="0"/>
              </a:spcAft>
              <a:buNone/>
            </a:pPr>
            <a:r>
              <a:rPr lang="en-US" altLang="en-US" b="1">
                <a:solidFill>
                  <a:srgbClr val="FF3300"/>
                </a:solidFill>
                <a:latin typeface="Tahoma" panose="020B0604030504040204" pitchFamily="34" charset="0"/>
              </a:rPr>
              <a:t>TỪ KHÓA:</a:t>
            </a:r>
          </a:p>
        </p:txBody>
      </p:sp>
      <p:sp>
        <p:nvSpPr>
          <p:cNvPr id="19607" name="Text Box 151"/>
          <p:cNvSpPr txBox="1">
            <a:spLocks noChangeArrowheads="1"/>
          </p:cNvSpPr>
          <p:nvPr/>
        </p:nvSpPr>
        <p:spPr bwMode="auto">
          <a:xfrm>
            <a:off x="6705600" y="5486400"/>
            <a:ext cx="457200" cy="579438"/>
          </a:xfrm>
          <a:prstGeom prst="rect">
            <a:avLst/>
          </a:prstGeom>
          <a:noFill/>
          <a:ln>
            <a:noFill/>
          </a:ln>
          <a:extLst>
            <a:ext uri="{909E8E84-426E-40DD-AFC4-6F175D3DCCD1}">
              <a14:hiddenFill xmlns:a14="http://schemas.microsoft.com/office/drawing/2010/main">
                <a:solidFill>
                  <a:srgbClr val="0000CC"/>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50000"/>
              </a:spcBef>
              <a:spcAft>
                <a:spcPct val="0"/>
              </a:spcAft>
              <a:buNone/>
            </a:pPr>
            <a:r>
              <a:rPr lang="en-US" altLang="en-US" b="1">
                <a:solidFill>
                  <a:srgbClr val="FF0000"/>
                </a:solidFill>
                <a:latin typeface="Tahoma" panose="020B0604030504040204" pitchFamily="34" charset="0"/>
              </a:rPr>
              <a:t>U</a:t>
            </a:r>
          </a:p>
        </p:txBody>
      </p:sp>
      <p:sp>
        <p:nvSpPr>
          <p:cNvPr id="19608" name="Text Box 152"/>
          <p:cNvSpPr txBox="1">
            <a:spLocks noChangeArrowheads="1"/>
          </p:cNvSpPr>
          <p:nvPr/>
        </p:nvSpPr>
        <p:spPr bwMode="auto">
          <a:xfrm>
            <a:off x="1981200" y="1981201"/>
            <a:ext cx="7239000" cy="83099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50000"/>
              </a:spcBef>
              <a:spcAft>
                <a:spcPct val="0"/>
              </a:spcAft>
              <a:buNone/>
            </a:pPr>
            <a:r>
              <a:rPr lang="en-US" altLang="en-US" sz="2400">
                <a:solidFill>
                  <a:srgbClr val="009999"/>
                </a:solidFill>
                <a:latin typeface="Times New Roman" panose="02020603050405020304" pitchFamily="18" charset="0"/>
              </a:rPr>
              <a:t>Trong câu thơ: “Kết tràng hoa dâng bảy mươi chín mùa xuân” tác giả sử dụng biện pháp nghệ thuật gì?</a:t>
            </a:r>
          </a:p>
        </p:txBody>
      </p:sp>
      <p:sp>
        <p:nvSpPr>
          <p:cNvPr id="19609" name="Text Box 153"/>
          <p:cNvSpPr txBox="1">
            <a:spLocks noChangeArrowheads="1"/>
          </p:cNvSpPr>
          <p:nvPr/>
        </p:nvSpPr>
        <p:spPr bwMode="auto">
          <a:xfrm>
            <a:off x="2133600" y="2819400"/>
            <a:ext cx="7010400" cy="457200"/>
          </a:xfrm>
          <a:prstGeom prst="rect">
            <a:avLst/>
          </a:prstGeom>
          <a:solidFill>
            <a:srgbClr val="CCFF33"/>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50000"/>
              </a:spcBef>
              <a:spcAft>
                <a:spcPct val="0"/>
              </a:spcAft>
              <a:buNone/>
            </a:pPr>
            <a:r>
              <a:rPr lang="en-US" altLang="en-US" sz="2400">
                <a:solidFill>
                  <a:srgbClr val="FF3300"/>
                </a:solidFill>
                <a:latin typeface="Times New Roman" panose="02020603050405020304" pitchFamily="18" charset="0"/>
              </a:rPr>
              <a:t>Tác giả Viễn Phương quê ở đâu?</a:t>
            </a:r>
          </a:p>
        </p:txBody>
      </p:sp>
      <p:sp>
        <p:nvSpPr>
          <p:cNvPr id="19610" name="Text Box 154"/>
          <p:cNvSpPr txBox="1">
            <a:spLocks noChangeArrowheads="1"/>
          </p:cNvSpPr>
          <p:nvPr/>
        </p:nvSpPr>
        <p:spPr bwMode="auto">
          <a:xfrm>
            <a:off x="2057400" y="3124201"/>
            <a:ext cx="7696200" cy="830997"/>
          </a:xfrm>
          <a:prstGeom prst="rect">
            <a:avLst/>
          </a:prstGeom>
          <a:solidFill>
            <a:srgbClr val="FF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50000"/>
              </a:spcBef>
              <a:spcAft>
                <a:spcPct val="0"/>
              </a:spcAft>
              <a:buNone/>
            </a:pPr>
            <a:r>
              <a:rPr lang="en-US" altLang="en-US" sz="2400">
                <a:solidFill>
                  <a:srgbClr val="000000"/>
                </a:solidFill>
                <a:latin typeface="Times New Roman" panose="02020603050405020304" pitchFamily="18" charset="0"/>
              </a:rPr>
              <a:t>Đây là hình ảnh mở đầu và kết thúc bài thơ “Viếng lăng Bác”?</a:t>
            </a:r>
          </a:p>
        </p:txBody>
      </p:sp>
      <p:sp>
        <p:nvSpPr>
          <p:cNvPr id="19611" name="Text Box 155"/>
          <p:cNvSpPr txBox="1">
            <a:spLocks noChangeArrowheads="1"/>
          </p:cNvSpPr>
          <p:nvPr/>
        </p:nvSpPr>
        <p:spPr bwMode="auto">
          <a:xfrm>
            <a:off x="1981200" y="3962400"/>
            <a:ext cx="6629400" cy="45720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50000"/>
              </a:spcBef>
              <a:spcAft>
                <a:spcPct val="0"/>
              </a:spcAft>
              <a:buNone/>
            </a:pPr>
            <a:r>
              <a:rPr lang="en-US" altLang="en-US" sz="2400">
                <a:solidFill>
                  <a:srgbClr val="FF00FF"/>
                </a:solidFill>
                <a:latin typeface="Times New Roman" panose="02020603050405020304" pitchFamily="18" charset="0"/>
              </a:rPr>
              <a:t>Ai là tác giả của bài thơ “Viếng lăng Bác”?A</a:t>
            </a:r>
          </a:p>
        </p:txBody>
      </p:sp>
      <p:sp>
        <p:nvSpPr>
          <p:cNvPr id="19612" name="Text Box 156"/>
          <p:cNvSpPr txBox="1">
            <a:spLocks noChangeArrowheads="1"/>
          </p:cNvSpPr>
          <p:nvPr/>
        </p:nvSpPr>
        <p:spPr bwMode="auto">
          <a:xfrm>
            <a:off x="2667000" y="4648201"/>
            <a:ext cx="6172200" cy="830997"/>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50000"/>
              </a:spcBef>
              <a:spcAft>
                <a:spcPct val="0"/>
              </a:spcAft>
              <a:buNone/>
            </a:pPr>
            <a:r>
              <a:rPr lang="en-US" altLang="en-US" sz="2400">
                <a:solidFill>
                  <a:srgbClr val="FF3300"/>
                </a:solidFill>
                <a:latin typeface="Times New Roman" panose="02020603050405020304" pitchFamily="18" charset="0"/>
              </a:rPr>
              <a:t>Đây là một biện pháp nghệ thuật được tác giả sử dụng trong bài thơ?.</a:t>
            </a:r>
          </a:p>
        </p:txBody>
      </p:sp>
      <p:sp>
        <p:nvSpPr>
          <p:cNvPr id="19615" name="Text Box 159"/>
          <p:cNvSpPr txBox="1">
            <a:spLocks noChangeArrowheads="1"/>
          </p:cNvSpPr>
          <p:nvPr/>
        </p:nvSpPr>
        <p:spPr bwMode="auto">
          <a:xfrm>
            <a:off x="4343400" y="5486400"/>
            <a:ext cx="457200" cy="579438"/>
          </a:xfrm>
          <a:prstGeom prst="rect">
            <a:avLst/>
          </a:prstGeom>
          <a:solidFill>
            <a:schemeClr val="bg1"/>
          </a:solidFill>
          <a:ln>
            <a:noFill/>
          </a:ln>
          <a:extLst>
            <a:ext uri="{91240B29-F687-4F45-9708-019B960494DF}">
              <a14:hiddenLine xmlns:a14="http://schemas.microsoft.com/office/drawing/2010/main" w="9525">
                <a:solidFill>
                  <a:srgbClr val="FF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50000"/>
              </a:spcBef>
              <a:spcAft>
                <a:spcPct val="0"/>
              </a:spcAft>
              <a:buNone/>
            </a:pPr>
            <a:r>
              <a:rPr lang="en-US" altLang="en-US" b="1">
                <a:solidFill>
                  <a:srgbClr val="FF3300"/>
                </a:solidFill>
                <a:latin typeface="Tahoma" panose="020B0604030504040204" pitchFamily="34" charset="0"/>
              </a:rPr>
              <a:t>M</a:t>
            </a:r>
          </a:p>
        </p:txBody>
      </p:sp>
      <p:sp>
        <p:nvSpPr>
          <p:cNvPr id="19616" name="Text Box 160"/>
          <p:cNvSpPr txBox="1">
            <a:spLocks noChangeArrowheads="1"/>
          </p:cNvSpPr>
          <p:nvPr/>
        </p:nvSpPr>
        <p:spPr bwMode="auto">
          <a:xfrm>
            <a:off x="6248400" y="5486400"/>
            <a:ext cx="457200" cy="5794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50000"/>
              </a:spcBef>
              <a:spcAft>
                <a:spcPct val="0"/>
              </a:spcAft>
              <a:buNone/>
            </a:pPr>
            <a:r>
              <a:rPr lang="en-US" altLang="en-US" b="1">
                <a:solidFill>
                  <a:srgbClr val="FF3300"/>
                </a:solidFill>
                <a:latin typeface="Tahoma" panose="020B0604030504040204" pitchFamily="34" charset="0"/>
              </a:rPr>
              <a:t>H</a:t>
            </a:r>
          </a:p>
        </p:txBody>
      </p:sp>
      <p:sp>
        <p:nvSpPr>
          <p:cNvPr id="19618" name="Text Box 162"/>
          <p:cNvSpPr txBox="1">
            <a:spLocks noChangeArrowheads="1"/>
          </p:cNvSpPr>
          <p:nvPr/>
        </p:nvSpPr>
        <p:spPr bwMode="auto">
          <a:xfrm>
            <a:off x="4800600" y="5486400"/>
            <a:ext cx="457200" cy="5794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50000"/>
              </a:spcBef>
              <a:spcAft>
                <a:spcPct val="0"/>
              </a:spcAft>
              <a:buNone/>
            </a:pPr>
            <a:r>
              <a:rPr lang="en-US" altLang="en-US" b="1">
                <a:solidFill>
                  <a:srgbClr val="FF3300"/>
                </a:solidFill>
                <a:latin typeface="Tahoma" panose="020B0604030504040204" pitchFamily="34" charset="0"/>
              </a:rPr>
              <a:t>U</a:t>
            </a:r>
          </a:p>
        </p:txBody>
      </p:sp>
      <p:sp>
        <p:nvSpPr>
          <p:cNvPr id="19619" name="Text Box 163"/>
          <p:cNvSpPr txBox="1">
            <a:spLocks noChangeArrowheads="1"/>
          </p:cNvSpPr>
          <p:nvPr/>
        </p:nvSpPr>
        <p:spPr bwMode="auto">
          <a:xfrm>
            <a:off x="5181600" y="5486400"/>
            <a:ext cx="457200" cy="5794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50000"/>
              </a:spcBef>
              <a:spcAft>
                <a:spcPct val="0"/>
              </a:spcAft>
              <a:buNone/>
            </a:pPr>
            <a:r>
              <a:rPr lang="en-US" altLang="en-US" b="1">
                <a:solidFill>
                  <a:srgbClr val="FF3300"/>
                </a:solidFill>
                <a:latin typeface="Tahoma" panose="020B0604030504040204" pitchFamily="34" charset="0"/>
              </a:rPr>
              <a:t>A</a:t>
            </a:r>
          </a:p>
        </p:txBody>
      </p:sp>
      <p:sp>
        <p:nvSpPr>
          <p:cNvPr id="19620" name="Text Box 164"/>
          <p:cNvSpPr txBox="1">
            <a:spLocks noChangeArrowheads="1"/>
          </p:cNvSpPr>
          <p:nvPr/>
        </p:nvSpPr>
        <p:spPr bwMode="auto">
          <a:xfrm>
            <a:off x="5867400" y="5486400"/>
            <a:ext cx="457200" cy="5794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50000"/>
              </a:spcBef>
              <a:spcAft>
                <a:spcPct val="0"/>
              </a:spcAft>
              <a:buNone/>
            </a:pPr>
            <a:r>
              <a:rPr lang="en-US" altLang="en-US" b="1">
                <a:solidFill>
                  <a:srgbClr val="FF3300"/>
                </a:solidFill>
                <a:latin typeface="Tahoma" panose="020B0604030504040204" pitchFamily="34" charset="0"/>
              </a:rPr>
              <a:t>T</a:t>
            </a:r>
          </a:p>
        </p:txBody>
      </p:sp>
    </p:spTree>
    <p:extLst>
      <p:ext uri="{BB962C8B-B14F-4D97-AF65-F5344CB8AC3E}">
        <p14:creationId xmlns:p14="http://schemas.microsoft.com/office/powerpoint/2010/main" val="35117246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9459"/>
                                        </p:tgtEl>
                                        <p:attrNameLst>
                                          <p:attrName>style.visibility</p:attrName>
                                        </p:attrNameLst>
                                      </p:cBhvr>
                                      <p:to>
                                        <p:strVal val="visible"/>
                                      </p:to>
                                    </p:set>
                                    <p:anim calcmode="lin" valueType="num">
                                      <p:cBhvr additive="base">
                                        <p:cTn id="7" dur="500" fill="hold"/>
                                        <p:tgtEl>
                                          <p:spTgt spid="19459"/>
                                        </p:tgtEl>
                                        <p:attrNameLst>
                                          <p:attrName>ppt_x</p:attrName>
                                        </p:attrNameLst>
                                      </p:cBhvr>
                                      <p:tavLst>
                                        <p:tav tm="0">
                                          <p:val>
                                            <p:strVal val="#ppt_x"/>
                                          </p:val>
                                        </p:tav>
                                        <p:tav tm="100000">
                                          <p:val>
                                            <p:strVal val="#ppt_x"/>
                                          </p:val>
                                        </p:tav>
                                      </p:tavLst>
                                    </p:anim>
                                    <p:anim calcmode="lin" valueType="num">
                                      <p:cBhvr additive="base">
                                        <p:cTn id="8" dur="500" fill="hold"/>
                                        <p:tgtEl>
                                          <p:spTgt spid="1945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9460"/>
                                        </p:tgtEl>
                                        <p:attrNameLst>
                                          <p:attrName>style.visibility</p:attrName>
                                        </p:attrNameLst>
                                      </p:cBhvr>
                                      <p:to>
                                        <p:strVal val="visible"/>
                                      </p:to>
                                    </p:set>
                                    <p:anim calcmode="lin" valueType="num">
                                      <p:cBhvr additive="base">
                                        <p:cTn id="11" dur="500" fill="hold"/>
                                        <p:tgtEl>
                                          <p:spTgt spid="19460"/>
                                        </p:tgtEl>
                                        <p:attrNameLst>
                                          <p:attrName>ppt_x</p:attrName>
                                        </p:attrNameLst>
                                      </p:cBhvr>
                                      <p:tavLst>
                                        <p:tav tm="0">
                                          <p:val>
                                            <p:strVal val="#ppt_x"/>
                                          </p:val>
                                        </p:tav>
                                        <p:tav tm="100000">
                                          <p:val>
                                            <p:strVal val="#ppt_x"/>
                                          </p:val>
                                        </p:tav>
                                      </p:tavLst>
                                    </p:anim>
                                    <p:anim calcmode="lin" valueType="num">
                                      <p:cBhvr additive="base">
                                        <p:cTn id="12" dur="500" fill="hold"/>
                                        <p:tgtEl>
                                          <p:spTgt spid="1946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9545"/>
                                        </p:tgtEl>
                                        <p:attrNameLst>
                                          <p:attrName>style.visibility</p:attrName>
                                        </p:attrNameLst>
                                      </p:cBhvr>
                                      <p:to>
                                        <p:strVal val="visible"/>
                                      </p:to>
                                    </p:set>
                                    <p:anim calcmode="lin" valueType="num">
                                      <p:cBhvr additive="base">
                                        <p:cTn id="15" dur="500" fill="hold"/>
                                        <p:tgtEl>
                                          <p:spTgt spid="19545"/>
                                        </p:tgtEl>
                                        <p:attrNameLst>
                                          <p:attrName>ppt_x</p:attrName>
                                        </p:attrNameLst>
                                      </p:cBhvr>
                                      <p:tavLst>
                                        <p:tav tm="0">
                                          <p:val>
                                            <p:strVal val="#ppt_x"/>
                                          </p:val>
                                        </p:tav>
                                        <p:tav tm="100000">
                                          <p:val>
                                            <p:strVal val="#ppt_x"/>
                                          </p:val>
                                        </p:tav>
                                      </p:tavLst>
                                    </p:anim>
                                    <p:anim calcmode="lin" valueType="num">
                                      <p:cBhvr additive="base">
                                        <p:cTn id="16" dur="500" fill="hold"/>
                                        <p:tgtEl>
                                          <p:spTgt spid="1954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9546"/>
                                        </p:tgtEl>
                                        <p:attrNameLst>
                                          <p:attrName>style.visibility</p:attrName>
                                        </p:attrNameLst>
                                      </p:cBhvr>
                                      <p:to>
                                        <p:strVal val="visible"/>
                                      </p:to>
                                    </p:set>
                                    <p:anim calcmode="lin" valueType="num">
                                      <p:cBhvr additive="base">
                                        <p:cTn id="19" dur="500" fill="hold"/>
                                        <p:tgtEl>
                                          <p:spTgt spid="19546"/>
                                        </p:tgtEl>
                                        <p:attrNameLst>
                                          <p:attrName>ppt_x</p:attrName>
                                        </p:attrNameLst>
                                      </p:cBhvr>
                                      <p:tavLst>
                                        <p:tav tm="0">
                                          <p:val>
                                            <p:strVal val="#ppt_x"/>
                                          </p:val>
                                        </p:tav>
                                        <p:tav tm="100000">
                                          <p:val>
                                            <p:strVal val="#ppt_x"/>
                                          </p:val>
                                        </p:tav>
                                      </p:tavLst>
                                    </p:anim>
                                    <p:anim calcmode="lin" valueType="num">
                                      <p:cBhvr additive="base">
                                        <p:cTn id="20" dur="500" fill="hold"/>
                                        <p:tgtEl>
                                          <p:spTgt spid="1954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9547"/>
                                        </p:tgtEl>
                                        <p:attrNameLst>
                                          <p:attrName>style.visibility</p:attrName>
                                        </p:attrNameLst>
                                      </p:cBhvr>
                                      <p:to>
                                        <p:strVal val="visible"/>
                                      </p:to>
                                    </p:set>
                                    <p:anim calcmode="lin" valueType="num">
                                      <p:cBhvr additive="base">
                                        <p:cTn id="23" dur="500" fill="hold"/>
                                        <p:tgtEl>
                                          <p:spTgt spid="19547"/>
                                        </p:tgtEl>
                                        <p:attrNameLst>
                                          <p:attrName>ppt_x</p:attrName>
                                        </p:attrNameLst>
                                      </p:cBhvr>
                                      <p:tavLst>
                                        <p:tav tm="0">
                                          <p:val>
                                            <p:strVal val="#ppt_x"/>
                                          </p:val>
                                        </p:tav>
                                        <p:tav tm="100000">
                                          <p:val>
                                            <p:strVal val="#ppt_x"/>
                                          </p:val>
                                        </p:tav>
                                      </p:tavLst>
                                    </p:anim>
                                    <p:anim calcmode="lin" valueType="num">
                                      <p:cBhvr additive="base">
                                        <p:cTn id="24" dur="500" fill="hold"/>
                                        <p:tgtEl>
                                          <p:spTgt spid="19547"/>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9548"/>
                                        </p:tgtEl>
                                        <p:attrNameLst>
                                          <p:attrName>style.visibility</p:attrName>
                                        </p:attrNameLst>
                                      </p:cBhvr>
                                      <p:to>
                                        <p:strVal val="visible"/>
                                      </p:to>
                                    </p:set>
                                    <p:anim calcmode="lin" valueType="num">
                                      <p:cBhvr additive="base">
                                        <p:cTn id="27" dur="500" fill="hold"/>
                                        <p:tgtEl>
                                          <p:spTgt spid="19548"/>
                                        </p:tgtEl>
                                        <p:attrNameLst>
                                          <p:attrName>ppt_x</p:attrName>
                                        </p:attrNameLst>
                                      </p:cBhvr>
                                      <p:tavLst>
                                        <p:tav tm="0">
                                          <p:val>
                                            <p:strVal val="#ppt_x"/>
                                          </p:val>
                                        </p:tav>
                                        <p:tav tm="100000">
                                          <p:val>
                                            <p:strVal val="#ppt_x"/>
                                          </p:val>
                                        </p:tav>
                                      </p:tavLst>
                                    </p:anim>
                                    <p:anim calcmode="lin" valueType="num">
                                      <p:cBhvr additive="base">
                                        <p:cTn id="28" dur="500" fill="hold"/>
                                        <p:tgtEl>
                                          <p:spTgt spid="19548"/>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9549"/>
                                        </p:tgtEl>
                                        <p:attrNameLst>
                                          <p:attrName>style.visibility</p:attrName>
                                        </p:attrNameLst>
                                      </p:cBhvr>
                                      <p:to>
                                        <p:strVal val="visible"/>
                                      </p:to>
                                    </p:set>
                                    <p:anim calcmode="lin" valueType="num">
                                      <p:cBhvr additive="base">
                                        <p:cTn id="31" dur="500" fill="hold"/>
                                        <p:tgtEl>
                                          <p:spTgt spid="19549"/>
                                        </p:tgtEl>
                                        <p:attrNameLst>
                                          <p:attrName>ppt_x</p:attrName>
                                        </p:attrNameLst>
                                      </p:cBhvr>
                                      <p:tavLst>
                                        <p:tav tm="0">
                                          <p:val>
                                            <p:strVal val="#ppt_x"/>
                                          </p:val>
                                        </p:tav>
                                        <p:tav tm="100000">
                                          <p:val>
                                            <p:strVal val="#ppt_x"/>
                                          </p:val>
                                        </p:tav>
                                      </p:tavLst>
                                    </p:anim>
                                    <p:anim calcmode="lin" valueType="num">
                                      <p:cBhvr additive="base">
                                        <p:cTn id="32" dur="500" fill="hold"/>
                                        <p:tgtEl>
                                          <p:spTgt spid="19549"/>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9461"/>
                                        </p:tgtEl>
                                        <p:attrNameLst>
                                          <p:attrName>style.visibility</p:attrName>
                                        </p:attrNameLst>
                                      </p:cBhvr>
                                      <p:to>
                                        <p:strVal val="visible"/>
                                      </p:to>
                                    </p:set>
                                    <p:anim calcmode="lin" valueType="num">
                                      <p:cBhvr additive="base">
                                        <p:cTn id="35" dur="500" fill="hold"/>
                                        <p:tgtEl>
                                          <p:spTgt spid="19461"/>
                                        </p:tgtEl>
                                        <p:attrNameLst>
                                          <p:attrName>ppt_x</p:attrName>
                                        </p:attrNameLst>
                                      </p:cBhvr>
                                      <p:tavLst>
                                        <p:tav tm="0">
                                          <p:val>
                                            <p:strVal val="#ppt_x"/>
                                          </p:val>
                                        </p:tav>
                                        <p:tav tm="100000">
                                          <p:val>
                                            <p:strVal val="#ppt_x"/>
                                          </p:val>
                                        </p:tav>
                                      </p:tavLst>
                                    </p:anim>
                                    <p:anim calcmode="lin" valueType="num">
                                      <p:cBhvr additive="base">
                                        <p:cTn id="36" dur="500" fill="hold"/>
                                        <p:tgtEl>
                                          <p:spTgt spid="19461"/>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9550"/>
                                        </p:tgtEl>
                                        <p:attrNameLst>
                                          <p:attrName>style.visibility</p:attrName>
                                        </p:attrNameLst>
                                      </p:cBhvr>
                                      <p:to>
                                        <p:strVal val="visible"/>
                                      </p:to>
                                    </p:set>
                                    <p:anim calcmode="lin" valueType="num">
                                      <p:cBhvr additive="base">
                                        <p:cTn id="39" dur="500" fill="hold"/>
                                        <p:tgtEl>
                                          <p:spTgt spid="19550"/>
                                        </p:tgtEl>
                                        <p:attrNameLst>
                                          <p:attrName>ppt_x</p:attrName>
                                        </p:attrNameLst>
                                      </p:cBhvr>
                                      <p:tavLst>
                                        <p:tav tm="0">
                                          <p:val>
                                            <p:strVal val="#ppt_x"/>
                                          </p:val>
                                        </p:tav>
                                        <p:tav tm="100000">
                                          <p:val>
                                            <p:strVal val="#ppt_x"/>
                                          </p:val>
                                        </p:tav>
                                      </p:tavLst>
                                    </p:anim>
                                    <p:anim calcmode="lin" valueType="num">
                                      <p:cBhvr additive="base">
                                        <p:cTn id="40" dur="500" fill="hold"/>
                                        <p:tgtEl>
                                          <p:spTgt spid="19550"/>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9551"/>
                                        </p:tgtEl>
                                        <p:attrNameLst>
                                          <p:attrName>style.visibility</p:attrName>
                                        </p:attrNameLst>
                                      </p:cBhvr>
                                      <p:to>
                                        <p:strVal val="visible"/>
                                      </p:to>
                                    </p:set>
                                    <p:anim calcmode="lin" valueType="num">
                                      <p:cBhvr additive="base">
                                        <p:cTn id="43" dur="500" fill="hold"/>
                                        <p:tgtEl>
                                          <p:spTgt spid="19551"/>
                                        </p:tgtEl>
                                        <p:attrNameLst>
                                          <p:attrName>ppt_x</p:attrName>
                                        </p:attrNameLst>
                                      </p:cBhvr>
                                      <p:tavLst>
                                        <p:tav tm="0">
                                          <p:val>
                                            <p:strVal val="#ppt_x"/>
                                          </p:val>
                                        </p:tav>
                                        <p:tav tm="100000">
                                          <p:val>
                                            <p:strVal val="#ppt_x"/>
                                          </p:val>
                                        </p:tav>
                                      </p:tavLst>
                                    </p:anim>
                                    <p:anim calcmode="lin" valueType="num">
                                      <p:cBhvr additive="base">
                                        <p:cTn id="44" dur="500" fill="hold"/>
                                        <p:tgtEl>
                                          <p:spTgt spid="19551"/>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9552"/>
                                        </p:tgtEl>
                                        <p:attrNameLst>
                                          <p:attrName>style.visibility</p:attrName>
                                        </p:attrNameLst>
                                      </p:cBhvr>
                                      <p:to>
                                        <p:strVal val="visible"/>
                                      </p:to>
                                    </p:set>
                                    <p:anim calcmode="lin" valueType="num">
                                      <p:cBhvr additive="base">
                                        <p:cTn id="47" dur="500" fill="hold"/>
                                        <p:tgtEl>
                                          <p:spTgt spid="19552"/>
                                        </p:tgtEl>
                                        <p:attrNameLst>
                                          <p:attrName>ppt_x</p:attrName>
                                        </p:attrNameLst>
                                      </p:cBhvr>
                                      <p:tavLst>
                                        <p:tav tm="0">
                                          <p:val>
                                            <p:strVal val="#ppt_x"/>
                                          </p:val>
                                        </p:tav>
                                        <p:tav tm="100000">
                                          <p:val>
                                            <p:strVal val="#ppt_x"/>
                                          </p:val>
                                        </p:tav>
                                      </p:tavLst>
                                    </p:anim>
                                    <p:anim calcmode="lin" valueType="num">
                                      <p:cBhvr additive="base">
                                        <p:cTn id="48" dur="500" fill="hold"/>
                                        <p:tgtEl>
                                          <p:spTgt spid="19552"/>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9553"/>
                                        </p:tgtEl>
                                        <p:attrNameLst>
                                          <p:attrName>style.visibility</p:attrName>
                                        </p:attrNameLst>
                                      </p:cBhvr>
                                      <p:to>
                                        <p:strVal val="visible"/>
                                      </p:to>
                                    </p:set>
                                    <p:anim calcmode="lin" valueType="num">
                                      <p:cBhvr additive="base">
                                        <p:cTn id="51" dur="500" fill="hold"/>
                                        <p:tgtEl>
                                          <p:spTgt spid="19553"/>
                                        </p:tgtEl>
                                        <p:attrNameLst>
                                          <p:attrName>ppt_x</p:attrName>
                                        </p:attrNameLst>
                                      </p:cBhvr>
                                      <p:tavLst>
                                        <p:tav tm="0">
                                          <p:val>
                                            <p:strVal val="#ppt_x"/>
                                          </p:val>
                                        </p:tav>
                                        <p:tav tm="100000">
                                          <p:val>
                                            <p:strVal val="#ppt_x"/>
                                          </p:val>
                                        </p:tav>
                                      </p:tavLst>
                                    </p:anim>
                                    <p:anim calcmode="lin" valueType="num">
                                      <p:cBhvr additive="base">
                                        <p:cTn id="52" dur="500" fill="hold"/>
                                        <p:tgtEl>
                                          <p:spTgt spid="19553"/>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19554"/>
                                        </p:tgtEl>
                                        <p:attrNameLst>
                                          <p:attrName>style.visibility</p:attrName>
                                        </p:attrNameLst>
                                      </p:cBhvr>
                                      <p:to>
                                        <p:strVal val="visible"/>
                                      </p:to>
                                    </p:set>
                                    <p:anim calcmode="lin" valueType="num">
                                      <p:cBhvr additive="base">
                                        <p:cTn id="55" dur="500" fill="hold"/>
                                        <p:tgtEl>
                                          <p:spTgt spid="19554"/>
                                        </p:tgtEl>
                                        <p:attrNameLst>
                                          <p:attrName>ppt_x</p:attrName>
                                        </p:attrNameLst>
                                      </p:cBhvr>
                                      <p:tavLst>
                                        <p:tav tm="0">
                                          <p:val>
                                            <p:strVal val="#ppt_x"/>
                                          </p:val>
                                        </p:tav>
                                        <p:tav tm="100000">
                                          <p:val>
                                            <p:strVal val="#ppt_x"/>
                                          </p:val>
                                        </p:tav>
                                      </p:tavLst>
                                    </p:anim>
                                    <p:anim calcmode="lin" valueType="num">
                                      <p:cBhvr additive="base">
                                        <p:cTn id="56" dur="500" fill="hold"/>
                                        <p:tgtEl>
                                          <p:spTgt spid="19554"/>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3" presetClass="entr" presetSubtype="10" fill="hold" grpId="0" nodeType="clickEffect">
                                  <p:stCondLst>
                                    <p:cond delay="0"/>
                                  </p:stCondLst>
                                  <p:childTnLst>
                                    <p:set>
                                      <p:cBhvr>
                                        <p:cTn id="60" dur="1" fill="hold">
                                          <p:stCondLst>
                                            <p:cond delay="0"/>
                                          </p:stCondLst>
                                        </p:cTn>
                                        <p:tgtEl>
                                          <p:spTgt spid="60538"/>
                                        </p:tgtEl>
                                        <p:attrNameLst>
                                          <p:attrName>style.visibility</p:attrName>
                                        </p:attrNameLst>
                                      </p:cBhvr>
                                      <p:to>
                                        <p:strVal val="visible"/>
                                      </p:to>
                                    </p:set>
                                    <p:animEffect transition="in" filter="blinds(horizontal)">
                                      <p:cBhvr>
                                        <p:cTn id="61" dur="500"/>
                                        <p:tgtEl>
                                          <p:spTgt spid="60538"/>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3" presetClass="entr" presetSubtype="10" fill="hold" grpId="1" nodeType="clickEffect">
                                  <p:stCondLst>
                                    <p:cond delay="0"/>
                                  </p:stCondLst>
                                  <p:childTnLst>
                                    <p:set>
                                      <p:cBhvr>
                                        <p:cTn id="65" dur="1" fill="hold">
                                          <p:stCondLst>
                                            <p:cond delay="0"/>
                                          </p:stCondLst>
                                        </p:cTn>
                                        <p:tgtEl>
                                          <p:spTgt spid="19615"/>
                                        </p:tgtEl>
                                        <p:attrNameLst>
                                          <p:attrName>style.visibility</p:attrName>
                                        </p:attrNameLst>
                                      </p:cBhvr>
                                      <p:to>
                                        <p:strVal val="visible"/>
                                      </p:to>
                                    </p:set>
                                    <p:animEffect transition="in" filter="blinds(horizontal)">
                                      <p:cBhvr>
                                        <p:cTn id="66" dur="500"/>
                                        <p:tgtEl>
                                          <p:spTgt spid="19615"/>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5" presetClass="entr" presetSubtype="10" fill="hold" grpId="0" nodeType="clickEffect">
                                  <p:stCondLst>
                                    <p:cond delay="0"/>
                                  </p:stCondLst>
                                  <p:childTnLst>
                                    <p:set>
                                      <p:cBhvr>
                                        <p:cTn id="70" dur="1" fill="hold">
                                          <p:stCondLst>
                                            <p:cond delay="0"/>
                                          </p:stCondLst>
                                        </p:cTn>
                                        <p:tgtEl>
                                          <p:spTgt spid="60539"/>
                                        </p:tgtEl>
                                        <p:attrNameLst>
                                          <p:attrName>style.visibility</p:attrName>
                                        </p:attrNameLst>
                                      </p:cBhvr>
                                      <p:to>
                                        <p:strVal val="visible"/>
                                      </p:to>
                                    </p:set>
                                    <p:animEffect transition="in" filter="checkerboard(across)">
                                      <p:cBhvr>
                                        <p:cTn id="71" dur="500"/>
                                        <p:tgtEl>
                                          <p:spTgt spid="60539"/>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4" presetClass="entr" presetSubtype="16" fill="hold" grpId="1" nodeType="clickEffect">
                                  <p:stCondLst>
                                    <p:cond delay="0"/>
                                  </p:stCondLst>
                                  <p:childTnLst>
                                    <p:set>
                                      <p:cBhvr>
                                        <p:cTn id="75" dur="1" fill="hold">
                                          <p:stCondLst>
                                            <p:cond delay="0"/>
                                          </p:stCondLst>
                                        </p:cTn>
                                        <p:tgtEl>
                                          <p:spTgt spid="19618"/>
                                        </p:tgtEl>
                                        <p:attrNameLst>
                                          <p:attrName>style.visibility</p:attrName>
                                        </p:attrNameLst>
                                      </p:cBhvr>
                                      <p:to>
                                        <p:strVal val="visible"/>
                                      </p:to>
                                    </p:set>
                                    <p:animEffect transition="in" filter="box(in)">
                                      <p:cBhvr>
                                        <p:cTn id="76" dur="500"/>
                                        <p:tgtEl>
                                          <p:spTgt spid="19618"/>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5" presetClass="entr" presetSubtype="10" fill="hold" grpId="0" nodeType="clickEffect">
                                  <p:stCondLst>
                                    <p:cond delay="0"/>
                                  </p:stCondLst>
                                  <p:childTnLst>
                                    <p:set>
                                      <p:cBhvr>
                                        <p:cTn id="80" dur="1" fill="hold">
                                          <p:stCondLst>
                                            <p:cond delay="0"/>
                                          </p:stCondLst>
                                        </p:cTn>
                                        <p:tgtEl>
                                          <p:spTgt spid="60542"/>
                                        </p:tgtEl>
                                        <p:attrNameLst>
                                          <p:attrName>style.visibility</p:attrName>
                                        </p:attrNameLst>
                                      </p:cBhvr>
                                      <p:to>
                                        <p:strVal val="visible"/>
                                      </p:to>
                                    </p:set>
                                    <p:animEffect transition="in" filter="checkerboard(across)">
                                      <p:cBhvr>
                                        <p:cTn id="81" dur="500"/>
                                        <p:tgtEl>
                                          <p:spTgt spid="60542"/>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3" presetClass="entr" presetSubtype="10" fill="hold" grpId="1" nodeType="clickEffect">
                                  <p:stCondLst>
                                    <p:cond delay="0"/>
                                  </p:stCondLst>
                                  <p:childTnLst>
                                    <p:set>
                                      <p:cBhvr>
                                        <p:cTn id="85" dur="1" fill="hold">
                                          <p:stCondLst>
                                            <p:cond delay="0"/>
                                          </p:stCondLst>
                                        </p:cTn>
                                        <p:tgtEl>
                                          <p:spTgt spid="19619"/>
                                        </p:tgtEl>
                                        <p:attrNameLst>
                                          <p:attrName>style.visibility</p:attrName>
                                        </p:attrNameLst>
                                      </p:cBhvr>
                                      <p:to>
                                        <p:strVal val="visible"/>
                                      </p:to>
                                    </p:set>
                                    <p:animEffect transition="in" filter="blinds(horizontal)">
                                      <p:cBhvr>
                                        <p:cTn id="86" dur="500"/>
                                        <p:tgtEl>
                                          <p:spTgt spid="19619"/>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4" presetClass="entr" presetSubtype="16" fill="hold" grpId="0" nodeType="clickEffect">
                                  <p:stCondLst>
                                    <p:cond delay="0"/>
                                  </p:stCondLst>
                                  <p:childTnLst>
                                    <p:set>
                                      <p:cBhvr>
                                        <p:cTn id="90" dur="1" fill="hold">
                                          <p:stCondLst>
                                            <p:cond delay="0"/>
                                          </p:stCondLst>
                                        </p:cTn>
                                        <p:tgtEl>
                                          <p:spTgt spid="60545"/>
                                        </p:tgtEl>
                                        <p:attrNameLst>
                                          <p:attrName>style.visibility</p:attrName>
                                        </p:attrNameLst>
                                      </p:cBhvr>
                                      <p:to>
                                        <p:strVal val="visible"/>
                                      </p:to>
                                    </p:set>
                                    <p:animEffect transition="in" filter="box(in)">
                                      <p:cBhvr>
                                        <p:cTn id="91" dur="500"/>
                                        <p:tgtEl>
                                          <p:spTgt spid="60545"/>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4" presetClass="entr" presetSubtype="16" fill="hold" grpId="1" nodeType="clickEffect">
                                  <p:stCondLst>
                                    <p:cond delay="0"/>
                                  </p:stCondLst>
                                  <p:childTnLst>
                                    <p:set>
                                      <p:cBhvr>
                                        <p:cTn id="95" dur="1" fill="hold">
                                          <p:stCondLst>
                                            <p:cond delay="0"/>
                                          </p:stCondLst>
                                        </p:cTn>
                                        <p:tgtEl>
                                          <p:spTgt spid="19620"/>
                                        </p:tgtEl>
                                        <p:attrNameLst>
                                          <p:attrName>style.visibility</p:attrName>
                                        </p:attrNameLst>
                                      </p:cBhvr>
                                      <p:to>
                                        <p:strVal val="visible"/>
                                      </p:to>
                                    </p:set>
                                    <p:animEffect transition="in" filter="box(in)">
                                      <p:cBhvr>
                                        <p:cTn id="96" dur="500"/>
                                        <p:tgtEl>
                                          <p:spTgt spid="19620"/>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5" presetClass="entr" presetSubtype="10" fill="hold" grpId="0" nodeType="clickEffect">
                                  <p:stCondLst>
                                    <p:cond delay="0"/>
                                  </p:stCondLst>
                                  <p:childTnLst>
                                    <p:set>
                                      <p:cBhvr>
                                        <p:cTn id="100" dur="1" fill="hold">
                                          <p:stCondLst>
                                            <p:cond delay="0"/>
                                          </p:stCondLst>
                                        </p:cTn>
                                        <p:tgtEl>
                                          <p:spTgt spid="60546"/>
                                        </p:tgtEl>
                                        <p:attrNameLst>
                                          <p:attrName>style.visibility</p:attrName>
                                        </p:attrNameLst>
                                      </p:cBhvr>
                                      <p:to>
                                        <p:strVal val="visible"/>
                                      </p:to>
                                    </p:set>
                                    <p:animEffect transition="in" filter="checkerboard(across)">
                                      <p:cBhvr>
                                        <p:cTn id="101" dur="500"/>
                                        <p:tgtEl>
                                          <p:spTgt spid="60546"/>
                                        </p:tgtEl>
                                      </p:cBhvr>
                                    </p:animEffec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3" presetClass="entr" presetSubtype="10" fill="hold" grpId="1" nodeType="clickEffect">
                                  <p:stCondLst>
                                    <p:cond delay="0"/>
                                  </p:stCondLst>
                                  <p:childTnLst>
                                    <p:set>
                                      <p:cBhvr>
                                        <p:cTn id="105" dur="1" fill="hold">
                                          <p:stCondLst>
                                            <p:cond delay="0"/>
                                          </p:stCondLst>
                                        </p:cTn>
                                        <p:tgtEl>
                                          <p:spTgt spid="19616"/>
                                        </p:tgtEl>
                                        <p:attrNameLst>
                                          <p:attrName>style.visibility</p:attrName>
                                        </p:attrNameLst>
                                      </p:cBhvr>
                                      <p:to>
                                        <p:strVal val="visible"/>
                                      </p:to>
                                    </p:set>
                                    <p:animEffect transition="in" filter="blinds(horizontal)">
                                      <p:cBhvr>
                                        <p:cTn id="106" dur="500"/>
                                        <p:tgtEl>
                                          <p:spTgt spid="19616"/>
                                        </p:tgtEl>
                                      </p:cBhvr>
                                    </p:animEffec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4" presetClass="entr" presetSubtype="16" fill="hold" grpId="0" nodeType="clickEffect">
                                  <p:stCondLst>
                                    <p:cond delay="0"/>
                                  </p:stCondLst>
                                  <p:childTnLst>
                                    <p:set>
                                      <p:cBhvr>
                                        <p:cTn id="110" dur="1" fill="hold">
                                          <p:stCondLst>
                                            <p:cond delay="0"/>
                                          </p:stCondLst>
                                        </p:cTn>
                                        <p:tgtEl>
                                          <p:spTgt spid="60548"/>
                                        </p:tgtEl>
                                        <p:attrNameLst>
                                          <p:attrName>style.visibility</p:attrName>
                                        </p:attrNameLst>
                                      </p:cBhvr>
                                      <p:to>
                                        <p:strVal val="visible"/>
                                      </p:to>
                                    </p:set>
                                    <p:animEffect transition="in" filter="box(in)">
                                      <p:cBhvr>
                                        <p:cTn id="111" dur="500"/>
                                        <p:tgtEl>
                                          <p:spTgt spid="60548"/>
                                        </p:tgtEl>
                                      </p:cBhvr>
                                    </p:animEffec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3" presetClass="entr" presetSubtype="10" fill="hold" grpId="0" nodeType="clickEffect">
                                  <p:stCondLst>
                                    <p:cond delay="0"/>
                                  </p:stCondLst>
                                  <p:childTnLst>
                                    <p:set>
                                      <p:cBhvr>
                                        <p:cTn id="115" dur="1" fill="hold">
                                          <p:stCondLst>
                                            <p:cond delay="0"/>
                                          </p:stCondLst>
                                        </p:cTn>
                                        <p:tgtEl>
                                          <p:spTgt spid="19607"/>
                                        </p:tgtEl>
                                        <p:attrNameLst>
                                          <p:attrName>style.visibility</p:attrName>
                                        </p:attrNameLst>
                                      </p:cBhvr>
                                      <p:to>
                                        <p:strVal val="visible"/>
                                      </p:to>
                                    </p:set>
                                    <p:animEffect transition="in" filter="blinds(horizontal)">
                                      <p:cBhvr>
                                        <p:cTn id="116" dur="500"/>
                                        <p:tgtEl>
                                          <p:spTgt spid="1960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7" restart="whenNotActive" fill="hold" evtFilter="cancelBubble" nodeType="interactiveSeq">
                <p:stCondLst>
                  <p:cond evt="onClick" delay="0">
                    <p:tgtEl>
                      <p:spTgt spid="19460"/>
                    </p:tgtEl>
                  </p:cond>
                </p:stCondLst>
                <p:endSync evt="end" delay="0">
                  <p:rtn val="all"/>
                </p:endSync>
                <p:childTnLst>
                  <p:par>
                    <p:cTn id="118" fill="hold" nodeType="clickPar">
                      <p:stCondLst>
                        <p:cond delay="0"/>
                      </p:stCondLst>
                      <p:childTnLst>
                        <p:par>
                          <p:cTn id="119" fill="hold" nodeType="withGroup">
                            <p:stCondLst>
                              <p:cond delay="0"/>
                            </p:stCondLst>
                            <p:childTnLst>
                              <p:par>
                                <p:cTn id="120" presetID="51" presetClass="entr" presetSubtype="0" fill="hold" grpId="0" nodeType="clickEffect">
                                  <p:stCondLst>
                                    <p:cond delay="0"/>
                                  </p:stCondLst>
                                  <p:childTnLst>
                                    <p:set>
                                      <p:cBhvr>
                                        <p:cTn id="121" dur="1" fill="hold">
                                          <p:stCondLst>
                                            <p:cond delay="0"/>
                                          </p:stCondLst>
                                        </p:cTn>
                                        <p:tgtEl>
                                          <p:spTgt spid="19600"/>
                                        </p:tgtEl>
                                        <p:attrNameLst>
                                          <p:attrName>style.visibility</p:attrName>
                                        </p:attrNameLst>
                                      </p:cBhvr>
                                      <p:to>
                                        <p:strVal val="visible"/>
                                      </p:to>
                                    </p:set>
                                    <p:animEffect transition="in" filter="fade">
                                      <p:cBhvr>
                                        <p:cTn id="122" dur="770" decel="100000"/>
                                        <p:tgtEl>
                                          <p:spTgt spid="19600"/>
                                        </p:tgtEl>
                                      </p:cBhvr>
                                    </p:animEffect>
                                    <p:animScale>
                                      <p:cBhvr>
                                        <p:cTn id="123" dur="770" decel="100000"/>
                                        <p:tgtEl>
                                          <p:spTgt spid="19600"/>
                                        </p:tgtEl>
                                      </p:cBhvr>
                                      <p:from x="10000" y="10000"/>
                                      <p:to x="200000" y="450000"/>
                                    </p:animScale>
                                    <p:animScale>
                                      <p:cBhvr>
                                        <p:cTn id="124" dur="1230" accel="100000" fill="hold">
                                          <p:stCondLst>
                                            <p:cond delay="770"/>
                                          </p:stCondLst>
                                        </p:cTn>
                                        <p:tgtEl>
                                          <p:spTgt spid="19600"/>
                                        </p:tgtEl>
                                      </p:cBhvr>
                                      <p:from x="200000" y="450000"/>
                                      <p:to x="100000" y="100000"/>
                                    </p:animScale>
                                    <p:set>
                                      <p:cBhvr>
                                        <p:cTn id="125" dur="770" fill="hold"/>
                                        <p:tgtEl>
                                          <p:spTgt spid="19600"/>
                                        </p:tgtEl>
                                        <p:attrNameLst>
                                          <p:attrName>ppt_x</p:attrName>
                                        </p:attrNameLst>
                                      </p:cBhvr>
                                      <p:to>
                                        <p:strVal val="(0.5)"/>
                                      </p:to>
                                    </p:set>
                                    <p:anim from="(0.5)" to="(#ppt_x)" calcmode="lin" valueType="num">
                                      <p:cBhvr>
                                        <p:cTn id="126" dur="1230" accel="100000" fill="hold">
                                          <p:stCondLst>
                                            <p:cond delay="770"/>
                                          </p:stCondLst>
                                        </p:cTn>
                                        <p:tgtEl>
                                          <p:spTgt spid="19600"/>
                                        </p:tgtEl>
                                        <p:attrNameLst>
                                          <p:attrName>ppt_x</p:attrName>
                                        </p:attrNameLst>
                                      </p:cBhvr>
                                    </p:anim>
                                    <p:set>
                                      <p:cBhvr>
                                        <p:cTn id="127" dur="770" fill="hold"/>
                                        <p:tgtEl>
                                          <p:spTgt spid="19600"/>
                                        </p:tgtEl>
                                        <p:attrNameLst>
                                          <p:attrName>ppt_y</p:attrName>
                                        </p:attrNameLst>
                                      </p:cBhvr>
                                      <p:to>
                                        <p:strVal val="(#ppt_y+0.4)"/>
                                      </p:to>
                                    </p:set>
                                    <p:anim from="(#ppt_y+0.4)" to="(#ppt_y)" calcmode="lin" valueType="num">
                                      <p:cBhvr>
                                        <p:cTn id="128" dur="1230" accel="100000" fill="hold">
                                          <p:stCondLst>
                                            <p:cond delay="770"/>
                                          </p:stCondLst>
                                        </p:cTn>
                                        <p:tgtEl>
                                          <p:spTgt spid="19600"/>
                                        </p:tgtEl>
                                        <p:attrNameLst>
                                          <p:attrName>ppt_y</p:attrName>
                                        </p:attrNameLst>
                                      </p:cBhvr>
                                    </p:anim>
                                  </p:childTnLst>
                                  <p:subTnLst>
                                    <p:audio>
                                      <p:cMediaNode>
                                        <p:cTn display="0" masterRel="sameClick">
                                          <p:stCondLst>
                                            <p:cond evt="begin" delay="0">
                                              <p:tn val="120"/>
                                            </p:cond>
                                          </p:stCondLst>
                                          <p:endCondLst>
                                            <p:cond evt="onStopAudio" delay="0">
                                              <p:tgtEl>
                                                <p:sldTgt/>
                                              </p:tgtEl>
                                            </p:cond>
                                          </p:endCondLst>
                                        </p:cTn>
                                        <p:tgtEl>
                                          <p:sndTgt r:embed="rId2" name="explode.wav"/>
                                        </p:tgtEl>
                                      </p:cMediaNode>
                                    </p:audio>
                                  </p:subTnLst>
                                </p:cTn>
                              </p:par>
                            </p:childTnLst>
                          </p:cTn>
                        </p:par>
                      </p:childTnLst>
                    </p:cTn>
                  </p:par>
                </p:childTnLst>
              </p:cTn>
              <p:nextCondLst>
                <p:cond evt="onClick" delay="0">
                  <p:tgtEl>
                    <p:spTgt spid="19460"/>
                  </p:tgtEl>
                </p:cond>
              </p:nextCondLst>
            </p:seq>
            <p:seq concurrent="1" nextAc="seek">
              <p:cTn id="129" restart="whenNotActive" fill="hold" evtFilter="cancelBubble" nodeType="interactiveSeq">
                <p:stCondLst>
                  <p:cond evt="onClick" delay="0">
                    <p:tgtEl>
                      <p:spTgt spid="19461"/>
                    </p:tgtEl>
                  </p:cond>
                </p:stCondLst>
                <p:endSync evt="end" delay="0">
                  <p:rtn val="all"/>
                </p:endSync>
                <p:childTnLst>
                  <p:par>
                    <p:cTn id="130" fill="hold" nodeType="clickPar">
                      <p:stCondLst>
                        <p:cond delay="0"/>
                      </p:stCondLst>
                      <p:childTnLst>
                        <p:par>
                          <p:cTn id="131" fill="hold" nodeType="withGroup">
                            <p:stCondLst>
                              <p:cond delay="0"/>
                            </p:stCondLst>
                            <p:childTnLst>
                              <p:par>
                                <p:cTn id="132" presetID="21" presetClass="exit" presetSubtype="4" fill="hold" grpId="1" nodeType="withEffect">
                                  <p:stCondLst>
                                    <p:cond delay="0"/>
                                  </p:stCondLst>
                                  <p:childTnLst>
                                    <p:animEffect transition="out" filter="wheel(4)">
                                      <p:cBhvr>
                                        <p:cTn id="133" dur="500"/>
                                        <p:tgtEl>
                                          <p:spTgt spid="19600"/>
                                        </p:tgtEl>
                                      </p:cBhvr>
                                    </p:animEffect>
                                    <p:set>
                                      <p:cBhvr>
                                        <p:cTn id="134" dur="1" fill="hold">
                                          <p:stCondLst>
                                            <p:cond delay="499"/>
                                          </p:stCondLst>
                                        </p:cTn>
                                        <p:tgtEl>
                                          <p:spTgt spid="19600"/>
                                        </p:tgtEl>
                                        <p:attrNameLst>
                                          <p:attrName>style.visibility</p:attrName>
                                        </p:attrNameLst>
                                      </p:cBhvr>
                                      <p:to>
                                        <p:strVal val="hidden"/>
                                      </p:to>
                                    </p:set>
                                  </p:childTnLst>
                                  <p:subTnLst>
                                    <p:audio>
                                      <p:cMediaNode>
                                        <p:cTn display="0" masterRel="sameClick">
                                          <p:stCondLst>
                                            <p:cond evt="begin" delay="0">
                                              <p:tn val="132"/>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9461"/>
                  </p:tgtEl>
                </p:cond>
              </p:nextCondLst>
            </p:seq>
            <p:seq concurrent="1" nextAc="seek">
              <p:cTn id="135" restart="whenNotActive" fill="hold" evtFilter="cancelBubble" nodeType="interactiveSeq">
                <p:stCondLst>
                  <p:cond evt="onClick" delay="0">
                    <p:tgtEl>
                      <p:spTgt spid="19545"/>
                    </p:tgtEl>
                  </p:cond>
                </p:stCondLst>
                <p:endSync evt="end" delay="0">
                  <p:rtn val="all"/>
                </p:endSync>
                <p:childTnLst>
                  <p:par>
                    <p:cTn id="136" fill="hold" nodeType="clickPar">
                      <p:stCondLst>
                        <p:cond delay="0"/>
                      </p:stCondLst>
                      <p:childTnLst>
                        <p:par>
                          <p:cTn id="137" fill="hold" nodeType="withGroup">
                            <p:stCondLst>
                              <p:cond delay="0"/>
                            </p:stCondLst>
                            <p:childTnLst>
                              <p:par>
                                <p:cTn id="138" presetID="51" presetClass="entr" presetSubtype="0" fill="hold" grpId="0" nodeType="clickEffect">
                                  <p:stCondLst>
                                    <p:cond delay="0"/>
                                  </p:stCondLst>
                                  <p:childTnLst>
                                    <p:set>
                                      <p:cBhvr>
                                        <p:cTn id="139" dur="1" fill="hold">
                                          <p:stCondLst>
                                            <p:cond delay="0"/>
                                          </p:stCondLst>
                                        </p:cTn>
                                        <p:tgtEl>
                                          <p:spTgt spid="19608"/>
                                        </p:tgtEl>
                                        <p:attrNameLst>
                                          <p:attrName>style.visibility</p:attrName>
                                        </p:attrNameLst>
                                      </p:cBhvr>
                                      <p:to>
                                        <p:strVal val="visible"/>
                                      </p:to>
                                    </p:set>
                                    <p:animEffect transition="in" filter="fade">
                                      <p:cBhvr>
                                        <p:cTn id="140" dur="770" decel="100000"/>
                                        <p:tgtEl>
                                          <p:spTgt spid="19608"/>
                                        </p:tgtEl>
                                      </p:cBhvr>
                                    </p:animEffect>
                                    <p:animScale>
                                      <p:cBhvr>
                                        <p:cTn id="141" dur="770" decel="100000"/>
                                        <p:tgtEl>
                                          <p:spTgt spid="19608"/>
                                        </p:tgtEl>
                                      </p:cBhvr>
                                      <p:from x="10000" y="10000"/>
                                      <p:to x="200000" y="450000"/>
                                    </p:animScale>
                                    <p:animScale>
                                      <p:cBhvr>
                                        <p:cTn id="142" dur="1230" accel="100000" fill="hold">
                                          <p:stCondLst>
                                            <p:cond delay="770"/>
                                          </p:stCondLst>
                                        </p:cTn>
                                        <p:tgtEl>
                                          <p:spTgt spid="19608"/>
                                        </p:tgtEl>
                                      </p:cBhvr>
                                      <p:from x="200000" y="450000"/>
                                      <p:to x="100000" y="100000"/>
                                    </p:animScale>
                                    <p:set>
                                      <p:cBhvr>
                                        <p:cTn id="143" dur="770" fill="hold"/>
                                        <p:tgtEl>
                                          <p:spTgt spid="19608"/>
                                        </p:tgtEl>
                                        <p:attrNameLst>
                                          <p:attrName>ppt_x</p:attrName>
                                        </p:attrNameLst>
                                      </p:cBhvr>
                                      <p:to>
                                        <p:strVal val="(0.5)"/>
                                      </p:to>
                                    </p:set>
                                    <p:anim from="(0.5)" to="(#ppt_x)" calcmode="lin" valueType="num">
                                      <p:cBhvr>
                                        <p:cTn id="144" dur="1230" accel="100000" fill="hold">
                                          <p:stCondLst>
                                            <p:cond delay="770"/>
                                          </p:stCondLst>
                                        </p:cTn>
                                        <p:tgtEl>
                                          <p:spTgt spid="19608"/>
                                        </p:tgtEl>
                                        <p:attrNameLst>
                                          <p:attrName>ppt_x</p:attrName>
                                        </p:attrNameLst>
                                      </p:cBhvr>
                                    </p:anim>
                                    <p:set>
                                      <p:cBhvr>
                                        <p:cTn id="145" dur="770" fill="hold"/>
                                        <p:tgtEl>
                                          <p:spTgt spid="19608"/>
                                        </p:tgtEl>
                                        <p:attrNameLst>
                                          <p:attrName>ppt_y</p:attrName>
                                        </p:attrNameLst>
                                      </p:cBhvr>
                                      <p:to>
                                        <p:strVal val="(#ppt_y+0.4)"/>
                                      </p:to>
                                    </p:set>
                                    <p:anim from="(#ppt_y+0.4)" to="(#ppt_y)" calcmode="lin" valueType="num">
                                      <p:cBhvr>
                                        <p:cTn id="146" dur="1230" accel="100000" fill="hold">
                                          <p:stCondLst>
                                            <p:cond delay="770"/>
                                          </p:stCondLst>
                                        </p:cTn>
                                        <p:tgtEl>
                                          <p:spTgt spid="19608"/>
                                        </p:tgtEl>
                                        <p:attrNameLst>
                                          <p:attrName>ppt_y</p:attrName>
                                        </p:attrNameLst>
                                      </p:cBhvr>
                                    </p:anim>
                                  </p:childTnLst>
                                  <p:subTnLst>
                                    <p:audio>
                                      <p:cMediaNode>
                                        <p:cTn display="0" masterRel="sameClick">
                                          <p:stCondLst>
                                            <p:cond evt="begin" delay="0">
                                              <p:tn val="138"/>
                                            </p:cond>
                                          </p:stCondLst>
                                          <p:endCondLst>
                                            <p:cond evt="onStopAudio" delay="0">
                                              <p:tgtEl>
                                                <p:sldTgt/>
                                              </p:tgtEl>
                                            </p:cond>
                                          </p:endCondLst>
                                        </p:cTn>
                                        <p:tgtEl>
                                          <p:sndTgt r:embed="rId2" name="explode.wav"/>
                                        </p:tgtEl>
                                      </p:cMediaNode>
                                    </p:audio>
                                  </p:subTnLst>
                                </p:cTn>
                              </p:par>
                            </p:childTnLst>
                          </p:cTn>
                        </p:par>
                      </p:childTnLst>
                    </p:cTn>
                  </p:par>
                </p:childTnLst>
              </p:cTn>
              <p:nextCondLst>
                <p:cond evt="onClick" delay="0">
                  <p:tgtEl>
                    <p:spTgt spid="19545"/>
                  </p:tgtEl>
                </p:cond>
              </p:nextCondLst>
            </p:seq>
            <p:seq concurrent="1" nextAc="seek">
              <p:cTn id="147" restart="whenNotActive" fill="hold" evtFilter="cancelBubble" nodeType="interactiveSeq">
                <p:stCondLst>
                  <p:cond evt="onClick" delay="0">
                    <p:tgtEl>
                      <p:spTgt spid="19550"/>
                    </p:tgtEl>
                  </p:cond>
                </p:stCondLst>
                <p:endSync evt="end" delay="0">
                  <p:rtn val="all"/>
                </p:endSync>
                <p:childTnLst>
                  <p:par>
                    <p:cTn id="148" fill="hold" nodeType="clickPar">
                      <p:stCondLst>
                        <p:cond delay="0"/>
                      </p:stCondLst>
                      <p:childTnLst>
                        <p:par>
                          <p:cTn id="149" fill="hold" nodeType="withGroup">
                            <p:stCondLst>
                              <p:cond delay="0"/>
                            </p:stCondLst>
                            <p:childTnLst>
                              <p:par>
                                <p:cTn id="150" presetID="21" presetClass="exit" presetSubtype="4" fill="hold" grpId="1" nodeType="clickEffect">
                                  <p:stCondLst>
                                    <p:cond delay="0"/>
                                  </p:stCondLst>
                                  <p:childTnLst>
                                    <p:animEffect transition="out" filter="wheel(4)">
                                      <p:cBhvr>
                                        <p:cTn id="151" dur="500"/>
                                        <p:tgtEl>
                                          <p:spTgt spid="19608"/>
                                        </p:tgtEl>
                                      </p:cBhvr>
                                    </p:animEffect>
                                    <p:set>
                                      <p:cBhvr>
                                        <p:cTn id="152" dur="1" fill="hold">
                                          <p:stCondLst>
                                            <p:cond delay="499"/>
                                          </p:stCondLst>
                                        </p:cTn>
                                        <p:tgtEl>
                                          <p:spTgt spid="19608"/>
                                        </p:tgtEl>
                                        <p:attrNameLst>
                                          <p:attrName>style.visibility</p:attrName>
                                        </p:attrNameLst>
                                      </p:cBhvr>
                                      <p:to>
                                        <p:strVal val="hidden"/>
                                      </p:to>
                                    </p:set>
                                  </p:childTnLst>
                                  <p:subTnLst>
                                    <p:audio>
                                      <p:cMediaNode>
                                        <p:cTn display="0" masterRel="sameClick">
                                          <p:stCondLst>
                                            <p:cond evt="begin" delay="0">
                                              <p:tn val="150"/>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9550"/>
                  </p:tgtEl>
                </p:cond>
              </p:nextCondLst>
            </p:seq>
            <p:seq concurrent="1" nextAc="seek">
              <p:cTn id="153" restart="whenNotActive" fill="hold" evtFilter="cancelBubble" nodeType="interactiveSeq">
                <p:stCondLst>
                  <p:cond evt="onClick" delay="0">
                    <p:tgtEl>
                      <p:spTgt spid="19546"/>
                    </p:tgtEl>
                  </p:cond>
                </p:stCondLst>
                <p:endSync evt="end" delay="0">
                  <p:rtn val="all"/>
                </p:endSync>
                <p:childTnLst>
                  <p:par>
                    <p:cTn id="154" fill="hold" nodeType="clickPar">
                      <p:stCondLst>
                        <p:cond delay="0"/>
                      </p:stCondLst>
                      <p:childTnLst>
                        <p:par>
                          <p:cTn id="155" fill="hold" nodeType="withGroup">
                            <p:stCondLst>
                              <p:cond delay="0"/>
                            </p:stCondLst>
                            <p:childTnLst>
                              <p:par>
                                <p:cTn id="156" presetID="51" presetClass="entr" presetSubtype="0" fill="hold" grpId="0" nodeType="clickEffect">
                                  <p:stCondLst>
                                    <p:cond delay="0"/>
                                  </p:stCondLst>
                                  <p:childTnLst>
                                    <p:set>
                                      <p:cBhvr>
                                        <p:cTn id="157" dur="1" fill="hold">
                                          <p:stCondLst>
                                            <p:cond delay="0"/>
                                          </p:stCondLst>
                                        </p:cTn>
                                        <p:tgtEl>
                                          <p:spTgt spid="19609"/>
                                        </p:tgtEl>
                                        <p:attrNameLst>
                                          <p:attrName>style.visibility</p:attrName>
                                        </p:attrNameLst>
                                      </p:cBhvr>
                                      <p:to>
                                        <p:strVal val="visible"/>
                                      </p:to>
                                    </p:set>
                                    <p:animEffect transition="in" filter="fade">
                                      <p:cBhvr>
                                        <p:cTn id="158" dur="770" decel="100000"/>
                                        <p:tgtEl>
                                          <p:spTgt spid="19609"/>
                                        </p:tgtEl>
                                      </p:cBhvr>
                                    </p:animEffect>
                                    <p:animScale>
                                      <p:cBhvr>
                                        <p:cTn id="159" dur="770" decel="100000"/>
                                        <p:tgtEl>
                                          <p:spTgt spid="19609"/>
                                        </p:tgtEl>
                                      </p:cBhvr>
                                      <p:from x="10000" y="10000"/>
                                      <p:to x="200000" y="450000"/>
                                    </p:animScale>
                                    <p:animScale>
                                      <p:cBhvr>
                                        <p:cTn id="160" dur="1230" accel="100000" fill="hold">
                                          <p:stCondLst>
                                            <p:cond delay="770"/>
                                          </p:stCondLst>
                                        </p:cTn>
                                        <p:tgtEl>
                                          <p:spTgt spid="19609"/>
                                        </p:tgtEl>
                                      </p:cBhvr>
                                      <p:from x="200000" y="450000"/>
                                      <p:to x="100000" y="100000"/>
                                    </p:animScale>
                                    <p:set>
                                      <p:cBhvr>
                                        <p:cTn id="161" dur="770" fill="hold"/>
                                        <p:tgtEl>
                                          <p:spTgt spid="19609"/>
                                        </p:tgtEl>
                                        <p:attrNameLst>
                                          <p:attrName>ppt_x</p:attrName>
                                        </p:attrNameLst>
                                      </p:cBhvr>
                                      <p:to>
                                        <p:strVal val="(0.5)"/>
                                      </p:to>
                                    </p:set>
                                    <p:anim from="(0.5)" to="(#ppt_x)" calcmode="lin" valueType="num">
                                      <p:cBhvr>
                                        <p:cTn id="162" dur="1230" accel="100000" fill="hold">
                                          <p:stCondLst>
                                            <p:cond delay="770"/>
                                          </p:stCondLst>
                                        </p:cTn>
                                        <p:tgtEl>
                                          <p:spTgt spid="19609"/>
                                        </p:tgtEl>
                                        <p:attrNameLst>
                                          <p:attrName>ppt_x</p:attrName>
                                        </p:attrNameLst>
                                      </p:cBhvr>
                                    </p:anim>
                                    <p:set>
                                      <p:cBhvr>
                                        <p:cTn id="163" dur="770" fill="hold"/>
                                        <p:tgtEl>
                                          <p:spTgt spid="19609"/>
                                        </p:tgtEl>
                                        <p:attrNameLst>
                                          <p:attrName>ppt_y</p:attrName>
                                        </p:attrNameLst>
                                      </p:cBhvr>
                                      <p:to>
                                        <p:strVal val="(#ppt_y+0.4)"/>
                                      </p:to>
                                    </p:set>
                                    <p:anim from="(#ppt_y+0.4)" to="(#ppt_y)" calcmode="lin" valueType="num">
                                      <p:cBhvr>
                                        <p:cTn id="164" dur="1230" accel="100000" fill="hold">
                                          <p:stCondLst>
                                            <p:cond delay="770"/>
                                          </p:stCondLst>
                                        </p:cTn>
                                        <p:tgtEl>
                                          <p:spTgt spid="19609"/>
                                        </p:tgtEl>
                                        <p:attrNameLst>
                                          <p:attrName>ppt_y</p:attrName>
                                        </p:attrNameLst>
                                      </p:cBhvr>
                                    </p:anim>
                                  </p:childTnLst>
                                  <p:subTnLst>
                                    <p:audio>
                                      <p:cMediaNode>
                                        <p:cTn display="0" masterRel="sameClick">
                                          <p:stCondLst>
                                            <p:cond evt="begin" delay="0">
                                              <p:tn val="156"/>
                                            </p:cond>
                                          </p:stCondLst>
                                          <p:endCondLst>
                                            <p:cond evt="onStopAudio" delay="0">
                                              <p:tgtEl>
                                                <p:sldTgt/>
                                              </p:tgtEl>
                                            </p:cond>
                                          </p:endCondLst>
                                        </p:cTn>
                                        <p:tgtEl>
                                          <p:sndTgt r:embed="rId2" name="explode.wav"/>
                                        </p:tgtEl>
                                      </p:cMediaNode>
                                    </p:audio>
                                  </p:subTnLst>
                                </p:cTn>
                              </p:par>
                            </p:childTnLst>
                          </p:cTn>
                        </p:par>
                      </p:childTnLst>
                    </p:cTn>
                  </p:par>
                </p:childTnLst>
              </p:cTn>
              <p:nextCondLst>
                <p:cond evt="onClick" delay="0">
                  <p:tgtEl>
                    <p:spTgt spid="19546"/>
                  </p:tgtEl>
                </p:cond>
              </p:nextCondLst>
            </p:seq>
            <p:seq concurrent="1" nextAc="seek">
              <p:cTn id="165" restart="whenNotActive" fill="hold" evtFilter="cancelBubble" nodeType="interactiveSeq">
                <p:stCondLst>
                  <p:cond evt="onClick" delay="0">
                    <p:tgtEl>
                      <p:spTgt spid="19551"/>
                    </p:tgtEl>
                  </p:cond>
                </p:stCondLst>
                <p:endSync evt="end" delay="0">
                  <p:rtn val="all"/>
                </p:endSync>
                <p:childTnLst>
                  <p:par>
                    <p:cTn id="166" fill="hold" nodeType="clickPar">
                      <p:stCondLst>
                        <p:cond delay="0"/>
                      </p:stCondLst>
                      <p:childTnLst>
                        <p:par>
                          <p:cTn id="167" fill="hold" nodeType="withGroup">
                            <p:stCondLst>
                              <p:cond delay="0"/>
                            </p:stCondLst>
                            <p:childTnLst>
                              <p:par>
                                <p:cTn id="168" presetID="21" presetClass="exit" presetSubtype="4" fill="hold" grpId="1" nodeType="clickEffect">
                                  <p:stCondLst>
                                    <p:cond delay="0"/>
                                  </p:stCondLst>
                                  <p:childTnLst>
                                    <p:animEffect transition="out" filter="wheel(4)">
                                      <p:cBhvr>
                                        <p:cTn id="169" dur="500"/>
                                        <p:tgtEl>
                                          <p:spTgt spid="19609"/>
                                        </p:tgtEl>
                                      </p:cBhvr>
                                    </p:animEffect>
                                    <p:set>
                                      <p:cBhvr>
                                        <p:cTn id="170" dur="1" fill="hold">
                                          <p:stCondLst>
                                            <p:cond delay="499"/>
                                          </p:stCondLst>
                                        </p:cTn>
                                        <p:tgtEl>
                                          <p:spTgt spid="19609"/>
                                        </p:tgtEl>
                                        <p:attrNameLst>
                                          <p:attrName>style.visibility</p:attrName>
                                        </p:attrNameLst>
                                      </p:cBhvr>
                                      <p:to>
                                        <p:strVal val="hidden"/>
                                      </p:to>
                                    </p:set>
                                  </p:childTnLst>
                                  <p:subTnLst>
                                    <p:audio>
                                      <p:cMediaNode>
                                        <p:cTn display="0" masterRel="sameClick">
                                          <p:stCondLst>
                                            <p:cond evt="begin" delay="0">
                                              <p:tn val="168"/>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9551"/>
                  </p:tgtEl>
                </p:cond>
              </p:nextCondLst>
            </p:seq>
            <p:seq concurrent="1" nextAc="seek">
              <p:cTn id="171" restart="whenNotActive" fill="hold" evtFilter="cancelBubble" nodeType="interactiveSeq">
                <p:stCondLst>
                  <p:cond evt="onClick" delay="0">
                    <p:tgtEl>
                      <p:spTgt spid="19547"/>
                    </p:tgtEl>
                  </p:cond>
                </p:stCondLst>
                <p:endSync evt="end" delay="0">
                  <p:rtn val="all"/>
                </p:endSync>
                <p:childTnLst>
                  <p:par>
                    <p:cTn id="172" fill="hold" nodeType="clickPar">
                      <p:stCondLst>
                        <p:cond delay="0"/>
                      </p:stCondLst>
                      <p:childTnLst>
                        <p:par>
                          <p:cTn id="173" fill="hold" nodeType="withGroup">
                            <p:stCondLst>
                              <p:cond delay="0"/>
                            </p:stCondLst>
                            <p:childTnLst>
                              <p:par>
                                <p:cTn id="174" presetID="51" presetClass="entr" presetSubtype="0" fill="hold" grpId="0" nodeType="clickEffect">
                                  <p:stCondLst>
                                    <p:cond delay="0"/>
                                  </p:stCondLst>
                                  <p:childTnLst>
                                    <p:set>
                                      <p:cBhvr>
                                        <p:cTn id="175" dur="1" fill="hold">
                                          <p:stCondLst>
                                            <p:cond delay="0"/>
                                          </p:stCondLst>
                                        </p:cTn>
                                        <p:tgtEl>
                                          <p:spTgt spid="19610"/>
                                        </p:tgtEl>
                                        <p:attrNameLst>
                                          <p:attrName>style.visibility</p:attrName>
                                        </p:attrNameLst>
                                      </p:cBhvr>
                                      <p:to>
                                        <p:strVal val="visible"/>
                                      </p:to>
                                    </p:set>
                                    <p:animEffect transition="in" filter="fade">
                                      <p:cBhvr>
                                        <p:cTn id="176" dur="770" decel="100000"/>
                                        <p:tgtEl>
                                          <p:spTgt spid="19610"/>
                                        </p:tgtEl>
                                      </p:cBhvr>
                                    </p:animEffect>
                                    <p:animScale>
                                      <p:cBhvr>
                                        <p:cTn id="177" dur="770" decel="100000"/>
                                        <p:tgtEl>
                                          <p:spTgt spid="19610"/>
                                        </p:tgtEl>
                                      </p:cBhvr>
                                      <p:from x="10000" y="10000"/>
                                      <p:to x="200000" y="450000"/>
                                    </p:animScale>
                                    <p:animScale>
                                      <p:cBhvr>
                                        <p:cTn id="178" dur="1230" accel="100000" fill="hold">
                                          <p:stCondLst>
                                            <p:cond delay="770"/>
                                          </p:stCondLst>
                                        </p:cTn>
                                        <p:tgtEl>
                                          <p:spTgt spid="19610"/>
                                        </p:tgtEl>
                                      </p:cBhvr>
                                      <p:from x="200000" y="450000"/>
                                      <p:to x="100000" y="100000"/>
                                    </p:animScale>
                                    <p:set>
                                      <p:cBhvr>
                                        <p:cTn id="179" dur="770" fill="hold"/>
                                        <p:tgtEl>
                                          <p:spTgt spid="19610"/>
                                        </p:tgtEl>
                                        <p:attrNameLst>
                                          <p:attrName>ppt_x</p:attrName>
                                        </p:attrNameLst>
                                      </p:cBhvr>
                                      <p:to>
                                        <p:strVal val="(0.5)"/>
                                      </p:to>
                                    </p:set>
                                    <p:anim from="(0.5)" to="(#ppt_x)" calcmode="lin" valueType="num">
                                      <p:cBhvr>
                                        <p:cTn id="180" dur="1230" accel="100000" fill="hold">
                                          <p:stCondLst>
                                            <p:cond delay="770"/>
                                          </p:stCondLst>
                                        </p:cTn>
                                        <p:tgtEl>
                                          <p:spTgt spid="19610"/>
                                        </p:tgtEl>
                                        <p:attrNameLst>
                                          <p:attrName>ppt_x</p:attrName>
                                        </p:attrNameLst>
                                      </p:cBhvr>
                                    </p:anim>
                                    <p:set>
                                      <p:cBhvr>
                                        <p:cTn id="181" dur="770" fill="hold"/>
                                        <p:tgtEl>
                                          <p:spTgt spid="19610"/>
                                        </p:tgtEl>
                                        <p:attrNameLst>
                                          <p:attrName>ppt_y</p:attrName>
                                        </p:attrNameLst>
                                      </p:cBhvr>
                                      <p:to>
                                        <p:strVal val="(#ppt_y+0.4)"/>
                                      </p:to>
                                    </p:set>
                                    <p:anim from="(#ppt_y+0.4)" to="(#ppt_y)" calcmode="lin" valueType="num">
                                      <p:cBhvr>
                                        <p:cTn id="182" dur="1230" accel="100000" fill="hold">
                                          <p:stCondLst>
                                            <p:cond delay="770"/>
                                          </p:stCondLst>
                                        </p:cTn>
                                        <p:tgtEl>
                                          <p:spTgt spid="19610"/>
                                        </p:tgtEl>
                                        <p:attrNameLst>
                                          <p:attrName>ppt_y</p:attrName>
                                        </p:attrNameLst>
                                      </p:cBhvr>
                                    </p:anim>
                                  </p:childTnLst>
                                  <p:subTnLst>
                                    <p:audio>
                                      <p:cMediaNode>
                                        <p:cTn display="0" masterRel="sameClick">
                                          <p:stCondLst>
                                            <p:cond evt="begin" delay="0">
                                              <p:tn val="174"/>
                                            </p:cond>
                                          </p:stCondLst>
                                          <p:endCondLst>
                                            <p:cond evt="onStopAudio" delay="0">
                                              <p:tgtEl>
                                                <p:sldTgt/>
                                              </p:tgtEl>
                                            </p:cond>
                                          </p:endCondLst>
                                        </p:cTn>
                                        <p:tgtEl>
                                          <p:sndTgt r:embed="rId2" name="explode.wav"/>
                                        </p:tgtEl>
                                      </p:cMediaNode>
                                    </p:audio>
                                  </p:subTnLst>
                                </p:cTn>
                              </p:par>
                            </p:childTnLst>
                          </p:cTn>
                        </p:par>
                      </p:childTnLst>
                    </p:cTn>
                  </p:par>
                </p:childTnLst>
              </p:cTn>
              <p:nextCondLst>
                <p:cond evt="onClick" delay="0">
                  <p:tgtEl>
                    <p:spTgt spid="19547"/>
                  </p:tgtEl>
                </p:cond>
              </p:nextCondLst>
            </p:seq>
            <p:seq concurrent="1" nextAc="seek">
              <p:cTn id="183" restart="whenNotActive" fill="hold" evtFilter="cancelBubble" nodeType="interactiveSeq">
                <p:stCondLst>
                  <p:cond evt="onClick" delay="0">
                    <p:tgtEl>
                      <p:spTgt spid="19552"/>
                    </p:tgtEl>
                  </p:cond>
                </p:stCondLst>
                <p:endSync evt="end" delay="0">
                  <p:rtn val="all"/>
                </p:endSync>
                <p:childTnLst>
                  <p:par>
                    <p:cTn id="184" fill="hold" nodeType="clickPar">
                      <p:stCondLst>
                        <p:cond delay="0"/>
                      </p:stCondLst>
                      <p:childTnLst>
                        <p:par>
                          <p:cTn id="185" fill="hold" nodeType="withGroup">
                            <p:stCondLst>
                              <p:cond delay="0"/>
                            </p:stCondLst>
                            <p:childTnLst>
                              <p:par>
                                <p:cTn id="186" presetID="21" presetClass="exit" presetSubtype="4" fill="hold" grpId="1" nodeType="clickEffect">
                                  <p:stCondLst>
                                    <p:cond delay="0"/>
                                  </p:stCondLst>
                                  <p:childTnLst>
                                    <p:animEffect transition="out" filter="wheel(4)">
                                      <p:cBhvr>
                                        <p:cTn id="187" dur="500"/>
                                        <p:tgtEl>
                                          <p:spTgt spid="19610"/>
                                        </p:tgtEl>
                                      </p:cBhvr>
                                    </p:animEffect>
                                    <p:set>
                                      <p:cBhvr>
                                        <p:cTn id="188" dur="1" fill="hold">
                                          <p:stCondLst>
                                            <p:cond delay="499"/>
                                          </p:stCondLst>
                                        </p:cTn>
                                        <p:tgtEl>
                                          <p:spTgt spid="19610"/>
                                        </p:tgtEl>
                                        <p:attrNameLst>
                                          <p:attrName>style.visibility</p:attrName>
                                        </p:attrNameLst>
                                      </p:cBhvr>
                                      <p:to>
                                        <p:strVal val="hidden"/>
                                      </p:to>
                                    </p:set>
                                  </p:childTnLst>
                                  <p:subTnLst>
                                    <p:audio>
                                      <p:cMediaNode>
                                        <p:cTn display="0" masterRel="sameClick">
                                          <p:stCondLst>
                                            <p:cond evt="begin" delay="0">
                                              <p:tn val="186"/>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9552"/>
                  </p:tgtEl>
                </p:cond>
              </p:nextCondLst>
            </p:seq>
            <p:seq concurrent="1" nextAc="seek">
              <p:cTn id="189" restart="whenNotActive" fill="hold" evtFilter="cancelBubble" nodeType="interactiveSeq">
                <p:stCondLst>
                  <p:cond evt="onClick" delay="0">
                    <p:tgtEl>
                      <p:spTgt spid="19548"/>
                    </p:tgtEl>
                  </p:cond>
                </p:stCondLst>
                <p:endSync evt="end" delay="0">
                  <p:rtn val="all"/>
                </p:endSync>
                <p:childTnLst>
                  <p:par>
                    <p:cTn id="190" fill="hold" nodeType="clickPar">
                      <p:stCondLst>
                        <p:cond delay="0"/>
                      </p:stCondLst>
                      <p:childTnLst>
                        <p:par>
                          <p:cTn id="191" fill="hold" nodeType="withGroup">
                            <p:stCondLst>
                              <p:cond delay="0"/>
                            </p:stCondLst>
                            <p:childTnLst>
                              <p:par>
                                <p:cTn id="192" presetID="51" presetClass="entr" presetSubtype="0" fill="hold" grpId="0" nodeType="clickEffect">
                                  <p:stCondLst>
                                    <p:cond delay="0"/>
                                  </p:stCondLst>
                                  <p:childTnLst>
                                    <p:set>
                                      <p:cBhvr>
                                        <p:cTn id="193" dur="1" fill="hold">
                                          <p:stCondLst>
                                            <p:cond delay="0"/>
                                          </p:stCondLst>
                                        </p:cTn>
                                        <p:tgtEl>
                                          <p:spTgt spid="19611"/>
                                        </p:tgtEl>
                                        <p:attrNameLst>
                                          <p:attrName>style.visibility</p:attrName>
                                        </p:attrNameLst>
                                      </p:cBhvr>
                                      <p:to>
                                        <p:strVal val="visible"/>
                                      </p:to>
                                    </p:set>
                                    <p:animEffect transition="in" filter="fade">
                                      <p:cBhvr>
                                        <p:cTn id="194" dur="770" decel="100000"/>
                                        <p:tgtEl>
                                          <p:spTgt spid="19611"/>
                                        </p:tgtEl>
                                      </p:cBhvr>
                                    </p:animEffect>
                                    <p:animScale>
                                      <p:cBhvr>
                                        <p:cTn id="195" dur="770" decel="100000"/>
                                        <p:tgtEl>
                                          <p:spTgt spid="19611"/>
                                        </p:tgtEl>
                                      </p:cBhvr>
                                      <p:from x="10000" y="10000"/>
                                      <p:to x="200000" y="450000"/>
                                    </p:animScale>
                                    <p:animScale>
                                      <p:cBhvr>
                                        <p:cTn id="196" dur="1230" accel="100000" fill="hold">
                                          <p:stCondLst>
                                            <p:cond delay="770"/>
                                          </p:stCondLst>
                                        </p:cTn>
                                        <p:tgtEl>
                                          <p:spTgt spid="19611"/>
                                        </p:tgtEl>
                                      </p:cBhvr>
                                      <p:from x="200000" y="450000"/>
                                      <p:to x="100000" y="100000"/>
                                    </p:animScale>
                                    <p:set>
                                      <p:cBhvr>
                                        <p:cTn id="197" dur="770" fill="hold"/>
                                        <p:tgtEl>
                                          <p:spTgt spid="19611"/>
                                        </p:tgtEl>
                                        <p:attrNameLst>
                                          <p:attrName>ppt_x</p:attrName>
                                        </p:attrNameLst>
                                      </p:cBhvr>
                                      <p:to>
                                        <p:strVal val="(0.5)"/>
                                      </p:to>
                                    </p:set>
                                    <p:anim from="(0.5)" to="(#ppt_x)" calcmode="lin" valueType="num">
                                      <p:cBhvr>
                                        <p:cTn id="198" dur="1230" accel="100000" fill="hold">
                                          <p:stCondLst>
                                            <p:cond delay="770"/>
                                          </p:stCondLst>
                                        </p:cTn>
                                        <p:tgtEl>
                                          <p:spTgt spid="19611"/>
                                        </p:tgtEl>
                                        <p:attrNameLst>
                                          <p:attrName>ppt_x</p:attrName>
                                        </p:attrNameLst>
                                      </p:cBhvr>
                                    </p:anim>
                                    <p:set>
                                      <p:cBhvr>
                                        <p:cTn id="199" dur="770" fill="hold"/>
                                        <p:tgtEl>
                                          <p:spTgt spid="19611"/>
                                        </p:tgtEl>
                                        <p:attrNameLst>
                                          <p:attrName>ppt_y</p:attrName>
                                        </p:attrNameLst>
                                      </p:cBhvr>
                                      <p:to>
                                        <p:strVal val="(#ppt_y+0.4)"/>
                                      </p:to>
                                    </p:set>
                                    <p:anim from="(#ppt_y+0.4)" to="(#ppt_y)" calcmode="lin" valueType="num">
                                      <p:cBhvr>
                                        <p:cTn id="200" dur="1230" accel="100000" fill="hold">
                                          <p:stCondLst>
                                            <p:cond delay="770"/>
                                          </p:stCondLst>
                                        </p:cTn>
                                        <p:tgtEl>
                                          <p:spTgt spid="19611"/>
                                        </p:tgtEl>
                                        <p:attrNameLst>
                                          <p:attrName>ppt_y</p:attrName>
                                        </p:attrNameLst>
                                      </p:cBhvr>
                                    </p:anim>
                                  </p:childTnLst>
                                  <p:subTnLst>
                                    <p:audio>
                                      <p:cMediaNode>
                                        <p:cTn display="0" masterRel="sameClick">
                                          <p:stCondLst>
                                            <p:cond evt="begin" delay="0">
                                              <p:tn val="192"/>
                                            </p:cond>
                                          </p:stCondLst>
                                          <p:endCondLst>
                                            <p:cond evt="onStopAudio" delay="0">
                                              <p:tgtEl>
                                                <p:sldTgt/>
                                              </p:tgtEl>
                                            </p:cond>
                                          </p:endCondLst>
                                        </p:cTn>
                                        <p:tgtEl>
                                          <p:sndTgt r:embed="rId2" name="explode.wav"/>
                                        </p:tgtEl>
                                      </p:cMediaNode>
                                    </p:audio>
                                  </p:subTnLst>
                                </p:cTn>
                              </p:par>
                            </p:childTnLst>
                          </p:cTn>
                        </p:par>
                      </p:childTnLst>
                    </p:cTn>
                  </p:par>
                </p:childTnLst>
              </p:cTn>
              <p:nextCondLst>
                <p:cond evt="onClick" delay="0">
                  <p:tgtEl>
                    <p:spTgt spid="19548"/>
                  </p:tgtEl>
                </p:cond>
              </p:nextCondLst>
            </p:seq>
            <p:seq concurrent="1" nextAc="seek">
              <p:cTn id="201" restart="whenNotActive" fill="hold" evtFilter="cancelBubble" nodeType="interactiveSeq">
                <p:stCondLst>
                  <p:cond evt="onClick" delay="0">
                    <p:tgtEl>
                      <p:spTgt spid="19553"/>
                    </p:tgtEl>
                  </p:cond>
                </p:stCondLst>
                <p:endSync evt="end" delay="0">
                  <p:rtn val="all"/>
                </p:endSync>
                <p:childTnLst>
                  <p:par>
                    <p:cTn id="202" fill="hold" nodeType="clickPar">
                      <p:stCondLst>
                        <p:cond delay="0"/>
                      </p:stCondLst>
                      <p:childTnLst>
                        <p:par>
                          <p:cTn id="203" fill="hold" nodeType="withGroup">
                            <p:stCondLst>
                              <p:cond delay="0"/>
                            </p:stCondLst>
                            <p:childTnLst>
                              <p:par>
                                <p:cTn id="204" presetID="21" presetClass="exit" presetSubtype="4" fill="hold" grpId="1" nodeType="clickEffect">
                                  <p:stCondLst>
                                    <p:cond delay="0"/>
                                  </p:stCondLst>
                                  <p:childTnLst>
                                    <p:animEffect transition="out" filter="wheel(4)">
                                      <p:cBhvr>
                                        <p:cTn id="205" dur="2000"/>
                                        <p:tgtEl>
                                          <p:spTgt spid="19611"/>
                                        </p:tgtEl>
                                      </p:cBhvr>
                                    </p:animEffect>
                                    <p:set>
                                      <p:cBhvr>
                                        <p:cTn id="206" dur="1" fill="hold">
                                          <p:stCondLst>
                                            <p:cond delay="1999"/>
                                          </p:stCondLst>
                                        </p:cTn>
                                        <p:tgtEl>
                                          <p:spTgt spid="19611"/>
                                        </p:tgtEl>
                                        <p:attrNameLst>
                                          <p:attrName>style.visibility</p:attrName>
                                        </p:attrNameLst>
                                      </p:cBhvr>
                                      <p:to>
                                        <p:strVal val="hidden"/>
                                      </p:to>
                                    </p:set>
                                  </p:childTnLst>
                                  <p:subTnLst>
                                    <p:audio>
                                      <p:cMediaNode>
                                        <p:cTn display="0" masterRel="sameClick">
                                          <p:stCondLst>
                                            <p:cond evt="begin" delay="0">
                                              <p:tn val="204"/>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9553"/>
                  </p:tgtEl>
                </p:cond>
              </p:nextCondLst>
            </p:seq>
            <p:seq concurrent="1" nextAc="seek">
              <p:cTn id="207" restart="whenNotActive" fill="hold" evtFilter="cancelBubble" nodeType="interactiveSeq">
                <p:stCondLst>
                  <p:cond evt="onClick" delay="0">
                    <p:tgtEl>
                      <p:spTgt spid="19549"/>
                    </p:tgtEl>
                  </p:cond>
                </p:stCondLst>
                <p:endSync evt="end" delay="0">
                  <p:rtn val="all"/>
                </p:endSync>
                <p:childTnLst>
                  <p:par>
                    <p:cTn id="208" fill="hold" nodeType="clickPar">
                      <p:stCondLst>
                        <p:cond delay="0"/>
                      </p:stCondLst>
                      <p:childTnLst>
                        <p:par>
                          <p:cTn id="209" fill="hold" nodeType="withGroup">
                            <p:stCondLst>
                              <p:cond delay="0"/>
                            </p:stCondLst>
                            <p:childTnLst>
                              <p:par>
                                <p:cTn id="210" presetID="51" presetClass="entr" presetSubtype="0" fill="hold" grpId="0" nodeType="clickEffect">
                                  <p:stCondLst>
                                    <p:cond delay="0"/>
                                  </p:stCondLst>
                                  <p:childTnLst>
                                    <p:set>
                                      <p:cBhvr>
                                        <p:cTn id="211" dur="1" fill="hold">
                                          <p:stCondLst>
                                            <p:cond delay="0"/>
                                          </p:stCondLst>
                                        </p:cTn>
                                        <p:tgtEl>
                                          <p:spTgt spid="19612"/>
                                        </p:tgtEl>
                                        <p:attrNameLst>
                                          <p:attrName>style.visibility</p:attrName>
                                        </p:attrNameLst>
                                      </p:cBhvr>
                                      <p:to>
                                        <p:strVal val="visible"/>
                                      </p:to>
                                    </p:set>
                                    <p:animEffect transition="in" filter="fade">
                                      <p:cBhvr>
                                        <p:cTn id="212" dur="770" decel="100000"/>
                                        <p:tgtEl>
                                          <p:spTgt spid="19612"/>
                                        </p:tgtEl>
                                      </p:cBhvr>
                                    </p:animEffect>
                                    <p:animScale>
                                      <p:cBhvr>
                                        <p:cTn id="213" dur="770" decel="100000"/>
                                        <p:tgtEl>
                                          <p:spTgt spid="19612"/>
                                        </p:tgtEl>
                                      </p:cBhvr>
                                      <p:from x="10000" y="10000"/>
                                      <p:to x="200000" y="450000"/>
                                    </p:animScale>
                                    <p:animScale>
                                      <p:cBhvr>
                                        <p:cTn id="214" dur="1230" accel="100000" fill="hold">
                                          <p:stCondLst>
                                            <p:cond delay="770"/>
                                          </p:stCondLst>
                                        </p:cTn>
                                        <p:tgtEl>
                                          <p:spTgt spid="19612"/>
                                        </p:tgtEl>
                                      </p:cBhvr>
                                      <p:from x="200000" y="450000"/>
                                      <p:to x="100000" y="100000"/>
                                    </p:animScale>
                                    <p:set>
                                      <p:cBhvr>
                                        <p:cTn id="215" dur="770" fill="hold"/>
                                        <p:tgtEl>
                                          <p:spTgt spid="19612"/>
                                        </p:tgtEl>
                                        <p:attrNameLst>
                                          <p:attrName>ppt_x</p:attrName>
                                        </p:attrNameLst>
                                      </p:cBhvr>
                                      <p:to>
                                        <p:strVal val="(0.5)"/>
                                      </p:to>
                                    </p:set>
                                    <p:anim from="(0.5)" to="(#ppt_x)" calcmode="lin" valueType="num">
                                      <p:cBhvr>
                                        <p:cTn id="216" dur="1230" accel="100000" fill="hold">
                                          <p:stCondLst>
                                            <p:cond delay="770"/>
                                          </p:stCondLst>
                                        </p:cTn>
                                        <p:tgtEl>
                                          <p:spTgt spid="19612"/>
                                        </p:tgtEl>
                                        <p:attrNameLst>
                                          <p:attrName>ppt_x</p:attrName>
                                        </p:attrNameLst>
                                      </p:cBhvr>
                                    </p:anim>
                                    <p:set>
                                      <p:cBhvr>
                                        <p:cTn id="217" dur="770" fill="hold"/>
                                        <p:tgtEl>
                                          <p:spTgt spid="19612"/>
                                        </p:tgtEl>
                                        <p:attrNameLst>
                                          <p:attrName>ppt_y</p:attrName>
                                        </p:attrNameLst>
                                      </p:cBhvr>
                                      <p:to>
                                        <p:strVal val="(#ppt_y+0.4)"/>
                                      </p:to>
                                    </p:set>
                                    <p:anim from="(#ppt_y+0.4)" to="(#ppt_y)" calcmode="lin" valueType="num">
                                      <p:cBhvr>
                                        <p:cTn id="218" dur="1230" accel="100000" fill="hold">
                                          <p:stCondLst>
                                            <p:cond delay="770"/>
                                          </p:stCondLst>
                                        </p:cTn>
                                        <p:tgtEl>
                                          <p:spTgt spid="19612"/>
                                        </p:tgtEl>
                                        <p:attrNameLst>
                                          <p:attrName>ppt_y</p:attrName>
                                        </p:attrNameLst>
                                      </p:cBhvr>
                                    </p:anim>
                                  </p:childTnLst>
                                  <p:subTnLst>
                                    <p:audio>
                                      <p:cMediaNode>
                                        <p:cTn display="0" masterRel="sameClick">
                                          <p:stCondLst>
                                            <p:cond evt="begin" delay="0">
                                              <p:tn val="210"/>
                                            </p:cond>
                                          </p:stCondLst>
                                          <p:endCondLst>
                                            <p:cond evt="onStopAudio" delay="0">
                                              <p:tgtEl>
                                                <p:sldTgt/>
                                              </p:tgtEl>
                                            </p:cond>
                                          </p:endCondLst>
                                        </p:cTn>
                                        <p:tgtEl>
                                          <p:sndTgt r:embed="rId2" name="explode.wav"/>
                                        </p:tgtEl>
                                      </p:cMediaNode>
                                    </p:audio>
                                  </p:subTnLst>
                                </p:cTn>
                              </p:par>
                            </p:childTnLst>
                          </p:cTn>
                        </p:par>
                      </p:childTnLst>
                    </p:cTn>
                  </p:par>
                </p:childTnLst>
              </p:cTn>
              <p:nextCondLst>
                <p:cond evt="onClick" delay="0">
                  <p:tgtEl>
                    <p:spTgt spid="19549"/>
                  </p:tgtEl>
                </p:cond>
              </p:nextCondLst>
            </p:seq>
            <p:seq concurrent="1" nextAc="seek">
              <p:cTn id="219" restart="whenNotActive" fill="hold" evtFilter="cancelBubble" nodeType="interactiveSeq">
                <p:stCondLst>
                  <p:cond evt="onClick" delay="0">
                    <p:tgtEl>
                      <p:spTgt spid="19554"/>
                    </p:tgtEl>
                  </p:cond>
                </p:stCondLst>
                <p:endSync evt="end" delay="0">
                  <p:rtn val="all"/>
                </p:endSync>
                <p:childTnLst>
                  <p:par>
                    <p:cTn id="220" fill="hold" nodeType="clickPar">
                      <p:stCondLst>
                        <p:cond delay="0"/>
                      </p:stCondLst>
                      <p:childTnLst>
                        <p:par>
                          <p:cTn id="221" fill="hold" nodeType="withGroup">
                            <p:stCondLst>
                              <p:cond delay="0"/>
                            </p:stCondLst>
                            <p:childTnLst>
                              <p:par>
                                <p:cTn id="222" presetID="21" presetClass="exit" presetSubtype="4" fill="hold" grpId="1" nodeType="withEffect">
                                  <p:stCondLst>
                                    <p:cond delay="0"/>
                                  </p:stCondLst>
                                  <p:childTnLst>
                                    <p:animEffect transition="out" filter="wheel(4)">
                                      <p:cBhvr>
                                        <p:cTn id="223" dur="2000"/>
                                        <p:tgtEl>
                                          <p:spTgt spid="19612"/>
                                        </p:tgtEl>
                                      </p:cBhvr>
                                    </p:animEffect>
                                    <p:set>
                                      <p:cBhvr>
                                        <p:cTn id="224" dur="1" fill="hold">
                                          <p:stCondLst>
                                            <p:cond delay="1999"/>
                                          </p:stCondLst>
                                        </p:cTn>
                                        <p:tgtEl>
                                          <p:spTgt spid="19612"/>
                                        </p:tgtEl>
                                        <p:attrNameLst>
                                          <p:attrName>style.visibility</p:attrName>
                                        </p:attrNameLst>
                                      </p:cBhvr>
                                      <p:to>
                                        <p:strVal val="hidden"/>
                                      </p:to>
                                    </p:set>
                                  </p:childTnLst>
                                  <p:subTnLst>
                                    <p:audio>
                                      <p:cMediaNode>
                                        <p:cTn display="0" masterRel="sameClick">
                                          <p:stCondLst>
                                            <p:cond evt="begin" delay="0">
                                              <p:tn val="222"/>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9554"/>
                  </p:tgtEl>
                </p:cond>
              </p:nextCondLst>
            </p:seq>
            <p:seq concurrent="1" nextAc="seek">
              <p:cTn id="225" restart="whenNotActive" fill="hold" evtFilter="cancelBubble" nodeType="interactiveSeq">
                <p:stCondLst>
                  <p:cond evt="onClick" delay="0">
                    <p:tgtEl>
                      <p:spTgt spid="19458"/>
                    </p:tgtEl>
                  </p:cond>
                </p:stCondLst>
                <p:endSync evt="end" delay="0">
                  <p:rtn val="all"/>
                </p:endSync>
                <p:childTnLst>
                  <p:par>
                    <p:cTn id="226" fill="hold" nodeType="clickPar">
                      <p:stCondLst>
                        <p:cond delay="0"/>
                      </p:stCondLst>
                      <p:childTnLst>
                        <p:par>
                          <p:cTn id="227" fill="hold" nodeType="withGroup">
                            <p:stCondLst>
                              <p:cond delay="0"/>
                            </p:stCondLst>
                            <p:childTnLst>
                              <p:par>
                                <p:cTn id="228" presetID="21" presetClass="entr" presetSubtype="4" fill="hold" grpId="0" nodeType="withEffect">
                                  <p:stCondLst>
                                    <p:cond delay="0"/>
                                  </p:stCondLst>
                                  <p:childTnLst>
                                    <p:set>
                                      <p:cBhvr>
                                        <p:cTn id="229" dur="1" fill="hold">
                                          <p:stCondLst>
                                            <p:cond delay="0"/>
                                          </p:stCondLst>
                                        </p:cTn>
                                        <p:tgtEl>
                                          <p:spTgt spid="19615"/>
                                        </p:tgtEl>
                                        <p:attrNameLst>
                                          <p:attrName>style.visibility</p:attrName>
                                        </p:attrNameLst>
                                      </p:cBhvr>
                                      <p:to>
                                        <p:strVal val="visible"/>
                                      </p:to>
                                    </p:set>
                                    <p:animEffect transition="in" filter="wheel(4)">
                                      <p:cBhvr>
                                        <p:cTn id="230" dur="2000"/>
                                        <p:tgtEl>
                                          <p:spTgt spid="19615"/>
                                        </p:tgtEl>
                                      </p:cBhvr>
                                    </p:animEffect>
                                  </p:childTnLst>
                                </p:cTn>
                              </p:par>
                              <p:par>
                                <p:cTn id="231" presetID="21" presetClass="entr" presetSubtype="4" fill="hold" grpId="0" nodeType="withEffect">
                                  <p:stCondLst>
                                    <p:cond delay="0"/>
                                  </p:stCondLst>
                                  <p:childTnLst>
                                    <p:set>
                                      <p:cBhvr>
                                        <p:cTn id="232" dur="1" fill="hold">
                                          <p:stCondLst>
                                            <p:cond delay="0"/>
                                          </p:stCondLst>
                                        </p:cTn>
                                        <p:tgtEl>
                                          <p:spTgt spid="19618"/>
                                        </p:tgtEl>
                                        <p:attrNameLst>
                                          <p:attrName>style.visibility</p:attrName>
                                        </p:attrNameLst>
                                      </p:cBhvr>
                                      <p:to>
                                        <p:strVal val="visible"/>
                                      </p:to>
                                    </p:set>
                                    <p:animEffect transition="in" filter="wheel(4)">
                                      <p:cBhvr>
                                        <p:cTn id="233" dur="2000"/>
                                        <p:tgtEl>
                                          <p:spTgt spid="19618"/>
                                        </p:tgtEl>
                                      </p:cBhvr>
                                    </p:animEffect>
                                  </p:childTnLst>
                                </p:cTn>
                              </p:par>
                              <p:par>
                                <p:cTn id="234" presetID="21" presetClass="entr" presetSubtype="4" fill="hold" grpId="0" nodeType="withEffect">
                                  <p:stCondLst>
                                    <p:cond delay="0"/>
                                  </p:stCondLst>
                                  <p:childTnLst>
                                    <p:set>
                                      <p:cBhvr>
                                        <p:cTn id="235" dur="1" fill="hold">
                                          <p:stCondLst>
                                            <p:cond delay="0"/>
                                          </p:stCondLst>
                                        </p:cTn>
                                        <p:tgtEl>
                                          <p:spTgt spid="19619"/>
                                        </p:tgtEl>
                                        <p:attrNameLst>
                                          <p:attrName>style.visibility</p:attrName>
                                        </p:attrNameLst>
                                      </p:cBhvr>
                                      <p:to>
                                        <p:strVal val="visible"/>
                                      </p:to>
                                    </p:set>
                                    <p:animEffect transition="in" filter="wheel(4)">
                                      <p:cBhvr>
                                        <p:cTn id="236" dur="2000"/>
                                        <p:tgtEl>
                                          <p:spTgt spid="19619"/>
                                        </p:tgtEl>
                                      </p:cBhvr>
                                    </p:animEffect>
                                  </p:childTnLst>
                                </p:cTn>
                              </p:par>
                              <p:par>
                                <p:cTn id="237" presetID="21" presetClass="entr" presetSubtype="4" fill="hold" grpId="0" nodeType="withEffect">
                                  <p:stCondLst>
                                    <p:cond delay="0"/>
                                  </p:stCondLst>
                                  <p:childTnLst>
                                    <p:set>
                                      <p:cBhvr>
                                        <p:cTn id="238" dur="1" fill="hold">
                                          <p:stCondLst>
                                            <p:cond delay="0"/>
                                          </p:stCondLst>
                                        </p:cTn>
                                        <p:tgtEl>
                                          <p:spTgt spid="19620"/>
                                        </p:tgtEl>
                                        <p:attrNameLst>
                                          <p:attrName>style.visibility</p:attrName>
                                        </p:attrNameLst>
                                      </p:cBhvr>
                                      <p:to>
                                        <p:strVal val="visible"/>
                                      </p:to>
                                    </p:set>
                                    <p:animEffect transition="in" filter="wheel(4)">
                                      <p:cBhvr>
                                        <p:cTn id="239" dur="2000"/>
                                        <p:tgtEl>
                                          <p:spTgt spid="19620"/>
                                        </p:tgtEl>
                                      </p:cBhvr>
                                    </p:animEffect>
                                  </p:childTnLst>
                                </p:cTn>
                              </p:par>
                              <p:par>
                                <p:cTn id="240" presetID="21" presetClass="entr" presetSubtype="4" fill="hold" grpId="0" nodeType="withEffect">
                                  <p:stCondLst>
                                    <p:cond delay="0"/>
                                  </p:stCondLst>
                                  <p:childTnLst>
                                    <p:set>
                                      <p:cBhvr>
                                        <p:cTn id="241" dur="1" fill="hold">
                                          <p:stCondLst>
                                            <p:cond delay="0"/>
                                          </p:stCondLst>
                                        </p:cTn>
                                        <p:tgtEl>
                                          <p:spTgt spid="19616"/>
                                        </p:tgtEl>
                                        <p:attrNameLst>
                                          <p:attrName>style.visibility</p:attrName>
                                        </p:attrNameLst>
                                      </p:cBhvr>
                                      <p:to>
                                        <p:strVal val="visible"/>
                                      </p:to>
                                    </p:set>
                                    <p:animEffect transition="in" filter="wheel(4)">
                                      <p:cBhvr>
                                        <p:cTn id="242" dur="2000"/>
                                        <p:tgtEl>
                                          <p:spTgt spid="19616"/>
                                        </p:tgtEl>
                                      </p:cBhvr>
                                    </p:animEffect>
                                  </p:childTnLst>
                                </p:cTn>
                              </p:par>
                            </p:childTnLst>
                          </p:cTn>
                        </p:par>
                      </p:childTnLst>
                    </p:cTn>
                  </p:par>
                </p:childTnLst>
              </p:cTn>
              <p:nextCondLst>
                <p:cond evt="onClick" delay="0">
                  <p:tgtEl>
                    <p:spTgt spid="19458"/>
                  </p:tgtEl>
                </p:cond>
              </p:nextCondLst>
            </p:seq>
          </p:childTnLst>
        </p:cTn>
      </p:par>
    </p:tnLst>
    <p:bldLst>
      <p:bldP spid="60538" grpId="0"/>
      <p:bldP spid="60539" grpId="0"/>
      <p:bldP spid="60542" grpId="0"/>
      <p:bldP spid="60545" grpId="0"/>
      <p:bldP spid="60546" grpId="0"/>
      <p:bldP spid="60548" grpId="0"/>
      <p:bldP spid="19600" grpId="0" animBg="1"/>
      <p:bldP spid="19600" grpId="1" animBg="1"/>
      <p:bldP spid="19607" grpId="0"/>
      <p:bldP spid="19608" grpId="0" animBg="1"/>
      <p:bldP spid="19608" grpId="1" animBg="1"/>
      <p:bldP spid="19609" grpId="0" animBg="1"/>
      <p:bldP spid="19609" grpId="1" animBg="1"/>
      <p:bldP spid="19610" grpId="0" animBg="1"/>
      <p:bldP spid="19610" grpId="1" animBg="1"/>
      <p:bldP spid="19611" grpId="0" animBg="1"/>
      <p:bldP spid="19611" grpId="1" animBg="1"/>
      <p:bldP spid="19612" grpId="0" animBg="1"/>
      <p:bldP spid="19612" grpId="1" animBg="1"/>
      <p:bldP spid="19615" grpId="0" animBg="1"/>
      <p:bldP spid="19615" grpId="1" animBg="1"/>
      <p:bldP spid="19616" grpId="0" animBg="1"/>
      <p:bldP spid="19616" grpId="1" animBg="1"/>
      <p:bldP spid="19618" grpId="0" animBg="1"/>
      <p:bldP spid="19618" grpId="1" animBg="1"/>
      <p:bldP spid="19619" grpId="0" animBg="1"/>
      <p:bldP spid="19619" grpId="1" animBg="1"/>
      <p:bldP spid="19620" grpId="0" animBg="1"/>
      <p:bldP spid="19620"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71"/>
          <p:cNvGraphicFramePr>
            <a:graphicFrameLocks noGrp="1"/>
          </p:cNvGraphicFramePr>
          <p:nvPr>
            <p:extLst>
              <p:ext uri="{D42A27DB-BD31-4B8C-83A1-F6EECF244321}">
                <p14:modId xmlns:p14="http://schemas.microsoft.com/office/powerpoint/2010/main" val="204664254"/>
              </p:ext>
            </p:extLst>
          </p:nvPr>
        </p:nvGraphicFramePr>
        <p:xfrm>
          <a:off x="289560" y="533400"/>
          <a:ext cx="11750041" cy="5836920"/>
        </p:xfrm>
        <a:graphic>
          <a:graphicData uri="http://schemas.openxmlformats.org/drawingml/2006/table">
            <a:tbl>
              <a:tblPr/>
              <a:tblGrid>
                <a:gridCol w="2678072">
                  <a:extLst>
                    <a:ext uri="{9D8B030D-6E8A-4147-A177-3AD203B41FA5}">
                      <a16:colId xmlns:a16="http://schemas.microsoft.com/office/drawing/2014/main" val="20000"/>
                    </a:ext>
                  </a:extLst>
                </a:gridCol>
                <a:gridCol w="4772021">
                  <a:extLst>
                    <a:ext uri="{9D8B030D-6E8A-4147-A177-3AD203B41FA5}">
                      <a16:colId xmlns:a16="http://schemas.microsoft.com/office/drawing/2014/main" val="20001"/>
                    </a:ext>
                  </a:extLst>
                </a:gridCol>
                <a:gridCol w="4299948">
                  <a:extLst>
                    <a:ext uri="{9D8B030D-6E8A-4147-A177-3AD203B41FA5}">
                      <a16:colId xmlns:a16="http://schemas.microsoft.com/office/drawing/2014/main" val="20002"/>
                    </a:ext>
                  </a:extLst>
                </a:gridCol>
              </a:tblGrid>
              <a:tr h="574670">
                <a:tc>
                  <a:txBody>
                    <a:bodyPr/>
                    <a:lstStyle>
                      <a:lvl1pPr marL="0" algn="l" defTabSz="914400" rtl="0" eaLnBrk="0" latinLnBrk="0" hangingPunct="0">
                        <a:spcBef>
                          <a:spcPct val="20000"/>
                        </a:spcBef>
                        <a:defRPr sz="2800" kern="1200">
                          <a:solidFill>
                            <a:schemeClr val="tx1"/>
                          </a:solidFill>
                          <a:latin typeface="Arial" panose="020B0604020202020204" pitchFamily="34" charset="0"/>
                        </a:defRPr>
                      </a:lvl1pPr>
                      <a:lvl2pPr marL="457200" algn="l" defTabSz="914400" rtl="0" eaLnBrk="0" latinLnBrk="0" hangingPunct="0">
                        <a:spcBef>
                          <a:spcPct val="20000"/>
                        </a:spcBef>
                        <a:defRPr sz="2400" kern="1200">
                          <a:solidFill>
                            <a:schemeClr val="tx1"/>
                          </a:solidFill>
                          <a:latin typeface="Arial" panose="020B0604020202020204" pitchFamily="34" charset="0"/>
                        </a:defRPr>
                      </a:lvl2pPr>
                      <a:lvl3pPr marL="914400" algn="l" defTabSz="914400" rtl="0" eaLnBrk="0" latinLnBrk="0" hangingPunct="0">
                        <a:spcBef>
                          <a:spcPct val="20000"/>
                        </a:spcBef>
                        <a:defRPr sz="2000" kern="1200">
                          <a:solidFill>
                            <a:schemeClr val="tx1"/>
                          </a:solidFill>
                          <a:latin typeface="Arial" panose="020B0604020202020204" pitchFamily="34" charset="0"/>
                        </a:defRPr>
                      </a:lvl3pPr>
                      <a:lvl4pPr marL="1371600" algn="l" defTabSz="914400" rtl="0" eaLnBrk="0" latinLnBrk="0" hangingPunct="0">
                        <a:spcBef>
                          <a:spcPct val="20000"/>
                        </a:spcBef>
                        <a:defRPr sz="1800" kern="1200">
                          <a:solidFill>
                            <a:schemeClr val="tx1"/>
                          </a:solidFill>
                          <a:latin typeface="Arial" panose="020B0604020202020204" pitchFamily="34" charset="0"/>
                        </a:defRPr>
                      </a:lvl4pPr>
                      <a:lvl5pPr marL="1828800" algn="l" defTabSz="914400" rtl="0" eaLnBrk="0" latinLnBrk="0" hangingPunct="0">
                        <a:spcBef>
                          <a:spcPct val="20000"/>
                        </a:spcBef>
                        <a:defRPr sz="1800" kern="1200">
                          <a:solidFill>
                            <a:schemeClr val="tx1"/>
                          </a:solidFill>
                          <a:latin typeface="Arial" panose="020B0604020202020204" pitchFamily="34" charset="0"/>
                        </a:defRPr>
                      </a:lvl5pPr>
                      <a:lvl6pPr marL="22860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6pPr>
                      <a:lvl7pPr marL="27432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7pPr>
                      <a:lvl8pPr marL="32004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8pPr>
                      <a:lvl9pPr marL="36576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1" i="0" u="none" strike="noStrike" cap="none" normalizeH="0" baseline="0" dirty="0" smtClean="0">
                        <a:ln>
                          <a:noFill/>
                        </a:ln>
                        <a:solidFill>
                          <a:srgbClr val="FF0000"/>
                        </a:solidFill>
                        <a:effectLst/>
                        <a:latin typeface="Times New Roman" panose="02020603050405020304" pitchFamily="18" charset="0"/>
                      </a:endParaRPr>
                    </a:p>
                  </a:txBody>
                  <a:tcP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Bef>
                          <a:spcPct val="20000"/>
                        </a:spcBef>
                        <a:defRPr sz="2800" kern="1200">
                          <a:solidFill>
                            <a:schemeClr val="tx1"/>
                          </a:solidFill>
                          <a:latin typeface="Arial" panose="020B0604020202020204" pitchFamily="34" charset="0"/>
                        </a:defRPr>
                      </a:lvl1pPr>
                      <a:lvl2pPr marL="457200" algn="l" defTabSz="914400" rtl="0" eaLnBrk="0" latinLnBrk="0" hangingPunct="0">
                        <a:spcBef>
                          <a:spcPct val="20000"/>
                        </a:spcBef>
                        <a:defRPr sz="2400" kern="1200">
                          <a:solidFill>
                            <a:schemeClr val="tx1"/>
                          </a:solidFill>
                          <a:latin typeface="Arial" panose="020B0604020202020204" pitchFamily="34" charset="0"/>
                        </a:defRPr>
                      </a:lvl2pPr>
                      <a:lvl3pPr marL="914400" algn="l" defTabSz="914400" rtl="0" eaLnBrk="0" latinLnBrk="0" hangingPunct="0">
                        <a:spcBef>
                          <a:spcPct val="20000"/>
                        </a:spcBef>
                        <a:defRPr sz="2000" kern="1200">
                          <a:solidFill>
                            <a:schemeClr val="tx1"/>
                          </a:solidFill>
                          <a:latin typeface="Arial" panose="020B0604020202020204" pitchFamily="34" charset="0"/>
                        </a:defRPr>
                      </a:lvl3pPr>
                      <a:lvl4pPr marL="1371600" algn="l" defTabSz="914400" rtl="0" eaLnBrk="0" latinLnBrk="0" hangingPunct="0">
                        <a:spcBef>
                          <a:spcPct val="20000"/>
                        </a:spcBef>
                        <a:defRPr sz="1800" kern="1200">
                          <a:solidFill>
                            <a:schemeClr val="tx1"/>
                          </a:solidFill>
                          <a:latin typeface="Arial" panose="020B0604020202020204" pitchFamily="34" charset="0"/>
                        </a:defRPr>
                      </a:lvl4pPr>
                      <a:lvl5pPr marL="1828800" algn="l" defTabSz="914400" rtl="0" eaLnBrk="0" latinLnBrk="0" hangingPunct="0">
                        <a:spcBef>
                          <a:spcPct val="20000"/>
                        </a:spcBef>
                        <a:defRPr sz="1800" kern="1200">
                          <a:solidFill>
                            <a:schemeClr val="tx1"/>
                          </a:solidFill>
                          <a:latin typeface="Arial" panose="020B0604020202020204" pitchFamily="34" charset="0"/>
                        </a:defRPr>
                      </a:lvl5pPr>
                      <a:lvl6pPr marL="22860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6pPr>
                      <a:lvl7pPr marL="27432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7pPr>
                      <a:lvl8pPr marL="32004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8pPr>
                      <a:lvl9pPr marL="36576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anose="02020603050405020304" pitchFamily="18" charset="0"/>
                        </a:rPr>
                        <a:t>    </a:t>
                      </a:r>
                      <a:r>
                        <a:rPr kumimoji="0" lang="en-US" sz="2800" b="1" i="0" u="none" strike="noStrike" cap="none" normalizeH="0" baseline="0" dirty="0" err="1" smtClean="0">
                          <a:ln>
                            <a:noFill/>
                          </a:ln>
                          <a:solidFill>
                            <a:srgbClr val="FF0000"/>
                          </a:solidFill>
                          <a:effectLst/>
                          <a:latin typeface="Times New Roman" panose="02020603050405020304" pitchFamily="18" charset="0"/>
                        </a:rPr>
                        <a:t>Sấm</a:t>
                      </a:r>
                      <a:r>
                        <a:rPr kumimoji="0" lang="en-US" sz="2800" b="1" i="0" u="none" strike="noStrike" cap="none" normalizeH="0" baseline="0" dirty="0" smtClean="0">
                          <a:ln>
                            <a:noFill/>
                          </a:ln>
                          <a:solidFill>
                            <a:srgbClr val="FF0000"/>
                          </a:solidFill>
                          <a:effectLst/>
                          <a:latin typeface="Times New Roman" panose="02020603050405020304" pitchFamily="18" charset="0"/>
                        </a:rPr>
                        <a:t> </a:t>
                      </a:r>
                      <a:r>
                        <a:rPr kumimoji="0" lang="en-US" sz="2800" b="1" i="0" u="none" strike="noStrike" cap="none" normalizeH="0" baseline="0" dirty="0" err="1" smtClean="0">
                          <a:ln>
                            <a:noFill/>
                          </a:ln>
                          <a:solidFill>
                            <a:srgbClr val="FF0000"/>
                          </a:solidFill>
                          <a:effectLst/>
                          <a:latin typeface="Times New Roman" panose="02020603050405020304" pitchFamily="18" charset="0"/>
                        </a:rPr>
                        <a:t>cũng</a:t>
                      </a:r>
                      <a:r>
                        <a:rPr kumimoji="0" lang="en-US" sz="2800" b="1" i="0" u="none" strike="noStrike" cap="none" normalizeH="0" baseline="0" dirty="0" smtClean="0">
                          <a:ln>
                            <a:noFill/>
                          </a:ln>
                          <a:solidFill>
                            <a:srgbClr val="FF0000"/>
                          </a:solidFill>
                          <a:effectLst/>
                          <a:latin typeface="Times New Roman" panose="02020603050405020304" pitchFamily="18" charset="0"/>
                        </a:rPr>
                        <a:t> </a:t>
                      </a:r>
                      <a:r>
                        <a:rPr kumimoji="0" lang="en-US" sz="2800" b="1" i="0" u="none" strike="noStrike" cap="none" normalizeH="0" baseline="0" dirty="0" err="1" smtClean="0">
                          <a:ln>
                            <a:noFill/>
                          </a:ln>
                          <a:solidFill>
                            <a:srgbClr val="FF0000"/>
                          </a:solidFill>
                          <a:effectLst/>
                          <a:latin typeface="Times New Roman" panose="02020603050405020304" pitchFamily="18" charset="0"/>
                        </a:rPr>
                        <a:t>bớt</a:t>
                      </a:r>
                      <a:r>
                        <a:rPr kumimoji="0" lang="en-US" sz="2800" b="1" i="0" u="none" strike="noStrike" cap="none" normalizeH="0" baseline="0" dirty="0" smtClean="0">
                          <a:ln>
                            <a:noFill/>
                          </a:ln>
                          <a:solidFill>
                            <a:srgbClr val="FF0000"/>
                          </a:solidFill>
                          <a:effectLst/>
                          <a:latin typeface="Times New Roman" panose="02020603050405020304" pitchFamily="18" charset="0"/>
                        </a:rPr>
                        <a:t> </a:t>
                      </a:r>
                      <a:r>
                        <a:rPr kumimoji="0" lang="en-US" sz="2800" b="1" i="0" u="none" strike="noStrike" cap="none" normalizeH="0" baseline="0" dirty="0" err="1" smtClean="0">
                          <a:ln>
                            <a:noFill/>
                          </a:ln>
                          <a:solidFill>
                            <a:srgbClr val="FF0000"/>
                          </a:solidFill>
                          <a:effectLst/>
                          <a:latin typeface="Times New Roman" panose="02020603050405020304" pitchFamily="18" charset="0"/>
                        </a:rPr>
                        <a:t>bất</a:t>
                      </a:r>
                      <a:r>
                        <a:rPr kumimoji="0" lang="en-US" sz="2800" b="1" i="0" u="none" strike="noStrike" cap="none" normalizeH="0" baseline="0" dirty="0" smtClean="0">
                          <a:ln>
                            <a:noFill/>
                          </a:ln>
                          <a:solidFill>
                            <a:srgbClr val="FF0000"/>
                          </a:solidFill>
                          <a:effectLst/>
                          <a:latin typeface="Times New Roman" panose="02020603050405020304" pitchFamily="18" charset="0"/>
                        </a:rPr>
                        <a:t> </a:t>
                      </a:r>
                      <a:r>
                        <a:rPr kumimoji="0" lang="en-US" sz="2800" b="1" i="0" u="none" strike="noStrike" cap="none" normalizeH="0" baseline="0" dirty="0" err="1" smtClean="0">
                          <a:ln>
                            <a:noFill/>
                          </a:ln>
                          <a:solidFill>
                            <a:srgbClr val="FF0000"/>
                          </a:solidFill>
                          <a:effectLst/>
                          <a:latin typeface="Times New Roman" panose="02020603050405020304" pitchFamily="18" charset="0"/>
                        </a:rPr>
                        <a:t>ngờ</a:t>
                      </a:r>
                      <a:endParaRPr kumimoji="0" lang="en-US" sz="2800" b="1" i="0" u="none" strike="noStrike" cap="none" normalizeH="0" baseline="0" dirty="0" smtClean="0">
                        <a:ln>
                          <a:noFill/>
                        </a:ln>
                        <a:solidFill>
                          <a:srgbClr val="FF0000"/>
                        </a:solidFill>
                        <a:effectLst/>
                        <a:latin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Bef>
                          <a:spcPct val="20000"/>
                        </a:spcBef>
                        <a:defRPr sz="2800" kern="1200">
                          <a:solidFill>
                            <a:schemeClr val="tx1"/>
                          </a:solidFill>
                          <a:latin typeface="Arial" panose="020B0604020202020204" pitchFamily="34" charset="0"/>
                        </a:defRPr>
                      </a:lvl1pPr>
                      <a:lvl2pPr marL="457200" algn="l" defTabSz="914400" rtl="0" eaLnBrk="0" latinLnBrk="0" hangingPunct="0">
                        <a:spcBef>
                          <a:spcPct val="20000"/>
                        </a:spcBef>
                        <a:defRPr sz="2400" kern="1200">
                          <a:solidFill>
                            <a:schemeClr val="tx1"/>
                          </a:solidFill>
                          <a:latin typeface="Arial" panose="020B0604020202020204" pitchFamily="34" charset="0"/>
                        </a:defRPr>
                      </a:lvl2pPr>
                      <a:lvl3pPr marL="914400" algn="l" defTabSz="914400" rtl="0" eaLnBrk="0" latinLnBrk="0" hangingPunct="0">
                        <a:spcBef>
                          <a:spcPct val="20000"/>
                        </a:spcBef>
                        <a:defRPr sz="2000" kern="1200">
                          <a:solidFill>
                            <a:schemeClr val="tx1"/>
                          </a:solidFill>
                          <a:latin typeface="Arial" panose="020B0604020202020204" pitchFamily="34" charset="0"/>
                        </a:defRPr>
                      </a:lvl3pPr>
                      <a:lvl4pPr marL="1371600" algn="l" defTabSz="914400" rtl="0" eaLnBrk="0" latinLnBrk="0" hangingPunct="0">
                        <a:spcBef>
                          <a:spcPct val="20000"/>
                        </a:spcBef>
                        <a:defRPr sz="1800" kern="1200">
                          <a:solidFill>
                            <a:schemeClr val="tx1"/>
                          </a:solidFill>
                          <a:latin typeface="Arial" panose="020B0604020202020204" pitchFamily="34" charset="0"/>
                        </a:defRPr>
                      </a:lvl4pPr>
                      <a:lvl5pPr marL="1828800" algn="l" defTabSz="914400" rtl="0" eaLnBrk="0" latinLnBrk="0" hangingPunct="0">
                        <a:spcBef>
                          <a:spcPct val="20000"/>
                        </a:spcBef>
                        <a:defRPr sz="1800" kern="1200">
                          <a:solidFill>
                            <a:schemeClr val="tx1"/>
                          </a:solidFill>
                          <a:latin typeface="Arial" panose="020B0604020202020204" pitchFamily="34" charset="0"/>
                        </a:defRPr>
                      </a:lvl5pPr>
                      <a:lvl6pPr marL="22860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6pPr>
                      <a:lvl7pPr marL="27432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7pPr>
                      <a:lvl8pPr marL="32004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8pPr>
                      <a:lvl9pPr marL="36576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anose="02020603050405020304" pitchFamily="18" charset="0"/>
                        </a:rPr>
                        <a:t>   </a:t>
                      </a:r>
                      <a:r>
                        <a:rPr kumimoji="0" lang="en-US" sz="2800" b="1" i="0" u="none" strike="noStrike" cap="none" normalizeH="0" baseline="0" dirty="0" err="1" smtClean="0">
                          <a:ln>
                            <a:noFill/>
                          </a:ln>
                          <a:solidFill>
                            <a:srgbClr val="FF0000"/>
                          </a:solidFill>
                          <a:effectLst/>
                          <a:latin typeface="Times New Roman" panose="02020603050405020304" pitchFamily="18" charset="0"/>
                        </a:rPr>
                        <a:t>Trên</a:t>
                      </a:r>
                      <a:r>
                        <a:rPr kumimoji="0" lang="en-US" sz="2800" b="1" i="0" u="none" strike="noStrike" cap="none" normalizeH="0" baseline="0" dirty="0" smtClean="0">
                          <a:ln>
                            <a:noFill/>
                          </a:ln>
                          <a:solidFill>
                            <a:srgbClr val="FF0000"/>
                          </a:solidFill>
                          <a:effectLst/>
                          <a:latin typeface="Times New Roman" panose="02020603050405020304" pitchFamily="18" charset="0"/>
                        </a:rPr>
                        <a:t> </a:t>
                      </a:r>
                      <a:r>
                        <a:rPr kumimoji="0" lang="en-US" sz="2800" b="1" i="0" u="none" strike="noStrike" cap="none" normalizeH="0" baseline="0" dirty="0" err="1" smtClean="0">
                          <a:ln>
                            <a:noFill/>
                          </a:ln>
                          <a:solidFill>
                            <a:srgbClr val="FF0000"/>
                          </a:solidFill>
                          <a:effectLst/>
                          <a:latin typeface="Times New Roman" panose="02020603050405020304" pitchFamily="18" charset="0"/>
                        </a:rPr>
                        <a:t>hàng</a:t>
                      </a:r>
                      <a:r>
                        <a:rPr kumimoji="0" lang="en-US" sz="2800" b="1" i="0" u="none" strike="noStrike" cap="none" normalizeH="0" baseline="0" dirty="0" smtClean="0">
                          <a:ln>
                            <a:noFill/>
                          </a:ln>
                          <a:solidFill>
                            <a:srgbClr val="FF0000"/>
                          </a:solidFill>
                          <a:effectLst/>
                          <a:latin typeface="Times New Roman" panose="02020603050405020304" pitchFamily="18" charset="0"/>
                        </a:rPr>
                        <a:t> </a:t>
                      </a:r>
                      <a:r>
                        <a:rPr kumimoji="0" lang="en-US" sz="2800" b="1" i="0" u="none" strike="noStrike" cap="none" normalizeH="0" baseline="0" dirty="0" err="1" smtClean="0">
                          <a:ln>
                            <a:noFill/>
                          </a:ln>
                          <a:solidFill>
                            <a:srgbClr val="FF0000"/>
                          </a:solidFill>
                          <a:effectLst/>
                          <a:latin typeface="Times New Roman" panose="02020603050405020304" pitchFamily="18" charset="0"/>
                        </a:rPr>
                        <a:t>cây</a:t>
                      </a:r>
                      <a:r>
                        <a:rPr kumimoji="0" lang="en-US" sz="2800" b="1" i="0" u="none" strike="noStrike" cap="none" normalizeH="0" baseline="0" dirty="0" smtClean="0">
                          <a:ln>
                            <a:noFill/>
                          </a:ln>
                          <a:solidFill>
                            <a:srgbClr val="FF0000"/>
                          </a:solidFill>
                          <a:effectLst/>
                          <a:latin typeface="Times New Roman" panose="02020603050405020304" pitchFamily="18" charset="0"/>
                        </a:rPr>
                        <a:t> </a:t>
                      </a:r>
                      <a:r>
                        <a:rPr kumimoji="0" lang="en-US" sz="2800" b="1" i="0" u="none" strike="noStrike" cap="none" normalizeH="0" baseline="0" dirty="0" err="1" smtClean="0">
                          <a:ln>
                            <a:noFill/>
                          </a:ln>
                          <a:solidFill>
                            <a:srgbClr val="FF0000"/>
                          </a:solidFill>
                          <a:effectLst/>
                          <a:latin typeface="Times New Roman" panose="02020603050405020304" pitchFamily="18" charset="0"/>
                        </a:rPr>
                        <a:t>đứng</a:t>
                      </a:r>
                      <a:r>
                        <a:rPr kumimoji="0" lang="en-US" sz="2800" b="1" i="0" u="none" strike="noStrike" cap="none" normalizeH="0" baseline="0" dirty="0" smtClean="0">
                          <a:ln>
                            <a:noFill/>
                          </a:ln>
                          <a:solidFill>
                            <a:srgbClr val="FF0000"/>
                          </a:solidFill>
                          <a:effectLst/>
                          <a:latin typeface="Times New Roman" panose="02020603050405020304" pitchFamily="18" charset="0"/>
                        </a:rPr>
                        <a:t> </a:t>
                      </a:r>
                      <a:r>
                        <a:rPr kumimoji="0" lang="en-US" sz="2800" b="1" i="0" u="none" strike="noStrike" cap="none" normalizeH="0" baseline="0" dirty="0" err="1" smtClean="0">
                          <a:ln>
                            <a:noFill/>
                          </a:ln>
                          <a:solidFill>
                            <a:srgbClr val="FF0000"/>
                          </a:solidFill>
                          <a:effectLst/>
                          <a:latin typeface="Times New Roman" panose="02020603050405020304" pitchFamily="18" charset="0"/>
                        </a:rPr>
                        <a:t>tuổi</a:t>
                      </a:r>
                      <a:endParaRPr kumimoji="0" lang="en-US" sz="2800" b="1" i="0" u="none" strike="noStrike" cap="none" normalizeH="0" baseline="0" dirty="0" smtClean="0">
                        <a:ln>
                          <a:noFill/>
                        </a:ln>
                        <a:solidFill>
                          <a:srgbClr val="FF0000"/>
                        </a:solidFill>
                        <a:effectLst/>
                        <a:latin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614175">
                <a:tc>
                  <a:txBody>
                    <a:bodyPr/>
                    <a:lstStyle>
                      <a:lvl1pPr marL="0" algn="l" defTabSz="914400" rtl="0" eaLnBrk="0" latinLnBrk="0" hangingPunct="0">
                        <a:spcBef>
                          <a:spcPct val="20000"/>
                        </a:spcBef>
                        <a:defRPr sz="2800" kern="1200">
                          <a:solidFill>
                            <a:schemeClr val="tx1"/>
                          </a:solidFill>
                          <a:latin typeface="Arial" panose="020B0604020202020204" pitchFamily="34" charset="0"/>
                        </a:defRPr>
                      </a:lvl1pPr>
                      <a:lvl2pPr marL="457200" algn="l" defTabSz="914400" rtl="0" eaLnBrk="0" latinLnBrk="0" hangingPunct="0">
                        <a:spcBef>
                          <a:spcPct val="20000"/>
                        </a:spcBef>
                        <a:defRPr sz="2400" kern="1200">
                          <a:solidFill>
                            <a:schemeClr val="tx1"/>
                          </a:solidFill>
                          <a:latin typeface="Arial" panose="020B0604020202020204" pitchFamily="34" charset="0"/>
                        </a:defRPr>
                      </a:lvl2pPr>
                      <a:lvl3pPr marL="914400" algn="l" defTabSz="914400" rtl="0" eaLnBrk="0" latinLnBrk="0" hangingPunct="0">
                        <a:spcBef>
                          <a:spcPct val="20000"/>
                        </a:spcBef>
                        <a:defRPr sz="2000" kern="1200">
                          <a:solidFill>
                            <a:schemeClr val="tx1"/>
                          </a:solidFill>
                          <a:latin typeface="Arial" panose="020B0604020202020204" pitchFamily="34" charset="0"/>
                        </a:defRPr>
                      </a:lvl3pPr>
                      <a:lvl4pPr marL="1371600" algn="l" defTabSz="914400" rtl="0" eaLnBrk="0" latinLnBrk="0" hangingPunct="0">
                        <a:spcBef>
                          <a:spcPct val="20000"/>
                        </a:spcBef>
                        <a:defRPr sz="1800" kern="1200">
                          <a:solidFill>
                            <a:schemeClr val="tx1"/>
                          </a:solidFill>
                          <a:latin typeface="Arial" panose="020B0604020202020204" pitchFamily="34" charset="0"/>
                        </a:defRPr>
                      </a:lvl4pPr>
                      <a:lvl5pPr marL="1828800" algn="l" defTabSz="914400" rtl="0" eaLnBrk="0" latinLnBrk="0" hangingPunct="0">
                        <a:spcBef>
                          <a:spcPct val="20000"/>
                        </a:spcBef>
                        <a:defRPr sz="1800" kern="1200">
                          <a:solidFill>
                            <a:schemeClr val="tx1"/>
                          </a:solidFill>
                          <a:latin typeface="Arial" panose="020B0604020202020204" pitchFamily="34" charset="0"/>
                        </a:defRPr>
                      </a:lvl5pPr>
                      <a:lvl6pPr marL="22860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6pPr>
                      <a:lvl7pPr marL="27432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7pPr>
                      <a:lvl8pPr marL="32004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8pPr>
                      <a:lvl9pPr marL="36576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smtClean="0">
                          <a:ln>
                            <a:noFill/>
                          </a:ln>
                          <a:solidFill>
                            <a:srgbClr val="FF0000"/>
                          </a:solidFill>
                          <a:effectLst/>
                          <a:latin typeface="Times New Roman" panose="02020603050405020304" pitchFamily="18" charset="0"/>
                        </a:rPr>
                        <a:t>Tả thực</a:t>
                      </a:r>
                    </a:p>
                  </a:txBody>
                  <a:tcP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Bef>
                          <a:spcPct val="20000"/>
                        </a:spcBef>
                        <a:defRPr sz="2800" kern="1200">
                          <a:solidFill>
                            <a:schemeClr val="tx1"/>
                          </a:solidFill>
                          <a:latin typeface="Arial" panose="020B0604020202020204" pitchFamily="34" charset="0"/>
                        </a:defRPr>
                      </a:lvl1pPr>
                      <a:lvl2pPr marL="457200" algn="l" defTabSz="914400" rtl="0" eaLnBrk="0" latinLnBrk="0" hangingPunct="0">
                        <a:spcBef>
                          <a:spcPct val="20000"/>
                        </a:spcBef>
                        <a:defRPr sz="2400" kern="1200">
                          <a:solidFill>
                            <a:schemeClr val="tx1"/>
                          </a:solidFill>
                          <a:latin typeface="Arial" panose="020B0604020202020204" pitchFamily="34" charset="0"/>
                        </a:defRPr>
                      </a:lvl2pPr>
                      <a:lvl3pPr marL="914400" algn="l" defTabSz="914400" rtl="0" eaLnBrk="0" latinLnBrk="0" hangingPunct="0">
                        <a:spcBef>
                          <a:spcPct val="20000"/>
                        </a:spcBef>
                        <a:defRPr sz="2000" kern="1200">
                          <a:solidFill>
                            <a:schemeClr val="tx1"/>
                          </a:solidFill>
                          <a:latin typeface="Arial" panose="020B0604020202020204" pitchFamily="34" charset="0"/>
                        </a:defRPr>
                      </a:lvl3pPr>
                      <a:lvl4pPr marL="1371600" algn="l" defTabSz="914400" rtl="0" eaLnBrk="0" latinLnBrk="0" hangingPunct="0">
                        <a:spcBef>
                          <a:spcPct val="20000"/>
                        </a:spcBef>
                        <a:defRPr sz="1800" kern="1200">
                          <a:solidFill>
                            <a:schemeClr val="tx1"/>
                          </a:solidFill>
                          <a:latin typeface="Arial" panose="020B0604020202020204" pitchFamily="34" charset="0"/>
                        </a:defRPr>
                      </a:lvl4pPr>
                      <a:lvl5pPr marL="1828800" algn="l" defTabSz="914400" rtl="0" eaLnBrk="0" latinLnBrk="0" hangingPunct="0">
                        <a:spcBef>
                          <a:spcPct val="20000"/>
                        </a:spcBef>
                        <a:defRPr sz="1800" kern="1200">
                          <a:solidFill>
                            <a:schemeClr val="tx1"/>
                          </a:solidFill>
                          <a:latin typeface="Arial" panose="020B0604020202020204" pitchFamily="34" charset="0"/>
                        </a:defRPr>
                      </a:lvl5pPr>
                      <a:lvl6pPr marL="22860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6pPr>
                      <a:lvl7pPr marL="27432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7pPr>
                      <a:lvl8pPr marL="32004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8pPr>
                      <a:lvl9pPr marL="36576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Bef>
                          <a:spcPct val="20000"/>
                        </a:spcBef>
                        <a:defRPr sz="2800" kern="1200">
                          <a:solidFill>
                            <a:schemeClr val="tx1"/>
                          </a:solidFill>
                          <a:latin typeface="Arial" panose="020B0604020202020204" pitchFamily="34" charset="0"/>
                        </a:defRPr>
                      </a:lvl1pPr>
                      <a:lvl2pPr marL="457200" algn="l" defTabSz="914400" rtl="0" eaLnBrk="0" latinLnBrk="0" hangingPunct="0">
                        <a:spcBef>
                          <a:spcPct val="20000"/>
                        </a:spcBef>
                        <a:defRPr sz="2400" kern="1200">
                          <a:solidFill>
                            <a:schemeClr val="tx1"/>
                          </a:solidFill>
                          <a:latin typeface="Arial" panose="020B0604020202020204" pitchFamily="34" charset="0"/>
                        </a:defRPr>
                      </a:lvl2pPr>
                      <a:lvl3pPr marL="914400" algn="l" defTabSz="914400" rtl="0" eaLnBrk="0" latinLnBrk="0" hangingPunct="0">
                        <a:spcBef>
                          <a:spcPct val="20000"/>
                        </a:spcBef>
                        <a:defRPr sz="2000" kern="1200">
                          <a:solidFill>
                            <a:schemeClr val="tx1"/>
                          </a:solidFill>
                          <a:latin typeface="Arial" panose="020B0604020202020204" pitchFamily="34" charset="0"/>
                        </a:defRPr>
                      </a:lvl3pPr>
                      <a:lvl4pPr marL="1371600" algn="l" defTabSz="914400" rtl="0" eaLnBrk="0" latinLnBrk="0" hangingPunct="0">
                        <a:spcBef>
                          <a:spcPct val="20000"/>
                        </a:spcBef>
                        <a:defRPr sz="1800" kern="1200">
                          <a:solidFill>
                            <a:schemeClr val="tx1"/>
                          </a:solidFill>
                          <a:latin typeface="Arial" panose="020B0604020202020204" pitchFamily="34" charset="0"/>
                        </a:defRPr>
                      </a:lvl4pPr>
                      <a:lvl5pPr marL="1828800" algn="l" defTabSz="914400" rtl="0" eaLnBrk="0" latinLnBrk="0" hangingPunct="0">
                        <a:spcBef>
                          <a:spcPct val="20000"/>
                        </a:spcBef>
                        <a:defRPr sz="1800" kern="1200">
                          <a:solidFill>
                            <a:schemeClr val="tx1"/>
                          </a:solidFill>
                          <a:latin typeface="Arial" panose="020B0604020202020204" pitchFamily="34" charset="0"/>
                        </a:defRPr>
                      </a:lvl5pPr>
                      <a:lvl6pPr marL="22860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6pPr>
                      <a:lvl7pPr marL="27432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7pPr>
                      <a:lvl8pPr marL="32004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8pPr>
                      <a:lvl9pPr marL="36576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667131">
                <a:tc>
                  <a:txBody>
                    <a:bodyPr/>
                    <a:lstStyle>
                      <a:lvl1pPr marL="0" algn="l" defTabSz="914400" rtl="0" eaLnBrk="0" latinLnBrk="0" hangingPunct="0">
                        <a:spcBef>
                          <a:spcPct val="20000"/>
                        </a:spcBef>
                        <a:defRPr sz="2800" kern="1200">
                          <a:solidFill>
                            <a:schemeClr val="tx1"/>
                          </a:solidFill>
                          <a:latin typeface="Arial" panose="020B0604020202020204" pitchFamily="34" charset="0"/>
                        </a:defRPr>
                      </a:lvl1pPr>
                      <a:lvl2pPr marL="457200" algn="l" defTabSz="914400" rtl="0" eaLnBrk="0" latinLnBrk="0" hangingPunct="0">
                        <a:spcBef>
                          <a:spcPct val="20000"/>
                        </a:spcBef>
                        <a:defRPr sz="2400" kern="1200">
                          <a:solidFill>
                            <a:schemeClr val="tx1"/>
                          </a:solidFill>
                          <a:latin typeface="Arial" panose="020B0604020202020204" pitchFamily="34" charset="0"/>
                        </a:defRPr>
                      </a:lvl2pPr>
                      <a:lvl3pPr marL="914400" algn="l" defTabSz="914400" rtl="0" eaLnBrk="0" latinLnBrk="0" hangingPunct="0">
                        <a:spcBef>
                          <a:spcPct val="20000"/>
                        </a:spcBef>
                        <a:defRPr sz="2000" kern="1200">
                          <a:solidFill>
                            <a:schemeClr val="tx1"/>
                          </a:solidFill>
                          <a:latin typeface="Arial" panose="020B0604020202020204" pitchFamily="34" charset="0"/>
                        </a:defRPr>
                      </a:lvl3pPr>
                      <a:lvl4pPr marL="1371600" algn="l" defTabSz="914400" rtl="0" eaLnBrk="0" latinLnBrk="0" hangingPunct="0">
                        <a:spcBef>
                          <a:spcPct val="20000"/>
                        </a:spcBef>
                        <a:defRPr sz="1800" kern="1200">
                          <a:solidFill>
                            <a:schemeClr val="tx1"/>
                          </a:solidFill>
                          <a:latin typeface="Arial" panose="020B0604020202020204" pitchFamily="34" charset="0"/>
                        </a:defRPr>
                      </a:lvl4pPr>
                      <a:lvl5pPr marL="1828800" algn="l" defTabSz="914400" rtl="0" eaLnBrk="0" latinLnBrk="0" hangingPunct="0">
                        <a:spcBef>
                          <a:spcPct val="20000"/>
                        </a:spcBef>
                        <a:defRPr sz="1800" kern="1200">
                          <a:solidFill>
                            <a:schemeClr val="tx1"/>
                          </a:solidFill>
                          <a:latin typeface="Arial" panose="020B0604020202020204" pitchFamily="34" charset="0"/>
                        </a:defRPr>
                      </a:lvl5pPr>
                      <a:lvl6pPr marL="22860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6pPr>
                      <a:lvl7pPr marL="27432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7pPr>
                      <a:lvl8pPr marL="32004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8pPr>
                      <a:lvl9pPr marL="36576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smtClean="0">
                          <a:ln>
                            <a:noFill/>
                          </a:ln>
                          <a:solidFill>
                            <a:srgbClr val="FF0000"/>
                          </a:solidFill>
                          <a:effectLst/>
                          <a:latin typeface="Times New Roman" panose="02020603050405020304" pitchFamily="18" charset="0"/>
                        </a:rPr>
                        <a:t>Tượng trưng</a:t>
                      </a:r>
                    </a:p>
                  </a:txBody>
                  <a:tcP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Bef>
                          <a:spcPct val="20000"/>
                        </a:spcBef>
                        <a:defRPr sz="2800" kern="1200">
                          <a:solidFill>
                            <a:schemeClr val="tx1"/>
                          </a:solidFill>
                          <a:latin typeface="Arial" panose="020B0604020202020204" pitchFamily="34" charset="0"/>
                        </a:defRPr>
                      </a:lvl1pPr>
                      <a:lvl2pPr marL="457200" algn="l" defTabSz="914400" rtl="0" eaLnBrk="0" latinLnBrk="0" hangingPunct="0">
                        <a:spcBef>
                          <a:spcPct val="20000"/>
                        </a:spcBef>
                        <a:defRPr sz="2400" kern="1200">
                          <a:solidFill>
                            <a:schemeClr val="tx1"/>
                          </a:solidFill>
                          <a:latin typeface="Arial" panose="020B0604020202020204" pitchFamily="34" charset="0"/>
                        </a:defRPr>
                      </a:lvl2pPr>
                      <a:lvl3pPr marL="914400" algn="l" defTabSz="914400" rtl="0" eaLnBrk="0" latinLnBrk="0" hangingPunct="0">
                        <a:spcBef>
                          <a:spcPct val="20000"/>
                        </a:spcBef>
                        <a:defRPr sz="2000" kern="1200">
                          <a:solidFill>
                            <a:schemeClr val="tx1"/>
                          </a:solidFill>
                          <a:latin typeface="Arial" panose="020B0604020202020204" pitchFamily="34" charset="0"/>
                        </a:defRPr>
                      </a:lvl3pPr>
                      <a:lvl4pPr marL="1371600" algn="l" defTabSz="914400" rtl="0" eaLnBrk="0" latinLnBrk="0" hangingPunct="0">
                        <a:spcBef>
                          <a:spcPct val="20000"/>
                        </a:spcBef>
                        <a:defRPr sz="1800" kern="1200">
                          <a:solidFill>
                            <a:schemeClr val="tx1"/>
                          </a:solidFill>
                          <a:latin typeface="Arial" panose="020B0604020202020204" pitchFamily="34" charset="0"/>
                        </a:defRPr>
                      </a:lvl4pPr>
                      <a:lvl5pPr marL="1828800" algn="l" defTabSz="914400" rtl="0" eaLnBrk="0" latinLnBrk="0" hangingPunct="0">
                        <a:spcBef>
                          <a:spcPct val="20000"/>
                        </a:spcBef>
                        <a:defRPr sz="1800" kern="1200">
                          <a:solidFill>
                            <a:schemeClr val="tx1"/>
                          </a:solidFill>
                          <a:latin typeface="Arial" panose="020B0604020202020204" pitchFamily="34" charset="0"/>
                        </a:defRPr>
                      </a:lvl5pPr>
                      <a:lvl6pPr marL="22860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6pPr>
                      <a:lvl7pPr marL="27432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7pPr>
                      <a:lvl8pPr marL="32004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8pPr>
                      <a:lvl9pPr marL="36576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0" latinLnBrk="0" hangingPunct="0">
                        <a:spcBef>
                          <a:spcPct val="20000"/>
                        </a:spcBef>
                        <a:defRPr sz="2800" kern="1200">
                          <a:solidFill>
                            <a:schemeClr val="tx1"/>
                          </a:solidFill>
                          <a:latin typeface="Arial" panose="020B0604020202020204" pitchFamily="34" charset="0"/>
                        </a:defRPr>
                      </a:lvl1pPr>
                      <a:lvl2pPr marL="457200" algn="l" defTabSz="914400" rtl="0" eaLnBrk="0" latinLnBrk="0" hangingPunct="0">
                        <a:spcBef>
                          <a:spcPct val="20000"/>
                        </a:spcBef>
                        <a:defRPr sz="2400" kern="1200">
                          <a:solidFill>
                            <a:schemeClr val="tx1"/>
                          </a:solidFill>
                          <a:latin typeface="Arial" panose="020B0604020202020204" pitchFamily="34" charset="0"/>
                        </a:defRPr>
                      </a:lvl2pPr>
                      <a:lvl3pPr marL="914400" algn="l" defTabSz="914400" rtl="0" eaLnBrk="0" latinLnBrk="0" hangingPunct="0">
                        <a:spcBef>
                          <a:spcPct val="20000"/>
                        </a:spcBef>
                        <a:defRPr sz="2000" kern="1200">
                          <a:solidFill>
                            <a:schemeClr val="tx1"/>
                          </a:solidFill>
                          <a:latin typeface="Arial" panose="020B0604020202020204" pitchFamily="34" charset="0"/>
                        </a:defRPr>
                      </a:lvl3pPr>
                      <a:lvl4pPr marL="1371600" algn="l" defTabSz="914400" rtl="0" eaLnBrk="0" latinLnBrk="0" hangingPunct="0">
                        <a:spcBef>
                          <a:spcPct val="20000"/>
                        </a:spcBef>
                        <a:defRPr sz="1800" kern="1200">
                          <a:solidFill>
                            <a:schemeClr val="tx1"/>
                          </a:solidFill>
                          <a:latin typeface="Arial" panose="020B0604020202020204" pitchFamily="34" charset="0"/>
                        </a:defRPr>
                      </a:lvl4pPr>
                      <a:lvl5pPr marL="1828800" algn="l" defTabSz="914400" rtl="0" eaLnBrk="0" latinLnBrk="0" hangingPunct="0">
                        <a:spcBef>
                          <a:spcPct val="20000"/>
                        </a:spcBef>
                        <a:defRPr sz="1800" kern="1200">
                          <a:solidFill>
                            <a:schemeClr val="tx1"/>
                          </a:solidFill>
                          <a:latin typeface="Arial" panose="020B0604020202020204" pitchFamily="34" charset="0"/>
                        </a:defRPr>
                      </a:lvl5pPr>
                      <a:lvl6pPr marL="22860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6pPr>
                      <a:lvl7pPr marL="27432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7pPr>
                      <a:lvl8pPr marL="32004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8pPr>
                      <a:lvl9pPr marL="36576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980944">
                <a:tc>
                  <a:txBody>
                    <a:bodyPr/>
                    <a:lstStyle>
                      <a:lvl1pPr marL="0" algn="l" defTabSz="914400" rtl="0" eaLnBrk="0" latinLnBrk="0" hangingPunct="0">
                        <a:spcBef>
                          <a:spcPct val="20000"/>
                        </a:spcBef>
                        <a:defRPr sz="2800" kern="1200">
                          <a:solidFill>
                            <a:schemeClr val="tx1"/>
                          </a:solidFill>
                          <a:latin typeface="Arial" panose="020B0604020202020204" pitchFamily="34" charset="0"/>
                        </a:defRPr>
                      </a:lvl1pPr>
                      <a:lvl2pPr marL="457200" algn="l" defTabSz="914400" rtl="0" eaLnBrk="0" latinLnBrk="0" hangingPunct="0">
                        <a:spcBef>
                          <a:spcPct val="20000"/>
                        </a:spcBef>
                        <a:defRPr sz="2400" kern="1200">
                          <a:solidFill>
                            <a:schemeClr val="tx1"/>
                          </a:solidFill>
                          <a:latin typeface="Arial" panose="020B0604020202020204" pitchFamily="34" charset="0"/>
                        </a:defRPr>
                      </a:lvl2pPr>
                      <a:lvl3pPr marL="914400" algn="l" defTabSz="914400" rtl="0" eaLnBrk="0" latinLnBrk="0" hangingPunct="0">
                        <a:spcBef>
                          <a:spcPct val="20000"/>
                        </a:spcBef>
                        <a:defRPr sz="2000" kern="1200">
                          <a:solidFill>
                            <a:schemeClr val="tx1"/>
                          </a:solidFill>
                          <a:latin typeface="Arial" panose="020B0604020202020204" pitchFamily="34" charset="0"/>
                        </a:defRPr>
                      </a:lvl3pPr>
                      <a:lvl4pPr marL="1371600" algn="l" defTabSz="914400" rtl="0" eaLnBrk="0" latinLnBrk="0" hangingPunct="0">
                        <a:spcBef>
                          <a:spcPct val="20000"/>
                        </a:spcBef>
                        <a:defRPr sz="1800" kern="1200">
                          <a:solidFill>
                            <a:schemeClr val="tx1"/>
                          </a:solidFill>
                          <a:latin typeface="Arial" panose="020B0604020202020204" pitchFamily="34" charset="0"/>
                        </a:defRPr>
                      </a:lvl4pPr>
                      <a:lvl5pPr marL="1828800" algn="l" defTabSz="914400" rtl="0" eaLnBrk="0" latinLnBrk="0" hangingPunct="0">
                        <a:spcBef>
                          <a:spcPct val="20000"/>
                        </a:spcBef>
                        <a:defRPr sz="1800" kern="1200">
                          <a:solidFill>
                            <a:schemeClr val="tx1"/>
                          </a:solidFill>
                          <a:latin typeface="Arial" panose="020B0604020202020204" pitchFamily="34" charset="0"/>
                        </a:defRPr>
                      </a:lvl5pPr>
                      <a:lvl6pPr marL="22860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6pPr>
                      <a:lvl7pPr marL="27432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7pPr>
                      <a:lvl8pPr marL="32004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8pPr>
                      <a:lvl9pPr marL="36576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dirty="0" err="1" smtClean="0">
                          <a:ln>
                            <a:noFill/>
                          </a:ln>
                          <a:solidFill>
                            <a:srgbClr val="FF0000"/>
                          </a:solidFill>
                          <a:effectLst/>
                          <a:latin typeface="Times New Roman" panose="02020603050405020304" pitchFamily="18" charset="0"/>
                        </a:rPr>
                        <a:t>Biện</a:t>
                      </a:r>
                      <a:r>
                        <a:rPr kumimoji="0" lang="en-US" sz="2800" b="1" i="0" u="none" strike="noStrike" cap="none" normalizeH="0" baseline="0" dirty="0" smtClean="0">
                          <a:ln>
                            <a:noFill/>
                          </a:ln>
                          <a:solidFill>
                            <a:srgbClr val="FF0000"/>
                          </a:solidFill>
                          <a:effectLst/>
                          <a:latin typeface="Times New Roman" panose="02020603050405020304" pitchFamily="18" charset="0"/>
                        </a:rPr>
                        <a:t> </a:t>
                      </a:r>
                      <a:r>
                        <a:rPr kumimoji="0" lang="en-US" sz="2800" b="1" i="0" u="none" strike="noStrike" cap="none" normalizeH="0" baseline="0" dirty="0" err="1" smtClean="0">
                          <a:ln>
                            <a:noFill/>
                          </a:ln>
                          <a:solidFill>
                            <a:srgbClr val="FF0000"/>
                          </a:solidFill>
                          <a:effectLst/>
                          <a:latin typeface="Times New Roman" panose="02020603050405020304" pitchFamily="18" charset="0"/>
                        </a:rPr>
                        <a:t>pháp</a:t>
                      </a:r>
                      <a:r>
                        <a:rPr kumimoji="0" lang="en-US" sz="2800" b="1" i="0" u="none" strike="noStrike" cap="none" normalizeH="0" baseline="0" dirty="0" smtClean="0">
                          <a:ln>
                            <a:noFill/>
                          </a:ln>
                          <a:solidFill>
                            <a:srgbClr val="FF0000"/>
                          </a:solidFill>
                          <a:effectLst/>
                          <a:latin typeface="Times New Roman" panose="02020603050405020304" pitchFamily="18" charset="0"/>
                        </a:rPr>
                        <a:t> </a:t>
                      </a:r>
                      <a:r>
                        <a:rPr kumimoji="0" lang="en-US" sz="2800" b="1" i="0" u="none" strike="noStrike" cap="none" normalizeH="0" baseline="0" dirty="0" err="1" smtClean="0">
                          <a:ln>
                            <a:noFill/>
                          </a:ln>
                          <a:solidFill>
                            <a:srgbClr val="FF0000"/>
                          </a:solidFill>
                          <a:effectLst/>
                          <a:latin typeface="Times New Roman" panose="02020603050405020304" pitchFamily="18" charset="0"/>
                        </a:rPr>
                        <a:t>nghệ</a:t>
                      </a:r>
                      <a:r>
                        <a:rPr kumimoji="0" lang="en-US" sz="2800" b="1" i="0" u="none" strike="noStrike" cap="none" normalizeH="0" baseline="0" dirty="0" smtClean="0">
                          <a:ln>
                            <a:noFill/>
                          </a:ln>
                          <a:solidFill>
                            <a:srgbClr val="FF0000"/>
                          </a:solidFill>
                          <a:effectLst/>
                          <a:latin typeface="Times New Roman" panose="02020603050405020304" pitchFamily="18" charset="0"/>
                        </a:rPr>
                        <a:t> </a:t>
                      </a:r>
                      <a:r>
                        <a:rPr kumimoji="0" lang="en-US" sz="2800" b="1" i="0" u="none" strike="noStrike" cap="none" normalizeH="0" baseline="0" dirty="0" err="1" smtClean="0">
                          <a:ln>
                            <a:noFill/>
                          </a:ln>
                          <a:solidFill>
                            <a:srgbClr val="FF0000"/>
                          </a:solidFill>
                          <a:effectLst/>
                          <a:latin typeface="Times New Roman" panose="02020603050405020304" pitchFamily="18" charset="0"/>
                        </a:rPr>
                        <a:t>thuật</a:t>
                      </a:r>
                      <a:r>
                        <a:rPr kumimoji="0" lang="en-US" sz="2800" b="1" i="0" u="none" strike="noStrike" cap="none" normalizeH="0" baseline="0" dirty="0" smtClean="0">
                          <a:ln>
                            <a:noFill/>
                          </a:ln>
                          <a:solidFill>
                            <a:srgbClr val="FF0000"/>
                          </a:solidFill>
                          <a:effectLst/>
                          <a:latin typeface="Times New Roman" panose="02020603050405020304" pitchFamily="18" charset="0"/>
                        </a:rPr>
                        <a:t> – </a:t>
                      </a:r>
                      <a:r>
                        <a:rPr kumimoji="0" lang="en-US" sz="2800" b="1" i="0" u="none" strike="noStrike" cap="none" normalizeH="0" baseline="0" dirty="0" err="1" smtClean="0">
                          <a:ln>
                            <a:noFill/>
                          </a:ln>
                          <a:solidFill>
                            <a:srgbClr val="FF0000"/>
                          </a:solidFill>
                          <a:effectLst/>
                          <a:latin typeface="Times New Roman" panose="02020603050405020304" pitchFamily="18" charset="0"/>
                        </a:rPr>
                        <a:t>Tác</a:t>
                      </a:r>
                      <a:r>
                        <a:rPr kumimoji="0" lang="en-US" sz="2800" b="1" i="0" u="none" strike="noStrike" cap="none" normalizeH="0" baseline="0" dirty="0" smtClean="0">
                          <a:ln>
                            <a:noFill/>
                          </a:ln>
                          <a:solidFill>
                            <a:srgbClr val="FF0000"/>
                          </a:solidFill>
                          <a:effectLst/>
                          <a:latin typeface="Times New Roman" panose="02020603050405020304" pitchFamily="18" charset="0"/>
                        </a:rPr>
                        <a:t> </a:t>
                      </a:r>
                      <a:r>
                        <a:rPr kumimoji="0" lang="en-US" sz="2800" b="1" i="0" u="none" strike="noStrike" cap="none" normalizeH="0" baseline="0" dirty="0" err="1" smtClean="0">
                          <a:ln>
                            <a:noFill/>
                          </a:ln>
                          <a:solidFill>
                            <a:srgbClr val="FF0000"/>
                          </a:solidFill>
                          <a:effectLst/>
                          <a:latin typeface="Times New Roman" panose="02020603050405020304" pitchFamily="18" charset="0"/>
                        </a:rPr>
                        <a:t>dụng</a:t>
                      </a:r>
                      <a:endParaRPr kumimoji="0" lang="en-US" sz="2800" b="1" i="0" u="none" strike="noStrike" cap="none" normalizeH="0" baseline="0" dirty="0" smtClean="0">
                        <a:ln>
                          <a:noFill/>
                        </a:ln>
                        <a:solidFill>
                          <a:srgbClr val="FF0000"/>
                        </a:solidFill>
                        <a:effectLst/>
                        <a:latin typeface="Times New Roman" panose="02020603050405020304" pitchFamily="18" charset="0"/>
                      </a:endParaRPr>
                    </a:p>
                  </a:txBody>
                  <a:tcP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gridSpan="2">
                  <a:txBody>
                    <a:bodyPr/>
                    <a:lstStyle>
                      <a:lvl1pPr marL="0" algn="l" defTabSz="914400" rtl="0" eaLnBrk="0" latinLnBrk="0" hangingPunct="0">
                        <a:spcBef>
                          <a:spcPct val="20000"/>
                        </a:spcBef>
                        <a:defRPr sz="2800" kern="1200">
                          <a:solidFill>
                            <a:schemeClr val="tx1"/>
                          </a:solidFill>
                          <a:latin typeface="Arial" panose="020B0604020202020204" pitchFamily="34" charset="0"/>
                        </a:defRPr>
                      </a:lvl1pPr>
                      <a:lvl2pPr marL="457200" algn="l" defTabSz="914400" rtl="0" eaLnBrk="0" latinLnBrk="0" hangingPunct="0">
                        <a:spcBef>
                          <a:spcPct val="20000"/>
                        </a:spcBef>
                        <a:defRPr sz="2400" kern="1200">
                          <a:solidFill>
                            <a:schemeClr val="tx1"/>
                          </a:solidFill>
                          <a:latin typeface="Arial" panose="020B0604020202020204" pitchFamily="34" charset="0"/>
                        </a:defRPr>
                      </a:lvl2pPr>
                      <a:lvl3pPr marL="914400" algn="l" defTabSz="914400" rtl="0" eaLnBrk="0" latinLnBrk="0" hangingPunct="0">
                        <a:spcBef>
                          <a:spcPct val="20000"/>
                        </a:spcBef>
                        <a:defRPr sz="2000" kern="1200">
                          <a:solidFill>
                            <a:schemeClr val="tx1"/>
                          </a:solidFill>
                          <a:latin typeface="Arial" panose="020B0604020202020204" pitchFamily="34" charset="0"/>
                        </a:defRPr>
                      </a:lvl3pPr>
                      <a:lvl4pPr marL="1371600" algn="l" defTabSz="914400" rtl="0" eaLnBrk="0" latinLnBrk="0" hangingPunct="0">
                        <a:spcBef>
                          <a:spcPct val="20000"/>
                        </a:spcBef>
                        <a:defRPr sz="1800" kern="1200">
                          <a:solidFill>
                            <a:schemeClr val="tx1"/>
                          </a:solidFill>
                          <a:latin typeface="Arial" panose="020B0604020202020204" pitchFamily="34" charset="0"/>
                        </a:defRPr>
                      </a:lvl4pPr>
                      <a:lvl5pPr marL="1828800" algn="l" defTabSz="914400" rtl="0" eaLnBrk="0" latinLnBrk="0" hangingPunct="0">
                        <a:spcBef>
                          <a:spcPct val="20000"/>
                        </a:spcBef>
                        <a:defRPr sz="1800" kern="1200">
                          <a:solidFill>
                            <a:schemeClr val="tx1"/>
                          </a:solidFill>
                          <a:latin typeface="Arial" panose="020B0604020202020204" pitchFamily="34" charset="0"/>
                        </a:defRPr>
                      </a:lvl5pPr>
                      <a:lvl6pPr marL="22860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6pPr>
                      <a:lvl7pPr marL="27432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7pPr>
                      <a:lvl8pPr marL="32004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8pPr>
                      <a:lvl9pPr marL="36576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3"/>
                  </a:ext>
                </a:extLst>
              </a:tr>
            </a:tbl>
          </a:graphicData>
        </a:graphic>
      </p:graphicFrame>
      <p:sp>
        <p:nvSpPr>
          <p:cNvPr id="5" name="Text Box 59"/>
          <p:cNvSpPr txBox="1">
            <a:spLocks noChangeArrowheads="1"/>
          </p:cNvSpPr>
          <p:nvPr/>
        </p:nvSpPr>
        <p:spPr bwMode="auto">
          <a:xfrm>
            <a:off x="2971800" y="1236762"/>
            <a:ext cx="477012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50000"/>
              </a:spcBef>
              <a:defRPr sz="2800">
                <a:solidFill>
                  <a:schemeClr val="tx1"/>
                </a:solidFill>
                <a:latin typeface="Times New Roman" panose="02020603050405020304" pitchFamily="18" charset="0"/>
              </a:defRPr>
            </a:lvl1pPr>
            <a:lvl2pPr marL="742950" indent="-285750">
              <a:spcBef>
                <a:spcPct val="50000"/>
              </a:spcBef>
              <a:defRPr sz="2800">
                <a:solidFill>
                  <a:schemeClr val="tx1"/>
                </a:solidFill>
                <a:latin typeface="Times New Roman" panose="02020603050405020304" pitchFamily="18" charset="0"/>
              </a:defRPr>
            </a:lvl2pPr>
            <a:lvl3pPr marL="1143000" indent="-228600">
              <a:spcBef>
                <a:spcPct val="50000"/>
              </a:spcBef>
              <a:defRPr sz="2800">
                <a:solidFill>
                  <a:schemeClr val="tx1"/>
                </a:solidFill>
                <a:latin typeface="Times New Roman" panose="02020603050405020304" pitchFamily="18" charset="0"/>
              </a:defRPr>
            </a:lvl3pPr>
            <a:lvl4pPr marL="1600200" indent="-228600">
              <a:spcBef>
                <a:spcPct val="50000"/>
              </a:spcBef>
              <a:defRPr sz="2800">
                <a:solidFill>
                  <a:schemeClr val="tx1"/>
                </a:solidFill>
                <a:latin typeface="Times New Roman" panose="02020603050405020304" pitchFamily="18" charset="0"/>
              </a:defRPr>
            </a:lvl4pPr>
            <a:lvl5pPr marL="2057400" indent="-228600">
              <a:spcBef>
                <a:spcPct val="50000"/>
              </a:spcBef>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n-US" altLang="en-US" b="0" i="0" u="none" strike="noStrike" kern="0" cap="none" spc="0" normalizeH="0" baseline="0" noProof="0" dirty="0" smtClean="0">
                <a:ln>
                  <a:noFill/>
                </a:ln>
                <a:solidFill>
                  <a:srgbClr val="002060"/>
                </a:solidFill>
                <a:effectLst/>
                <a:uLnTx/>
                <a:uFillTx/>
                <a:latin typeface="Times New Roman" panose="02020603050405020304" pitchFamily="18" charset="0"/>
              </a:rPr>
              <a:t>- </a:t>
            </a:r>
            <a:r>
              <a:rPr kumimoji="0" lang="vi-VN" altLang="en-US" b="0" i="0" u="none" strike="noStrike" kern="0" cap="none" spc="0" normalizeH="0" baseline="0" noProof="0" dirty="0" smtClean="0">
                <a:ln>
                  <a:noFill/>
                </a:ln>
                <a:solidFill>
                  <a:srgbClr val="002060"/>
                </a:solidFill>
                <a:effectLst/>
                <a:uLnTx/>
                <a:uFillTx/>
                <a:latin typeface="Times New Roman" panose="02020603050405020304" pitchFamily="18" charset="0"/>
              </a:rPr>
              <a:t>Sấm là hiện tượng tự</a:t>
            </a:r>
            <a:r>
              <a:rPr kumimoji="0" lang="en-US" altLang="en-US" b="0" i="0" u="none" strike="noStrike" kern="0" cap="none" spc="0" normalizeH="0" noProof="0" dirty="0" smtClean="0">
                <a:ln>
                  <a:noFill/>
                </a:ln>
                <a:solidFill>
                  <a:srgbClr val="002060"/>
                </a:solidFill>
                <a:effectLst/>
                <a:uLnTx/>
                <a:uFillTx/>
                <a:latin typeface="Times New Roman" panose="02020603050405020304" pitchFamily="18" charset="0"/>
              </a:rPr>
              <a:t> </a:t>
            </a:r>
            <a:r>
              <a:rPr kumimoji="0" lang="vi-VN" altLang="en-US" b="0" i="0" u="none" strike="noStrike" kern="0" cap="none" spc="0" normalizeH="0" baseline="0" noProof="0" dirty="0" smtClean="0">
                <a:ln>
                  <a:noFill/>
                </a:ln>
                <a:solidFill>
                  <a:srgbClr val="002060"/>
                </a:solidFill>
                <a:effectLst/>
                <a:uLnTx/>
                <a:uFillTx/>
                <a:latin typeface="Times New Roman" panose="02020603050405020304" pitchFamily="18" charset="0"/>
              </a:rPr>
              <a:t>nhiên thường xuất hiện trong những cơn mưa, cuối mùa thì ít đi.</a:t>
            </a:r>
          </a:p>
        </p:txBody>
      </p:sp>
      <p:sp>
        <p:nvSpPr>
          <p:cNvPr id="6" name="Text Box 61"/>
          <p:cNvSpPr txBox="1">
            <a:spLocks noChangeArrowheads="1"/>
          </p:cNvSpPr>
          <p:nvPr/>
        </p:nvSpPr>
        <p:spPr bwMode="auto">
          <a:xfrm>
            <a:off x="7924800" y="1236761"/>
            <a:ext cx="397764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50000"/>
              </a:spcBef>
              <a:defRPr sz="2800">
                <a:solidFill>
                  <a:schemeClr val="tx1"/>
                </a:solidFill>
                <a:latin typeface="Times New Roman" panose="02020603050405020304" pitchFamily="18" charset="0"/>
              </a:defRPr>
            </a:lvl1pPr>
            <a:lvl2pPr marL="742950" indent="-285750">
              <a:spcBef>
                <a:spcPct val="50000"/>
              </a:spcBef>
              <a:defRPr sz="2800">
                <a:solidFill>
                  <a:schemeClr val="tx1"/>
                </a:solidFill>
                <a:latin typeface="Times New Roman" panose="02020603050405020304" pitchFamily="18" charset="0"/>
              </a:defRPr>
            </a:lvl2pPr>
            <a:lvl3pPr marL="1143000" indent="-228600">
              <a:spcBef>
                <a:spcPct val="50000"/>
              </a:spcBef>
              <a:defRPr sz="2800">
                <a:solidFill>
                  <a:schemeClr val="tx1"/>
                </a:solidFill>
                <a:latin typeface="Times New Roman" panose="02020603050405020304" pitchFamily="18" charset="0"/>
              </a:defRPr>
            </a:lvl3pPr>
            <a:lvl4pPr marL="1600200" indent="-228600">
              <a:spcBef>
                <a:spcPct val="50000"/>
              </a:spcBef>
              <a:defRPr sz="2800">
                <a:solidFill>
                  <a:schemeClr val="tx1"/>
                </a:solidFill>
                <a:latin typeface="Times New Roman" panose="02020603050405020304" pitchFamily="18" charset="0"/>
              </a:defRPr>
            </a:lvl4pPr>
            <a:lvl5pPr marL="2057400" indent="-228600">
              <a:spcBef>
                <a:spcPct val="50000"/>
              </a:spcBef>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n-US" altLang="en-US" b="0" i="0" u="none" strike="noStrike" kern="0" cap="none" spc="0" normalizeH="0" baseline="0" noProof="0" dirty="0" smtClean="0">
                <a:ln>
                  <a:noFill/>
                </a:ln>
                <a:solidFill>
                  <a:srgbClr val="002060"/>
                </a:solidFill>
                <a:effectLst/>
                <a:uLnTx/>
                <a:uFillTx/>
                <a:latin typeface="Times New Roman" panose="02020603050405020304" pitchFamily="18" charset="0"/>
              </a:rPr>
              <a:t>- </a:t>
            </a:r>
            <a:r>
              <a:rPr kumimoji="0" lang="en-US" altLang="en-US" b="0" i="0" u="none" strike="noStrike" kern="0" cap="none" spc="0" normalizeH="0" baseline="0" noProof="0" dirty="0" err="1" smtClean="0">
                <a:ln>
                  <a:noFill/>
                </a:ln>
                <a:solidFill>
                  <a:srgbClr val="002060"/>
                </a:solidFill>
                <a:effectLst/>
                <a:uLnTx/>
                <a:uFillTx/>
                <a:latin typeface="Times New Roman" panose="02020603050405020304" pitchFamily="18" charset="0"/>
              </a:rPr>
              <a:t>Những</a:t>
            </a:r>
            <a:r>
              <a:rPr kumimoji="0" lang="en-US" altLang="en-US" b="0" i="0" u="none" strike="noStrike" kern="0" cap="none" spc="0" normalizeH="0" baseline="0" noProof="0" dirty="0" smtClean="0">
                <a:ln>
                  <a:noFill/>
                </a:ln>
                <a:solidFill>
                  <a:srgbClr val="002060"/>
                </a:solidFill>
                <a:effectLst/>
                <a:uLnTx/>
                <a:uFillTx/>
                <a:latin typeface="Times New Roman" panose="02020603050405020304" pitchFamily="18" charset="0"/>
              </a:rPr>
              <a:t> </a:t>
            </a:r>
            <a:r>
              <a:rPr kumimoji="0" lang="en-US" altLang="en-US" b="0" i="0" u="none" strike="noStrike" kern="0" cap="none" spc="0" normalizeH="0" baseline="0" noProof="0" dirty="0" err="1" smtClean="0">
                <a:ln>
                  <a:noFill/>
                </a:ln>
                <a:solidFill>
                  <a:srgbClr val="002060"/>
                </a:solidFill>
                <a:effectLst/>
                <a:uLnTx/>
                <a:uFillTx/>
                <a:latin typeface="Times New Roman" panose="02020603050405020304" pitchFamily="18" charset="0"/>
              </a:rPr>
              <a:t>cây</a:t>
            </a:r>
            <a:r>
              <a:rPr kumimoji="0" lang="en-US" altLang="en-US" b="0" i="0" u="none" strike="noStrike" kern="0" cap="none" spc="0" normalizeH="0" baseline="0" noProof="0" dirty="0" smtClean="0">
                <a:ln>
                  <a:noFill/>
                </a:ln>
                <a:solidFill>
                  <a:srgbClr val="002060"/>
                </a:solidFill>
                <a:effectLst/>
                <a:uLnTx/>
                <a:uFillTx/>
                <a:latin typeface="Times New Roman" panose="02020603050405020304" pitchFamily="18" charset="0"/>
              </a:rPr>
              <a:t> </a:t>
            </a:r>
            <a:r>
              <a:rPr kumimoji="0" lang="en-US" altLang="en-US" b="0" i="0" u="none" strike="noStrike" kern="0" cap="none" spc="0" normalizeH="0" baseline="0" noProof="0" dirty="0" err="1" smtClean="0">
                <a:ln>
                  <a:noFill/>
                </a:ln>
                <a:solidFill>
                  <a:srgbClr val="002060"/>
                </a:solidFill>
                <a:effectLst/>
                <a:uLnTx/>
                <a:uFillTx/>
                <a:latin typeface="Times New Roman" panose="02020603050405020304" pitchFamily="18" charset="0"/>
              </a:rPr>
              <a:t>cổ</a:t>
            </a:r>
            <a:r>
              <a:rPr kumimoji="0" lang="en-US" altLang="en-US" b="0" i="0" u="none" strike="noStrike" kern="0" cap="none" spc="0" normalizeH="0" baseline="0" noProof="0" dirty="0" smtClean="0">
                <a:ln>
                  <a:noFill/>
                </a:ln>
                <a:solidFill>
                  <a:srgbClr val="002060"/>
                </a:solidFill>
                <a:effectLst/>
                <a:uLnTx/>
                <a:uFillTx/>
                <a:latin typeface="Times New Roman" panose="02020603050405020304" pitchFamily="18" charset="0"/>
              </a:rPr>
              <a:t> </a:t>
            </a:r>
            <a:r>
              <a:rPr kumimoji="0" lang="en-US" altLang="en-US" b="0" i="0" u="none" strike="noStrike" kern="0" cap="none" spc="0" normalizeH="0" baseline="0" noProof="0" dirty="0" err="1" smtClean="0">
                <a:ln>
                  <a:noFill/>
                </a:ln>
                <a:solidFill>
                  <a:srgbClr val="002060"/>
                </a:solidFill>
                <a:effectLst/>
                <a:uLnTx/>
                <a:uFillTx/>
                <a:latin typeface="Times New Roman" panose="02020603050405020304" pitchFamily="18" charset="0"/>
              </a:rPr>
              <a:t>thụ</a:t>
            </a:r>
            <a:r>
              <a:rPr kumimoji="0" lang="en-US" altLang="en-US" b="0" i="0" u="none" strike="noStrike" kern="0" cap="none" spc="0" normalizeH="0" baseline="0" noProof="0" dirty="0" smtClean="0">
                <a:ln>
                  <a:noFill/>
                </a:ln>
                <a:solidFill>
                  <a:srgbClr val="002060"/>
                </a:solidFill>
                <a:effectLst/>
                <a:uLnTx/>
                <a:uFillTx/>
                <a:latin typeface="Times New Roman" panose="02020603050405020304" pitchFamily="18" charset="0"/>
              </a:rPr>
              <a:t> </a:t>
            </a:r>
            <a:r>
              <a:rPr kumimoji="0" lang="en-US" altLang="en-US" b="0" i="0" u="none" strike="noStrike" kern="0" cap="none" spc="0" normalizeH="0" baseline="0" noProof="0" dirty="0" err="1" smtClean="0">
                <a:ln>
                  <a:noFill/>
                </a:ln>
                <a:solidFill>
                  <a:srgbClr val="002060"/>
                </a:solidFill>
                <a:effectLst/>
                <a:uLnTx/>
                <a:uFillTx/>
                <a:latin typeface="Times New Roman" panose="02020603050405020304" pitchFamily="18" charset="0"/>
              </a:rPr>
              <a:t>vào</a:t>
            </a:r>
            <a:r>
              <a:rPr kumimoji="0" lang="en-US" altLang="en-US" b="0" i="0" u="none" strike="noStrike" kern="0" cap="none" spc="0" normalizeH="0" baseline="0" noProof="0" dirty="0" smtClean="0">
                <a:ln>
                  <a:noFill/>
                </a:ln>
                <a:solidFill>
                  <a:srgbClr val="002060"/>
                </a:solidFill>
                <a:effectLst/>
                <a:uLnTx/>
                <a:uFillTx/>
                <a:latin typeface="Times New Roman" panose="02020603050405020304" pitchFamily="18" charset="0"/>
              </a:rPr>
              <a:t> </a:t>
            </a:r>
            <a:r>
              <a:rPr kumimoji="0" lang="en-US" altLang="en-US" b="0" i="0" u="none" strike="noStrike" kern="0" cap="none" spc="0" normalizeH="0" baseline="0" noProof="0" dirty="0" err="1" smtClean="0">
                <a:ln>
                  <a:noFill/>
                </a:ln>
                <a:solidFill>
                  <a:srgbClr val="002060"/>
                </a:solidFill>
                <a:effectLst/>
                <a:uLnTx/>
                <a:uFillTx/>
                <a:latin typeface="Times New Roman" panose="02020603050405020304" pitchFamily="18" charset="0"/>
              </a:rPr>
              <a:t>thu</a:t>
            </a:r>
            <a:r>
              <a:rPr kumimoji="0" lang="en-US" altLang="en-US" b="0" i="0" u="none" strike="noStrike" kern="0" cap="none" spc="0" normalizeH="0" baseline="0" noProof="0" dirty="0" smtClean="0">
                <a:ln>
                  <a:noFill/>
                </a:ln>
                <a:solidFill>
                  <a:srgbClr val="002060"/>
                </a:solidFill>
                <a:effectLst/>
                <a:uLnTx/>
                <a:uFillTx/>
                <a:latin typeface="Times New Roman" panose="02020603050405020304" pitchFamily="18" charset="0"/>
              </a:rPr>
              <a:t> </a:t>
            </a:r>
            <a:r>
              <a:rPr kumimoji="0" lang="en-US" altLang="en-US" b="0" i="0" u="none" strike="noStrike" kern="0" cap="none" spc="0" normalizeH="0" baseline="0" noProof="0" dirty="0" err="1" smtClean="0">
                <a:ln>
                  <a:noFill/>
                </a:ln>
                <a:solidFill>
                  <a:srgbClr val="002060"/>
                </a:solidFill>
                <a:effectLst/>
                <a:uLnTx/>
                <a:uFillTx/>
                <a:latin typeface="Times New Roman" panose="02020603050405020304" pitchFamily="18" charset="0"/>
              </a:rPr>
              <a:t>không</a:t>
            </a:r>
            <a:r>
              <a:rPr kumimoji="0" lang="en-US" altLang="en-US" b="0" i="0" u="none" strike="noStrike" kern="0" cap="none" spc="0" normalizeH="0" baseline="0" noProof="0" dirty="0" smtClean="0">
                <a:ln>
                  <a:noFill/>
                </a:ln>
                <a:solidFill>
                  <a:srgbClr val="002060"/>
                </a:solidFill>
                <a:effectLst/>
                <a:uLnTx/>
                <a:uFillTx/>
                <a:latin typeface="Times New Roman" panose="02020603050405020304" pitchFamily="18" charset="0"/>
              </a:rPr>
              <a:t> </a:t>
            </a:r>
            <a:r>
              <a:rPr kumimoji="0" lang="en-US" altLang="en-US" b="0" i="0" u="none" strike="noStrike" kern="0" cap="none" spc="0" normalizeH="0" baseline="0" noProof="0" dirty="0" err="1" smtClean="0">
                <a:ln>
                  <a:noFill/>
                </a:ln>
                <a:solidFill>
                  <a:srgbClr val="002060"/>
                </a:solidFill>
                <a:effectLst/>
                <a:uLnTx/>
                <a:uFillTx/>
                <a:latin typeface="Times New Roman" panose="02020603050405020304" pitchFamily="18" charset="0"/>
              </a:rPr>
              <a:t>còn</a:t>
            </a:r>
            <a:r>
              <a:rPr kumimoji="0" lang="en-US" altLang="en-US" b="0" i="0" u="none" strike="noStrike" kern="0" cap="none" spc="0" normalizeH="0" baseline="0" noProof="0" dirty="0" smtClean="0">
                <a:ln>
                  <a:noFill/>
                </a:ln>
                <a:solidFill>
                  <a:srgbClr val="002060"/>
                </a:solidFill>
                <a:effectLst/>
                <a:uLnTx/>
                <a:uFillTx/>
                <a:latin typeface="Times New Roman" panose="02020603050405020304" pitchFamily="18" charset="0"/>
              </a:rPr>
              <a:t> </a:t>
            </a:r>
            <a:r>
              <a:rPr kumimoji="0" lang="en-US" altLang="en-US" b="0" i="0" u="none" strike="noStrike" kern="0" cap="none" spc="0" normalizeH="0" baseline="0" noProof="0" dirty="0" err="1" smtClean="0">
                <a:ln>
                  <a:noFill/>
                </a:ln>
                <a:solidFill>
                  <a:srgbClr val="002060"/>
                </a:solidFill>
                <a:effectLst/>
                <a:uLnTx/>
                <a:uFillTx/>
                <a:latin typeface="Times New Roman" panose="02020603050405020304" pitchFamily="18" charset="0"/>
              </a:rPr>
              <a:t>bất</a:t>
            </a:r>
            <a:r>
              <a:rPr kumimoji="0" lang="en-US" altLang="en-US" b="0" i="0" u="none" strike="noStrike" kern="0" cap="none" spc="0" normalizeH="0" baseline="0" noProof="0" dirty="0" smtClean="0">
                <a:ln>
                  <a:noFill/>
                </a:ln>
                <a:solidFill>
                  <a:srgbClr val="002060"/>
                </a:solidFill>
                <a:effectLst/>
                <a:uLnTx/>
                <a:uFillTx/>
                <a:latin typeface="Times New Roman" panose="02020603050405020304" pitchFamily="18" charset="0"/>
              </a:rPr>
              <a:t> </a:t>
            </a:r>
            <a:r>
              <a:rPr kumimoji="0" lang="en-US" altLang="en-US" b="0" i="0" u="none" strike="noStrike" kern="0" cap="none" spc="0" normalizeH="0" baseline="0" noProof="0" dirty="0" err="1" smtClean="0">
                <a:ln>
                  <a:noFill/>
                </a:ln>
                <a:solidFill>
                  <a:srgbClr val="002060"/>
                </a:solidFill>
                <a:effectLst/>
                <a:uLnTx/>
                <a:uFillTx/>
                <a:latin typeface="Times New Roman" panose="02020603050405020304" pitchFamily="18" charset="0"/>
              </a:rPr>
              <a:t>ngờ</a:t>
            </a:r>
            <a:r>
              <a:rPr kumimoji="0" lang="en-US" altLang="en-US" b="0" i="0" u="none" strike="noStrike" kern="0" cap="none" spc="0" normalizeH="0" baseline="0" noProof="0" dirty="0" smtClean="0">
                <a:ln>
                  <a:noFill/>
                </a:ln>
                <a:solidFill>
                  <a:srgbClr val="002060"/>
                </a:solidFill>
                <a:effectLst/>
                <a:uLnTx/>
                <a:uFillTx/>
                <a:latin typeface="Times New Roman" panose="02020603050405020304" pitchFamily="18" charset="0"/>
              </a:rPr>
              <a:t> </a:t>
            </a:r>
            <a:r>
              <a:rPr kumimoji="0" lang="en-US" altLang="en-US" b="0" i="0" u="none" strike="noStrike" kern="0" cap="none" spc="0" normalizeH="0" baseline="0" noProof="0" dirty="0" err="1" smtClean="0">
                <a:ln>
                  <a:noFill/>
                </a:ln>
                <a:solidFill>
                  <a:srgbClr val="002060"/>
                </a:solidFill>
                <a:effectLst/>
                <a:uLnTx/>
                <a:uFillTx/>
                <a:latin typeface="Times New Roman" panose="02020603050405020304" pitchFamily="18" charset="0"/>
              </a:rPr>
              <a:t>bởi</a:t>
            </a:r>
            <a:r>
              <a:rPr kumimoji="0" lang="en-US" altLang="en-US" b="0" i="0" u="none" strike="noStrike" kern="0" cap="none" spc="0" normalizeH="0" baseline="0" noProof="0" dirty="0" smtClean="0">
                <a:ln>
                  <a:noFill/>
                </a:ln>
                <a:solidFill>
                  <a:srgbClr val="002060"/>
                </a:solidFill>
                <a:effectLst/>
                <a:uLnTx/>
                <a:uFillTx/>
                <a:latin typeface="Times New Roman" panose="02020603050405020304" pitchFamily="18" charset="0"/>
              </a:rPr>
              <a:t> </a:t>
            </a:r>
            <a:r>
              <a:rPr kumimoji="0" lang="en-US" altLang="en-US" b="0" i="0" u="none" strike="noStrike" kern="0" cap="none" spc="0" normalizeH="0" baseline="0" noProof="0" dirty="0" err="1" smtClean="0">
                <a:ln>
                  <a:noFill/>
                </a:ln>
                <a:solidFill>
                  <a:srgbClr val="002060"/>
                </a:solidFill>
                <a:effectLst/>
                <a:uLnTx/>
                <a:uFillTx/>
                <a:latin typeface="Times New Roman" panose="02020603050405020304" pitchFamily="18" charset="0"/>
              </a:rPr>
              <a:t>tiếng</a:t>
            </a:r>
            <a:r>
              <a:rPr kumimoji="0" lang="en-US" altLang="en-US" b="0" i="0" u="none" strike="noStrike" kern="0" cap="none" spc="0" normalizeH="0" baseline="0" noProof="0" dirty="0" smtClean="0">
                <a:ln>
                  <a:noFill/>
                </a:ln>
                <a:solidFill>
                  <a:srgbClr val="002060"/>
                </a:solidFill>
                <a:effectLst/>
                <a:uLnTx/>
                <a:uFillTx/>
                <a:latin typeface="Times New Roman" panose="02020603050405020304" pitchFamily="18" charset="0"/>
              </a:rPr>
              <a:t> </a:t>
            </a:r>
            <a:r>
              <a:rPr kumimoji="0" lang="en-US" altLang="en-US" b="0" i="0" u="none" strike="noStrike" kern="0" cap="none" spc="0" normalizeH="0" baseline="0" noProof="0" dirty="0" err="1" smtClean="0">
                <a:ln>
                  <a:noFill/>
                </a:ln>
                <a:solidFill>
                  <a:srgbClr val="002060"/>
                </a:solidFill>
                <a:effectLst/>
                <a:uLnTx/>
                <a:uFillTx/>
                <a:latin typeface="Times New Roman" panose="02020603050405020304" pitchFamily="18" charset="0"/>
              </a:rPr>
              <a:t>sấm</a:t>
            </a:r>
            <a:r>
              <a:rPr kumimoji="0" lang="en-US" altLang="en-US" b="0" i="0" u="none" strike="noStrike" kern="0" cap="none" spc="0" normalizeH="0" baseline="0" noProof="0" dirty="0" smtClean="0">
                <a:ln>
                  <a:noFill/>
                </a:ln>
                <a:solidFill>
                  <a:srgbClr val="002060"/>
                </a:solidFill>
                <a:effectLst/>
                <a:uLnTx/>
                <a:uFillTx/>
                <a:latin typeface="Times New Roman" panose="02020603050405020304" pitchFamily="18" charset="0"/>
              </a:rPr>
              <a:t>.</a:t>
            </a:r>
          </a:p>
        </p:txBody>
      </p:sp>
      <p:sp>
        <p:nvSpPr>
          <p:cNvPr id="7" name="Text Box 62"/>
          <p:cNvSpPr txBox="1">
            <a:spLocks noChangeArrowheads="1"/>
          </p:cNvSpPr>
          <p:nvPr/>
        </p:nvSpPr>
        <p:spPr bwMode="auto">
          <a:xfrm>
            <a:off x="2971800" y="2819400"/>
            <a:ext cx="42672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50000"/>
              </a:spcBef>
              <a:defRPr sz="2800">
                <a:solidFill>
                  <a:schemeClr val="tx1"/>
                </a:solidFill>
                <a:latin typeface="Times New Roman" panose="02020603050405020304" pitchFamily="18" charset="0"/>
              </a:defRPr>
            </a:lvl1pPr>
            <a:lvl2pPr marL="742950" indent="-285750">
              <a:spcBef>
                <a:spcPct val="50000"/>
              </a:spcBef>
              <a:defRPr sz="2800">
                <a:solidFill>
                  <a:schemeClr val="tx1"/>
                </a:solidFill>
                <a:latin typeface="Times New Roman" panose="02020603050405020304" pitchFamily="18" charset="0"/>
              </a:defRPr>
            </a:lvl2pPr>
            <a:lvl3pPr marL="1143000" indent="-228600">
              <a:spcBef>
                <a:spcPct val="50000"/>
              </a:spcBef>
              <a:defRPr sz="2800">
                <a:solidFill>
                  <a:schemeClr val="tx1"/>
                </a:solidFill>
                <a:latin typeface="Times New Roman" panose="02020603050405020304" pitchFamily="18" charset="0"/>
              </a:defRPr>
            </a:lvl3pPr>
            <a:lvl4pPr marL="1600200" indent="-228600">
              <a:spcBef>
                <a:spcPct val="50000"/>
              </a:spcBef>
              <a:defRPr sz="2800">
                <a:solidFill>
                  <a:schemeClr val="tx1"/>
                </a:solidFill>
                <a:latin typeface="Times New Roman" panose="02020603050405020304" pitchFamily="18" charset="0"/>
              </a:defRPr>
            </a:lvl4pPr>
            <a:lvl5pPr marL="2057400" indent="-228600">
              <a:spcBef>
                <a:spcPct val="50000"/>
              </a:spcBef>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n-US" altLang="en-US" b="0" i="0" u="none" strike="noStrike" kern="0" cap="none" spc="0" normalizeH="0" baseline="0" noProof="0" dirty="0" smtClean="0">
                <a:ln>
                  <a:noFill/>
                </a:ln>
                <a:solidFill>
                  <a:srgbClr val="002060"/>
                </a:solidFill>
                <a:effectLst/>
                <a:uLnTx/>
                <a:uFillTx/>
                <a:latin typeface="Times New Roman" panose="02020603050405020304" pitchFamily="18" charset="0"/>
              </a:rPr>
              <a:t>- </a:t>
            </a:r>
            <a:r>
              <a:rPr kumimoji="0" lang="vi-VN" altLang="en-US" b="0" i="0" u="none" strike="noStrike" kern="0" cap="none" spc="0" normalizeH="0" baseline="0" noProof="0" dirty="0" smtClean="0">
                <a:ln>
                  <a:noFill/>
                </a:ln>
                <a:solidFill>
                  <a:srgbClr val="002060"/>
                </a:solidFill>
                <a:effectLst/>
                <a:uLnTx/>
                <a:uFillTx/>
                <a:latin typeface="Times New Roman" panose="02020603050405020304" pitchFamily="18" charset="0"/>
              </a:rPr>
              <a:t>Sấm là những vang động bất thường của ngoại cảnh của cuộc đời.</a:t>
            </a:r>
            <a:endParaRPr kumimoji="0" lang="en-US" altLang="en-US" b="0" i="0" u="none" strike="noStrike" kern="0" cap="none" spc="0" normalizeH="0" baseline="0" noProof="0" dirty="0" smtClean="0">
              <a:ln>
                <a:noFill/>
              </a:ln>
              <a:solidFill>
                <a:srgbClr val="002060"/>
              </a:solidFill>
              <a:effectLst/>
              <a:uLnTx/>
              <a:uFillTx/>
              <a:latin typeface="Times New Roman" panose="02020603050405020304" pitchFamily="18" charset="0"/>
            </a:endParaRPr>
          </a:p>
        </p:txBody>
      </p:sp>
      <p:sp>
        <p:nvSpPr>
          <p:cNvPr id="8" name="Text Box 63"/>
          <p:cNvSpPr txBox="1">
            <a:spLocks noChangeArrowheads="1"/>
          </p:cNvSpPr>
          <p:nvPr/>
        </p:nvSpPr>
        <p:spPr bwMode="auto">
          <a:xfrm>
            <a:off x="7985761" y="2854939"/>
            <a:ext cx="405384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50000"/>
              </a:spcBef>
              <a:defRPr sz="2800">
                <a:solidFill>
                  <a:schemeClr val="tx1"/>
                </a:solidFill>
                <a:latin typeface="Times New Roman" panose="02020603050405020304" pitchFamily="18" charset="0"/>
              </a:defRPr>
            </a:lvl1pPr>
            <a:lvl2pPr marL="742950" indent="-285750">
              <a:spcBef>
                <a:spcPct val="50000"/>
              </a:spcBef>
              <a:defRPr sz="2800">
                <a:solidFill>
                  <a:schemeClr val="tx1"/>
                </a:solidFill>
                <a:latin typeface="Times New Roman" panose="02020603050405020304" pitchFamily="18" charset="0"/>
              </a:defRPr>
            </a:lvl2pPr>
            <a:lvl3pPr marL="1143000" indent="-228600">
              <a:spcBef>
                <a:spcPct val="50000"/>
              </a:spcBef>
              <a:defRPr sz="2800">
                <a:solidFill>
                  <a:schemeClr val="tx1"/>
                </a:solidFill>
                <a:latin typeface="Times New Roman" panose="02020603050405020304" pitchFamily="18" charset="0"/>
              </a:defRPr>
            </a:lvl3pPr>
            <a:lvl4pPr marL="1600200" indent="-228600">
              <a:spcBef>
                <a:spcPct val="50000"/>
              </a:spcBef>
              <a:defRPr sz="2800">
                <a:solidFill>
                  <a:schemeClr val="tx1"/>
                </a:solidFill>
                <a:latin typeface="Times New Roman" panose="02020603050405020304" pitchFamily="18" charset="0"/>
              </a:defRPr>
            </a:lvl4pPr>
            <a:lvl5pPr marL="2057400" indent="-228600">
              <a:spcBef>
                <a:spcPct val="50000"/>
              </a:spcBef>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vi-VN" altLang="en-US" b="0" i="0" u="none" strike="noStrike" kern="0" cap="none" spc="0" normalizeH="0" baseline="0" noProof="0" dirty="0" smtClean="0">
                <a:ln>
                  <a:noFill/>
                </a:ln>
                <a:solidFill>
                  <a:srgbClr val="002060"/>
                </a:solidFill>
                <a:effectLst/>
                <a:uLnTx/>
                <a:uFillTx/>
                <a:latin typeface="Times New Roman" panose="02020603050405020304" pitchFamily="18" charset="0"/>
              </a:rPr>
              <a:t>- Những con người từng trải, qua tuổi thanh niên bồng bột.</a:t>
            </a:r>
          </a:p>
          <a:p>
            <a:pPr marL="0" marR="0" lvl="0" indent="0" defTabSz="914400" eaLnBrk="1" fontAlgn="base" latinLnBrk="0" hangingPunct="1">
              <a:lnSpc>
                <a:spcPct val="100000"/>
              </a:lnSpc>
              <a:spcBef>
                <a:spcPct val="50000"/>
              </a:spcBef>
              <a:spcAft>
                <a:spcPct val="0"/>
              </a:spcAft>
              <a:buClrTx/>
              <a:buSzTx/>
              <a:buFontTx/>
              <a:buNone/>
              <a:tabLst/>
              <a:defRPr/>
            </a:pPr>
            <a:endParaRPr kumimoji="0" lang="en-US" altLang="en-US" b="0" i="0" u="none" strike="noStrike" kern="0" cap="none" spc="0" normalizeH="0" baseline="0" noProof="0" dirty="0" smtClean="0">
              <a:ln>
                <a:noFill/>
              </a:ln>
              <a:solidFill>
                <a:srgbClr val="002060"/>
              </a:solidFill>
              <a:effectLst/>
              <a:uLnTx/>
              <a:uFillTx/>
              <a:latin typeface="Times New Roman" panose="02020603050405020304" pitchFamily="18" charset="0"/>
            </a:endParaRPr>
          </a:p>
        </p:txBody>
      </p:sp>
      <p:sp>
        <p:nvSpPr>
          <p:cNvPr id="9" name="Text Box 67"/>
          <p:cNvSpPr txBox="1">
            <a:spLocks noChangeArrowheads="1"/>
          </p:cNvSpPr>
          <p:nvPr/>
        </p:nvSpPr>
        <p:spPr bwMode="auto">
          <a:xfrm>
            <a:off x="3078480" y="4401799"/>
            <a:ext cx="882396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50000"/>
              </a:spcBef>
              <a:defRPr sz="2800">
                <a:solidFill>
                  <a:schemeClr val="tx1"/>
                </a:solidFill>
                <a:latin typeface="Times New Roman" panose="02020603050405020304" pitchFamily="18" charset="0"/>
              </a:defRPr>
            </a:lvl1pPr>
            <a:lvl2pPr marL="742950" indent="-285750">
              <a:spcBef>
                <a:spcPct val="50000"/>
              </a:spcBef>
              <a:defRPr sz="2800">
                <a:solidFill>
                  <a:schemeClr val="tx1"/>
                </a:solidFill>
                <a:latin typeface="Times New Roman" panose="02020603050405020304" pitchFamily="18" charset="0"/>
              </a:defRPr>
            </a:lvl2pPr>
            <a:lvl3pPr marL="1143000" indent="-228600">
              <a:spcBef>
                <a:spcPct val="50000"/>
              </a:spcBef>
              <a:defRPr sz="2800">
                <a:solidFill>
                  <a:schemeClr val="tx1"/>
                </a:solidFill>
                <a:latin typeface="Times New Roman" panose="02020603050405020304" pitchFamily="18" charset="0"/>
              </a:defRPr>
            </a:lvl3pPr>
            <a:lvl4pPr marL="1600200" indent="-228600">
              <a:spcBef>
                <a:spcPct val="50000"/>
              </a:spcBef>
              <a:defRPr sz="2800">
                <a:solidFill>
                  <a:schemeClr val="tx1"/>
                </a:solidFill>
                <a:latin typeface="Times New Roman" panose="02020603050405020304" pitchFamily="18" charset="0"/>
              </a:defRPr>
            </a:lvl4pPr>
            <a:lvl5pPr marL="2057400" indent="-228600">
              <a:spcBef>
                <a:spcPct val="50000"/>
              </a:spcBef>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marL="0" marR="0" lvl="0" indent="0" defTabSz="914400" eaLnBrk="0" fontAlgn="base" latinLnBrk="0" hangingPunct="0">
              <a:lnSpc>
                <a:spcPct val="100000"/>
              </a:lnSpc>
              <a:spcBef>
                <a:spcPct val="50000"/>
              </a:spcBef>
              <a:spcAft>
                <a:spcPct val="0"/>
              </a:spcAft>
              <a:buClrTx/>
              <a:buSzTx/>
              <a:buFontTx/>
              <a:buNone/>
              <a:tabLst/>
              <a:defRPr/>
            </a:pPr>
            <a:r>
              <a:rPr kumimoji="0" lang="en-US" altLang="en-US" b="0" i="1" u="none" strike="noStrike" kern="0" cap="none" spc="0" normalizeH="0" baseline="0" noProof="0" dirty="0" smtClean="0">
                <a:ln>
                  <a:noFill/>
                </a:ln>
                <a:solidFill>
                  <a:srgbClr val="002060"/>
                </a:solidFill>
                <a:effectLst/>
                <a:uLnTx/>
                <a:uFillTx/>
                <a:latin typeface="Times New Roman" panose="02020603050405020304" pitchFamily="18" charset="0"/>
              </a:rPr>
              <a:t>NT </a:t>
            </a:r>
            <a:r>
              <a:rPr kumimoji="0" lang="en-US" altLang="en-US" b="0" i="1" u="none" strike="noStrike" kern="0" cap="none" spc="0" normalizeH="0" baseline="0" noProof="0" dirty="0" err="1" smtClean="0">
                <a:ln>
                  <a:noFill/>
                </a:ln>
                <a:solidFill>
                  <a:srgbClr val="002060"/>
                </a:solidFill>
                <a:effectLst/>
                <a:uLnTx/>
                <a:uFillTx/>
                <a:latin typeface="Times New Roman" panose="02020603050405020304" pitchFamily="18" charset="0"/>
              </a:rPr>
              <a:t>ẩn</a:t>
            </a:r>
            <a:r>
              <a:rPr kumimoji="0" lang="en-US" altLang="en-US" b="0" i="1" u="none" strike="noStrike" kern="0" cap="none" spc="0" normalizeH="0" baseline="0" noProof="0" dirty="0" smtClean="0">
                <a:ln>
                  <a:noFill/>
                </a:ln>
                <a:solidFill>
                  <a:srgbClr val="002060"/>
                </a:solidFill>
                <a:effectLst/>
                <a:uLnTx/>
                <a:uFillTx/>
                <a:latin typeface="Times New Roman" panose="02020603050405020304" pitchFamily="18" charset="0"/>
              </a:rPr>
              <a:t> </a:t>
            </a:r>
            <a:r>
              <a:rPr kumimoji="0" lang="en-US" altLang="en-US" b="0" i="1" u="none" strike="noStrike" kern="0" cap="none" spc="0" normalizeH="0" baseline="0" noProof="0" dirty="0" err="1" smtClean="0">
                <a:ln>
                  <a:noFill/>
                </a:ln>
                <a:solidFill>
                  <a:srgbClr val="002060"/>
                </a:solidFill>
                <a:effectLst/>
                <a:uLnTx/>
                <a:uFillTx/>
                <a:latin typeface="Times New Roman" panose="02020603050405020304" pitchFamily="18" charset="0"/>
              </a:rPr>
              <a:t>dụ</a:t>
            </a:r>
            <a:r>
              <a:rPr kumimoji="0" lang="en-US" altLang="en-US" b="0" i="1" u="none" strike="noStrike" kern="0" cap="none" spc="0" normalizeH="0" baseline="0" noProof="0" dirty="0" smtClean="0">
                <a:ln>
                  <a:noFill/>
                </a:ln>
                <a:solidFill>
                  <a:srgbClr val="002060"/>
                </a:solidFill>
                <a:effectLst/>
                <a:uLnTx/>
                <a:uFillTx/>
                <a:latin typeface="Times New Roman" panose="02020603050405020304" pitchFamily="18" charset="0"/>
              </a:rPr>
              <a:t> -&gt; </a:t>
            </a:r>
            <a:r>
              <a:rPr kumimoji="0" lang="vi-VN" altLang="en-US" b="0" i="1" u="none" strike="noStrike" kern="0" cap="none" spc="0" normalizeH="0" baseline="0" noProof="0" dirty="0" smtClean="0">
                <a:ln>
                  <a:noFill/>
                </a:ln>
                <a:solidFill>
                  <a:srgbClr val="002060"/>
                </a:solidFill>
                <a:effectLst/>
                <a:uLnTx/>
                <a:uFillTx/>
                <a:latin typeface="Times New Roman" panose="02020603050405020304" pitchFamily="18" charset="0"/>
              </a:rPr>
              <a:t>Câu thơ mang đậm tính suy ngẫm, triết lí : Vẻ chín chắn, điềm tĩnh của hàng cây trước nắng, mưa, sấm ... vào lúc sang thu hay đó là sự từng trải, chín chắn của con người sau những mưa, nắng, vang động  của cuộc đời.</a:t>
            </a:r>
            <a:endParaRPr kumimoji="0" lang="en-US" altLang="en-US" b="0" i="1" u="none" strike="noStrike" kern="0" cap="none" spc="0" normalizeH="0" baseline="0" noProof="0" dirty="0" smtClean="0">
              <a:ln>
                <a:noFill/>
              </a:ln>
              <a:solidFill>
                <a:srgbClr val="002060"/>
              </a:solidFill>
              <a:effectLst/>
              <a:uLnTx/>
              <a:uFillTx/>
              <a:latin typeface="Times New Roman" panose="02020603050405020304" pitchFamily="18" charset="0"/>
            </a:endParaRPr>
          </a:p>
        </p:txBody>
      </p:sp>
      <p:pic>
        <p:nvPicPr>
          <p:cNvPr id="64514" name="Picture 2" descr="Taglagas Ng Gubat Sa Taglagas Larawan_Numero ng Graphics_Format ng larawan  AI_ph.lovepik.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 y="52147"/>
            <a:ext cx="12165330" cy="6805853"/>
          </a:xfrm>
          <a:prstGeom prst="rect">
            <a:avLst/>
          </a:prstGeom>
          <a:noFill/>
          <a:ln>
            <a:noFill/>
          </a:ln>
          <a:effectLst/>
          <a:scene3d>
            <a:camera prst="orthographicFront">
              <a:rot lat="0" lon="0" rev="0"/>
            </a:camera>
            <a:lightRig rig="chilly" dir="t">
              <a:rot lat="0" lon="0" rev="18480000"/>
            </a:lightRig>
          </a:scene3d>
          <a:sp3d prstMaterial="clear">
            <a:bevelT h="635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52805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iterate type="lt">
                                    <p:tmPct val="0"/>
                                  </p:iterate>
                                  <p:childTnLst>
                                    <p:set>
                                      <p:cBhvr>
                                        <p:cTn id="31" dur="1" fill="hold">
                                          <p:stCondLst>
                                            <p:cond delay="0"/>
                                          </p:stCondLst>
                                        </p:cTn>
                                        <p:tgtEl>
                                          <p:spTgt spid="9">
                                            <p:txEl>
                                              <p:pRg st="0" end="0"/>
                                            </p:txEl>
                                          </p:spTgt>
                                        </p:tgtEl>
                                        <p:attrNameLst>
                                          <p:attrName>style.visibility</p:attrName>
                                        </p:attrNameLst>
                                      </p:cBhvr>
                                      <p:to>
                                        <p:strVal val="visible"/>
                                      </p:to>
                                    </p:set>
                                    <p:animEffect transition="in" filter="checkerboard(across)">
                                      <p:cBhvr>
                                        <p:cTn id="32" dur="500"/>
                                        <p:tgtEl>
                                          <p:spTgt spid="9">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0" presetClass="emph" presetSubtype="0" fill="hold" nodeType="clickEffect">
                                  <p:stCondLst>
                                    <p:cond delay="0"/>
                                  </p:stCondLst>
                                  <p:iterate type="lt">
                                    <p:tmPct val="10000"/>
                                  </p:iterate>
                                  <p:childTnLst>
                                    <p:set>
                                      <p:cBhvr override="childStyle">
                                        <p:cTn id="36" dur="500" autoRev="1" fill="hold"/>
                                        <p:tgtEl>
                                          <p:spTgt spid="9">
                                            <p:txEl>
                                              <p:pRg st="0" end="0"/>
                                            </p:txEl>
                                          </p:spTgt>
                                        </p:tgtEl>
                                        <p:attrNameLst>
                                          <p:attrName>style.color</p:attrName>
                                        </p:attrNameLst>
                                      </p:cBhvr>
                                      <p:to>
                                        <p:clrVal>
                                          <a:schemeClr val="accent2"/>
                                        </p:clrVal>
                                      </p:to>
                                    </p:set>
                                    <p:set>
                                      <p:cBhvr>
                                        <p:cTn id="37" dur="500" autoRev="1" fill="hold"/>
                                        <p:tgtEl>
                                          <p:spTgt spid="9">
                                            <p:txEl>
                                              <p:pRg st="0" end="0"/>
                                            </p:txEl>
                                          </p:spTgt>
                                        </p:tgtEl>
                                        <p:attrNameLst>
                                          <p:attrName>fillcolor</p:attrName>
                                        </p:attrNameLst>
                                      </p:cBhvr>
                                      <p:to>
                                        <p:clrVal>
                                          <a:schemeClr val="accent2"/>
                                        </p:clrVal>
                                      </p:to>
                                    </p:set>
                                    <p:set>
                                      <p:cBhvr>
                                        <p:cTn id="38" dur="500" autoRev="1" fill="hold"/>
                                        <p:tgtEl>
                                          <p:spTgt spid="9">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build="allAtOnce"/>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89560" y="904558"/>
            <a:ext cx="11490960"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lnSpc>
                <a:spcPct val="115000"/>
              </a:lnSpc>
              <a:spcBef>
                <a:spcPct val="0"/>
              </a:spcBef>
              <a:spcAft>
                <a:spcPct val="0"/>
              </a:spcAft>
              <a:buFontTx/>
              <a:buNone/>
            </a:pPr>
            <a:r>
              <a:rPr lang="en-US" altLang="en-US" sz="4000" dirty="0">
                <a:solidFill>
                  <a:srgbClr val="FF0000"/>
                </a:solidFill>
                <a:latin typeface="iCiel Bambola" panose="02000000000000000000" pitchFamily="2" charset="0"/>
                <a:cs typeface="Times New Roman" panose="02020603050405020304" pitchFamily="18" charset="0"/>
              </a:rPr>
              <a:t>TỔNG KẾT</a:t>
            </a:r>
          </a:p>
          <a:p>
            <a:pPr algn="just" fontAlgn="base">
              <a:lnSpc>
                <a:spcPct val="115000"/>
              </a:lnSpc>
              <a:spcBef>
                <a:spcPct val="0"/>
              </a:spcBef>
              <a:spcAft>
                <a:spcPct val="0"/>
              </a:spcAft>
              <a:buFontTx/>
              <a:buNone/>
            </a:pPr>
            <a:r>
              <a:rPr lang="en-US" altLang="en-US" sz="4000" dirty="0" err="1">
                <a:solidFill>
                  <a:srgbClr val="0000FF"/>
                </a:solidFill>
                <a:latin typeface="iCiel Bambola" panose="02000000000000000000" pitchFamily="2" charset="0"/>
                <a:cs typeface="Calibri" panose="020F0502020204030204" pitchFamily="34" charset="0"/>
              </a:rPr>
              <a:t>Với</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thể</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thơ</a:t>
            </a:r>
            <a:r>
              <a:rPr lang="en-US" altLang="en-US" sz="4000" dirty="0">
                <a:solidFill>
                  <a:srgbClr val="0000FF"/>
                </a:solidFill>
                <a:latin typeface="iCiel Bambola" panose="02000000000000000000" pitchFamily="2" charset="0"/>
                <a:cs typeface="Calibri" panose="020F0502020204030204" pitchFamily="34" charset="0"/>
              </a:rPr>
              <a:t> 5 </a:t>
            </a:r>
            <a:r>
              <a:rPr lang="en-US" altLang="en-US" sz="4000" dirty="0" err="1">
                <a:solidFill>
                  <a:srgbClr val="0000FF"/>
                </a:solidFill>
                <a:latin typeface="iCiel Bambola" panose="02000000000000000000" pitchFamily="2" charset="0"/>
                <a:cs typeface="Calibri" panose="020F0502020204030204" pitchFamily="34" charset="0"/>
              </a:rPr>
              <a:t>chữ</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phù</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hợp</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để</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diễn</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tả</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dòng</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cảm</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xúc</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miên</a:t>
            </a:r>
            <a:r>
              <a:rPr lang="en-US" altLang="en-US" sz="4000" dirty="0">
                <a:solidFill>
                  <a:srgbClr val="0000FF"/>
                </a:solidFill>
                <a:latin typeface="iCiel Bambola" panose="02000000000000000000" pitchFamily="2" charset="0"/>
                <a:cs typeface="Calibri" panose="020F0502020204030204" pitchFamily="34" charset="0"/>
              </a:rPr>
              <a:t> man; </a:t>
            </a:r>
            <a:r>
              <a:rPr lang="en-US" altLang="en-US" sz="4000" dirty="0" err="1">
                <a:solidFill>
                  <a:srgbClr val="0000FF"/>
                </a:solidFill>
                <a:latin typeface="iCiel Bambola" panose="02000000000000000000" pitchFamily="2" charset="0"/>
                <a:cs typeface="Calibri" panose="020F0502020204030204" pitchFamily="34" charset="0"/>
              </a:rPr>
              <a:t>giọng</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thơ</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nhẹ</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nhàng</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sâu</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lắng</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nhiều</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hình</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ảnh</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thơ</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đẹp</a:t>
            </a:r>
            <a:r>
              <a:rPr lang="en-US" altLang="en-US" sz="4000" dirty="0">
                <a:solidFill>
                  <a:srgbClr val="0000FF"/>
                </a:solidFill>
                <a:latin typeface="iCiel Bambola" panose="02000000000000000000" pitchFamily="2" charset="0"/>
                <a:cs typeface="Calibri" panose="020F0502020204030204" pitchFamily="34" charset="0"/>
              </a:rPr>
              <a:t>,</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giàu</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sức</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biểu</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cảm</a:t>
            </a:r>
            <a:r>
              <a:rPr lang="en-US" altLang="en-US" sz="4000" dirty="0">
                <a:solidFill>
                  <a:srgbClr val="0000FF"/>
                </a:solidFill>
                <a:latin typeface="iCiel Bambola" panose="02000000000000000000" pitchFamily="2" charset="0"/>
                <a:cs typeface="Times New Roman" panose="02020603050405020304" pitchFamily="18" charset="0"/>
              </a:rPr>
              <a:t>;</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sử</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dụng</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hiệu</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quả</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các</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biện</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pháp</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tu</a:t>
            </a:r>
            <a:r>
              <a:rPr lang="en-US" altLang="en-US" sz="4000" dirty="0">
                <a:solidFill>
                  <a:srgbClr val="0000FF"/>
                </a:solidFill>
                <a:latin typeface="iCiel Bambola" panose="02000000000000000000" pitchFamily="2" charset="0"/>
                <a:cs typeface="Calibri" panose="020F0502020204030204" pitchFamily="34" charset="0"/>
              </a:rPr>
              <a:t> </a:t>
            </a:r>
            <a:r>
              <a:rPr lang="en-US" altLang="en-US" sz="4000" dirty="0" err="1">
                <a:solidFill>
                  <a:srgbClr val="0000FF"/>
                </a:solidFill>
                <a:latin typeface="iCiel Bambola" panose="02000000000000000000" pitchFamily="2" charset="0"/>
                <a:cs typeface="Calibri" panose="020F0502020204030204" pitchFamily="34" charset="0"/>
              </a:rPr>
              <a:t>từ</a:t>
            </a:r>
            <a:r>
              <a:rPr lang="en-US" altLang="en-US" sz="4000" dirty="0">
                <a:solidFill>
                  <a:srgbClr val="0000FF"/>
                </a:solidFill>
                <a:latin typeface="iCiel Bambola" panose="02000000000000000000" pitchFamily="2" charset="0"/>
                <a:cs typeface="Calibri" panose="020F0502020204030204" pitchFamily="34" charset="0"/>
              </a:rPr>
              <a:t>,</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cùng</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với</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những</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cảm</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nhận</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tinh</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tế</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tác</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giả</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Hữu</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Thỉnh</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đã</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diển</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tả</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những</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biến</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chuyển</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nhẹ</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nhàng</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mà</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rõ</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rệt</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của</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đất</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trời</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từ</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cuối</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hạ</a:t>
            </a:r>
            <a:r>
              <a:rPr lang="en-US" altLang="en-US" sz="4000" dirty="0">
                <a:solidFill>
                  <a:srgbClr val="0000FF"/>
                </a:solidFill>
                <a:latin typeface="iCiel Bambola" panose="02000000000000000000" pitchFamily="2" charset="0"/>
                <a:cs typeface="Times New Roman" panose="02020603050405020304" pitchFamily="18" charset="0"/>
              </a:rPr>
              <a:t> sang </a:t>
            </a:r>
            <a:r>
              <a:rPr lang="en-US" altLang="en-US" sz="4000" dirty="0" err="1">
                <a:solidFill>
                  <a:srgbClr val="0000FF"/>
                </a:solidFill>
                <a:latin typeface="iCiel Bambola" panose="02000000000000000000" pitchFamily="2" charset="0"/>
                <a:cs typeface="Times New Roman" panose="02020603050405020304" pitchFamily="18" charset="0"/>
              </a:rPr>
              <a:t>đầu</a:t>
            </a:r>
            <a:r>
              <a:rPr lang="en-US" altLang="en-US" sz="4000" dirty="0">
                <a:solidFill>
                  <a:srgbClr val="0000FF"/>
                </a:solidFill>
                <a:latin typeface="iCiel Bambola" panose="02000000000000000000" pitchFamily="2" charset="0"/>
                <a:cs typeface="Times New Roman" panose="02020603050405020304" pitchFamily="18" charset="0"/>
              </a:rPr>
              <a:t> </a:t>
            </a:r>
            <a:r>
              <a:rPr lang="en-US" altLang="en-US" sz="4000" dirty="0" err="1">
                <a:solidFill>
                  <a:srgbClr val="0000FF"/>
                </a:solidFill>
                <a:latin typeface="iCiel Bambola" panose="02000000000000000000" pitchFamily="2" charset="0"/>
                <a:cs typeface="Times New Roman" panose="02020603050405020304" pitchFamily="18" charset="0"/>
              </a:rPr>
              <a:t>thu</a:t>
            </a:r>
            <a:r>
              <a:rPr lang="en-US" altLang="en-US" sz="4000" dirty="0">
                <a:solidFill>
                  <a:srgbClr val="0000FF"/>
                </a:solidFill>
                <a:latin typeface="iCiel Bambola" panose="02000000000000000000" pitchFamily="2" charset="0"/>
                <a:cs typeface="Times New Roman" panose="02020603050405020304" pitchFamily="18" charset="0"/>
              </a:rPr>
              <a:t>.</a:t>
            </a:r>
            <a:endParaRPr lang="en-US" altLang="en-US" sz="4000" dirty="0">
              <a:solidFill>
                <a:srgbClr val="0000FF"/>
              </a:solidFill>
              <a:latin typeface="iCiel Bambola" panose="02000000000000000000" pitchFamily="2" charset="0"/>
              <a:cs typeface="Calibri" panose="020F0502020204030204" pitchFamily="34" charset="0"/>
            </a:endParaRPr>
          </a:p>
        </p:txBody>
      </p:sp>
      <p:pic>
        <p:nvPicPr>
          <p:cNvPr id="5" name="Picture 2" descr="Taglagas Ng Gubat Sa Taglagas Larawan_Numero ng Graphics_Format ng larawan  AI_ph.lovepik.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 y="0"/>
            <a:ext cx="12165330" cy="6805853"/>
          </a:xfrm>
          <a:prstGeom prst="rect">
            <a:avLst/>
          </a:prstGeom>
          <a:noFill/>
          <a:ln>
            <a:noFill/>
          </a:ln>
          <a:effectLst/>
          <a:scene3d>
            <a:camera prst="orthographicFront">
              <a:rot lat="0" lon="0" rev="0"/>
            </a:camera>
            <a:lightRig rig="chilly" dir="t">
              <a:rot lat="0" lon="0" rev="18480000"/>
            </a:lightRig>
          </a:scene3d>
          <a:sp3d prstMaterial="clear">
            <a:bevelT h="635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69138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ình ảnh Vẽ Tay Phong Cảnh Cỏ đẹp Phong Cảnh Cỏ Mùa Thu Bảo Vệ Cây Mùa Thu  Vẽ Tay Những Cây Tươi Nhỏ áp Phích Tuyên Truyền Của Trẻ Em, Pho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100000" l="0" r="100000"/>
                    </a14:imgEffect>
                  </a14:imgLayer>
                </a14:imgProps>
              </a:ext>
              <a:ext uri="{28A0092B-C50C-407E-A947-70E740481C1C}">
                <a14:useLocalDpi xmlns:a14="http://schemas.microsoft.com/office/drawing/2010/main" val="0"/>
              </a:ext>
            </a:extLst>
          </a:blip>
          <a:srcRect/>
          <a:stretch>
            <a:fillRect/>
          </a:stretch>
        </p:blipFill>
        <p:spPr bwMode="auto">
          <a:xfrm>
            <a:off x="0" y="-4572000"/>
            <a:ext cx="12192000" cy="11430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87327" y="1785424"/>
            <a:ext cx="10557698"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600" dirty="0" smtClean="0">
                <a:solidFill>
                  <a:prstClr val="black"/>
                </a:solidFill>
                <a:latin typeface="iCiel Bambola" panose="02000000000000000000" pitchFamily="2" charset="0"/>
              </a:rPr>
              <a:t>III. </a:t>
            </a:r>
            <a:r>
              <a:rPr lang="en-US" sz="9600" dirty="0" err="1" smtClean="0">
                <a:solidFill>
                  <a:prstClr val="black"/>
                </a:solidFill>
                <a:latin typeface="iCiel Bambola" panose="02000000000000000000" pitchFamily="2" charset="0"/>
              </a:rPr>
              <a:t>Luyện</a:t>
            </a:r>
            <a:r>
              <a:rPr lang="en-US" sz="9600" dirty="0" smtClean="0">
                <a:solidFill>
                  <a:prstClr val="black"/>
                </a:solidFill>
                <a:latin typeface="iCiel Bambola" panose="02000000000000000000" pitchFamily="2" charset="0"/>
              </a:rPr>
              <a:t> </a:t>
            </a:r>
            <a:r>
              <a:rPr lang="en-US" sz="9600" dirty="0" err="1" smtClean="0">
                <a:solidFill>
                  <a:prstClr val="black"/>
                </a:solidFill>
                <a:latin typeface="iCiel Bambola" panose="02000000000000000000" pitchFamily="2" charset="0"/>
              </a:rPr>
              <a:t>đề</a:t>
            </a:r>
            <a:r>
              <a:rPr lang="en-US" sz="9600" dirty="0" smtClean="0">
                <a:solidFill>
                  <a:prstClr val="black"/>
                </a:solidFill>
                <a:latin typeface="iCiel Bambola" panose="02000000000000000000" pitchFamily="2" charset="0"/>
              </a:rPr>
              <a:t> </a:t>
            </a:r>
            <a:r>
              <a:rPr lang="en-US" sz="9600" dirty="0" err="1" smtClean="0">
                <a:solidFill>
                  <a:prstClr val="black"/>
                </a:solidFill>
                <a:latin typeface="iCiel Bambola" panose="02000000000000000000" pitchFamily="2" charset="0"/>
              </a:rPr>
              <a:t>đọc</a:t>
            </a:r>
            <a:r>
              <a:rPr lang="en-US" sz="9600" dirty="0" smtClean="0">
                <a:solidFill>
                  <a:prstClr val="black"/>
                </a:solidFill>
                <a:latin typeface="iCiel Bambola" panose="02000000000000000000" pitchFamily="2" charset="0"/>
              </a:rPr>
              <a:t> – </a:t>
            </a:r>
            <a:r>
              <a:rPr lang="en-US" sz="9600" dirty="0" err="1" smtClean="0">
                <a:solidFill>
                  <a:prstClr val="black"/>
                </a:solidFill>
                <a:latin typeface="iCiel Bambola" panose="02000000000000000000" pitchFamily="2" charset="0"/>
              </a:rPr>
              <a:t>hiểu</a:t>
            </a:r>
            <a:endParaRPr kumimoji="0" lang="en-US" sz="9600" b="0" i="0" u="none" strike="noStrike" kern="1200" cap="none" spc="0" normalizeH="0" baseline="0" noProof="0" dirty="0" smtClean="0">
              <a:ln>
                <a:noFill/>
              </a:ln>
              <a:solidFill>
                <a:prstClr val="black"/>
              </a:solidFill>
              <a:effectLst/>
              <a:uLnTx/>
              <a:uFillTx/>
              <a:latin typeface="iCiel Bambola" panose="02000000000000000000" pitchFamily="2" charset="0"/>
              <a:ea typeface="+mn-ea"/>
              <a:cs typeface="+mn-cs"/>
            </a:endParaRPr>
          </a:p>
        </p:txBody>
      </p:sp>
    </p:spTree>
    <p:extLst>
      <p:ext uri="{BB962C8B-B14F-4D97-AF65-F5344CB8AC3E}">
        <p14:creationId xmlns:p14="http://schemas.microsoft.com/office/powerpoint/2010/main" val="42756920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Watercolor Maple Leaf Advertising Background, Advertising Background,  Watercolor, Maple Leaf Background Image for Free Downl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ln>
            <a:noFill/>
          </a:ln>
          <a:effectLst/>
          <a:scene3d>
            <a:camera prst="orthographicFront">
              <a:rot lat="0" lon="0" rev="0"/>
            </a:camera>
            <a:lightRig rig="chilly" dir="t">
              <a:rot lat="0" lon="0" rev="18480000"/>
            </a:lightRig>
          </a:scene3d>
          <a:sp3d prstMaterial="clear">
            <a:bevelT h="63500"/>
          </a:sp3d>
          <a:extLst>
            <a:ext uri="{909E8E84-426E-40DD-AFC4-6F175D3DCCD1}">
              <a14:hiddenFill xmlns:a14="http://schemas.microsoft.com/office/drawing/2010/main">
                <a:solidFill>
                  <a:srgbClr val="FFFFFF"/>
                </a:solidFill>
              </a14:hiddenFill>
            </a:ext>
          </a:extLst>
        </p:spPr>
      </p:pic>
      <p:sp>
        <p:nvSpPr>
          <p:cNvPr id="4" name="Rectangle 3"/>
          <p:cNvSpPr/>
          <p:nvPr/>
        </p:nvSpPr>
        <p:spPr>
          <a:xfrm>
            <a:off x="304800" y="747909"/>
            <a:ext cx="5547360" cy="6001643"/>
          </a:xfrm>
          <a:prstGeom prst="rect">
            <a:avLst/>
          </a:prstGeom>
        </p:spPr>
        <p:txBody>
          <a:bodyPr wrap="square">
            <a:spAutoFit/>
          </a:bodyPr>
          <a:lstStyle/>
          <a:p>
            <a:pPr algn="just">
              <a:lnSpc>
                <a:spcPct val="120000"/>
              </a:lnSpc>
              <a:spcAft>
                <a:spcPts val="0"/>
              </a:spcAft>
            </a:pP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Mở</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bài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Hữu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Thỉnh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0"/>
              </a:spcAft>
            </a:pP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Bỗng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ra</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hương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ổi</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0"/>
              </a:spcAft>
            </a:pP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Phả</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vào</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gió</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se</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0"/>
              </a:spcAft>
            </a:pP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Sương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chùng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chình</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ngõ</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0"/>
              </a:spcAft>
            </a:pP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Hình</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như</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0"/>
              </a:spcAft>
            </a:pP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1: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Xác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thái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trên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Giải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chùng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chình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0"/>
              </a:spcAft>
            </a:pP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2: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xét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cách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tổ</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chức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sắp</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xếp</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trật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tự</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nhan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đề</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bài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Cho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đạt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0"/>
              </a:spcAft>
            </a:pP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3: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Sương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chùng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chình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ngõ</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phép</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nào</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Nêu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phép</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đó</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Chép</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khổ</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khác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bài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học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chương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9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cũng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cách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như</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vậy</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ghi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rõ</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tên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6156960" y="734764"/>
            <a:ext cx="5654040" cy="5632311"/>
          </a:xfrm>
          <a:prstGeom prst="rect">
            <a:avLst/>
          </a:prstGeom>
        </p:spPr>
        <p:txBody>
          <a:bodyPr wrap="square">
            <a:spAutoFit/>
          </a:bodyPr>
          <a:lstStyle/>
          <a:p>
            <a:pPr algn="just">
              <a:lnSpc>
                <a:spcPct val="120000"/>
              </a:lnSpc>
              <a:spcAft>
                <a:spcPts val="0"/>
              </a:spcAft>
            </a:pP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4: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Hình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ảnh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ngõ</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trên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thể</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cầu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nối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gian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hai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mùa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khồ</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thứ</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hai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bài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cũng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hình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ảnh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mang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ý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tương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tự</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Đó</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hình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ảnh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nào</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Nêu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em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hình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ảnh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đó</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0"/>
              </a:spcAft>
            </a:pP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5: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Phân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tích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khổ</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trên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quy</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nạp</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khoảng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12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để</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làm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rõ</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tinh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tế</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đất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trời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hạ</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đó</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bị</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khởi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gạch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chân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0"/>
              </a:spcAft>
            </a:pP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6: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Dựa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vào</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diễn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dịch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khoảng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12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hãy</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làm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rõ</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tinh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tế</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đất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trời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lúc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phép</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thể</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để</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liên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kết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thán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p:cNvSpPr txBox="1"/>
          <p:nvPr/>
        </p:nvSpPr>
        <p:spPr>
          <a:xfrm>
            <a:off x="4766149" y="-66045"/>
            <a:ext cx="2659702" cy="923330"/>
          </a:xfrm>
          <a:prstGeom prst="rect">
            <a:avLst/>
          </a:prstGeom>
          <a:noFill/>
        </p:spPr>
        <p:txBody>
          <a:bodyPr wrap="none" rtlCol="0">
            <a:spAutoFit/>
          </a:bodyPr>
          <a:lstStyle/>
          <a:p>
            <a:r>
              <a:rPr lang="en-US" sz="5400" b="1" dirty="0" err="1" smtClean="0">
                <a:solidFill>
                  <a:srgbClr val="FF0000"/>
                </a:solidFill>
                <a:latin typeface="iCiel Bambola" panose="02000000000000000000" pitchFamily="2" charset="0"/>
              </a:rPr>
              <a:t>Phiếu</a:t>
            </a:r>
            <a:r>
              <a:rPr lang="en-US" sz="5400" b="1" dirty="0" smtClean="0">
                <a:solidFill>
                  <a:srgbClr val="FF0000"/>
                </a:solidFill>
                <a:latin typeface="iCiel Bambola" panose="02000000000000000000" pitchFamily="2" charset="0"/>
              </a:rPr>
              <a:t> </a:t>
            </a:r>
            <a:r>
              <a:rPr lang="en-US" sz="5400" b="1" dirty="0" err="1" smtClean="0">
                <a:solidFill>
                  <a:srgbClr val="FF0000"/>
                </a:solidFill>
                <a:latin typeface="iCiel Bambola" panose="02000000000000000000" pitchFamily="2" charset="0"/>
              </a:rPr>
              <a:t>số</a:t>
            </a:r>
            <a:r>
              <a:rPr lang="en-US" sz="5400" b="1" dirty="0" smtClean="0">
                <a:solidFill>
                  <a:srgbClr val="FF0000"/>
                </a:solidFill>
                <a:latin typeface="iCiel Bambola" panose="02000000000000000000" pitchFamily="2" charset="0"/>
              </a:rPr>
              <a:t>  1</a:t>
            </a:r>
            <a:endParaRPr lang="en-US" sz="5400" b="1" dirty="0">
              <a:solidFill>
                <a:srgbClr val="FF0000"/>
              </a:solidFill>
              <a:latin typeface="iCiel Bambola" panose="02000000000000000000" pitchFamily="2" charset="0"/>
            </a:endParaRPr>
          </a:p>
        </p:txBody>
      </p:sp>
    </p:spTree>
    <p:extLst>
      <p:ext uri="{BB962C8B-B14F-4D97-AF65-F5344CB8AC3E}">
        <p14:creationId xmlns:p14="http://schemas.microsoft.com/office/powerpoint/2010/main" val="27516702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Watercolor Maple Leaf Background Material, Watercolor, Maple, Autumn Leaves  Background Image for Free Downl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665045" y="-2665047"/>
            <a:ext cx="6861908" cy="12192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914400" y="357654"/>
            <a:ext cx="10668000" cy="1274195"/>
          </a:xfrm>
          <a:prstGeom prst="rect">
            <a:avLst/>
          </a:prstGeom>
        </p:spPr>
        <p:txBody>
          <a:bodyPr wrap="square">
            <a:spAutoFit/>
          </a:bodyPr>
          <a:lstStyle/>
          <a:p>
            <a:pPr algn="just">
              <a:lnSpc>
                <a:spcPct val="120000"/>
              </a:lnSpc>
              <a:spcAft>
                <a:spcPts val="0"/>
              </a:spcAft>
            </a:pPr>
            <a:r>
              <a:rPr lang="en-US" sz="3200" b="1" i="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i="1" dirty="0" smtClean="0">
                <a:effectLst/>
                <a:latin typeface="Times New Roman" panose="02020603050405020304" pitchFamily="18" charset="0"/>
                <a:ea typeface="Calibri" panose="020F0502020204030204" pitchFamily="34" charset="0"/>
                <a:cs typeface="Times New Roman" panose="02020603050405020304" pitchFamily="18" charset="0"/>
              </a:rPr>
              <a:t> 1: </a:t>
            </a:r>
            <a:r>
              <a:rPr lang="en-US" sz="3200" b="1" i="1" dirty="0" err="1" smtClean="0">
                <a:effectLst/>
                <a:latin typeface="Times New Roman" panose="02020603050405020304" pitchFamily="18" charset="0"/>
                <a:ea typeface="Calibri" panose="020F0502020204030204" pitchFamily="34" charset="0"/>
                <a:cs typeface="Times New Roman" panose="02020603050405020304" pitchFamily="18" charset="0"/>
              </a:rPr>
              <a:t>Xác</a:t>
            </a:r>
            <a:r>
              <a:rPr lang="en-US" sz="32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smtClean="0">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32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smtClean="0">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smtClean="0">
                <a:effectLst/>
                <a:latin typeface="Times New Roman" panose="02020603050405020304" pitchFamily="18" charset="0"/>
                <a:ea typeface="Calibri" panose="020F0502020204030204" pitchFamily="34" charset="0"/>
                <a:cs typeface="Times New Roman" panose="02020603050405020304" pitchFamily="18" charset="0"/>
              </a:rPr>
              <a:t>phần</a:t>
            </a:r>
            <a:r>
              <a:rPr lang="en-US" sz="32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32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smtClean="0">
                <a:effectLst/>
                <a:latin typeface="Times New Roman" panose="02020603050405020304" pitchFamily="18" charset="0"/>
                <a:ea typeface="Calibri" panose="020F0502020204030204" pitchFamily="34" charset="0"/>
                <a:cs typeface="Times New Roman" panose="02020603050405020304" pitchFamily="18" charset="0"/>
              </a:rPr>
              <a:t>thái</a:t>
            </a:r>
            <a:r>
              <a:rPr lang="en-US" sz="32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32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32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smtClean="0">
                <a:effectLst/>
                <a:latin typeface="Times New Roman" panose="02020603050405020304" pitchFamily="18" charset="0"/>
                <a:ea typeface="Calibri" panose="020F0502020204030204" pitchFamily="34" charset="0"/>
                <a:cs typeface="Times New Roman" panose="02020603050405020304" pitchFamily="18" charset="0"/>
              </a:rPr>
              <a:t>trên</a:t>
            </a:r>
            <a:r>
              <a:rPr lang="en-US" sz="32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smtClean="0">
                <a:effectLst/>
                <a:latin typeface="Times New Roman" panose="02020603050405020304" pitchFamily="18" charset="0"/>
                <a:ea typeface="Calibri" panose="020F0502020204030204" pitchFamily="34" charset="0"/>
                <a:cs typeface="Times New Roman" panose="02020603050405020304" pitchFamily="18" charset="0"/>
              </a:rPr>
              <a:t>Giải</a:t>
            </a:r>
            <a:r>
              <a:rPr lang="en-US" sz="32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smtClean="0">
                <a:effectLst/>
                <a:latin typeface="Times New Roman" panose="02020603050405020304" pitchFamily="18" charset="0"/>
                <a:ea typeface="Calibri" panose="020F0502020204030204" pitchFamily="34" charset="0"/>
                <a:cs typeface="Times New Roman" panose="02020603050405020304" pitchFamily="18" charset="0"/>
              </a:rPr>
              <a:t>nghĩa</a:t>
            </a:r>
            <a:r>
              <a:rPr lang="en-US" sz="32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32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smtClean="0">
                <a:effectLst/>
                <a:latin typeface="Times New Roman" panose="02020603050405020304" pitchFamily="18" charset="0"/>
                <a:ea typeface="Calibri" panose="020F0502020204030204" pitchFamily="34" charset="0"/>
                <a:cs typeface="Times New Roman" panose="02020603050405020304" pitchFamily="18" charset="0"/>
              </a:rPr>
              <a:t>chùng</a:t>
            </a:r>
            <a:r>
              <a:rPr lang="en-US" sz="32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smtClean="0">
                <a:effectLst/>
                <a:latin typeface="Times New Roman" panose="02020603050405020304" pitchFamily="18" charset="0"/>
                <a:ea typeface="Calibri" panose="020F0502020204030204" pitchFamily="34" charset="0"/>
                <a:cs typeface="Times New Roman" panose="02020603050405020304" pitchFamily="18" charset="0"/>
              </a:rPr>
              <a:t>chình</a:t>
            </a:r>
            <a:r>
              <a:rPr lang="en-US" sz="3200" b="1" i="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2649415" y="1989504"/>
            <a:ext cx="8932985" cy="3055195"/>
          </a:xfrm>
          <a:prstGeom prst="rect">
            <a:avLst/>
          </a:prstGeom>
        </p:spPr>
        <p:txBody>
          <a:bodyPr wrap="square">
            <a:spAutoFit/>
          </a:bodyPr>
          <a:lstStyle/>
          <a:p>
            <a:pPr algn="just">
              <a:lnSpc>
                <a:spcPct val="120000"/>
              </a:lnSpc>
              <a:spcAft>
                <a:spcPts val="800"/>
              </a:spcAft>
            </a:pP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thái</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giải</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nghĩa</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chứa</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thái</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thu</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thái</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p>
            <a:pPr algn="just"/>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Chùng</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chình</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cố</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chậm</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kéo</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dài</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32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gian</a:t>
            </a:r>
            <a:endParaRPr lang="en-US"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75007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Cảnh Phim Hoạt Hình Mùa Thu Hình ảnh | Định dạng hình ảnh PSD 401605522|  vn.lovepik.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0000" l="116" r="90000"/>
                    </a14:imgEffect>
                  </a14:imgLayer>
                </a14:imgProps>
              </a:ext>
              <a:ext uri="{28A0092B-C50C-407E-A947-70E740481C1C}">
                <a14:useLocalDpi xmlns:a14="http://schemas.microsoft.com/office/drawing/2010/main" val="0"/>
              </a:ext>
            </a:extLst>
          </a:blip>
          <a:srcRect/>
          <a:stretch>
            <a:fillRect/>
          </a:stretch>
        </p:blipFill>
        <p:spPr bwMode="auto">
          <a:xfrm>
            <a:off x="-328246" y="287317"/>
            <a:ext cx="7065840" cy="706584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532920" y="287317"/>
            <a:ext cx="8026034" cy="1643527"/>
          </a:xfrm>
          <a:prstGeom prst="rect">
            <a:avLst/>
          </a:prstGeom>
        </p:spPr>
        <p:txBody>
          <a:bodyPr wrap="square">
            <a:spAutoFit/>
          </a:bodyPr>
          <a:lstStyle/>
          <a:p>
            <a:pPr algn="just">
              <a:lnSpc>
                <a:spcPct val="120000"/>
              </a:lnSpc>
              <a:spcAft>
                <a:spcPts val="0"/>
              </a:spcAft>
            </a:pP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2: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xét</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tổ</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chức</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sắp</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xếp</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trật</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nhan</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thu</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Cho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đạt</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3532920" y="2218161"/>
            <a:ext cx="8026034" cy="4031873"/>
          </a:xfrm>
          <a:prstGeom prst="rect">
            <a:avLst/>
          </a:prstGeom>
          <a:ln>
            <a:solidFill>
              <a:schemeClr val="tx1"/>
            </a:solidFill>
            <a:prstDash val="dash"/>
          </a:ln>
        </p:spPr>
        <p:txBody>
          <a:bodyPr wrap="square">
            <a:spAutoFit/>
          </a:bodyPr>
          <a:lstStyle/>
          <a:p>
            <a:pPr algn="just"/>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Cách</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sắp</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nhan</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đề</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thức</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biểu</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đạt</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khổ</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đầu</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Cách</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sắp</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xếp</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nhan</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đề</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Đặt</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lên</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danh</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Nhấn</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mạnh</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nhận</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tinh</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tế</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biến</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thiên</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nhiên</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đất</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trời</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thời</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giao</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mùa</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3200" dirty="0" smtClean="0">
                <a:effectLst/>
                <a:latin typeface="Times New Roman" panose="02020603050405020304" pitchFamily="18" charset="0"/>
                <a:ea typeface="Calibri" panose="020F0502020204030204" pitchFamily="34" charset="0"/>
              </a:rPr>
              <a:t>- </a:t>
            </a:r>
            <a:r>
              <a:rPr lang="en-US" sz="3200" dirty="0" err="1" smtClean="0">
                <a:effectLst/>
                <a:latin typeface="Times New Roman" panose="02020603050405020304" pitchFamily="18" charset="0"/>
                <a:ea typeface="Calibri" panose="020F0502020204030204" pitchFamily="34" charset="0"/>
              </a:rPr>
              <a:t>Phương</a:t>
            </a:r>
            <a:r>
              <a:rPr lang="en-US" sz="3200" dirty="0" smtClean="0">
                <a:effectLst/>
                <a:latin typeface="Times New Roman" panose="02020603050405020304" pitchFamily="18" charset="0"/>
                <a:ea typeface="Calibri" panose="020F0502020204030204" pitchFamily="34" charset="0"/>
              </a:rPr>
              <a:t> </a:t>
            </a:r>
            <a:r>
              <a:rPr lang="en-US" sz="3200" dirty="0" err="1" smtClean="0">
                <a:effectLst/>
                <a:latin typeface="Times New Roman" panose="02020603050405020304" pitchFamily="18" charset="0"/>
                <a:ea typeface="Calibri" panose="020F0502020204030204" pitchFamily="34" charset="0"/>
              </a:rPr>
              <a:t>thức</a:t>
            </a:r>
            <a:r>
              <a:rPr lang="en-US" sz="3200" dirty="0" smtClean="0">
                <a:effectLst/>
                <a:latin typeface="Times New Roman" panose="02020603050405020304" pitchFamily="18" charset="0"/>
                <a:ea typeface="Calibri" panose="020F0502020204030204" pitchFamily="34" charset="0"/>
              </a:rPr>
              <a:t> </a:t>
            </a:r>
            <a:r>
              <a:rPr lang="en-US" sz="3200" dirty="0" err="1" smtClean="0">
                <a:effectLst/>
                <a:latin typeface="Times New Roman" panose="02020603050405020304" pitchFamily="18" charset="0"/>
                <a:ea typeface="Calibri" panose="020F0502020204030204" pitchFamily="34" charset="0"/>
              </a:rPr>
              <a:t>biểu</a:t>
            </a:r>
            <a:r>
              <a:rPr lang="en-US" sz="3200" dirty="0" smtClean="0">
                <a:effectLst/>
                <a:latin typeface="Times New Roman" panose="02020603050405020304" pitchFamily="18" charset="0"/>
                <a:ea typeface="Calibri" panose="020F0502020204030204" pitchFamily="34" charset="0"/>
              </a:rPr>
              <a:t> </a:t>
            </a:r>
            <a:r>
              <a:rPr lang="en-US" sz="3200" dirty="0" err="1" smtClean="0">
                <a:effectLst/>
                <a:latin typeface="Times New Roman" panose="02020603050405020304" pitchFamily="18" charset="0"/>
                <a:ea typeface="Calibri" panose="020F0502020204030204" pitchFamily="34" charset="0"/>
              </a:rPr>
              <a:t>đạt</a:t>
            </a:r>
            <a:r>
              <a:rPr lang="en-US" sz="3200" dirty="0" smtClean="0">
                <a:effectLst/>
                <a:latin typeface="Times New Roman" panose="02020603050405020304" pitchFamily="18" charset="0"/>
                <a:ea typeface="Calibri" panose="020F0502020204030204" pitchFamily="34" charset="0"/>
              </a:rPr>
              <a:t> </a:t>
            </a:r>
            <a:r>
              <a:rPr lang="en-US" sz="3200" dirty="0" err="1" smtClean="0">
                <a:effectLst/>
                <a:latin typeface="Times New Roman" panose="02020603050405020304" pitchFamily="18" charset="0"/>
                <a:ea typeface="Calibri" panose="020F0502020204030204" pitchFamily="34" charset="0"/>
              </a:rPr>
              <a:t>chính</a:t>
            </a:r>
            <a:r>
              <a:rPr lang="en-US" sz="3200" dirty="0" smtClean="0">
                <a:effectLst/>
                <a:latin typeface="Times New Roman" panose="02020603050405020304" pitchFamily="18" charset="0"/>
                <a:ea typeface="Calibri" panose="020F0502020204030204" pitchFamily="34" charset="0"/>
              </a:rPr>
              <a:t> </a:t>
            </a:r>
            <a:r>
              <a:rPr lang="en-US" sz="3200" dirty="0" err="1" smtClean="0">
                <a:effectLst/>
                <a:latin typeface="Times New Roman" panose="02020603050405020304" pitchFamily="18" charset="0"/>
                <a:ea typeface="Calibri" panose="020F0502020204030204" pitchFamily="34" charset="0"/>
              </a:rPr>
              <a:t>khổ</a:t>
            </a:r>
            <a:r>
              <a:rPr lang="en-US" sz="3200" dirty="0" smtClean="0">
                <a:effectLst/>
                <a:latin typeface="Times New Roman" panose="02020603050405020304" pitchFamily="18" charset="0"/>
                <a:ea typeface="Calibri" panose="020F0502020204030204" pitchFamily="34" charset="0"/>
              </a:rPr>
              <a:t> </a:t>
            </a:r>
            <a:r>
              <a:rPr lang="en-US" sz="3200" dirty="0" err="1" smtClean="0">
                <a:effectLst/>
                <a:latin typeface="Times New Roman" panose="02020603050405020304" pitchFamily="18" charset="0"/>
                <a:ea typeface="Calibri" panose="020F0502020204030204" pitchFamily="34" charset="0"/>
              </a:rPr>
              <a:t>đầu</a:t>
            </a:r>
            <a:r>
              <a:rPr lang="en-US" sz="3200" dirty="0" smtClean="0">
                <a:effectLst/>
                <a:latin typeface="Times New Roman" panose="02020603050405020304" pitchFamily="18" charset="0"/>
                <a:ea typeface="Calibri" panose="020F0502020204030204" pitchFamily="34" charset="0"/>
              </a:rPr>
              <a:t>: </a:t>
            </a:r>
            <a:r>
              <a:rPr lang="en-US" sz="3200" dirty="0" err="1" smtClean="0">
                <a:effectLst/>
                <a:latin typeface="Times New Roman" panose="02020603050405020304" pitchFamily="18" charset="0"/>
                <a:ea typeface="Calibri" panose="020F0502020204030204" pitchFamily="34" charset="0"/>
              </a:rPr>
              <a:t>Biểu</a:t>
            </a:r>
            <a:r>
              <a:rPr lang="en-US" sz="3200" dirty="0" smtClean="0">
                <a:effectLst/>
                <a:latin typeface="Times New Roman" panose="02020603050405020304" pitchFamily="18" charset="0"/>
                <a:ea typeface="Calibri" panose="020F0502020204030204" pitchFamily="34" charset="0"/>
              </a:rPr>
              <a:t> </a:t>
            </a:r>
            <a:r>
              <a:rPr lang="en-US" sz="3200" dirty="0" err="1" smtClean="0">
                <a:effectLst/>
                <a:latin typeface="Times New Roman" panose="02020603050405020304" pitchFamily="18" charset="0"/>
                <a:ea typeface="Calibri" panose="020F0502020204030204" pitchFamily="34" charset="0"/>
              </a:rPr>
              <a:t>cảm</a:t>
            </a:r>
            <a:r>
              <a:rPr lang="en-US" sz="3200" dirty="0" smtClean="0">
                <a:effectLst/>
                <a:latin typeface="Times New Roman" panose="02020603050405020304" pitchFamily="18" charset="0"/>
                <a:ea typeface="Calibri" panose="020F0502020204030204" pitchFamily="34" charset="0"/>
              </a:rPr>
              <a:t> </a:t>
            </a:r>
            <a:endParaRPr lang="en-US" sz="3200" dirty="0"/>
          </a:p>
        </p:txBody>
      </p:sp>
    </p:spTree>
    <p:extLst>
      <p:ext uri="{BB962C8B-B14F-4D97-AF65-F5344CB8AC3E}">
        <p14:creationId xmlns:p14="http://schemas.microsoft.com/office/powerpoint/2010/main" val="17145813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63877" y="2638360"/>
            <a:ext cx="11247119" cy="3970318"/>
          </a:xfrm>
          <a:prstGeom prst="rect">
            <a:avLst/>
          </a:prstGeom>
          <a:solidFill>
            <a:schemeClr val="accent4">
              <a:lumMod val="40000"/>
              <a:lumOff val="60000"/>
            </a:schemeClr>
          </a:solidFill>
        </p:spPr>
        <p:txBody>
          <a:bodyPr wrap="square">
            <a:spAutoFit/>
          </a:bodyPr>
          <a:lstStyle/>
          <a:p>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Bỉện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pháp</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Sương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chùng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ngõ</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Phép</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nhẩn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hóa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sương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chùng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Gợi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vẻ</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đẹp</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sương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đẩu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Cảnh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thấp</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thoáng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hồn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bịn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rịn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lưu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luyến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Tăng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giá</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trị</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gợi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gợi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khung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cảnh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lâng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quê</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êm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đềm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mộng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Chép</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khổ</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bất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kì</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Sóng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cài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then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đêm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sập</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cửa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Tên</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tác</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giả</a:t>
            </a:r>
            <a:r>
              <a:rPr lang="en-US" sz="2800" dirty="0" smtClean="0">
                <a:effectLst/>
                <a:latin typeface="Times New Roman" panose="02020603050405020304" pitchFamily="18" charset="0"/>
                <a:ea typeface="Calibri" panose="020F0502020204030204" pitchFamily="34" charset="0"/>
              </a:rPr>
              <a:t> - </a:t>
            </a:r>
            <a:r>
              <a:rPr lang="en-US" sz="2800" dirty="0" err="1" smtClean="0">
                <a:effectLst/>
                <a:latin typeface="Times New Roman" panose="02020603050405020304" pitchFamily="18" charset="0"/>
                <a:ea typeface="Calibri" panose="020F0502020204030204" pitchFamily="34" charset="0"/>
              </a:rPr>
              <a:t>tác</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phẩm</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Đoàn</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thuyền</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đánh</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cá</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tác</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giả</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Huy</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Cận</a:t>
            </a:r>
            <a:endParaRPr lang="en-US" sz="2800" dirty="0"/>
          </a:p>
        </p:txBody>
      </p:sp>
      <p:sp>
        <p:nvSpPr>
          <p:cNvPr id="6" name="Rectangle 5"/>
          <p:cNvSpPr/>
          <p:nvPr/>
        </p:nvSpPr>
        <p:spPr>
          <a:xfrm>
            <a:off x="563879" y="214009"/>
            <a:ext cx="11247119" cy="2160591"/>
          </a:xfrm>
          <a:prstGeom prst="rect">
            <a:avLst/>
          </a:prstGeom>
          <a:ln>
            <a:solidFill>
              <a:schemeClr val="tx1"/>
            </a:solidFill>
            <a:prstDash val="dashDot"/>
          </a:ln>
        </p:spPr>
        <p:txBody>
          <a:bodyPr wrap="square">
            <a:spAutoFit/>
          </a:bodyPr>
          <a:lstStyle/>
          <a:p>
            <a:pPr algn="just">
              <a:lnSpc>
                <a:spcPct val="120000"/>
              </a:lnSpc>
              <a:spcAft>
                <a:spcPts val="0"/>
              </a:spcAft>
            </a:pP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3: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Sương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chùng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ngõ</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phép</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Nêu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phép</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đó</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Chép</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khổ</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chương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9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cũng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vậy</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ghi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rõ</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tên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302255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Clip nghệ thuật Hình ảnh mùa thu Vector đồ họa Minh họa - mùa thu png tải  về - Miễn phí trong suốt Trái Cam png Tải về."/>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337945" y="1600517"/>
            <a:ext cx="8572500" cy="6096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20040" y="21559"/>
            <a:ext cx="11506200" cy="1643527"/>
          </a:xfrm>
          <a:prstGeom prst="rect">
            <a:avLst/>
          </a:prstGeom>
        </p:spPr>
        <p:txBody>
          <a:bodyPr wrap="square">
            <a:spAutoFit/>
          </a:bodyPr>
          <a:lstStyle/>
          <a:p>
            <a:pPr algn="just">
              <a:lnSpc>
                <a:spcPct val="120000"/>
              </a:lnSpc>
              <a:spcAft>
                <a:spcPts val="0"/>
              </a:spcAft>
            </a:pP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4: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ngõ</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cầu</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nối</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hai</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mùa</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khồ</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thứ</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hai</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thu</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cũng</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mang</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tương</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320040" y="1696218"/>
            <a:ext cx="11689080" cy="4832092"/>
          </a:xfrm>
          <a:prstGeom prst="rect">
            <a:avLst/>
          </a:prstGeom>
          <a:ln>
            <a:solidFill>
              <a:schemeClr val="tx1"/>
            </a:solidFill>
            <a:prstDash val="dashDot"/>
          </a:ln>
        </p:spPr>
        <p:txBody>
          <a:bodyPr wrap="square">
            <a:spAutoFit/>
          </a:bodyPr>
          <a:lstStyle/>
          <a:p>
            <a:pPr algn="just"/>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ngõ</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giúp</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liên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tưởng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đám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mây</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hóa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diễn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đạt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đầy</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ấn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đám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mây</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mua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hạ</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Vắt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nửa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Chữ</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vắt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lạ</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hóa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ảo</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hóa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đám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mây</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đám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mây</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còn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Gợi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lãng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mạn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đám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mây</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tấm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khăn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voan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suốt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nhẹ</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buông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lơi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bầu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trời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Đám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mây</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trở</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nhịp</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cầu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gian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duyên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yểu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điệu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nối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hai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mùa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Gợi</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được</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tình</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người</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dùng</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dằng</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bịn</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rịn</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nửa</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như</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lưu</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luyến</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mùa</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hè</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đầy</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nắng</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nửa</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như</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rộng</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mở</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để</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đón</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nhận</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vẻ</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tươi</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mát</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của</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thu</a:t>
            </a:r>
            <a:r>
              <a:rPr lang="en-US" sz="2800" dirty="0" smtClean="0">
                <a:effectLst/>
                <a:latin typeface="Times New Roman" panose="02020603050405020304" pitchFamily="18" charset="0"/>
                <a:ea typeface="Calibri" panose="020F0502020204030204" pitchFamily="34" charset="0"/>
              </a:rPr>
              <a:t>.</a:t>
            </a:r>
            <a:endParaRPr lang="en-US" sz="2800" dirty="0"/>
          </a:p>
        </p:txBody>
      </p:sp>
    </p:spTree>
    <p:extLst>
      <p:ext uri="{BB962C8B-B14F-4D97-AF65-F5344CB8AC3E}">
        <p14:creationId xmlns:p14="http://schemas.microsoft.com/office/powerpoint/2010/main" val="31256573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10" name="Picture 6" descr="Autumn tree, drawing the tree, hand painted, autumn elements png | PNGWi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440680" y="1930527"/>
            <a:ext cx="8763000" cy="42957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08914" y="110169"/>
            <a:ext cx="11678285" cy="2160591"/>
          </a:xfrm>
          <a:prstGeom prst="rect">
            <a:avLst/>
          </a:prstGeom>
        </p:spPr>
        <p:txBody>
          <a:bodyPr wrap="square">
            <a:spAutoFit/>
          </a:bodyPr>
          <a:lstStyle/>
          <a:p>
            <a:pPr algn="just">
              <a:lnSpc>
                <a:spcPct val="120000"/>
              </a:lnSpc>
              <a:spcAft>
                <a:spcPts val="0"/>
              </a:spcAft>
            </a:pP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5: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Phân</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tích</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khổ</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quy</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nạp</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khoảng</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12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rõ</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tinh</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tế</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đất</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trời</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hạ</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thu</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bị</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khởi</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gạch</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chân</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208914" y="2160248"/>
            <a:ext cx="8340726" cy="4626908"/>
          </a:xfrm>
          <a:prstGeom prst="rect">
            <a:avLst/>
          </a:prstGeom>
        </p:spPr>
        <p:txBody>
          <a:bodyPr wrap="square">
            <a:spAutoFit/>
          </a:bodyPr>
          <a:lstStyle/>
          <a:p>
            <a:pPr algn="just">
              <a:lnSpc>
                <a:spcPct val="120000"/>
              </a:lnSpc>
              <a:spcAft>
                <a:spcPts val="80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tạo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với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đặc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trưng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đánh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quan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tinh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tế</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Bắt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hương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ổi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thơm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náo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nức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se”,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cơn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đặc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trưng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mùa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đất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Bắc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80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gợi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hương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thơm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sánh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đậm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luồn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dậy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vườn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ngõ</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đây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đổi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khứu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xúc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giúp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hương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thơm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sánh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luồn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bỗng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bất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ngờ</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đột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ngột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ngàng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nhiên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thay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đổi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tiết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thiên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nhiên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223730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8120" y="141456"/>
            <a:ext cx="11826240" cy="6329938"/>
          </a:xfrm>
          <a:prstGeom prst="rect">
            <a:avLst/>
          </a:prstGeom>
        </p:spPr>
        <p:txBody>
          <a:bodyPr wrap="square">
            <a:spAutoFit/>
          </a:bodyPr>
          <a:lstStyle/>
          <a:p>
            <a:pPr algn="just">
              <a:lnSpc>
                <a:spcPct val="120000"/>
              </a:lnSpc>
              <a:spcAft>
                <a:spcPts val="80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Tín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hiệu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chỉ</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gió</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hương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ổi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còn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sương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Sương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chùng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ngõ</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Chùng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cố</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chậm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giăng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mắc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nhẹ</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nơi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thôn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ngõ</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xóm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pháp</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hóa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khiến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sương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trở</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nên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bâng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khuâng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bịn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rịn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ngập</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ngừng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lưu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luyến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cảnh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thêm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hữu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Cái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ngõ</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sương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chùng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vừa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ngõ</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vừa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cái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ngõ</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gian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hai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mùa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80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Bước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chân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mùa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thật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mềm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mại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thật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nhẹ</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khiến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bối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rối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thái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mơ</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hồ</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chưa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rõ</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ràng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chưa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chắc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chắn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miêu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ngỡ</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sĩ</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thoáng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bát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chợt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mùa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800" dirty="0" smtClean="0">
                <a:effectLst/>
                <a:latin typeface="Times New Roman" panose="02020603050405020304" pitchFamily="18" charset="0"/>
                <a:ea typeface="Calibri" panose="020F0502020204030204" pitchFamily="34" charset="0"/>
              </a:rPr>
              <a:t>=&gt; </a:t>
            </a:r>
            <a:r>
              <a:rPr lang="en-US" sz="2800" dirty="0" err="1" smtClean="0">
                <a:effectLst/>
                <a:latin typeface="Times New Roman" panose="02020603050405020304" pitchFamily="18" charset="0"/>
                <a:ea typeface="Calibri" panose="020F0502020204030204" pitchFamily="34" charset="0"/>
              </a:rPr>
              <a:t>Tâm</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hồn</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thi</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sĩ</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đã</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chuyển</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biến</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nhịp</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nhàng</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củng</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phút</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giao</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mùa</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nhà</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thơ</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đã</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mở</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rộng</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các</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giác</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quan</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để</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cảm</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nhận</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thu</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về</a:t>
            </a:r>
            <a:r>
              <a:rPr lang="en-US" sz="2800" dirty="0" smtClean="0">
                <a:effectLst/>
                <a:latin typeface="Times New Roman" panose="02020603050405020304" pitchFamily="18" charset="0"/>
                <a:ea typeface="Calibri" panose="020F0502020204030204" pitchFamily="34" charset="0"/>
              </a:rPr>
              <a:t>.</a:t>
            </a:r>
            <a:endParaRPr lang="en-US" sz="2800" dirty="0"/>
          </a:p>
        </p:txBody>
      </p:sp>
      <p:pic>
        <p:nvPicPr>
          <p:cNvPr id="6" name="Picture 2" descr="Taglagas Ng Gubat Sa Taglagas Larawan_Numero ng Graphics_Format ng larawan  AI_ph.lovepik.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 y="52147"/>
            <a:ext cx="12165330" cy="6805853"/>
          </a:xfrm>
          <a:prstGeom prst="rect">
            <a:avLst/>
          </a:prstGeom>
          <a:noFill/>
          <a:ln>
            <a:noFill/>
          </a:ln>
          <a:effectLst/>
          <a:scene3d>
            <a:camera prst="orthographicFront">
              <a:rot lat="0" lon="0" rev="0"/>
            </a:camera>
            <a:lightRig rig="chilly" dir="t">
              <a:rot lat="0" lon="0" rev="18480000"/>
            </a:lightRig>
          </a:scene3d>
          <a:sp3d prstMaterial="clear">
            <a:bevelT h="635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44675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ình ảnh Vẽ Tay Phong Cảnh Cỏ đẹp Phong Cảnh Cỏ Mùa Thu Bảo Vệ Cây Mùa Thu  Vẽ Tay Những Cây Tươi Nhỏ áp Phích Tuyên Truyền Của Trẻ Em, Pho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100000" l="0" r="100000"/>
                    </a14:imgEffect>
                  </a14:imgLayer>
                </a14:imgProps>
              </a:ext>
              <a:ext uri="{28A0092B-C50C-407E-A947-70E740481C1C}">
                <a14:useLocalDpi xmlns:a14="http://schemas.microsoft.com/office/drawing/2010/main" val="0"/>
              </a:ext>
            </a:extLst>
          </a:blip>
          <a:srcRect/>
          <a:stretch>
            <a:fillRect/>
          </a:stretch>
        </p:blipFill>
        <p:spPr bwMode="auto">
          <a:xfrm>
            <a:off x="0" y="-4572000"/>
            <a:ext cx="12192000" cy="11430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157047" y="1617784"/>
            <a:ext cx="7348678" cy="1569660"/>
          </a:xfrm>
          <a:prstGeom prst="rect">
            <a:avLst/>
          </a:prstGeom>
          <a:noFill/>
        </p:spPr>
        <p:txBody>
          <a:bodyPr wrap="none" rtlCol="0">
            <a:spAutoFit/>
          </a:bodyPr>
          <a:lstStyle/>
          <a:p>
            <a:r>
              <a:rPr lang="en-US" sz="9600" dirty="0" smtClean="0">
                <a:latin typeface="iCiel Bambola" panose="02000000000000000000" pitchFamily="2" charset="0"/>
              </a:rPr>
              <a:t>I. </a:t>
            </a:r>
            <a:r>
              <a:rPr lang="en-US" sz="9600" dirty="0" err="1" smtClean="0">
                <a:latin typeface="iCiel Bambola" panose="02000000000000000000" pitchFamily="2" charset="0"/>
              </a:rPr>
              <a:t>Tìm</a:t>
            </a:r>
            <a:r>
              <a:rPr lang="en-US" sz="9600" dirty="0" smtClean="0">
                <a:latin typeface="iCiel Bambola" panose="02000000000000000000" pitchFamily="2" charset="0"/>
              </a:rPr>
              <a:t> </a:t>
            </a:r>
            <a:r>
              <a:rPr lang="en-US" sz="9600" dirty="0" err="1" smtClean="0">
                <a:latin typeface="iCiel Bambola" panose="02000000000000000000" pitchFamily="2" charset="0"/>
              </a:rPr>
              <a:t>hiểu</a:t>
            </a:r>
            <a:r>
              <a:rPr lang="en-US" sz="9600" dirty="0" smtClean="0">
                <a:latin typeface="iCiel Bambola" panose="02000000000000000000" pitchFamily="2" charset="0"/>
              </a:rPr>
              <a:t> </a:t>
            </a:r>
            <a:r>
              <a:rPr lang="en-US" sz="9600" dirty="0" err="1" smtClean="0">
                <a:latin typeface="iCiel Bambola" panose="02000000000000000000" pitchFamily="2" charset="0"/>
              </a:rPr>
              <a:t>chung</a:t>
            </a:r>
            <a:endParaRPr lang="en-US" sz="9600" dirty="0">
              <a:latin typeface="iCiel Bambola" panose="02000000000000000000" pitchFamily="2" charset="0"/>
            </a:endParaRPr>
          </a:p>
        </p:txBody>
      </p:sp>
    </p:spTree>
    <p:extLst>
      <p:ext uri="{BB962C8B-B14F-4D97-AF65-F5344CB8AC3E}">
        <p14:creationId xmlns:p14="http://schemas.microsoft.com/office/powerpoint/2010/main" val="6135346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나뭇잎이 가을 낙엽이 배경 | 가을 배경, 배경, 나뭇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scene3d>
            <a:camera prst="orthographicFront">
              <a:rot lat="0" lon="0" rev="0"/>
            </a:camera>
            <a:lightRig rig="chilly" dir="t">
              <a:rot lat="0" lon="0" rev="18480000"/>
            </a:lightRig>
          </a:scene3d>
          <a:sp3d prstMaterial="clear">
            <a:bevelT h="63500"/>
          </a:sp3d>
          <a:extLst>
            <a:ext uri="{909E8E84-426E-40DD-AFC4-6F175D3DCCD1}">
              <a14:hiddenFill xmlns:a14="http://schemas.microsoft.com/office/drawing/2010/main">
                <a:solidFill>
                  <a:srgbClr val="FFFFFF"/>
                </a:solidFill>
              </a14:hiddenFill>
            </a:ext>
          </a:extLst>
        </p:spPr>
      </p:pic>
      <p:sp>
        <p:nvSpPr>
          <p:cNvPr id="4" name="Rectangle 3"/>
          <p:cNvSpPr/>
          <p:nvPr/>
        </p:nvSpPr>
        <p:spPr>
          <a:xfrm>
            <a:off x="152400" y="0"/>
            <a:ext cx="11811000" cy="1643527"/>
          </a:xfrm>
          <a:prstGeom prst="rect">
            <a:avLst/>
          </a:prstGeom>
        </p:spPr>
        <p:txBody>
          <a:bodyPr wrap="square">
            <a:spAutoFit/>
          </a:bodyPr>
          <a:lstStyle/>
          <a:p>
            <a:pPr algn="just">
              <a:lnSpc>
                <a:spcPct val="120000"/>
              </a:lnSpc>
              <a:spcAft>
                <a:spcPts val="0"/>
              </a:spcAft>
            </a:pP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6: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Dựa</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diễn</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dịch</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khoảng</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12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hãy</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rõ</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tinh</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tế</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đất</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trời</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lúc</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thu</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phép</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liên</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kết</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thán</a:t>
            </a:r>
            <a:r>
              <a:rPr lang="en-US" sz="2800"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38100" y="1799304"/>
            <a:ext cx="12039600" cy="4553041"/>
          </a:xfrm>
          <a:prstGeom prst="rect">
            <a:avLst/>
          </a:prstGeom>
        </p:spPr>
        <p:txBody>
          <a:bodyPr wrap="square">
            <a:spAutoFit/>
          </a:bodyPr>
          <a:lstStyle/>
          <a:p>
            <a:pPr algn="just">
              <a:lnSpc>
                <a:spcPct val="120000"/>
              </a:lnSpc>
              <a:spcAft>
                <a:spcPts val="80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đất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trời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lúc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yếu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tố</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quan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rung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tinh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tế</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80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tinh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tế</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tín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hiệu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khứu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xúc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thị</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hương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ổi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gió</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se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sương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ngõ</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xúc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bỗng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khổ</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1)</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80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tinh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tế</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cùa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đất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trời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vườn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ngõ</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mây</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sấm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cây</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Trải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đều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khổ</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80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Đặc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sắc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gợi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pháp</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800" dirty="0" smtClean="0">
                <a:effectLst/>
                <a:latin typeface="Times New Roman" panose="02020603050405020304" pitchFamily="18" charset="0"/>
                <a:ea typeface="Calibri" panose="020F0502020204030204" pitchFamily="34" charset="0"/>
              </a:rPr>
              <a:t>=&gt; </a:t>
            </a:r>
            <a:r>
              <a:rPr lang="en-US" sz="2800" dirty="0" err="1" smtClean="0">
                <a:effectLst/>
                <a:latin typeface="Times New Roman" panose="02020603050405020304" pitchFamily="18" charset="0"/>
                <a:ea typeface="Calibri" panose="020F0502020204030204" pitchFamily="34" charset="0"/>
              </a:rPr>
              <a:t>Sự</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quan</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sát</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tinh</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tế</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tâm</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hồn</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nhạy</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cảm</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tài</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năng</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nghệ</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thuật</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thơ</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của</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nhà</a:t>
            </a:r>
            <a:r>
              <a:rPr lang="en-US" sz="2800" dirty="0" smtClean="0">
                <a:effectLst/>
                <a:latin typeface="Times New Roman" panose="02020603050405020304" pitchFamily="18" charset="0"/>
                <a:ea typeface="Calibri" panose="020F0502020204030204" pitchFamily="34" charset="0"/>
              </a:rPr>
              <a:t> </a:t>
            </a:r>
            <a:r>
              <a:rPr lang="en-US" sz="2800" dirty="0" err="1" smtClean="0">
                <a:effectLst/>
                <a:latin typeface="Times New Roman" panose="02020603050405020304" pitchFamily="18" charset="0"/>
                <a:ea typeface="Calibri" panose="020F0502020204030204" pitchFamily="34" charset="0"/>
              </a:rPr>
              <a:t>thơ</a:t>
            </a:r>
            <a:r>
              <a:rPr lang="en-US" sz="2800" dirty="0" smtClean="0">
                <a:effectLst/>
                <a:latin typeface="Times New Roman" panose="02020603050405020304" pitchFamily="18" charset="0"/>
                <a:ea typeface="Calibri" panose="020F0502020204030204" pitchFamily="34" charset="0"/>
              </a:rPr>
              <a:t> </a:t>
            </a:r>
            <a:endParaRPr lang="en-US" sz="2800" dirty="0"/>
          </a:p>
        </p:txBody>
      </p:sp>
    </p:spTree>
    <p:extLst>
      <p:ext uri="{BB962C8B-B14F-4D97-AF65-F5344CB8AC3E}">
        <p14:creationId xmlns:p14="http://schemas.microsoft.com/office/powerpoint/2010/main" val="34670838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Fondo De Otoño Madera - Imagen gratis en Pixab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294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929640" y="780628"/>
            <a:ext cx="10469880" cy="5262979"/>
          </a:xfrm>
          <a:prstGeom prst="rect">
            <a:avLst/>
          </a:prstGeom>
        </p:spPr>
        <p:txBody>
          <a:bodyPr wrap="square">
            <a:spAutoFit/>
          </a:bodyPr>
          <a:lstStyle/>
          <a:p>
            <a:pPr algn="just">
              <a:spcAft>
                <a:spcPts val="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Cho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sau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Vẫn</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còn</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bao</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nhiêu</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nắng</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1: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Chép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xác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cuối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sao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“Thu sang”?</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2: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hai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cuối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vừa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chép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pháp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pháp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này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chủ</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đề</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Cũng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bài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pháp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Cáu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3: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muốn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gửi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gắm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suy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ngẫm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triết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hai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cuối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Hãy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nêu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suy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nghĩ</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em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suy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ngẫm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triết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ấy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4: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khổ</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kết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hợp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em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xã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hội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chỉ</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thuận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lợi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còn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gặp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rất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thách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Hãy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nêu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suy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nghĩ</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cách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ứng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em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thách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ấy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574568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Autumn Template Backgrounds for Powerpoint Templates - PPT Backgroun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79120" y="249021"/>
            <a:ext cx="11033760" cy="1126462"/>
          </a:xfrm>
          <a:prstGeom prst="rect">
            <a:avLst/>
          </a:prstGeom>
        </p:spPr>
        <p:txBody>
          <a:bodyPr wrap="square">
            <a:spAutoFit/>
          </a:bodyPr>
          <a:lstStyle/>
          <a:p>
            <a:pPr algn="just">
              <a:lnSpc>
                <a:spcPct val="120000"/>
              </a:lnSpc>
              <a:spcAft>
                <a:spcPts val="0"/>
              </a:spcAft>
            </a:pPr>
            <a:r>
              <a:rPr lang="en-US" sz="2800" b="1" i="1"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b="1" i="1" dirty="0" smtClean="0">
                <a:effectLst/>
                <a:latin typeface="Times New Roman" panose="02020603050405020304" pitchFamily="18" charset="0"/>
                <a:ea typeface="Calibri" panose="020F0502020204030204" pitchFamily="34" charset="0"/>
                <a:cs typeface="Times New Roman" panose="02020603050405020304" pitchFamily="18" charset="0"/>
              </a:rPr>
              <a:t> 1: </a:t>
            </a:r>
            <a:r>
              <a:rPr lang="en-US" sz="2800" b="1" i="1" dirty="0" err="1" smtClean="0">
                <a:effectLst/>
                <a:latin typeface="Times New Roman" panose="02020603050405020304" pitchFamily="18" charset="0"/>
                <a:ea typeface="Calibri" panose="020F0502020204030204" pitchFamily="34" charset="0"/>
                <a:cs typeface="Times New Roman" panose="02020603050405020304" pitchFamily="18" charset="0"/>
              </a:rPr>
              <a:t>Chép</a:t>
            </a:r>
            <a:r>
              <a:rPr lang="en-US" sz="28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8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effectLst/>
                <a:latin typeface="Times New Roman" panose="02020603050405020304" pitchFamily="18" charset="0"/>
                <a:ea typeface="Calibri" panose="020F0502020204030204" pitchFamily="34" charset="0"/>
                <a:cs typeface="Times New Roman" panose="02020603050405020304" pitchFamily="18" charset="0"/>
              </a:rPr>
              <a:t>xác</a:t>
            </a:r>
            <a:r>
              <a:rPr lang="en-US" sz="28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effectLst/>
                <a:latin typeface="Times New Roman" panose="02020603050405020304" pitchFamily="18" charset="0"/>
                <a:ea typeface="Calibri" panose="020F0502020204030204" pitchFamily="34" charset="0"/>
                <a:cs typeface="Times New Roman" panose="02020603050405020304" pitchFamily="18" charset="0"/>
              </a:rPr>
              <a:t>ba</a:t>
            </a:r>
            <a:r>
              <a:rPr lang="en-US" sz="28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effectLst/>
                <a:latin typeface="Times New Roman" panose="02020603050405020304" pitchFamily="18" charset="0"/>
                <a:ea typeface="Calibri" panose="020F0502020204030204" pitchFamily="34" charset="0"/>
                <a:cs typeface="Times New Roman" panose="02020603050405020304" pitchFamily="18" charset="0"/>
              </a:rPr>
              <a:t>cuối</a:t>
            </a:r>
            <a:r>
              <a:rPr lang="en-US" sz="28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effectLst/>
                <a:latin typeface="Times New Roman" panose="02020603050405020304" pitchFamily="18" charset="0"/>
                <a:ea typeface="Calibri" panose="020F0502020204030204" pitchFamily="34" charset="0"/>
                <a:cs typeface="Times New Roman" panose="02020603050405020304" pitchFamily="18" charset="0"/>
              </a:rPr>
              <a:t>Tại</a:t>
            </a:r>
            <a:r>
              <a:rPr lang="en-US" sz="28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effectLst/>
                <a:latin typeface="Times New Roman" panose="02020603050405020304" pitchFamily="18" charset="0"/>
                <a:ea typeface="Calibri" panose="020F0502020204030204" pitchFamily="34" charset="0"/>
                <a:cs typeface="Times New Roman" panose="02020603050405020304" pitchFamily="18" charset="0"/>
              </a:rPr>
              <a:t>sao</a:t>
            </a:r>
            <a:r>
              <a:rPr lang="en-US" sz="28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8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effectLst/>
                <a:latin typeface="Times New Roman" panose="02020603050405020304" pitchFamily="18" charset="0"/>
                <a:ea typeface="Calibri" panose="020F0502020204030204" pitchFamily="34" charset="0"/>
                <a:cs typeface="Times New Roman" panose="02020603050405020304" pitchFamily="18" charset="0"/>
              </a:rPr>
              <a:t>tên</a:t>
            </a:r>
            <a:r>
              <a:rPr lang="en-US" sz="28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b="1" i="1"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800" b="1" i="1"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8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effectLst/>
                <a:latin typeface="Times New Roman" panose="02020603050405020304" pitchFamily="18" charset="0"/>
                <a:ea typeface="Calibri" panose="020F0502020204030204" pitchFamily="34" charset="0"/>
                <a:cs typeface="Times New Roman" panose="02020603050405020304" pitchFamily="18" charset="0"/>
              </a:rPr>
              <a:t>mà</a:t>
            </a:r>
            <a:r>
              <a:rPr lang="en-US" sz="28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8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b="1" i="1" dirty="0" smtClean="0">
                <a:effectLst/>
                <a:latin typeface="Times New Roman" panose="02020603050405020304" pitchFamily="18" charset="0"/>
                <a:ea typeface="Calibri" panose="020F0502020204030204" pitchFamily="34" charset="0"/>
                <a:cs typeface="Times New Roman" panose="02020603050405020304" pitchFamily="18" charset="0"/>
              </a:rPr>
              <a:t> “Thu sang”?</a:t>
            </a:r>
            <a:endParaRPr lang="en-US" sz="20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396240" y="1720840"/>
            <a:ext cx="4003040" cy="4154984"/>
          </a:xfrm>
          <a:prstGeom prst="rect">
            <a:avLst/>
          </a:prstGeom>
        </p:spPr>
        <p:txBody>
          <a:bodyPr wrap="square">
            <a:spAutoFit/>
          </a:bodyPr>
          <a:lstStyle/>
          <a:p>
            <a:pPr algn="just"/>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vơi</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dần</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cơn</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mưa</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Sấm</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cũng</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bớt</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bất</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ngờ</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hàng</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cây</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đứng</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tuổi</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nhau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nhan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đề</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“Thu sang”:</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“Thu sang”: Thu sang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cảnh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thiên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nhiên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mùa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còn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dấu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hiệu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mùa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hết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xúc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tưởng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4546600" y="1375483"/>
            <a:ext cx="7213600" cy="5217839"/>
          </a:xfrm>
          <a:prstGeom prst="rect">
            <a:avLst/>
          </a:prstGeom>
        </p:spPr>
        <p:txBody>
          <a:bodyPr wrap="square">
            <a:spAutoFit/>
          </a:bodyPr>
          <a:lstStyle/>
          <a:p>
            <a:pPr algn="just">
              <a:lnSpc>
                <a:spcPct val="120000"/>
              </a:lnSpc>
              <a:spcAft>
                <a:spcPts val="80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đảo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nhấn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mạnh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khiến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cảnh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thiên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nhiên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đang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dần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mùa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đất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trời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thiên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nhiên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còn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vương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vấn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lưu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luyến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mùa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vậy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gợi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mùa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mỗi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lúc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rõ</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dần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Còn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nếu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“Thu sang”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mùa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hữu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rồi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đang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thế</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tĩnh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Cũng</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từ</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nhan</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đề</a:t>
            </a:r>
            <a:r>
              <a:rPr lang="en-US" sz="2400" dirty="0" smtClean="0">
                <a:effectLst/>
                <a:latin typeface="Times New Roman" panose="02020603050405020304" pitchFamily="18" charset="0"/>
                <a:ea typeface="Calibri" panose="020F0502020204030204" pitchFamily="34" charset="0"/>
              </a:rPr>
              <a:t> sang </a:t>
            </a:r>
            <a:r>
              <a:rPr lang="en-US" sz="2400" dirty="0" err="1" smtClean="0">
                <a:effectLst/>
                <a:latin typeface="Times New Roman" panose="02020603050405020304" pitchFamily="18" charset="0"/>
                <a:ea typeface="Calibri" panose="020F0502020204030204" pitchFamily="34" charset="0"/>
              </a:rPr>
              <a:t>thu</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tác</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giả</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gửi</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gắm</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vào</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đó</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một</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triết</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lí</a:t>
            </a:r>
            <a:r>
              <a:rPr lang="en-US" sz="2400" dirty="0" smtClean="0">
                <a:effectLst/>
                <a:latin typeface="Times New Roman" panose="02020603050405020304" pitchFamily="18" charset="0"/>
                <a:ea typeface="Calibri" panose="020F0502020204030204" pitchFamily="34" charset="0"/>
              </a:rPr>
              <a:t>: ở </a:t>
            </a:r>
            <a:r>
              <a:rPr lang="en-US" sz="2400" dirty="0" err="1" smtClean="0">
                <a:effectLst/>
                <a:latin typeface="Times New Roman" panose="02020603050405020304" pitchFamily="18" charset="0"/>
                <a:ea typeface="Calibri" panose="020F0502020204030204" pitchFamily="34" charset="0"/>
              </a:rPr>
              <a:t>tuổi</a:t>
            </a:r>
            <a:r>
              <a:rPr lang="en-US" sz="2400" dirty="0" smtClean="0">
                <a:effectLst/>
                <a:latin typeface="Times New Roman" panose="02020603050405020304" pitchFamily="18" charset="0"/>
                <a:ea typeface="Calibri" panose="020F0502020204030204" pitchFamily="34" charset="0"/>
              </a:rPr>
              <a:t> sang </a:t>
            </a:r>
            <a:r>
              <a:rPr lang="en-US" sz="2400" dirty="0" err="1" smtClean="0">
                <a:effectLst/>
                <a:latin typeface="Times New Roman" panose="02020603050405020304" pitchFamily="18" charset="0"/>
                <a:ea typeface="Calibri" panose="020F0502020204030204" pitchFamily="34" charset="0"/>
              </a:rPr>
              <a:t>thu</a:t>
            </a:r>
            <a:r>
              <a:rPr lang="en-US" sz="2400" dirty="0" smtClean="0">
                <a:effectLst/>
                <a:latin typeface="Times New Roman" panose="02020603050405020304" pitchFamily="18" charset="0"/>
                <a:ea typeface="Calibri" panose="020F0502020204030204" pitchFamily="34" charset="0"/>
              </a:rPr>
              <a:t> con </a:t>
            </a:r>
            <a:r>
              <a:rPr lang="en-US" sz="2400" dirty="0" err="1" smtClean="0">
                <a:effectLst/>
                <a:latin typeface="Times New Roman" panose="02020603050405020304" pitchFamily="18" charset="0"/>
                <a:ea typeface="Calibri" panose="020F0502020204030204" pitchFamily="34" charset="0"/>
              </a:rPr>
              <a:t>người</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vững</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vàng</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điềm</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tĩnh</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hơn</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trước</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những</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biến</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động</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bất</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thường</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của</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ngoại</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cảnh</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của</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cuộc</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đời</a:t>
            </a:r>
            <a:r>
              <a:rPr lang="en-US" sz="2400" dirty="0" smtClean="0">
                <a:effectLst/>
                <a:latin typeface="Times New Roman" panose="02020603050405020304" pitchFamily="18" charset="0"/>
                <a:ea typeface="Calibri" panose="020F0502020204030204" pitchFamily="34" charset="0"/>
              </a:rPr>
              <a:t>. </a:t>
            </a:r>
            <a:endParaRPr lang="en-US" sz="2400" dirty="0"/>
          </a:p>
        </p:txBody>
      </p:sp>
    </p:spTree>
    <p:extLst>
      <p:ext uri="{BB962C8B-B14F-4D97-AF65-F5344CB8AC3E}">
        <p14:creationId xmlns:p14="http://schemas.microsoft.com/office/powerpoint/2010/main" val="12226009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download falling leaves png images - flying autumn leaf png [FRE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7208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94360" y="197182"/>
            <a:ext cx="10972800" cy="1865126"/>
          </a:xfrm>
          <a:prstGeom prst="rect">
            <a:avLst/>
          </a:prstGeom>
          <a:solidFill>
            <a:schemeClr val="bg1"/>
          </a:solidFill>
        </p:spPr>
        <p:txBody>
          <a:bodyPr wrap="square">
            <a:spAutoFit/>
          </a:bodyPr>
          <a:lstStyle/>
          <a:p>
            <a:pPr algn="just">
              <a:lnSpc>
                <a:spcPct val="120000"/>
              </a:lnSpc>
              <a:spcAft>
                <a:spcPts val="0"/>
              </a:spcAft>
            </a:pP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2: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hai</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cuối</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vừa</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chép</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pháp</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pháp</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này</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chủ</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Cũng</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thu</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pháp</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khác</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594360" y="2259490"/>
            <a:ext cx="11155680" cy="3785652"/>
          </a:xfrm>
          <a:prstGeom prst="rect">
            <a:avLst/>
          </a:prstGeom>
          <a:ln>
            <a:solidFill>
              <a:srgbClr val="FF0000"/>
            </a:solidFill>
            <a:prstDash val="lgDash"/>
          </a:ln>
        </p:spPr>
        <p:txBody>
          <a:bodyPr wrap="square">
            <a:spAutoFit/>
          </a:bodyPr>
          <a:lstStyle/>
          <a:p>
            <a:pPr algn="just"/>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pháp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hai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cuối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hai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cuối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vừa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chép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pháp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hóa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ẩn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dụ</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mang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tầng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lớp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sấm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còn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đủ</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sức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lay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hàng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bao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mùa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thay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ẩn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dụ</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từng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trải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từng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vượt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thăng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trầm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-&gt;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hơn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chín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chắn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điềm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tĩnh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hơn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bất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ngoại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cảnh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đời</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Câu</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thơ</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cũng</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có</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sử</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dụng</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hình</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ảnh</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nhân</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hóa</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và</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ẩn</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dụ</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Sương</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chùng</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chình</a:t>
            </a:r>
            <a:r>
              <a:rPr lang="en-US" sz="2400" dirty="0" smtClean="0">
                <a:effectLst/>
                <a:latin typeface="Times New Roman" panose="02020603050405020304" pitchFamily="18" charset="0"/>
                <a:ea typeface="Calibri" panose="020F0502020204030204" pitchFamily="34" charset="0"/>
              </a:rPr>
              <a:t> qua </a:t>
            </a:r>
            <a:r>
              <a:rPr lang="en-US" sz="2400" dirty="0" err="1" smtClean="0">
                <a:effectLst/>
                <a:latin typeface="Times New Roman" panose="02020603050405020304" pitchFamily="18" charset="0"/>
                <a:ea typeface="Calibri" panose="020F0502020204030204" pitchFamily="34" charset="0"/>
              </a:rPr>
              <a:t>ngõ</a:t>
            </a:r>
            <a:r>
              <a:rPr lang="en-US" sz="2400" dirty="0" smtClean="0">
                <a:effectLst/>
                <a:latin typeface="Times New Roman" panose="02020603050405020304" pitchFamily="18" charset="0"/>
                <a:ea typeface="Calibri" panose="020F0502020204030204" pitchFamily="34" charset="0"/>
              </a:rPr>
              <a:t>”</a:t>
            </a:r>
            <a:endParaRPr lang="en-US" sz="2400" dirty="0"/>
          </a:p>
        </p:txBody>
      </p:sp>
    </p:spTree>
    <p:extLst>
      <p:ext uri="{BB962C8B-B14F-4D97-AF65-F5344CB8AC3E}">
        <p14:creationId xmlns:p14="http://schemas.microsoft.com/office/powerpoint/2010/main" val="32593813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Yellow autumn scene, trees, brush, forest png | PNGWi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89769" l="0" r="100000"/>
                    </a14:imgEffect>
                  </a14:imgLayer>
                </a14:imgProps>
              </a:ext>
              <a:ext uri="{28A0092B-C50C-407E-A947-70E740481C1C}">
                <a14:useLocalDpi xmlns:a14="http://schemas.microsoft.com/office/drawing/2010/main" val="0"/>
              </a:ext>
            </a:extLst>
          </a:blip>
          <a:srcRect/>
          <a:stretch>
            <a:fillRect/>
          </a:stretch>
        </p:blipFill>
        <p:spPr bwMode="auto">
          <a:xfrm>
            <a:off x="0" y="-106680"/>
            <a:ext cx="12192000" cy="9342120"/>
          </a:xfrm>
          <a:prstGeom prst="rect">
            <a:avLst/>
          </a:prstGeom>
          <a:noFill/>
          <a:ln>
            <a:noFill/>
          </a:ln>
          <a:effectLst/>
          <a:scene3d>
            <a:camera prst="orthographicFront">
              <a:rot lat="0" lon="0" rev="0"/>
            </a:camera>
            <a:lightRig rig="chilly" dir="t">
              <a:rot lat="0" lon="0" rev="18480000"/>
            </a:lightRig>
          </a:scene3d>
          <a:sp3d prstMaterial="clear">
            <a:bevelT h="63500"/>
          </a:sp3d>
          <a:extLst>
            <a:ext uri="{909E8E84-426E-40DD-AFC4-6F175D3DCCD1}">
              <a14:hiddenFill xmlns:a14="http://schemas.microsoft.com/office/drawing/2010/main">
                <a:solidFill>
                  <a:srgbClr val="FFFFFF"/>
                </a:solidFill>
              </a14:hiddenFill>
            </a:ext>
          </a:extLst>
        </p:spPr>
      </p:pic>
      <p:sp>
        <p:nvSpPr>
          <p:cNvPr id="4" name="Rectangle 3"/>
          <p:cNvSpPr/>
          <p:nvPr/>
        </p:nvSpPr>
        <p:spPr>
          <a:xfrm>
            <a:off x="373380" y="122122"/>
            <a:ext cx="11597640" cy="1126462"/>
          </a:xfrm>
          <a:prstGeom prst="rect">
            <a:avLst/>
          </a:prstGeom>
        </p:spPr>
        <p:txBody>
          <a:bodyPr wrap="square">
            <a:spAutoFit/>
          </a:bodyPr>
          <a:lstStyle/>
          <a:p>
            <a:pPr algn="just">
              <a:lnSpc>
                <a:spcPct val="120000"/>
              </a:lnSpc>
              <a:spcAft>
                <a:spcPts val="0"/>
              </a:spcAft>
            </a:pP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3: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muốn</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gửi</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gắm</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suy</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ngẫm</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triết</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qua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hai</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cuối</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Hãy</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suy</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nghĩ</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suy</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ngẫm</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triết</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ấy</a:t>
            </a:r>
            <a:r>
              <a:rPr lang="en-US" sz="28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373380" y="1262930"/>
            <a:ext cx="11445240" cy="5230150"/>
          </a:xfrm>
          <a:prstGeom prst="rect">
            <a:avLst/>
          </a:prstGeom>
        </p:spPr>
        <p:txBody>
          <a:bodyPr wrap="square">
            <a:spAutoFit/>
          </a:bodyPr>
          <a:lstStyle/>
          <a:p>
            <a:pPr algn="just">
              <a:lnSpc>
                <a:spcPct val="120000"/>
              </a:lnSpc>
              <a:spcAft>
                <a:spcPts val="80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suy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ngẫm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triết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đờí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hai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cuối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cần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trải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thăng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trầm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-&gt;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hơn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chín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chắn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điềm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tĩnh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hơn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đất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nay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quan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trọng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Đất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từng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trải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năm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tháng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tranh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khổ</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liệt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đau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thương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—&gt;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vẫn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vượt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mọi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sóng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ngừng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20000"/>
              </a:lnSpc>
              <a:spcAft>
                <a:spcPts val="80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vẫn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mặt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với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thiếu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thốn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kinh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tế</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lăm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le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nhòm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chủ</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quyền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dân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thế</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lực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thù</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địch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---&gt;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Kiên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cường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giữ</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niềm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bảo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vệ</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chủ</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quyền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dân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đưa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đất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mạnh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mẽ</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hơn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Suy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nghĩ</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hành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khâm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phục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tự</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hào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tiếp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nối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huy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truyền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thống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học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tập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rèn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luyện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đạo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đức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sức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khỏe</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trở</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dân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ích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63141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6" name="Picture 4" descr="Autumn tree. Vector illustration. Stock Vector | Adobe Stock"/>
          <p:cNvPicPr>
            <a:picLocks noChangeAspect="1" noChangeArrowheads="1"/>
          </p:cNvPicPr>
          <p:nvPr/>
        </p:nvPicPr>
        <p:blipFill rotWithShape="1">
          <a:blip r:embed="rId2">
            <a:extLst>
              <a:ext uri="{28A0092B-C50C-407E-A947-70E740481C1C}">
                <a14:useLocalDpi xmlns:a14="http://schemas.microsoft.com/office/drawing/2010/main" val="0"/>
              </a:ext>
            </a:extLst>
          </a:blip>
          <a:srcRect r="15011"/>
          <a:stretch/>
        </p:blipFill>
        <p:spPr bwMode="auto">
          <a:xfrm>
            <a:off x="7273925" y="1071245"/>
            <a:ext cx="4918075" cy="578675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04800" y="274969"/>
            <a:ext cx="11612880" cy="1865126"/>
          </a:xfrm>
          <a:prstGeom prst="rect">
            <a:avLst/>
          </a:prstGeom>
        </p:spPr>
        <p:txBody>
          <a:bodyPr wrap="square">
            <a:spAutoFit/>
          </a:bodyPr>
          <a:lstStyle/>
          <a:p>
            <a:pPr algn="just">
              <a:lnSpc>
                <a:spcPct val="120000"/>
              </a:lnSpc>
              <a:spcAft>
                <a:spcPts val="0"/>
              </a:spcAft>
            </a:pP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4: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khổ</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kết</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xã</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thuận</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lợi</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gặp</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rất</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khó</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khăn</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thử</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thách</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Hãy</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suy</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nghĩ</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phó</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khó</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khăn</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thử</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thách</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ấy</a:t>
            </a:r>
            <a:r>
              <a:rPr lang="en-US" sz="24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304800" y="2303814"/>
            <a:ext cx="8503920" cy="4154984"/>
          </a:xfrm>
          <a:prstGeom prst="rect">
            <a:avLst/>
          </a:prstGeom>
        </p:spPr>
        <p:txBody>
          <a:bodyPr wrap="square">
            <a:spAutoFit/>
          </a:bodyPr>
          <a:lstStyle/>
          <a:p>
            <a:pPr algn="just"/>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a.Giải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niệm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trở</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sóng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cố</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bất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gặp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phải</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thách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khổ</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đòi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hỏi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nghị</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lực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năng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mới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vượt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qua.</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thách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luôn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diện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quanh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Gặp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bài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toán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nếu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kiên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trì</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suy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nghĩ</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thì</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sao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giải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Bạn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bè</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lôi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kéo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rủ</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rê</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nếu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mỗi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lĩnh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thì</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sẽ</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dễ</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bị</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dễ</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rơi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tệ</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nạn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xã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hội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bài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Sang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bất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ngoại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cảnh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51247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21,920 Windswept Tree Illustrations &amp; Clip Art - i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58241"/>
            <a:ext cx="6981049" cy="549814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89560" y="152400"/>
            <a:ext cx="11247120" cy="4154984"/>
          </a:xfrm>
          <a:prstGeom prst="rect">
            <a:avLst/>
          </a:prstGeom>
        </p:spPr>
        <p:txBody>
          <a:bodyPr wrap="square">
            <a:spAutoFit/>
          </a:bodyPr>
          <a:lstStyle/>
          <a:p>
            <a:pPr algn="just"/>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b.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sao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cần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vượt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thách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luôn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chứa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đựng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thách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môi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tốt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thế</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hệ</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trẻ</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tự</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rèn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luyện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Vượt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thách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sẽ</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sẽ</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tương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lai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tươi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đẹp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thách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giúp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tự</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bứt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ra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khỏi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khuôn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khổ</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lối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mòn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sẵn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tính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riêng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khai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mở</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mới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thách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mang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hội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bất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ngờ</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tuyệt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vời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Nếu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thách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sẽ</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chẳng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bao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giờ</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trải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nghiệm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Vượt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thách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sẽ</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rèn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luyện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nghị</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lực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lĩnh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mọi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nan.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2636520" y="4343729"/>
            <a:ext cx="8900160" cy="1938992"/>
          </a:xfrm>
          <a:prstGeom prst="rect">
            <a:avLst/>
          </a:prstGeom>
        </p:spPr>
        <p:txBody>
          <a:bodyPr wrap="square">
            <a:spAutoFit/>
          </a:bodyPr>
          <a:lstStyle/>
          <a:p>
            <a:pPr algn="just"/>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c.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Tuổi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trẻ</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cần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vượt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thế</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cha ta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dạy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Chớ</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sóng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tay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chèo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buông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xuôi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vấp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can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đảm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đương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với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smtClean="0">
                <a:effectLst/>
                <a:latin typeface="Times New Roman" panose="02020603050405020304" pitchFamily="18" charset="0"/>
                <a:ea typeface="Calibri" panose="020F0502020204030204" pitchFamily="34" charset="0"/>
              </a:rPr>
              <a:t>d. </a:t>
            </a:r>
            <a:r>
              <a:rPr lang="en-US" sz="2400" dirty="0" err="1" smtClean="0">
                <a:effectLst/>
                <a:latin typeface="Times New Roman" panose="02020603050405020304" pitchFamily="18" charset="0"/>
                <a:ea typeface="Calibri" panose="020F0502020204030204" pitchFamily="34" charset="0"/>
              </a:rPr>
              <a:t>Liên</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hệ</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bản</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thân</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học</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sinh</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tự</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liên</a:t>
            </a:r>
            <a:r>
              <a:rPr lang="en-US" sz="2400" dirty="0" smtClean="0">
                <a:effectLst/>
                <a:latin typeface="Times New Roman" panose="02020603050405020304" pitchFamily="18" charset="0"/>
                <a:ea typeface="Calibri" panose="020F0502020204030204" pitchFamily="34" charset="0"/>
              </a:rPr>
              <a:t> </a:t>
            </a:r>
            <a:r>
              <a:rPr lang="en-US" sz="2400" dirty="0" err="1" smtClean="0">
                <a:effectLst/>
                <a:latin typeface="Times New Roman" panose="02020603050405020304" pitchFamily="18" charset="0"/>
                <a:ea typeface="Calibri" panose="020F0502020204030204" pitchFamily="34" charset="0"/>
              </a:rPr>
              <a:t>hệ</a:t>
            </a:r>
            <a:r>
              <a:rPr lang="en-US" sz="2400" dirty="0" smtClean="0">
                <a:effectLst/>
                <a:latin typeface="Times New Roman" panose="02020603050405020304" pitchFamily="18" charset="0"/>
                <a:ea typeface="Calibri" panose="020F0502020204030204" pitchFamily="34" charset="0"/>
              </a:rPr>
              <a:t> </a:t>
            </a:r>
            <a:endParaRPr lang="en-US" sz="2400" dirty="0"/>
          </a:p>
        </p:txBody>
      </p:sp>
    </p:spTree>
    <p:extLst>
      <p:ext uri="{BB962C8B-B14F-4D97-AF65-F5344CB8AC3E}">
        <p14:creationId xmlns:p14="http://schemas.microsoft.com/office/powerpoint/2010/main" val="4141403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Download Free png Autumn Leaves HD PNG Transparent Autumn Leaves HD.PNG  Images. | PlusPNG - DLPNG.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0416" y="0"/>
            <a:ext cx="81153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35844" name="Picture 4" descr="Thơ Hữu Thỉnh - Báo Nhân Dân"/>
          <p:cNvPicPr>
            <a:picLocks noChangeAspect="1" noChangeArrowheads="1"/>
          </p:cNvPicPr>
          <p:nvPr/>
        </p:nvPicPr>
        <p:blipFill rotWithShape="1">
          <a:blip r:embed="rId3">
            <a:extLst>
              <a:ext uri="{28A0092B-C50C-407E-A947-70E740481C1C}">
                <a14:useLocalDpi xmlns:a14="http://schemas.microsoft.com/office/drawing/2010/main" val="0"/>
              </a:ext>
            </a:extLst>
          </a:blip>
          <a:srcRect l="26309" r="26413"/>
          <a:stretch/>
        </p:blipFill>
        <p:spPr bwMode="auto">
          <a:xfrm>
            <a:off x="435911" y="2019562"/>
            <a:ext cx="2882096" cy="35147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05377" y="1112019"/>
            <a:ext cx="1943161" cy="769441"/>
          </a:xfrm>
          <a:prstGeom prst="rect">
            <a:avLst/>
          </a:prstGeom>
          <a:noFill/>
        </p:spPr>
        <p:txBody>
          <a:bodyPr wrap="none" rtlCol="0">
            <a:spAutoFit/>
          </a:bodyPr>
          <a:lstStyle/>
          <a:p>
            <a:r>
              <a:rPr lang="en-US" sz="4400" b="1" dirty="0" smtClean="0">
                <a:solidFill>
                  <a:srgbClr val="FF0000"/>
                </a:solidFill>
                <a:latin typeface="iCiel Bambola" panose="02000000000000000000" pitchFamily="2" charset="0"/>
              </a:rPr>
              <a:t>1. </a:t>
            </a:r>
            <a:r>
              <a:rPr lang="en-US" sz="4400" b="1" dirty="0" err="1" smtClean="0">
                <a:solidFill>
                  <a:srgbClr val="FF0000"/>
                </a:solidFill>
                <a:latin typeface="iCiel Bambola" panose="02000000000000000000" pitchFamily="2" charset="0"/>
              </a:rPr>
              <a:t>Tác</a:t>
            </a:r>
            <a:r>
              <a:rPr lang="en-US" sz="4400" b="1" dirty="0" smtClean="0">
                <a:solidFill>
                  <a:srgbClr val="FF0000"/>
                </a:solidFill>
                <a:latin typeface="iCiel Bambola" panose="02000000000000000000" pitchFamily="2" charset="0"/>
              </a:rPr>
              <a:t> </a:t>
            </a:r>
            <a:r>
              <a:rPr lang="en-US" sz="4400" b="1" dirty="0" err="1" smtClean="0">
                <a:solidFill>
                  <a:srgbClr val="FF0000"/>
                </a:solidFill>
                <a:latin typeface="iCiel Bambola" panose="02000000000000000000" pitchFamily="2" charset="0"/>
              </a:rPr>
              <a:t>giả</a:t>
            </a:r>
            <a:endParaRPr lang="en-US" sz="4400" b="1" dirty="0">
              <a:solidFill>
                <a:srgbClr val="FF0000"/>
              </a:solidFill>
              <a:latin typeface="iCiel Bambola" panose="02000000000000000000" pitchFamily="2" charset="0"/>
            </a:endParaRPr>
          </a:p>
        </p:txBody>
      </p:sp>
      <p:sp>
        <p:nvSpPr>
          <p:cNvPr id="7" name="TextBox 6"/>
          <p:cNvSpPr txBox="1"/>
          <p:nvPr/>
        </p:nvSpPr>
        <p:spPr>
          <a:xfrm>
            <a:off x="729048" y="5810492"/>
            <a:ext cx="2295821" cy="769441"/>
          </a:xfrm>
          <a:prstGeom prst="rect">
            <a:avLst/>
          </a:prstGeom>
          <a:noFill/>
        </p:spPr>
        <p:txBody>
          <a:bodyPr wrap="none" rtlCol="0">
            <a:spAutoFit/>
          </a:bodyPr>
          <a:lstStyle/>
          <a:p>
            <a:r>
              <a:rPr lang="en-US" sz="4400" b="1" dirty="0" err="1" smtClean="0">
                <a:solidFill>
                  <a:srgbClr val="FF0000"/>
                </a:solidFill>
                <a:latin typeface="iCiel Bambola" panose="02000000000000000000" pitchFamily="2" charset="0"/>
              </a:rPr>
              <a:t>Hữu</a:t>
            </a:r>
            <a:r>
              <a:rPr lang="en-US" sz="4400" b="1" dirty="0" smtClean="0">
                <a:solidFill>
                  <a:srgbClr val="FF0000"/>
                </a:solidFill>
                <a:latin typeface="iCiel Bambola" panose="02000000000000000000" pitchFamily="2" charset="0"/>
              </a:rPr>
              <a:t> </a:t>
            </a:r>
            <a:r>
              <a:rPr lang="en-US" sz="4400" b="1" dirty="0" err="1" smtClean="0">
                <a:solidFill>
                  <a:srgbClr val="FF0000"/>
                </a:solidFill>
                <a:latin typeface="iCiel Bambola" panose="02000000000000000000" pitchFamily="2" charset="0"/>
              </a:rPr>
              <a:t>Thỉnh</a:t>
            </a:r>
            <a:endParaRPr lang="en-US" sz="4400" b="1" dirty="0">
              <a:solidFill>
                <a:srgbClr val="FF0000"/>
              </a:solidFill>
              <a:latin typeface="iCiel Bambola" panose="02000000000000000000" pitchFamily="2" charset="0"/>
            </a:endParaRPr>
          </a:p>
        </p:txBody>
      </p:sp>
      <p:sp>
        <p:nvSpPr>
          <p:cNvPr id="8" name="Rectangle 3"/>
          <p:cNvSpPr>
            <a:spLocks noChangeArrowheads="1"/>
          </p:cNvSpPr>
          <p:nvPr/>
        </p:nvSpPr>
        <p:spPr bwMode="auto">
          <a:xfrm>
            <a:off x="3791674" y="3831750"/>
            <a:ext cx="7245752" cy="911019"/>
          </a:xfrm>
          <a:prstGeom prst="rect">
            <a:avLst/>
          </a:prstGeom>
          <a:solidFill>
            <a:schemeClr val="accent6">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0" fontAlgn="base" hangingPunct="0">
              <a:lnSpc>
                <a:spcPct val="95000"/>
              </a:lnSpc>
              <a:spcBef>
                <a:spcPct val="0"/>
              </a:spcBef>
              <a:spcAft>
                <a:spcPct val="0"/>
              </a:spcAft>
              <a:buFontTx/>
              <a:buChar char="-"/>
            </a:pP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Viết</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về</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vẻ</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đẹp</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tĩnh</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lặng</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thanh</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bình</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của</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thiên</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nhiên</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và</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cuộc</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sống</a:t>
            </a:r>
            <a:r>
              <a:rPr lang="en-US" altLang="en-US" sz="2800" dirty="0">
                <a:solidFill>
                  <a:srgbClr val="0070C0"/>
                </a:solidFill>
                <a:latin typeface="Times New Roman" panose="02020603050405020304" pitchFamily="18" charset="0"/>
                <a:cs typeface="Times New Roman" panose="02020603050405020304" pitchFamily="18" charset="0"/>
              </a:rPr>
              <a:t>.</a:t>
            </a:r>
            <a:endParaRPr lang="en-US" altLang="en-US" sz="2800" dirty="0">
              <a:solidFill>
                <a:srgbClr val="0070C0"/>
              </a:solidFill>
              <a:latin typeface="Times New Roman" panose="02020603050405020304" pitchFamily="18" charset="0"/>
            </a:endParaRPr>
          </a:p>
        </p:txBody>
      </p:sp>
      <p:sp>
        <p:nvSpPr>
          <p:cNvPr id="9" name="Rectangle 4"/>
          <p:cNvSpPr>
            <a:spLocks noChangeArrowheads="1"/>
          </p:cNvSpPr>
          <p:nvPr/>
        </p:nvSpPr>
        <p:spPr bwMode="auto">
          <a:xfrm>
            <a:off x="3775277" y="2115868"/>
            <a:ext cx="7245752" cy="501676"/>
          </a:xfrm>
          <a:prstGeom prst="rect">
            <a:avLst/>
          </a:prstGeom>
          <a:solidFill>
            <a:schemeClr val="accent2">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0" fontAlgn="base" hangingPunct="0">
              <a:lnSpc>
                <a:spcPct val="95000"/>
              </a:lnSpc>
              <a:spcBef>
                <a:spcPct val="0"/>
              </a:spcBef>
              <a:spcAft>
                <a:spcPct val="0"/>
              </a:spcAft>
              <a:buFontTx/>
              <a:buNone/>
            </a:pP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Hữu</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Thỉnh</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a:solidFill>
                  <a:srgbClr val="0070C0"/>
                </a:solidFill>
                <a:latin typeface="Times New Roman" panose="02020603050405020304" pitchFamily="18" charset="0"/>
              </a:rPr>
              <a:t>1942), </a:t>
            </a:r>
            <a:r>
              <a:rPr lang="en-US" altLang="en-US" sz="2800" dirty="0" err="1">
                <a:solidFill>
                  <a:srgbClr val="0070C0"/>
                </a:solidFill>
                <a:latin typeface="Times New Roman" panose="02020603050405020304" pitchFamily="18" charset="0"/>
                <a:cs typeface="Times New Roman" panose="02020603050405020304" pitchFamily="18" charset="0"/>
              </a:rPr>
              <a:t>quê</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Vĩnh</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Phúc</a:t>
            </a:r>
            <a:r>
              <a:rPr lang="en-US" altLang="en-US" sz="2800" dirty="0">
                <a:solidFill>
                  <a:srgbClr val="0070C0"/>
                </a:solidFill>
                <a:latin typeface="Times New Roman" panose="02020603050405020304" pitchFamily="18" charset="0"/>
                <a:cs typeface="Times New Roman" panose="02020603050405020304" pitchFamily="18" charset="0"/>
              </a:rPr>
              <a:t>.</a:t>
            </a:r>
            <a:endParaRPr lang="en-US" altLang="en-US" sz="2800" dirty="0">
              <a:solidFill>
                <a:srgbClr val="0070C0"/>
              </a:solidFill>
              <a:latin typeface="Times New Roman" panose="02020603050405020304" pitchFamily="18" charset="0"/>
            </a:endParaRPr>
          </a:p>
        </p:txBody>
      </p:sp>
      <p:sp>
        <p:nvSpPr>
          <p:cNvPr id="10" name="Rectangle 5"/>
          <p:cNvSpPr>
            <a:spLocks noChangeArrowheads="1"/>
          </p:cNvSpPr>
          <p:nvPr/>
        </p:nvSpPr>
        <p:spPr bwMode="auto">
          <a:xfrm>
            <a:off x="3808071" y="2956127"/>
            <a:ext cx="7245753" cy="523220"/>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0" fontAlgn="base" hangingPunct="0">
              <a:spcBef>
                <a:spcPct val="0"/>
              </a:spcBef>
              <a:spcAft>
                <a:spcPct val="0"/>
              </a:spcAft>
              <a:buFontTx/>
              <a:buNone/>
            </a:pP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Năm</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a:solidFill>
                  <a:srgbClr val="0070C0"/>
                </a:solidFill>
                <a:latin typeface="Times New Roman" panose="02020603050405020304" pitchFamily="18" charset="0"/>
              </a:rPr>
              <a:t>1963 </a:t>
            </a:r>
            <a:r>
              <a:rPr lang="en-US" altLang="en-US" sz="2800" dirty="0" err="1">
                <a:solidFill>
                  <a:srgbClr val="0070C0"/>
                </a:solidFill>
                <a:latin typeface="Times New Roman" panose="02020603050405020304" pitchFamily="18" charset="0"/>
              </a:rPr>
              <a:t>ông</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vào</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quân</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đội</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và</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sáng</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tác</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thơ</a:t>
            </a:r>
            <a:r>
              <a:rPr lang="en-US" altLang="en-US" sz="2800" dirty="0" smtClean="0">
                <a:solidFill>
                  <a:srgbClr val="0070C0"/>
                </a:solidFill>
                <a:latin typeface="Times New Roman" panose="02020603050405020304" pitchFamily="18" charset="0"/>
              </a:rPr>
              <a:t>.</a:t>
            </a:r>
            <a:endParaRPr lang="en-US" altLang="en-US" sz="2800" dirty="0">
              <a:solidFill>
                <a:srgbClr val="0070C0"/>
              </a:solidFill>
              <a:latin typeface="Times New Roman" panose="02020603050405020304" pitchFamily="18" charset="0"/>
            </a:endParaRPr>
          </a:p>
        </p:txBody>
      </p:sp>
      <p:sp>
        <p:nvSpPr>
          <p:cNvPr id="11" name="Rectangle 11"/>
          <p:cNvSpPr>
            <a:spLocks noChangeArrowheads="1"/>
          </p:cNvSpPr>
          <p:nvPr/>
        </p:nvSpPr>
        <p:spPr bwMode="auto">
          <a:xfrm>
            <a:off x="3808071" y="5041188"/>
            <a:ext cx="7278546" cy="523220"/>
          </a:xfrm>
          <a:prstGeom prst="rect">
            <a:avLst/>
          </a:prstGeom>
          <a:solidFill>
            <a:schemeClr val="bg2"/>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0" fontAlgn="base" hangingPunct="0">
              <a:spcBef>
                <a:spcPct val="0"/>
              </a:spcBef>
              <a:spcAft>
                <a:spcPct val="0"/>
              </a:spcAft>
              <a:buFontTx/>
              <a:buNone/>
            </a:pP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Thơ</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ông</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trong</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sáng</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nhẹ</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nhàng</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giàu</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cảm</a:t>
            </a:r>
            <a:r>
              <a:rPr lang="en-US" altLang="en-US" sz="2800" dirty="0">
                <a:solidFill>
                  <a:srgbClr val="0070C0"/>
                </a:solidFill>
                <a:latin typeface="Times New Roman" panose="02020603050405020304" pitchFamily="18" charset="0"/>
                <a:cs typeface="Times New Roman" panose="02020603050405020304" pitchFamily="18" charset="0"/>
              </a:rPr>
              <a:t> </a:t>
            </a:r>
            <a:r>
              <a:rPr lang="en-US" altLang="en-US" sz="2800" dirty="0" err="1">
                <a:solidFill>
                  <a:srgbClr val="0070C0"/>
                </a:solidFill>
                <a:latin typeface="Times New Roman" panose="02020603050405020304" pitchFamily="18" charset="0"/>
                <a:cs typeface="Times New Roman" panose="02020603050405020304" pitchFamily="18" charset="0"/>
              </a:rPr>
              <a:t>xúc</a:t>
            </a:r>
            <a:r>
              <a:rPr lang="en-US" altLang="en-US" sz="2800" dirty="0">
                <a:solidFill>
                  <a:srgbClr val="0070C0"/>
                </a:solidFill>
                <a:latin typeface="Times New Roman" panose="02020603050405020304" pitchFamily="18" charset="0"/>
                <a:cs typeface="Times New Roman" panose="02020603050405020304" pitchFamily="18" charset="0"/>
              </a:rPr>
              <a:t>.</a:t>
            </a:r>
            <a:endParaRPr lang="en-US" altLang="en-US" sz="2800" dirty="0">
              <a:solidFill>
                <a:srgbClr val="0070C0"/>
              </a:solidFill>
              <a:latin typeface="Times New Roman" panose="02020603050405020304" pitchFamily="18" charset="0"/>
            </a:endParaRPr>
          </a:p>
        </p:txBody>
      </p:sp>
    </p:spTree>
    <p:extLst>
      <p:ext uri="{BB962C8B-B14F-4D97-AF65-F5344CB8AC3E}">
        <p14:creationId xmlns:p14="http://schemas.microsoft.com/office/powerpoint/2010/main" val="31676935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5844"/>
                                        </p:tgtEl>
                                        <p:attrNameLst>
                                          <p:attrName>style.visibility</p:attrName>
                                        </p:attrNameLst>
                                      </p:cBhvr>
                                      <p:to>
                                        <p:strVal val="visible"/>
                                      </p:to>
                                    </p:set>
                                    <p:animEffect transition="in" filter="fade">
                                      <p:cBhvr>
                                        <p:cTn id="12" dur="1000"/>
                                        <p:tgtEl>
                                          <p:spTgt spid="35844"/>
                                        </p:tgtEl>
                                      </p:cBhvr>
                                    </p:animEffect>
                                    <p:anim calcmode="lin" valueType="num">
                                      <p:cBhvr>
                                        <p:cTn id="13" dur="1000" fill="hold"/>
                                        <p:tgtEl>
                                          <p:spTgt spid="35844"/>
                                        </p:tgtEl>
                                        <p:attrNameLst>
                                          <p:attrName>ppt_x</p:attrName>
                                        </p:attrNameLst>
                                      </p:cBhvr>
                                      <p:tavLst>
                                        <p:tav tm="0">
                                          <p:val>
                                            <p:strVal val="#ppt_x"/>
                                          </p:val>
                                        </p:tav>
                                        <p:tav tm="100000">
                                          <p:val>
                                            <p:strVal val="#ppt_x"/>
                                          </p:val>
                                        </p:tav>
                                      </p:tavLst>
                                    </p:anim>
                                    <p:anim calcmode="lin" valueType="num">
                                      <p:cBhvr>
                                        <p:cTn id="14" dur="1000" fill="hold"/>
                                        <p:tgtEl>
                                          <p:spTgt spid="3584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down)">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down)">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down)">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animBg="1"/>
      <p:bldP spid="9"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scan00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130695">
            <a:off x="7940216" y="1212508"/>
            <a:ext cx="3302415" cy="507532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5" name="Picture 6" descr="scan0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497643">
            <a:off x="1002299" y="1178518"/>
            <a:ext cx="3481339" cy="47688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6" name="Picture 7" descr="scan0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85201">
            <a:off x="4350926" y="622079"/>
            <a:ext cx="3264038" cy="490034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7" name="TextBox 6"/>
          <p:cNvSpPr txBox="1"/>
          <p:nvPr/>
        </p:nvSpPr>
        <p:spPr>
          <a:xfrm>
            <a:off x="4261961" y="5989757"/>
            <a:ext cx="3441968" cy="769441"/>
          </a:xfrm>
          <a:prstGeom prst="rect">
            <a:avLst/>
          </a:prstGeom>
          <a:noFill/>
        </p:spPr>
        <p:txBody>
          <a:bodyPr wrap="none" rtlCol="0">
            <a:spAutoFit/>
          </a:bodyPr>
          <a:lstStyle/>
          <a:p>
            <a:r>
              <a:rPr lang="en-US" sz="4400" b="1" dirty="0" err="1" smtClean="0">
                <a:solidFill>
                  <a:srgbClr val="FF0000"/>
                </a:solidFill>
                <a:latin typeface="iCiel Bambola" panose="02000000000000000000" pitchFamily="2" charset="0"/>
              </a:rPr>
              <a:t>Tác</a:t>
            </a:r>
            <a:r>
              <a:rPr lang="en-US" sz="4400" b="1" dirty="0" smtClean="0">
                <a:solidFill>
                  <a:srgbClr val="FF0000"/>
                </a:solidFill>
                <a:latin typeface="iCiel Bambola" panose="02000000000000000000" pitchFamily="2" charset="0"/>
              </a:rPr>
              <a:t> </a:t>
            </a:r>
            <a:r>
              <a:rPr lang="en-US" sz="4400" b="1" dirty="0" err="1" smtClean="0">
                <a:solidFill>
                  <a:srgbClr val="FF0000"/>
                </a:solidFill>
                <a:latin typeface="iCiel Bambola" panose="02000000000000000000" pitchFamily="2" charset="0"/>
              </a:rPr>
              <a:t>phẩm</a:t>
            </a:r>
            <a:r>
              <a:rPr lang="en-US" sz="4400" b="1" dirty="0" smtClean="0">
                <a:solidFill>
                  <a:srgbClr val="FF0000"/>
                </a:solidFill>
                <a:latin typeface="iCiel Bambola" panose="02000000000000000000" pitchFamily="2" charset="0"/>
              </a:rPr>
              <a:t> </a:t>
            </a:r>
            <a:r>
              <a:rPr lang="en-US" sz="4400" b="1" dirty="0" err="1" smtClean="0">
                <a:solidFill>
                  <a:srgbClr val="FF0000"/>
                </a:solidFill>
                <a:latin typeface="iCiel Bambola" panose="02000000000000000000" pitchFamily="2" charset="0"/>
              </a:rPr>
              <a:t>tiêu</a:t>
            </a:r>
            <a:r>
              <a:rPr lang="en-US" sz="4400" b="1" dirty="0" smtClean="0">
                <a:solidFill>
                  <a:srgbClr val="FF0000"/>
                </a:solidFill>
                <a:latin typeface="iCiel Bambola" panose="02000000000000000000" pitchFamily="2" charset="0"/>
              </a:rPr>
              <a:t> </a:t>
            </a:r>
            <a:r>
              <a:rPr lang="en-US" sz="4400" b="1" dirty="0" err="1" smtClean="0">
                <a:solidFill>
                  <a:srgbClr val="FF0000"/>
                </a:solidFill>
                <a:latin typeface="iCiel Bambola" panose="02000000000000000000" pitchFamily="2" charset="0"/>
              </a:rPr>
              <a:t>biểu</a:t>
            </a:r>
            <a:endParaRPr lang="en-US" sz="4400" b="1" dirty="0">
              <a:solidFill>
                <a:srgbClr val="FF0000"/>
              </a:solidFill>
              <a:latin typeface="iCiel Bambola" panose="02000000000000000000" pitchFamily="2" charset="0"/>
            </a:endParaRPr>
          </a:p>
        </p:txBody>
      </p:sp>
    </p:spTree>
    <p:extLst>
      <p:ext uri="{BB962C8B-B14F-4D97-AF65-F5344CB8AC3E}">
        <p14:creationId xmlns:p14="http://schemas.microsoft.com/office/powerpoint/2010/main" val="40827806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erbstlandschaft png | PNGWi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640457" y="1265210"/>
            <a:ext cx="4483697" cy="5131343"/>
          </a:xfrm>
          <a:prstGeom prst="rect">
            <a:avLst/>
          </a:prstGeom>
          <a:noFill/>
          <a:extLst>
            <a:ext uri="{909E8E84-426E-40DD-AFC4-6F175D3DCCD1}">
              <a14:hiddenFill xmlns:a14="http://schemas.microsoft.com/office/drawing/2010/main">
                <a:solidFill>
                  <a:srgbClr val="FFFFFF"/>
                </a:solidFill>
              </a14:hiddenFill>
            </a:ext>
          </a:extLst>
        </p:spPr>
      </p:pic>
      <p:pic>
        <p:nvPicPr>
          <p:cNvPr id="36870" name="Picture 6" descr="Mùa thu màu lá Clip nghệ thuật - mùa thu png tải về - Miễn phí trong suốt  Lá png Tải về."/>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459" l="10000" r="90000"/>
                    </a14:imgEffect>
                  </a14:imgLayer>
                </a14:imgProps>
              </a:ext>
              <a:ext uri="{28A0092B-C50C-407E-A947-70E740481C1C}">
                <a14:useLocalDpi xmlns:a14="http://schemas.microsoft.com/office/drawing/2010/main" val="0"/>
              </a:ext>
            </a:extLst>
          </a:blip>
          <a:srcRect/>
          <a:stretch>
            <a:fillRect/>
          </a:stretch>
        </p:blipFill>
        <p:spPr bwMode="auto">
          <a:xfrm>
            <a:off x="467223" y="1121546"/>
            <a:ext cx="1208259" cy="993458"/>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688328" y="621732"/>
            <a:ext cx="2520242" cy="769441"/>
          </a:xfrm>
          <a:prstGeom prst="rect">
            <a:avLst/>
          </a:prstGeom>
          <a:noFill/>
        </p:spPr>
        <p:txBody>
          <a:bodyPr wrap="none" rtlCol="0">
            <a:spAutoFit/>
          </a:bodyPr>
          <a:lstStyle/>
          <a:p>
            <a:r>
              <a:rPr lang="en-US" sz="4400" b="1" dirty="0" smtClean="0">
                <a:solidFill>
                  <a:srgbClr val="FF0000"/>
                </a:solidFill>
                <a:latin typeface="iCiel Bambola" panose="02000000000000000000" pitchFamily="2" charset="0"/>
              </a:rPr>
              <a:t>2. </a:t>
            </a:r>
            <a:r>
              <a:rPr lang="en-US" sz="4400" b="1" dirty="0" err="1" smtClean="0">
                <a:solidFill>
                  <a:srgbClr val="FF0000"/>
                </a:solidFill>
                <a:latin typeface="iCiel Bambola" panose="02000000000000000000" pitchFamily="2" charset="0"/>
              </a:rPr>
              <a:t>Tác</a:t>
            </a:r>
            <a:r>
              <a:rPr lang="en-US" sz="4400" b="1" dirty="0" smtClean="0">
                <a:solidFill>
                  <a:srgbClr val="FF0000"/>
                </a:solidFill>
                <a:latin typeface="iCiel Bambola" panose="02000000000000000000" pitchFamily="2" charset="0"/>
              </a:rPr>
              <a:t>  </a:t>
            </a:r>
            <a:r>
              <a:rPr lang="en-US" sz="4400" b="1" dirty="0" err="1" smtClean="0">
                <a:solidFill>
                  <a:srgbClr val="FF0000"/>
                </a:solidFill>
                <a:latin typeface="iCiel Bambola" panose="02000000000000000000" pitchFamily="2" charset="0"/>
              </a:rPr>
              <a:t>phẩm</a:t>
            </a:r>
            <a:endParaRPr lang="en-US" sz="4400" b="1" dirty="0">
              <a:solidFill>
                <a:srgbClr val="FF0000"/>
              </a:solidFill>
              <a:latin typeface="iCiel Bambola" panose="02000000000000000000" pitchFamily="2" charset="0"/>
            </a:endParaRPr>
          </a:p>
        </p:txBody>
      </p:sp>
      <p:sp>
        <p:nvSpPr>
          <p:cNvPr id="4" name="Rectangle 3"/>
          <p:cNvSpPr/>
          <p:nvPr/>
        </p:nvSpPr>
        <p:spPr>
          <a:xfrm>
            <a:off x="1513059" y="815635"/>
            <a:ext cx="6036094" cy="1605280"/>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837906" y="1006453"/>
            <a:ext cx="6036094" cy="1605280"/>
          </a:xfrm>
          <a:prstGeom prst="rect">
            <a:avLst/>
          </a:prstGeom>
          <a:solidFill>
            <a:schemeClr val="accent1">
              <a:lumMod val="40000"/>
              <a:lumOff val="60000"/>
            </a:schemeClr>
          </a:solidFill>
          <a:ln>
            <a:solidFill>
              <a:schemeClr val="bg1"/>
            </a:solid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AutoNum type="alphaLcPeriod"/>
            </a:pPr>
            <a:r>
              <a:rPr lang="en-US" sz="2800" b="1" dirty="0" err="1" smtClean="0">
                <a:solidFill>
                  <a:srgbClr val="FF0000"/>
                </a:solidFill>
                <a:latin typeface="iCiel Bambola" panose="02000000000000000000" pitchFamily="2" charset="0"/>
              </a:rPr>
              <a:t>Hoàn</a:t>
            </a:r>
            <a:r>
              <a:rPr lang="en-US" sz="2800" b="1" dirty="0" smtClean="0">
                <a:solidFill>
                  <a:srgbClr val="FF0000"/>
                </a:solidFill>
                <a:latin typeface="iCiel Bambola" panose="02000000000000000000" pitchFamily="2" charset="0"/>
              </a:rPr>
              <a:t> </a:t>
            </a:r>
            <a:r>
              <a:rPr lang="en-US" sz="2800" b="1" dirty="0" err="1" smtClean="0">
                <a:solidFill>
                  <a:srgbClr val="FF0000"/>
                </a:solidFill>
                <a:latin typeface="iCiel Bambola" panose="02000000000000000000" pitchFamily="2" charset="0"/>
              </a:rPr>
              <a:t>cảnh</a:t>
            </a:r>
            <a:r>
              <a:rPr lang="en-US" sz="2800" b="1" dirty="0" smtClean="0">
                <a:solidFill>
                  <a:srgbClr val="FF0000"/>
                </a:solidFill>
                <a:latin typeface="iCiel Bambola" panose="02000000000000000000" pitchFamily="2" charset="0"/>
              </a:rPr>
              <a:t> </a:t>
            </a:r>
            <a:r>
              <a:rPr lang="en-US" sz="2800" b="1" dirty="0" err="1" smtClean="0">
                <a:solidFill>
                  <a:srgbClr val="FF0000"/>
                </a:solidFill>
                <a:latin typeface="iCiel Bambola" panose="02000000000000000000" pitchFamily="2" charset="0"/>
              </a:rPr>
              <a:t>sáng</a:t>
            </a:r>
            <a:r>
              <a:rPr lang="en-US" sz="2800" b="1" dirty="0" smtClean="0">
                <a:solidFill>
                  <a:srgbClr val="FF0000"/>
                </a:solidFill>
                <a:latin typeface="iCiel Bambola" panose="02000000000000000000" pitchFamily="2" charset="0"/>
              </a:rPr>
              <a:t> </a:t>
            </a:r>
            <a:r>
              <a:rPr lang="en-US" sz="2800" b="1" dirty="0" err="1" smtClean="0">
                <a:solidFill>
                  <a:srgbClr val="FF0000"/>
                </a:solidFill>
                <a:latin typeface="iCiel Bambola" panose="02000000000000000000" pitchFamily="2" charset="0"/>
              </a:rPr>
              <a:t>tác</a:t>
            </a:r>
            <a:endParaRPr lang="en-US" sz="2800" b="1" dirty="0" smtClean="0">
              <a:solidFill>
                <a:srgbClr val="FF0000"/>
              </a:solidFill>
              <a:latin typeface="iCiel Bambola" panose="02000000000000000000" pitchFamily="2" charset="0"/>
            </a:endParaRPr>
          </a:p>
          <a:p>
            <a:pPr algn="ctr"/>
            <a:r>
              <a:rPr lang="en-US" sz="2800" dirty="0" smtClean="0">
                <a:solidFill>
                  <a:schemeClr val="bg2">
                    <a:lumMod val="10000"/>
                  </a:schemeClr>
                </a:solidFill>
                <a:latin typeface="iCiel Bambola" panose="02000000000000000000" pitchFamily="2" charset="0"/>
              </a:rPr>
              <a:t>- </a:t>
            </a:r>
            <a:r>
              <a:rPr lang="en-US" sz="2800" dirty="0" err="1" smtClean="0">
                <a:solidFill>
                  <a:schemeClr val="bg2">
                    <a:lumMod val="10000"/>
                  </a:schemeClr>
                </a:solidFill>
                <a:latin typeface="iCiel Bambola" panose="02000000000000000000" pitchFamily="2" charset="0"/>
              </a:rPr>
              <a:t>Viết</a:t>
            </a:r>
            <a:r>
              <a:rPr lang="en-US" sz="2800" dirty="0" smtClean="0">
                <a:solidFill>
                  <a:schemeClr val="bg2">
                    <a:lumMod val="10000"/>
                  </a:schemeClr>
                </a:solidFill>
                <a:latin typeface="iCiel Bambola" panose="02000000000000000000" pitchFamily="2" charset="0"/>
              </a:rPr>
              <a:t> </a:t>
            </a:r>
            <a:r>
              <a:rPr lang="en-US" sz="2800" dirty="0" err="1" smtClean="0">
                <a:solidFill>
                  <a:schemeClr val="bg2">
                    <a:lumMod val="10000"/>
                  </a:schemeClr>
                </a:solidFill>
                <a:latin typeface="iCiel Bambola" panose="02000000000000000000" pitchFamily="2" charset="0"/>
              </a:rPr>
              <a:t>cuối</a:t>
            </a:r>
            <a:r>
              <a:rPr lang="en-US" sz="2800" dirty="0" smtClean="0">
                <a:solidFill>
                  <a:schemeClr val="bg2">
                    <a:lumMod val="10000"/>
                  </a:schemeClr>
                </a:solidFill>
                <a:latin typeface="iCiel Bambola" panose="02000000000000000000" pitchFamily="2" charset="0"/>
              </a:rPr>
              <a:t> </a:t>
            </a:r>
            <a:r>
              <a:rPr lang="en-US" sz="2800" dirty="0" err="1" smtClean="0">
                <a:solidFill>
                  <a:schemeClr val="bg2">
                    <a:lumMod val="10000"/>
                  </a:schemeClr>
                </a:solidFill>
                <a:latin typeface="iCiel Bambola" panose="02000000000000000000" pitchFamily="2" charset="0"/>
              </a:rPr>
              <a:t>năm</a:t>
            </a:r>
            <a:r>
              <a:rPr lang="en-US" sz="2800" dirty="0" smtClean="0">
                <a:solidFill>
                  <a:schemeClr val="bg2">
                    <a:lumMod val="10000"/>
                  </a:schemeClr>
                </a:solidFill>
                <a:latin typeface="iCiel Bambola" panose="02000000000000000000" pitchFamily="2" charset="0"/>
              </a:rPr>
              <a:t> 1977, </a:t>
            </a:r>
            <a:r>
              <a:rPr lang="en-US" sz="2800" dirty="0" err="1" smtClean="0">
                <a:solidFill>
                  <a:schemeClr val="bg2">
                    <a:lumMod val="10000"/>
                  </a:schemeClr>
                </a:solidFill>
                <a:latin typeface="iCiel Bambola" panose="02000000000000000000" pitchFamily="2" charset="0"/>
              </a:rPr>
              <a:t>khi</a:t>
            </a:r>
            <a:r>
              <a:rPr lang="en-US" sz="2800" dirty="0" smtClean="0">
                <a:solidFill>
                  <a:schemeClr val="bg2">
                    <a:lumMod val="10000"/>
                  </a:schemeClr>
                </a:solidFill>
                <a:latin typeface="iCiel Bambola" panose="02000000000000000000" pitchFamily="2" charset="0"/>
              </a:rPr>
              <a:t> </a:t>
            </a:r>
            <a:r>
              <a:rPr lang="en-US" sz="2800" dirty="0" err="1" smtClean="0">
                <a:solidFill>
                  <a:schemeClr val="bg2">
                    <a:lumMod val="10000"/>
                  </a:schemeClr>
                </a:solidFill>
                <a:latin typeface="iCiel Bambola" panose="02000000000000000000" pitchFamily="2" charset="0"/>
              </a:rPr>
              <a:t>đất</a:t>
            </a:r>
            <a:r>
              <a:rPr lang="en-US" sz="2800" dirty="0" smtClean="0">
                <a:solidFill>
                  <a:schemeClr val="bg2">
                    <a:lumMod val="10000"/>
                  </a:schemeClr>
                </a:solidFill>
                <a:latin typeface="iCiel Bambola" panose="02000000000000000000" pitchFamily="2" charset="0"/>
              </a:rPr>
              <a:t> </a:t>
            </a:r>
            <a:r>
              <a:rPr lang="en-US" sz="2800" dirty="0" err="1" smtClean="0">
                <a:solidFill>
                  <a:schemeClr val="bg2">
                    <a:lumMod val="10000"/>
                  </a:schemeClr>
                </a:solidFill>
                <a:latin typeface="iCiel Bambola" panose="02000000000000000000" pitchFamily="2" charset="0"/>
              </a:rPr>
              <a:t>nước</a:t>
            </a:r>
            <a:r>
              <a:rPr lang="en-US" sz="2800" dirty="0" smtClean="0">
                <a:solidFill>
                  <a:schemeClr val="bg2">
                    <a:lumMod val="10000"/>
                  </a:schemeClr>
                </a:solidFill>
                <a:latin typeface="iCiel Bambola" panose="02000000000000000000" pitchFamily="2" charset="0"/>
              </a:rPr>
              <a:t> </a:t>
            </a:r>
            <a:r>
              <a:rPr lang="en-US" sz="2800" dirty="0" err="1" smtClean="0">
                <a:solidFill>
                  <a:schemeClr val="bg2">
                    <a:lumMod val="10000"/>
                  </a:schemeClr>
                </a:solidFill>
                <a:latin typeface="iCiel Bambola" panose="02000000000000000000" pitchFamily="2" charset="0"/>
              </a:rPr>
              <a:t>đã</a:t>
            </a:r>
            <a:r>
              <a:rPr lang="en-US" sz="2800" dirty="0" smtClean="0">
                <a:solidFill>
                  <a:schemeClr val="bg2">
                    <a:lumMod val="10000"/>
                  </a:schemeClr>
                </a:solidFill>
                <a:latin typeface="iCiel Bambola" panose="02000000000000000000" pitchFamily="2" charset="0"/>
              </a:rPr>
              <a:t> </a:t>
            </a:r>
            <a:r>
              <a:rPr lang="en-US" sz="2800" dirty="0" err="1" smtClean="0">
                <a:solidFill>
                  <a:schemeClr val="bg2">
                    <a:lumMod val="10000"/>
                  </a:schemeClr>
                </a:solidFill>
                <a:latin typeface="iCiel Bambola" panose="02000000000000000000" pitchFamily="2" charset="0"/>
              </a:rPr>
              <a:t>thống</a:t>
            </a:r>
            <a:r>
              <a:rPr lang="en-US" sz="2800" dirty="0" smtClean="0">
                <a:solidFill>
                  <a:schemeClr val="bg2">
                    <a:lumMod val="10000"/>
                  </a:schemeClr>
                </a:solidFill>
                <a:latin typeface="iCiel Bambola" panose="02000000000000000000" pitchFamily="2" charset="0"/>
              </a:rPr>
              <a:t> </a:t>
            </a:r>
            <a:r>
              <a:rPr lang="en-US" sz="2800" dirty="0" err="1" smtClean="0">
                <a:solidFill>
                  <a:schemeClr val="bg2">
                    <a:lumMod val="10000"/>
                  </a:schemeClr>
                </a:solidFill>
                <a:latin typeface="iCiel Bambola" panose="02000000000000000000" pitchFamily="2" charset="0"/>
              </a:rPr>
              <a:t>nhất</a:t>
            </a:r>
            <a:endParaRPr lang="en-US" sz="2800" dirty="0">
              <a:solidFill>
                <a:schemeClr val="bg2">
                  <a:lumMod val="10000"/>
                </a:schemeClr>
              </a:solidFill>
              <a:latin typeface="iCiel Bambola" panose="02000000000000000000" pitchFamily="2" charset="0"/>
            </a:endParaRPr>
          </a:p>
        </p:txBody>
      </p:sp>
      <p:pic>
        <p:nvPicPr>
          <p:cNvPr id="10" name="Picture 6" descr="Mùa thu màu lá Clip nghệ thuật - mùa thu png tải về - Miễn phí trong suốt  Lá png Tải về."/>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9459" l="10000" r="90000"/>
                    </a14:imgEffect>
                  </a14:imgLayer>
                </a14:imgProps>
              </a:ext>
              <a:ext uri="{28A0092B-C50C-407E-A947-70E740481C1C}">
                <a14:useLocalDpi xmlns:a14="http://schemas.microsoft.com/office/drawing/2010/main" val="0"/>
              </a:ext>
            </a:extLst>
          </a:blip>
          <a:srcRect/>
          <a:stretch>
            <a:fillRect/>
          </a:stretch>
        </p:blipFill>
        <p:spPr bwMode="auto">
          <a:xfrm>
            <a:off x="396103" y="3108462"/>
            <a:ext cx="1208259" cy="993458"/>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11" name="Rectangle 10"/>
          <p:cNvSpPr/>
          <p:nvPr/>
        </p:nvSpPr>
        <p:spPr>
          <a:xfrm>
            <a:off x="1441939" y="2802551"/>
            <a:ext cx="6036094" cy="1605280"/>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766786" y="2993369"/>
            <a:ext cx="6036094" cy="1605280"/>
          </a:xfrm>
          <a:prstGeom prst="rect">
            <a:avLst/>
          </a:prstGeom>
          <a:solidFill>
            <a:schemeClr val="accent4">
              <a:lumMod val="20000"/>
              <a:lumOff val="80000"/>
            </a:schemeClr>
          </a:solidFill>
          <a:ln>
            <a:solidFill>
              <a:schemeClr val="bg1"/>
            </a:solid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latin typeface="iCiel Bambola" panose="02000000000000000000" pitchFamily="2" charset="0"/>
              </a:rPr>
              <a:t>b. </a:t>
            </a:r>
            <a:r>
              <a:rPr lang="en-US" sz="2800" b="1" dirty="0" err="1" smtClean="0">
                <a:solidFill>
                  <a:srgbClr val="FF0000"/>
                </a:solidFill>
                <a:latin typeface="iCiel Bambola" panose="02000000000000000000" pitchFamily="2" charset="0"/>
              </a:rPr>
              <a:t>Xuất</a:t>
            </a:r>
            <a:r>
              <a:rPr lang="en-US" sz="2800" b="1" dirty="0" smtClean="0">
                <a:solidFill>
                  <a:srgbClr val="FF0000"/>
                </a:solidFill>
                <a:latin typeface="iCiel Bambola" panose="02000000000000000000" pitchFamily="2" charset="0"/>
              </a:rPr>
              <a:t> </a:t>
            </a:r>
            <a:r>
              <a:rPr lang="en-US" sz="2800" b="1" dirty="0" err="1" smtClean="0">
                <a:solidFill>
                  <a:srgbClr val="FF0000"/>
                </a:solidFill>
                <a:latin typeface="iCiel Bambola" panose="02000000000000000000" pitchFamily="2" charset="0"/>
              </a:rPr>
              <a:t>xứ</a:t>
            </a:r>
            <a:endParaRPr lang="en-US" sz="2800" b="1" dirty="0" smtClean="0">
              <a:solidFill>
                <a:srgbClr val="FF0000"/>
              </a:solidFill>
              <a:latin typeface="iCiel Bambola" panose="02000000000000000000" pitchFamily="2" charset="0"/>
            </a:endParaRPr>
          </a:p>
          <a:p>
            <a:pPr algn="ctr"/>
            <a:r>
              <a:rPr lang="en-US" sz="2800" dirty="0" smtClean="0">
                <a:solidFill>
                  <a:schemeClr val="bg2">
                    <a:lumMod val="10000"/>
                  </a:schemeClr>
                </a:solidFill>
                <a:latin typeface="iCiel Bambola" panose="02000000000000000000" pitchFamily="2" charset="0"/>
              </a:rPr>
              <a:t>- In </a:t>
            </a:r>
            <a:r>
              <a:rPr lang="en-US" sz="2800" dirty="0" err="1" smtClean="0">
                <a:solidFill>
                  <a:schemeClr val="bg2">
                    <a:lumMod val="10000"/>
                  </a:schemeClr>
                </a:solidFill>
                <a:latin typeface="iCiel Bambola" panose="02000000000000000000" pitchFamily="2" charset="0"/>
              </a:rPr>
              <a:t>trong</a:t>
            </a:r>
            <a:r>
              <a:rPr lang="en-US" sz="2800" dirty="0" smtClean="0">
                <a:solidFill>
                  <a:schemeClr val="bg2">
                    <a:lumMod val="10000"/>
                  </a:schemeClr>
                </a:solidFill>
                <a:latin typeface="iCiel Bambola" panose="02000000000000000000" pitchFamily="2" charset="0"/>
              </a:rPr>
              <a:t> </a:t>
            </a:r>
            <a:r>
              <a:rPr lang="en-US" sz="2800" dirty="0" err="1" smtClean="0">
                <a:solidFill>
                  <a:schemeClr val="bg2">
                    <a:lumMod val="10000"/>
                  </a:schemeClr>
                </a:solidFill>
                <a:latin typeface="iCiel Bambola" panose="02000000000000000000" pitchFamily="2" charset="0"/>
              </a:rPr>
              <a:t>tập</a:t>
            </a:r>
            <a:r>
              <a:rPr lang="en-US" sz="2800" dirty="0" smtClean="0">
                <a:solidFill>
                  <a:schemeClr val="bg2">
                    <a:lumMod val="10000"/>
                  </a:schemeClr>
                </a:solidFill>
                <a:latin typeface="iCiel Bambola" panose="02000000000000000000" pitchFamily="2" charset="0"/>
              </a:rPr>
              <a:t> “</a:t>
            </a:r>
            <a:r>
              <a:rPr lang="en-US" sz="2800" dirty="0" err="1" smtClean="0">
                <a:solidFill>
                  <a:schemeClr val="bg2">
                    <a:lumMod val="10000"/>
                  </a:schemeClr>
                </a:solidFill>
                <a:latin typeface="iCiel Bambola" panose="02000000000000000000" pitchFamily="2" charset="0"/>
              </a:rPr>
              <a:t>Từ</a:t>
            </a:r>
            <a:r>
              <a:rPr lang="en-US" sz="2800" dirty="0" smtClean="0">
                <a:solidFill>
                  <a:schemeClr val="bg2">
                    <a:lumMod val="10000"/>
                  </a:schemeClr>
                </a:solidFill>
                <a:latin typeface="iCiel Bambola" panose="02000000000000000000" pitchFamily="2" charset="0"/>
              </a:rPr>
              <a:t> </a:t>
            </a:r>
            <a:r>
              <a:rPr lang="en-US" sz="2800" dirty="0" err="1" smtClean="0">
                <a:solidFill>
                  <a:schemeClr val="bg2">
                    <a:lumMod val="10000"/>
                  </a:schemeClr>
                </a:solidFill>
                <a:latin typeface="iCiel Bambola" panose="02000000000000000000" pitchFamily="2" charset="0"/>
              </a:rPr>
              <a:t>chiến</a:t>
            </a:r>
            <a:r>
              <a:rPr lang="en-US" sz="2800" dirty="0" smtClean="0">
                <a:solidFill>
                  <a:schemeClr val="bg2">
                    <a:lumMod val="10000"/>
                  </a:schemeClr>
                </a:solidFill>
                <a:latin typeface="iCiel Bambola" panose="02000000000000000000" pitchFamily="2" charset="0"/>
              </a:rPr>
              <a:t> </a:t>
            </a:r>
            <a:r>
              <a:rPr lang="en-US" sz="2800" dirty="0" err="1" smtClean="0">
                <a:solidFill>
                  <a:schemeClr val="bg2">
                    <a:lumMod val="10000"/>
                  </a:schemeClr>
                </a:solidFill>
                <a:latin typeface="iCiel Bambola" panose="02000000000000000000" pitchFamily="2" charset="0"/>
              </a:rPr>
              <a:t>hào</a:t>
            </a:r>
            <a:r>
              <a:rPr lang="en-US" sz="2800" dirty="0" smtClean="0">
                <a:solidFill>
                  <a:schemeClr val="bg2">
                    <a:lumMod val="10000"/>
                  </a:schemeClr>
                </a:solidFill>
                <a:latin typeface="iCiel Bambola" panose="02000000000000000000" pitchFamily="2" charset="0"/>
              </a:rPr>
              <a:t> </a:t>
            </a:r>
            <a:r>
              <a:rPr lang="en-US" sz="2800" dirty="0" err="1" smtClean="0">
                <a:solidFill>
                  <a:schemeClr val="bg2">
                    <a:lumMod val="10000"/>
                  </a:schemeClr>
                </a:solidFill>
                <a:latin typeface="iCiel Bambola" panose="02000000000000000000" pitchFamily="2" charset="0"/>
              </a:rPr>
              <a:t>đến</a:t>
            </a:r>
            <a:r>
              <a:rPr lang="en-US" sz="2800" dirty="0" smtClean="0">
                <a:solidFill>
                  <a:schemeClr val="bg2">
                    <a:lumMod val="10000"/>
                  </a:schemeClr>
                </a:solidFill>
                <a:latin typeface="iCiel Bambola" panose="02000000000000000000" pitchFamily="2" charset="0"/>
              </a:rPr>
              <a:t> </a:t>
            </a:r>
            <a:r>
              <a:rPr lang="en-US" sz="2800" dirty="0" err="1" smtClean="0">
                <a:solidFill>
                  <a:schemeClr val="bg2">
                    <a:lumMod val="10000"/>
                  </a:schemeClr>
                </a:solidFill>
                <a:latin typeface="iCiel Bambola" panose="02000000000000000000" pitchFamily="2" charset="0"/>
              </a:rPr>
              <a:t>thành</a:t>
            </a:r>
            <a:r>
              <a:rPr lang="en-US" sz="2800" dirty="0" smtClean="0">
                <a:solidFill>
                  <a:schemeClr val="bg2">
                    <a:lumMod val="10000"/>
                  </a:schemeClr>
                </a:solidFill>
                <a:latin typeface="iCiel Bambola" panose="02000000000000000000" pitchFamily="2" charset="0"/>
              </a:rPr>
              <a:t> </a:t>
            </a:r>
            <a:r>
              <a:rPr lang="en-US" sz="2800" dirty="0" err="1" smtClean="0">
                <a:solidFill>
                  <a:schemeClr val="bg2">
                    <a:lumMod val="10000"/>
                  </a:schemeClr>
                </a:solidFill>
                <a:latin typeface="iCiel Bambola" panose="02000000000000000000" pitchFamily="2" charset="0"/>
              </a:rPr>
              <a:t>phố</a:t>
            </a:r>
            <a:r>
              <a:rPr lang="en-US" sz="2800" dirty="0" smtClean="0">
                <a:solidFill>
                  <a:schemeClr val="bg2">
                    <a:lumMod val="10000"/>
                  </a:schemeClr>
                </a:solidFill>
                <a:latin typeface="iCiel Bambola" panose="02000000000000000000" pitchFamily="2" charset="0"/>
              </a:rPr>
              <a:t>”</a:t>
            </a:r>
            <a:endParaRPr lang="en-US" sz="2800" dirty="0">
              <a:solidFill>
                <a:schemeClr val="bg2">
                  <a:lumMod val="10000"/>
                </a:schemeClr>
              </a:solidFill>
              <a:latin typeface="iCiel Bambola" panose="02000000000000000000" pitchFamily="2" charset="0"/>
            </a:endParaRPr>
          </a:p>
        </p:txBody>
      </p:sp>
      <p:pic>
        <p:nvPicPr>
          <p:cNvPr id="13" name="Picture 6" descr="Mùa thu màu lá Clip nghệ thuật - mùa thu png tải về - Miễn phí trong suốt  Lá png Tải về."/>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9459" l="10000" r="90000"/>
                    </a14:imgEffect>
                  </a14:imgLayer>
                </a14:imgProps>
              </a:ext>
              <a:ext uri="{28A0092B-C50C-407E-A947-70E740481C1C}">
                <a14:useLocalDpi xmlns:a14="http://schemas.microsoft.com/office/drawing/2010/main" val="0"/>
              </a:ext>
            </a:extLst>
          </a:blip>
          <a:srcRect/>
          <a:stretch>
            <a:fillRect/>
          </a:stretch>
        </p:blipFill>
        <p:spPr bwMode="auto">
          <a:xfrm>
            <a:off x="396103" y="5095378"/>
            <a:ext cx="1208259" cy="993458"/>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14" name="Rectangle 13"/>
          <p:cNvSpPr/>
          <p:nvPr/>
        </p:nvSpPr>
        <p:spPr>
          <a:xfrm>
            <a:off x="1441939" y="4789467"/>
            <a:ext cx="6036094" cy="1605280"/>
          </a:xfrm>
          <a:prstGeom prst="rect">
            <a:avLst/>
          </a:prstGeom>
          <a:solidFill>
            <a:schemeClr val="accent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766786" y="4980285"/>
            <a:ext cx="6036094" cy="1605280"/>
          </a:xfrm>
          <a:prstGeom prst="rect">
            <a:avLst/>
          </a:prstGeom>
          <a:solidFill>
            <a:schemeClr val="accent2">
              <a:lumMod val="40000"/>
              <a:lumOff val="60000"/>
            </a:schemeClr>
          </a:solidFill>
          <a:ln>
            <a:solidFill>
              <a:schemeClr val="bg1"/>
            </a:solid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latin typeface="iCiel Bambola" panose="02000000000000000000" pitchFamily="2" charset="0"/>
              </a:rPr>
              <a:t>c. </a:t>
            </a:r>
            <a:r>
              <a:rPr lang="en-US" sz="2800" b="1" dirty="0" err="1" smtClean="0">
                <a:solidFill>
                  <a:srgbClr val="FF0000"/>
                </a:solidFill>
                <a:latin typeface="iCiel Bambola" panose="02000000000000000000" pitchFamily="2" charset="0"/>
              </a:rPr>
              <a:t>Thể</a:t>
            </a:r>
            <a:r>
              <a:rPr lang="en-US" sz="2800" b="1" dirty="0" smtClean="0">
                <a:solidFill>
                  <a:srgbClr val="FF0000"/>
                </a:solidFill>
                <a:latin typeface="iCiel Bambola" panose="02000000000000000000" pitchFamily="2" charset="0"/>
              </a:rPr>
              <a:t> </a:t>
            </a:r>
            <a:r>
              <a:rPr lang="en-US" sz="2800" b="1" dirty="0" err="1" smtClean="0">
                <a:solidFill>
                  <a:srgbClr val="FF0000"/>
                </a:solidFill>
                <a:latin typeface="iCiel Bambola" panose="02000000000000000000" pitchFamily="2" charset="0"/>
              </a:rPr>
              <a:t>thơ</a:t>
            </a:r>
            <a:endParaRPr lang="en-US" sz="2800" b="1" dirty="0" smtClean="0">
              <a:solidFill>
                <a:srgbClr val="FF0000"/>
              </a:solidFill>
              <a:latin typeface="iCiel Bambola" panose="02000000000000000000" pitchFamily="2" charset="0"/>
            </a:endParaRPr>
          </a:p>
          <a:p>
            <a:pPr algn="ctr"/>
            <a:r>
              <a:rPr lang="en-US" sz="2800" dirty="0" smtClean="0">
                <a:solidFill>
                  <a:schemeClr val="bg2">
                    <a:lumMod val="10000"/>
                  </a:schemeClr>
                </a:solidFill>
                <a:latin typeface="iCiel Bambola" panose="02000000000000000000" pitchFamily="2" charset="0"/>
              </a:rPr>
              <a:t>- </a:t>
            </a:r>
            <a:r>
              <a:rPr lang="en-US" sz="2800" dirty="0" err="1" smtClean="0">
                <a:solidFill>
                  <a:schemeClr val="bg2">
                    <a:lumMod val="10000"/>
                  </a:schemeClr>
                </a:solidFill>
                <a:latin typeface="iCiel Bambola" panose="02000000000000000000" pitchFamily="2" charset="0"/>
              </a:rPr>
              <a:t>Thơ</a:t>
            </a:r>
            <a:r>
              <a:rPr lang="en-US" sz="2800" dirty="0" smtClean="0">
                <a:solidFill>
                  <a:schemeClr val="bg2">
                    <a:lumMod val="10000"/>
                  </a:schemeClr>
                </a:solidFill>
                <a:latin typeface="iCiel Bambola" panose="02000000000000000000" pitchFamily="2" charset="0"/>
              </a:rPr>
              <a:t> 5 </a:t>
            </a:r>
            <a:r>
              <a:rPr lang="en-US" sz="2800" dirty="0" err="1" smtClean="0">
                <a:solidFill>
                  <a:schemeClr val="bg2">
                    <a:lumMod val="10000"/>
                  </a:schemeClr>
                </a:solidFill>
                <a:latin typeface="iCiel Bambola" panose="02000000000000000000" pitchFamily="2" charset="0"/>
              </a:rPr>
              <a:t>chữ</a:t>
            </a:r>
            <a:endParaRPr lang="en-US" sz="2800" dirty="0">
              <a:solidFill>
                <a:schemeClr val="bg2">
                  <a:lumMod val="10000"/>
                </a:schemeClr>
              </a:solidFill>
              <a:latin typeface="iCiel Bambola" panose="02000000000000000000" pitchFamily="2" charset="0"/>
            </a:endParaRPr>
          </a:p>
        </p:txBody>
      </p:sp>
    </p:spTree>
    <p:extLst>
      <p:ext uri="{BB962C8B-B14F-4D97-AF65-F5344CB8AC3E}">
        <p14:creationId xmlns:p14="http://schemas.microsoft.com/office/powerpoint/2010/main" val="30377592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6870"/>
                                        </p:tgtEl>
                                        <p:attrNameLst>
                                          <p:attrName>style.visibility</p:attrName>
                                        </p:attrNameLst>
                                      </p:cBhvr>
                                      <p:to>
                                        <p:strVal val="visible"/>
                                      </p:to>
                                    </p:set>
                                    <p:animEffect transition="in" filter="wipe(down)">
                                      <p:cBhvr>
                                        <p:cTn id="12" dur="500"/>
                                        <p:tgtEl>
                                          <p:spTgt spid="36870"/>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anim calcmode="lin" valueType="num">
                                      <p:cBhvr>
                                        <p:cTn id="34" dur="1000" fill="hold"/>
                                        <p:tgtEl>
                                          <p:spTgt spid="12"/>
                                        </p:tgtEl>
                                        <p:attrNameLst>
                                          <p:attrName>ppt_x</p:attrName>
                                        </p:attrNameLst>
                                      </p:cBhvr>
                                      <p:tavLst>
                                        <p:tav tm="0">
                                          <p:val>
                                            <p:strVal val="#ppt_x"/>
                                          </p:val>
                                        </p:tav>
                                        <p:tav tm="100000">
                                          <p:val>
                                            <p:strVal val="#ppt_x"/>
                                          </p:val>
                                        </p:tav>
                                      </p:tavLst>
                                    </p:anim>
                                    <p:anim calcmode="lin" valueType="num">
                                      <p:cBhvr>
                                        <p:cTn id="3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1000" fill="hold"/>
                                        <p:tgtEl>
                                          <p:spTgt spid="13"/>
                                        </p:tgtEl>
                                        <p:attrNameLst>
                                          <p:attrName>ppt_w</p:attrName>
                                        </p:attrNameLst>
                                      </p:cBhvr>
                                      <p:tavLst>
                                        <p:tav tm="0">
                                          <p:val>
                                            <p:fltVal val="0"/>
                                          </p:val>
                                        </p:tav>
                                        <p:tav tm="100000">
                                          <p:val>
                                            <p:strVal val="#ppt_w"/>
                                          </p:val>
                                        </p:tav>
                                      </p:tavLst>
                                    </p:anim>
                                    <p:anim calcmode="lin" valueType="num">
                                      <p:cBhvr>
                                        <p:cTn id="41" dur="1000" fill="hold"/>
                                        <p:tgtEl>
                                          <p:spTgt spid="13"/>
                                        </p:tgtEl>
                                        <p:attrNameLst>
                                          <p:attrName>ppt_h</p:attrName>
                                        </p:attrNameLst>
                                      </p:cBhvr>
                                      <p:tavLst>
                                        <p:tav tm="0">
                                          <p:val>
                                            <p:fltVal val="0"/>
                                          </p:val>
                                        </p:tav>
                                        <p:tav tm="100000">
                                          <p:val>
                                            <p:strVal val="#ppt_h"/>
                                          </p:val>
                                        </p:tav>
                                      </p:tavLst>
                                    </p:anim>
                                    <p:anim calcmode="lin" valueType="num">
                                      <p:cBhvr>
                                        <p:cTn id="42" dur="1000" fill="hold"/>
                                        <p:tgtEl>
                                          <p:spTgt spid="13"/>
                                        </p:tgtEl>
                                        <p:attrNameLst>
                                          <p:attrName>style.rotation</p:attrName>
                                        </p:attrNameLst>
                                      </p:cBhvr>
                                      <p:tavLst>
                                        <p:tav tm="0">
                                          <p:val>
                                            <p:fltVal val="90"/>
                                          </p:val>
                                        </p:tav>
                                        <p:tav tm="100000">
                                          <p:val>
                                            <p:fltVal val="0"/>
                                          </p:val>
                                        </p:tav>
                                      </p:tavLst>
                                    </p:anim>
                                    <p:animEffect transition="in" filter="fade">
                                      <p:cBhvr>
                                        <p:cTn id="43" dur="1000"/>
                                        <p:tgtEl>
                                          <p:spTgt spid="13"/>
                                        </p:tgtEl>
                                      </p:cBhvr>
                                    </p:animEffect>
                                  </p:childTnLst>
                                </p:cTn>
                              </p:par>
                              <p:par>
                                <p:cTn id="44" presetID="31" presetClass="entr" presetSubtype="0" fill="hold" grpId="0" nodeType="with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p:cTn id="46" dur="1000" fill="hold"/>
                                        <p:tgtEl>
                                          <p:spTgt spid="14"/>
                                        </p:tgtEl>
                                        <p:attrNameLst>
                                          <p:attrName>ppt_w</p:attrName>
                                        </p:attrNameLst>
                                      </p:cBhvr>
                                      <p:tavLst>
                                        <p:tav tm="0">
                                          <p:val>
                                            <p:fltVal val="0"/>
                                          </p:val>
                                        </p:tav>
                                        <p:tav tm="100000">
                                          <p:val>
                                            <p:strVal val="#ppt_w"/>
                                          </p:val>
                                        </p:tav>
                                      </p:tavLst>
                                    </p:anim>
                                    <p:anim calcmode="lin" valueType="num">
                                      <p:cBhvr>
                                        <p:cTn id="47" dur="1000" fill="hold"/>
                                        <p:tgtEl>
                                          <p:spTgt spid="14"/>
                                        </p:tgtEl>
                                        <p:attrNameLst>
                                          <p:attrName>ppt_h</p:attrName>
                                        </p:attrNameLst>
                                      </p:cBhvr>
                                      <p:tavLst>
                                        <p:tav tm="0">
                                          <p:val>
                                            <p:fltVal val="0"/>
                                          </p:val>
                                        </p:tav>
                                        <p:tav tm="100000">
                                          <p:val>
                                            <p:strVal val="#ppt_h"/>
                                          </p:val>
                                        </p:tav>
                                      </p:tavLst>
                                    </p:anim>
                                    <p:anim calcmode="lin" valueType="num">
                                      <p:cBhvr>
                                        <p:cTn id="48" dur="1000" fill="hold"/>
                                        <p:tgtEl>
                                          <p:spTgt spid="14"/>
                                        </p:tgtEl>
                                        <p:attrNameLst>
                                          <p:attrName>style.rotation</p:attrName>
                                        </p:attrNameLst>
                                      </p:cBhvr>
                                      <p:tavLst>
                                        <p:tav tm="0">
                                          <p:val>
                                            <p:fltVal val="90"/>
                                          </p:val>
                                        </p:tav>
                                        <p:tav tm="100000">
                                          <p:val>
                                            <p:fltVal val="0"/>
                                          </p:val>
                                        </p:tav>
                                      </p:tavLst>
                                    </p:anim>
                                    <p:animEffect transition="in" filter="fade">
                                      <p:cBhvr>
                                        <p:cTn id="49" dur="1000"/>
                                        <p:tgtEl>
                                          <p:spTgt spid="14"/>
                                        </p:tgtEl>
                                      </p:cBhvr>
                                    </p:animEffect>
                                  </p:childTnLst>
                                </p:cTn>
                              </p:par>
                              <p:par>
                                <p:cTn id="50" presetID="31" presetClass="entr" presetSubtype="0" fill="hold" grpId="0" nodeType="with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p:cTn id="52" dur="1000" fill="hold"/>
                                        <p:tgtEl>
                                          <p:spTgt spid="15"/>
                                        </p:tgtEl>
                                        <p:attrNameLst>
                                          <p:attrName>ppt_w</p:attrName>
                                        </p:attrNameLst>
                                      </p:cBhvr>
                                      <p:tavLst>
                                        <p:tav tm="0">
                                          <p:val>
                                            <p:fltVal val="0"/>
                                          </p:val>
                                        </p:tav>
                                        <p:tav tm="100000">
                                          <p:val>
                                            <p:strVal val="#ppt_w"/>
                                          </p:val>
                                        </p:tav>
                                      </p:tavLst>
                                    </p:anim>
                                    <p:anim calcmode="lin" valueType="num">
                                      <p:cBhvr>
                                        <p:cTn id="53" dur="1000" fill="hold"/>
                                        <p:tgtEl>
                                          <p:spTgt spid="15"/>
                                        </p:tgtEl>
                                        <p:attrNameLst>
                                          <p:attrName>ppt_h</p:attrName>
                                        </p:attrNameLst>
                                      </p:cBhvr>
                                      <p:tavLst>
                                        <p:tav tm="0">
                                          <p:val>
                                            <p:fltVal val="0"/>
                                          </p:val>
                                        </p:tav>
                                        <p:tav tm="100000">
                                          <p:val>
                                            <p:strVal val="#ppt_h"/>
                                          </p:val>
                                        </p:tav>
                                      </p:tavLst>
                                    </p:anim>
                                    <p:anim calcmode="lin" valueType="num">
                                      <p:cBhvr>
                                        <p:cTn id="54" dur="1000" fill="hold"/>
                                        <p:tgtEl>
                                          <p:spTgt spid="15"/>
                                        </p:tgtEl>
                                        <p:attrNameLst>
                                          <p:attrName>style.rotation</p:attrName>
                                        </p:attrNameLst>
                                      </p:cBhvr>
                                      <p:tavLst>
                                        <p:tav tm="0">
                                          <p:val>
                                            <p:fltVal val="90"/>
                                          </p:val>
                                        </p:tav>
                                        <p:tav tm="100000">
                                          <p:val>
                                            <p:fltVal val="0"/>
                                          </p:val>
                                        </p:tav>
                                      </p:tavLst>
                                    </p:anim>
                                    <p:animEffect transition="in" filter="fade">
                                      <p:cBhvr>
                                        <p:cTn id="5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animBg="1"/>
      <p:bldP spid="9" grpId="0" animBg="1"/>
      <p:bldP spid="11" grpId="0" animBg="1"/>
      <p:bldP spid="12"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Mùa Thu ấm áp Vật Liệu Nền ấm, Nghệ Thuật, Vẽ Tay, Mùa Thu Hình nền Vector  để tải xuống miễn phí"/>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16384"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28600" y="1321762"/>
            <a:ext cx="11369040" cy="4626908"/>
          </a:xfrm>
          <a:prstGeom prst="rect">
            <a:avLst/>
          </a:prstGeom>
          <a:noFill/>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spcAft>
                <a:spcPts val="750"/>
              </a:spcAft>
              <a:defRPr/>
            </a:pPr>
            <a:r>
              <a:rPr lang="en-US" sz="3200" dirty="0" smtClean="0">
                <a:solidFill>
                  <a:srgbClr val="000000"/>
                </a:solidFill>
                <a:latin typeface="Times New Roman" pitchFamily="18" charset="0"/>
                <a:cs typeface="Times New Roman" pitchFamily="18" charset="0"/>
              </a:rPr>
              <a:t>      </a:t>
            </a:r>
            <a:r>
              <a:rPr lang="en-US" sz="3200" b="1" i="1" dirty="0" smtClean="0">
                <a:solidFill>
                  <a:srgbClr val="000000"/>
                </a:solidFill>
                <a:latin typeface="Times New Roman" pitchFamily="18" charset="0"/>
                <a:cs typeface="Times New Roman" pitchFamily="18" charset="0"/>
              </a:rPr>
              <a:t>“</a:t>
            </a:r>
            <a:r>
              <a:rPr lang="en-US" sz="3200" i="1" dirty="0" err="1" smtClean="0">
                <a:latin typeface="Times New Roman" pitchFamily="18" charset="0"/>
                <a:cs typeface="Times New Roman" pitchFamily="18" charset="0"/>
              </a:rPr>
              <a:t>Năm</a:t>
            </a:r>
            <a:r>
              <a:rPr lang="en-US" sz="3200" i="1" dirty="0" smtClean="0">
                <a:latin typeface="Times New Roman" pitchFamily="18" charset="0"/>
                <a:cs typeface="Times New Roman" pitchFamily="18" charset="0"/>
              </a:rPr>
              <a:t> 1977, </a:t>
            </a:r>
            <a:r>
              <a:rPr lang="en-US" sz="3200" i="1" dirty="0" err="1" smtClean="0">
                <a:latin typeface="Times New Roman" pitchFamily="18" charset="0"/>
                <a:cs typeface="Times New Roman" pitchFamily="18" charset="0"/>
              </a:rPr>
              <a:t>tôi</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tham</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gia</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trại</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viết</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văn</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quân</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đội</a:t>
            </a:r>
            <a:r>
              <a:rPr lang="en-US" sz="3200" i="1" dirty="0" smtClean="0">
                <a:latin typeface="Times New Roman" pitchFamily="18" charset="0"/>
                <a:cs typeface="Times New Roman" pitchFamily="18" charset="0"/>
              </a:rPr>
              <a:t> ở </a:t>
            </a:r>
            <a:r>
              <a:rPr lang="en-US" sz="3200" i="1" dirty="0" err="1" smtClean="0">
                <a:latin typeface="Times New Roman" pitchFamily="18" charset="0"/>
                <a:cs typeface="Times New Roman" pitchFamily="18" charset="0"/>
              </a:rPr>
              <a:t>một</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làng</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ngoại</a:t>
            </a:r>
            <a:r>
              <a:rPr lang="en-US" sz="3200" i="1" dirty="0" smtClean="0">
                <a:latin typeface="Times New Roman" pitchFamily="18" charset="0"/>
                <a:cs typeface="Times New Roman" pitchFamily="18" charset="0"/>
              </a:rPr>
              <a:t> ô </a:t>
            </a:r>
            <a:r>
              <a:rPr lang="en-US" sz="3200" i="1" dirty="0" err="1" smtClean="0">
                <a:latin typeface="Times New Roman" pitchFamily="18" charset="0"/>
                <a:cs typeface="Times New Roman" pitchFamily="18" charset="0"/>
              </a:rPr>
              <a:t>Hà</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Nội</a:t>
            </a:r>
            <a:r>
              <a:rPr lang="en-US" sz="3200" dirty="0" smtClean="0">
                <a:solidFill>
                  <a:srgbClr val="111000"/>
                </a:solidFill>
                <a:latin typeface="Times New Roman" pitchFamily="18" charset="0"/>
                <a:cs typeface="Times New Roman" pitchFamily="18" charset="0"/>
              </a:rPr>
              <a:t> (</a:t>
            </a:r>
            <a:r>
              <a:rPr lang="en-US" sz="3200" i="1" dirty="0" smtClean="0">
                <a:solidFill>
                  <a:srgbClr val="111000"/>
                </a:solidFill>
                <a:latin typeface="Times New Roman" pitchFamily="18" charset="0"/>
                <a:cs typeface="Times New Roman" pitchFamily="18" charset="0"/>
              </a:rPr>
              <a:t>nay </a:t>
            </a:r>
            <a:r>
              <a:rPr lang="en-US" sz="3200" i="1" dirty="0" err="1" smtClean="0">
                <a:solidFill>
                  <a:srgbClr val="111000"/>
                </a:solidFill>
                <a:latin typeface="Times New Roman" pitchFamily="18" charset="0"/>
                <a:cs typeface="Times New Roman" pitchFamily="18" charset="0"/>
              </a:rPr>
              <a:t>là</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Khương</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Hạ</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Thanh</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Xuân</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Hà</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Nội</a:t>
            </a:r>
            <a:r>
              <a:rPr lang="en-US" sz="3200" i="1" dirty="0" smtClean="0">
                <a:solidFill>
                  <a:srgbClr val="111000"/>
                </a:solidFill>
                <a:latin typeface="Times New Roman" pitchFamily="18" charset="0"/>
                <a:cs typeface="Times New Roman" pitchFamily="18" charset="0"/>
              </a:rPr>
              <a:t>)</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Đất</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nước</a:t>
            </a:r>
            <a:r>
              <a:rPr lang="en-US" sz="3200" i="1" dirty="0" smtClean="0">
                <a:latin typeface="Times New Roman" pitchFamily="18" charset="0"/>
                <a:cs typeface="Times New Roman" pitchFamily="18" charset="0"/>
              </a:rPr>
              <a:t> ta </a:t>
            </a:r>
            <a:r>
              <a:rPr lang="en-US" sz="3200" i="1" dirty="0" err="1" smtClean="0">
                <a:latin typeface="Times New Roman" pitchFamily="18" charset="0"/>
                <a:cs typeface="Times New Roman" pitchFamily="18" charset="0"/>
              </a:rPr>
              <a:t>lúc</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này</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vừa</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trải</a:t>
            </a:r>
            <a:r>
              <a:rPr lang="en-US" sz="3200" i="1" dirty="0" smtClean="0">
                <a:latin typeface="Times New Roman" pitchFamily="18" charset="0"/>
                <a:cs typeface="Times New Roman" pitchFamily="18" charset="0"/>
              </a:rPr>
              <a:t> qua </a:t>
            </a:r>
            <a:r>
              <a:rPr lang="en-US" sz="3200" i="1" dirty="0" err="1" smtClean="0">
                <a:latin typeface="Times New Roman" pitchFamily="18" charset="0"/>
                <a:cs typeface="Times New Roman" pitchFamily="18" charset="0"/>
              </a:rPr>
              <a:t>chiến</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tranh</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cuộc</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sống</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thanh</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bình</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đã</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trở</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lại</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Trong</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cái</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mơ</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hồ</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phảng</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phất</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gió</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thu</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và</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lá</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thu</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đang</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ngả</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màu</a:t>
            </a:r>
            <a:r>
              <a:rPr lang="en-US" sz="3200" i="1" dirty="0" smtClean="0">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nhà</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thơ</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đã</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trèo</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lên</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cây</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ổi</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chín</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vàng</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trong</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cả</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một</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vườn</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ổi</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bạt</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ngàn</a:t>
            </a:r>
            <a:r>
              <a:rPr lang="en-US" sz="3200" i="1" dirty="0" smtClean="0">
                <a:solidFill>
                  <a:srgbClr val="111000"/>
                </a:solidFill>
                <a:latin typeface="Times New Roman" pitchFamily="18" charset="0"/>
                <a:cs typeface="Times New Roman" pitchFamily="18" charset="0"/>
              </a:rPr>
              <a:t> ở </a:t>
            </a:r>
            <a:r>
              <a:rPr lang="en-US" sz="3200" i="1" dirty="0" err="1" smtClean="0">
                <a:solidFill>
                  <a:srgbClr val="111000"/>
                </a:solidFill>
                <a:latin typeface="Times New Roman" pitchFamily="18" charset="0"/>
                <a:cs typeface="Times New Roman" pitchFamily="18" charset="0"/>
              </a:rPr>
              <a:t>nơi</a:t>
            </a:r>
            <a:r>
              <a:rPr lang="en-US" sz="3200" i="1" dirty="0" smtClean="0">
                <a:solidFill>
                  <a:srgbClr val="111000"/>
                </a:solidFill>
                <a:latin typeface="Times New Roman" pitchFamily="18" charset="0"/>
                <a:cs typeface="Times New Roman" pitchFamily="18" charset="0"/>
              </a:rPr>
              <a:t> </a:t>
            </a:r>
            <a:r>
              <a:rPr lang="en-US" sz="3200" i="1" dirty="0" err="1" smtClean="0">
                <a:solidFill>
                  <a:srgbClr val="111000"/>
                </a:solidFill>
                <a:latin typeface="Times New Roman" pitchFamily="18" charset="0"/>
                <a:cs typeface="Times New Roman" pitchFamily="18" charset="0"/>
              </a:rPr>
              <a:t>này</a:t>
            </a:r>
            <a:r>
              <a:rPr lang="en-US" sz="3200" i="1" dirty="0" smtClean="0">
                <a:solidFill>
                  <a:srgbClr val="111000"/>
                </a:solidFill>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Không</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có</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gì</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đặc</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hơn</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sánh</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hơn</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cái</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màu</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cái</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mùi</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ổi</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chín</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vàng</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nhuốm</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trong</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cái</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nắng</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vàng</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của</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mùa</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thu</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Không</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gian</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cao</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vút</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sâu</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thẳm</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yên</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tĩnh</a:t>
            </a:r>
            <a:r>
              <a:rPr lang="en-US" sz="3200" dirty="0" smtClean="0">
                <a:latin typeface="Times New Roman" pitchFamily="18" charset="0"/>
                <a:cs typeface="Times New Roman" pitchFamily="18" charset="0"/>
              </a:rPr>
              <a:t>…”</a:t>
            </a:r>
            <a:endParaRPr lang="en-US" sz="3200" dirty="0" smtClean="0">
              <a:latin typeface="Calibri" pitchFamily="34" charset="0"/>
              <a:cs typeface="Times New Roman" pitchFamily="18" charset="0"/>
            </a:endParaRPr>
          </a:p>
          <a:p>
            <a:pPr algn="just" eaLnBrk="1" hangingPunct="1">
              <a:spcAft>
                <a:spcPts val="750"/>
              </a:spcAft>
              <a:defRPr/>
            </a:pPr>
            <a:r>
              <a:rPr lang="en-US" sz="3200" i="1" dirty="0" smtClean="0">
                <a:solidFill>
                  <a:srgbClr val="002060"/>
                </a:solidFill>
                <a:latin typeface="Calibri" pitchFamily="34" charset="0"/>
                <a:cs typeface="Times New Roman" pitchFamily="18" charset="0"/>
              </a:rPr>
              <a:t>                                                                  </a:t>
            </a:r>
            <a:r>
              <a:rPr lang="en-US" sz="3200" i="1" dirty="0" smtClean="0">
                <a:solidFill>
                  <a:srgbClr val="002060"/>
                </a:solidFill>
                <a:latin typeface="Times New Roman" pitchFamily="18" charset="0"/>
                <a:cs typeface="Times New Roman" pitchFamily="18" charset="0"/>
              </a:rPr>
              <a:t>(</a:t>
            </a:r>
            <a:r>
              <a:rPr lang="en-US" sz="3200" b="1" i="1" dirty="0" err="1" smtClean="0">
                <a:solidFill>
                  <a:srgbClr val="002060"/>
                </a:solidFill>
                <a:latin typeface="Times New Roman" pitchFamily="18" charset="0"/>
                <a:cs typeface="Times New Roman" pitchFamily="18" charset="0"/>
              </a:rPr>
              <a:t>Lời</a:t>
            </a:r>
            <a:r>
              <a:rPr lang="en-US" sz="3200" b="1" i="1" dirty="0" smtClean="0">
                <a:solidFill>
                  <a:srgbClr val="002060"/>
                </a:solidFill>
                <a:latin typeface="Times New Roman" pitchFamily="18" charset="0"/>
                <a:cs typeface="Times New Roman" pitchFamily="18" charset="0"/>
              </a:rPr>
              <a:t> </a:t>
            </a:r>
            <a:r>
              <a:rPr lang="en-US" sz="3200" b="1" i="1" dirty="0" err="1" smtClean="0">
                <a:solidFill>
                  <a:srgbClr val="002060"/>
                </a:solidFill>
                <a:latin typeface="Times New Roman" pitchFamily="18" charset="0"/>
                <a:cs typeface="Times New Roman" pitchFamily="18" charset="0"/>
              </a:rPr>
              <a:t>tự</a:t>
            </a:r>
            <a:r>
              <a:rPr lang="en-US" sz="3200" b="1" i="1" dirty="0" smtClean="0">
                <a:solidFill>
                  <a:srgbClr val="002060"/>
                </a:solidFill>
                <a:latin typeface="Times New Roman" pitchFamily="18" charset="0"/>
                <a:cs typeface="Times New Roman" pitchFamily="18" charset="0"/>
              </a:rPr>
              <a:t> </a:t>
            </a:r>
            <a:r>
              <a:rPr lang="en-US" sz="3200" b="1" i="1" dirty="0" err="1" smtClean="0">
                <a:solidFill>
                  <a:srgbClr val="002060"/>
                </a:solidFill>
                <a:latin typeface="Times New Roman" pitchFamily="18" charset="0"/>
                <a:cs typeface="Times New Roman" pitchFamily="18" charset="0"/>
              </a:rPr>
              <a:t>bạch</a:t>
            </a:r>
            <a:r>
              <a:rPr lang="en-US" sz="3200" b="1" i="1" dirty="0" smtClean="0">
                <a:solidFill>
                  <a:srgbClr val="002060"/>
                </a:solidFill>
                <a:latin typeface="Times New Roman" pitchFamily="18" charset="0"/>
                <a:cs typeface="Times New Roman" pitchFamily="18" charset="0"/>
              </a:rPr>
              <a:t> </a:t>
            </a:r>
            <a:r>
              <a:rPr lang="en-US" sz="3200" b="1" i="1" dirty="0" err="1" smtClean="0">
                <a:solidFill>
                  <a:srgbClr val="002060"/>
                </a:solidFill>
                <a:latin typeface="Times New Roman" pitchFamily="18" charset="0"/>
                <a:cs typeface="Times New Roman" pitchFamily="18" charset="0"/>
              </a:rPr>
              <a:t>của</a:t>
            </a:r>
            <a:r>
              <a:rPr lang="en-US" sz="3200" b="1" i="1" dirty="0" smtClean="0">
                <a:solidFill>
                  <a:srgbClr val="002060"/>
                </a:solidFill>
                <a:latin typeface="Times New Roman" pitchFamily="18" charset="0"/>
                <a:cs typeface="Times New Roman" pitchFamily="18" charset="0"/>
              </a:rPr>
              <a:t> </a:t>
            </a:r>
            <a:r>
              <a:rPr lang="en-US" sz="3200" b="1" i="1" dirty="0" err="1" smtClean="0">
                <a:solidFill>
                  <a:srgbClr val="002060"/>
                </a:solidFill>
                <a:latin typeface="Times New Roman" pitchFamily="18" charset="0"/>
                <a:cs typeface="Times New Roman" pitchFamily="18" charset="0"/>
              </a:rPr>
              <a:t>Hữu</a:t>
            </a:r>
            <a:r>
              <a:rPr lang="en-US" sz="3200" b="1" i="1" dirty="0" smtClean="0">
                <a:solidFill>
                  <a:srgbClr val="002060"/>
                </a:solidFill>
                <a:latin typeface="Times New Roman" pitchFamily="18" charset="0"/>
                <a:cs typeface="Times New Roman" pitchFamily="18" charset="0"/>
              </a:rPr>
              <a:t> </a:t>
            </a:r>
            <a:r>
              <a:rPr lang="en-US" sz="3200" b="1" i="1" dirty="0" err="1" smtClean="0">
                <a:solidFill>
                  <a:srgbClr val="002060"/>
                </a:solidFill>
                <a:latin typeface="Times New Roman" pitchFamily="18" charset="0"/>
                <a:cs typeface="Times New Roman" pitchFamily="18" charset="0"/>
              </a:rPr>
              <a:t>Thỉnh</a:t>
            </a:r>
            <a:r>
              <a:rPr lang="en-US" sz="3200" i="1" dirty="0" smtClean="0">
                <a:solidFill>
                  <a:srgbClr val="002060"/>
                </a:solidFill>
                <a:latin typeface="Times New Roman" pitchFamily="18" charset="0"/>
                <a:cs typeface="Times New Roman" pitchFamily="18" charset="0"/>
              </a:rPr>
              <a:t>)</a:t>
            </a:r>
            <a:endParaRPr lang="en-US" sz="3200" dirty="0" smtClean="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4272242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Download Free png 4K resolution 1080p Autumn Wallpaper - Winter fall tree  autumn 1131 ... - DLPNG.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688065" y="2670450"/>
            <a:ext cx="4537909" cy="1015663"/>
          </a:xfrm>
          <a:prstGeom prst="rect">
            <a:avLst/>
          </a:prstGeom>
          <a:noFill/>
        </p:spPr>
        <p:txBody>
          <a:bodyPr wrap="none" rtlCol="0">
            <a:spAutoFit/>
          </a:bodyPr>
          <a:lstStyle/>
          <a:p>
            <a:r>
              <a:rPr lang="en-US" sz="6000" b="1" dirty="0" smtClean="0">
                <a:solidFill>
                  <a:srgbClr val="0070C0"/>
                </a:solidFill>
                <a:latin typeface="iCiel Bambola" panose="02000000000000000000" pitchFamily="2" charset="0"/>
              </a:rPr>
              <a:t>d. </a:t>
            </a:r>
            <a:r>
              <a:rPr lang="en-US" sz="6000" b="1" dirty="0" err="1" smtClean="0">
                <a:solidFill>
                  <a:srgbClr val="0070C0"/>
                </a:solidFill>
                <a:latin typeface="iCiel Bambola" panose="02000000000000000000" pitchFamily="2" charset="0"/>
              </a:rPr>
              <a:t>Mạch</a:t>
            </a:r>
            <a:r>
              <a:rPr lang="en-US" sz="6000" b="1" dirty="0" smtClean="0">
                <a:solidFill>
                  <a:srgbClr val="0070C0"/>
                </a:solidFill>
                <a:latin typeface="iCiel Bambola" panose="02000000000000000000" pitchFamily="2" charset="0"/>
              </a:rPr>
              <a:t> </a:t>
            </a:r>
            <a:r>
              <a:rPr lang="en-US" sz="6000" b="1" dirty="0" err="1" smtClean="0">
                <a:solidFill>
                  <a:srgbClr val="0070C0"/>
                </a:solidFill>
                <a:latin typeface="iCiel Bambola" panose="02000000000000000000" pitchFamily="2" charset="0"/>
              </a:rPr>
              <a:t>cảm</a:t>
            </a:r>
            <a:r>
              <a:rPr lang="en-US" sz="6000" b="1" dirty="0" smtClean="0">
                <a:solidFill>
                  <a:srgbClr val="0070C0"/>
                </a:solidFill>
                <a:latin typeface="iCiel Bambola" panose="02000000000000000000" pitchFamily="2" charset="0"/>
              </a:rPr>
              <a:t> </a:t>
            </a:r>
            <a:r>
              <a:rPr lang="en-US" sz="6000" b="1" dirty="0" err="1" smtClean="0">
                <a:solidFill>
                  <a:srgbClr val="0070C0"/>
                </a:solidFill>
                <a:latin typeface="iCiel Bambola" panose="02000000000000000000" pitchFamily="2" charset="0"/>
              </a:rPr>
              <a:t>xúc</a:t>
            </a:r>
            <a:endParaRPr lang="en-US" sz="6000" b="1" dirty="0">
              <a:solidFill>
                <a:srgbClr val="0070C0"/>
              </a:solidFill>
              <a:latin typeface="iCiel Bambola" panose="02000000000000000000" pitchFamily="2" charset="0"/>
            </a:endParaRPr>
          </a:p>
        </p:txBody>
      </p:sp>
      <p:sp>
        <p:nvSpPr>
          <p:cNvPr id="4" name="Rounded Rectangle 3"/>
          <p:cNvSpPr/>
          <p:nvPr/>
        </p:nvSpPr>
        <p:spPr>
          <a:xfrm>
            <a:off x="775504" y="3854369"/>
            <a:ext cx="2465407" cy="2187615"/>
          </a:xfrm>
          <a:prstGeom prst="round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chemeClr val="tx1"/>
                </a:solidFill>
                <a:latin typeface="iCiel Bambola" panose="02000000000000000000" pitchFamily="2" charset="0"/>
              </a:rPr>
              <a:t>Ngỡ</a:t>
            </a:r>
            <a:r>
              <a:rPr lang="en-US" sz="3600" dirty="0" smtClean="0">
                <a:solidFill>
                  <a:schemeClr val="tx1"/>
                </a:solidFill>
                <a:latin typeface="iCiel Bambola" panose="02000000000000000000" pitchFamily="2" charset="0"/>
              </a:rPr>
              <a:t> </a:t>
            </a:r>
            <a:r>
              <a:rPr lang="en-US" sz="3600" dirty="0" err="1" smtClean="0">
                <a:solidFill>
                  <a:schemeClr val="tx1"/>
                </a:solidFill>
                <a:latin typeface="iCiel Bambola" panose="02000000000000000000" pitchFamily="2" charset="0"/>
              </a:rPr>
              <a:t>ngàng</a:t>
            </a:r>
            <a:r>
              <a:rPr lang="en-US" sz="3600" dirty="0" smtClean="0">
                <a:solidFill>
                  <a:schemeClr val="tx1"/>
                </a:solidFill>
                <a:latin typeface="iCiel Bambola" panose="02000000000000000000" pitchFamily="2" charset="0"/>
              </a:rPr>
              <a:t>, </a:t>
            </a:r>
            <a:r>
              <a:rPr lang="en-US" sz="3600" dirty="0" err="1" smtClean="0">
                <a:solidFill>
                  <a:schemeClr val="tx1"/>
                </a:solidFill>
                <a:latin typeface="iCiel Bambola" panose="02000000000000000000" pitchFamily="2" charset="0"/>
              </a:rPr>
              <a:t>bâng</a:t>
            </a:r>
            <a:r>
              <a:rPr lang="en-US" sz="3600" dirty="0" smtClean="0">
                <a:solidFill>
                  <a:schemeClr val="tx1"/>
                </a:solidFill>
                <a:latin typeface="iCiel Bambola" panose="02000000000000000000" pitchFamily="2" charset="0"/>
              </a:rPr>
              <a:t> </a:t>
            </a:r>
            <a:r>
              <a:rPr lang="en-US" sz="3600" dirty="0" err="1" smtClean="0">
                <a:solidFill>
                  <a:schemeClr val="tx1"/>
                </a:solidFill>
                <a:latin typeface="iCiel Bambola" panose="02000000000000000000" pitchFamily="2" charset="0"/>
              </a:rPr>
              <a:t>khuâng</a:t>
            </a:r>
            <a:endParaRPr lang="en-US" sz="3600" dirty="0">
              <a:solidFill>
                <a:schemeClr val="tx1"/>
              </a:solidFill>
              <a:latin typeface="iCiel Bambola" panose="02000000000000000000" pitchFamily="2" charset="0"/>
            </a:endParaRPr>
          </a:p>
        </p:txBody>
      </p:sp>
      <p:sp>
        <p:nvSpPr>
          <p:cNvPr id="7" name="Rounded Rectangle 6"/>
          <p:cNvSpPr/>
          <p:nvPr/>
        </p:nvSpPr>
        <p:spPr>
          <a:xfrm>
            <a:off x="4016414" y="3854369"/>
            <a:ext cx="2465407" cy="2187615"/>
          </a:xfrm>
          <a:prstGeom prst="roundRect">
            <a:avLst/>
          </a:prstGeom>
          <a:solidFill>
            <a:schemeClr val="accent2">
              <a:lumMod val="50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iCiel Bambola" panose="02000000000000000000" pitchFamily="2" charset="0"/>
              </a:rPr>
              <a:t>Say </a:t>
            </a:r>
            <a:r>
              <a:rPr lang="en-US" sz="3600" dirty="0" err="1" smtClean="0">
                <a:solidFill>
                  <a:schemeClr val="tx1"/>
                </a:solidFill>
                <a:latin typeface="iCiel Bambola" panose="02000000000000000000" pitchFamily="2" charset="0"/>
              </a:rPr>
              <a:t>sưa</a:t>
            </a:r>
            <a:r>
              <a:rPr lang="en-US" sz="3600" dirty="0" smtClean="0">
                <a:solidFill>
                  <a:schemeClr val="tx1"/>
                </a:solidFill>
                <a:latin typeface="iCiel Bambola" panose="02000000000000000000" pitchFamily="2" charset="0"/>
              </a:rPr>
              <a:t>, </a:t>
            </a:r>
            <a:r>
              <a:rPr lang="en-US" sz="3600" dirty="0" err="1" smtClean="0">
                <a:solidFill>
                  <a:schemeClr val="tx1"/>
                </a:solidFill>
                <a:latin typeface="iCiel Bambola" panose="02000000000000000000" pitchFamily="2" charset="0"/>
              </a:rPr>
              <a:t>ngây</a:t>
            </a:r>
            <a:r>
              <a:rPr lang="en-US" sz="3600" dirty="0" smtClean="0">
                <a:solidFill>
                  <a:schemeClr val="tx1"/>
                </a:solidFill>
                <a:latin typeface="iCiel Bambola" panose="02000000000000000000" pitchFamily="2" charset="0"/>
              </a:rPr>
              <a:t> </a:t>
            </a:r>
            <a:r>
              <a:rPr lang="en-US" sz="3600" dirty="0" err="1" smtClean="0">
                <a:solidFill>
                  <a:schemeClr val="tx1"/>
                </a:solidFill>
                <a:latin typeface="iCiel Bambola" panose="02000000000000000000" pitchFamily="2" charset="0"/>
              </a:rPr>
              <a:t>ngất</a:t>
            </a:r>
            <a:endParaRPr lang="en-US" sz="3600" dirty="0">
              <a:solidFill>
                <a:schemeClr val="tx1"/>
              </a:solidFill>
              <a:latin typeface="iCiel Bambola" panose="02000000000000000000" pitchFamily="2" charset="0"/>
            </a:endParaRPr>
          </a:p>
        </p:txBody>
      </p:sp>
      <p:sp>
        <p:nvSpPr>
          <p:cNvPr id="8" name="Rounded Rectangle 7"/>
          <p:cNvSpPr/>
          <p:nvPr/>
        </p:nvSpPr>
        <p:spPr>
          <a:xfrm>
            <a:off x="7257324" y="3854368"/>
            <a:ext cx="2465407" cy="2187615"/>
          </a:xfrm>
          <a:prstGeom prst="roundRect">
            <a:avLst/>
          </a:prstGeom>
          <a:solidFill>
            <a:srgbClr val="FFC0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chemeClr val="tx1"/>
                </a:solidFill>
                <a:latin typeface="iCiel Bambola" panose="02000000000000000000" pitchFamily="2" charset="0"/>
              </a:rPr>
              <a:t>Ngẫm</a:t>
            </a:r>
            <a:r>
              <a:rPr lang="en-US" sz="3600" dirty="0" smtClean="0">
                <a:solidFill>
                  <a:schemeClr val="tx1"/>
                </a:solidFill>
                <a:latin typeface="iCiel Bambola" panose="02000000000000000000" pitchFamily="2" charset="0"/>
              </a:rPr>
              <a:t> </a:t>
            </a:r>
            <a:r>
              <a:rPr lang="en-US" sz="3600" dirty="0" err="1" smtClean="0">
                <a:solidFill>
                  <a:schemeClr val="tx1"/>
                </a:solidFill>
                <a:latin typeface="iCiel Bambola" panose="02000000000000000000" pitchFamily="2" charset="0"/>
              </a:rPr>
              <a:t>ngợi</a:t>
            </a:r>
            <a:r>
              <a:rPr lang="en-US" sz="3600" dirty="0" smtClean="0">
                <a:solidFill>
                  <a:schemeClr val="tx1"/>
                </a:solidFill>
                <a:latin typeface="iCiel Bambola" panose="02000000000000000000" pitchFamily="2" charset="0"/>
              </a:rPr>
              <a:t>, </a:t>
            </a:r>
            <a:r>
              <a:rPr lang="en-US" sz="3600" dirty="0" err="1" smtClean="0">
                <a:solidFill>
                  <a:schemeClr val="tx1"/>
                </a:solidFill>
                <a:latin typeface="iCiel Bambola" panose="02000000000000000000" pitchFamily="2" charset="0"/>
              </a:rPr>
              <a:t>nghĩ</a:t>
            </a:r>
            <a:r>
              <a:rPr lang="en-US" sz="3600" dirty="0" smtClean="0">
                <a:solidFill>
                  <a:schemeClr val="tx1"/>
                </a:solidFill>
                <a:latin typeface="iCiel Bambola" panose="02000000000000000000" pitchFamily="2" charset="0"/>
              </a:rPr>
              <a:t> </a:t>
            </a:r>
            <a:r>
              <a:rPr lang="en-US" sz="3600" dirty="0" err="1" smtClean="0">
                <a:solidFill>
                  <a:schemeClr val="tx1"/>
                </a:solidFill>
                <a:latin typeface="iCiel Bambola" panose="02000000000000000000" pitchFamily="2" charset="0"/>
              </a:rPr>
              <a:t>suy</a:t>
            </a:r>
            <a:endParaRPr lang="en-US" sz="3600" dirty="0">
              <a:solidFill>
                <a:schemeClr val="tx1"/>
              </a:solidFill>
              <a:latin typeface="iCiel Bambola" panose="02000000000000000000" pitchFamily="2" charset="0"/>
            </a:endParaRPr>
          </a:p>
        </p:txBody>
      </p:sp>
      <p:sp>
        <p:nvSpPr>
          <p:cNvPr id="6" name="Right Arrow 5"/>
          <p:cNvSpPr/>
          <p:nvPr/>
        </p:nvSpPr>
        <p:spPr>
          <a:xfrm>
            <a:off x="3449254" y="4694979"/>
            <a:ext cx="439838" cy="5063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a:off x="6649653" y="4694979"/>
            <a:ext cx="439838" cy="5063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39255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animBg="1"/>
      <p:bldP spid="7" grpId="0" animBg="1"/>
      <p:bldP spid="8" grpId="0" animBg="1"/>
      <p:bldP spid="6"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Autumn maple forest background, download for free on heypik.com. #heypik  #Autumn #fall #harvest #leaves #foliage … | Forest background, Background,  Backgrounds fre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2762250" y="-2917719"/>
            <a:ext cx="6667500" cy="12192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539818" y="567330"/>
            <a:ext cx="5112362" cy="1015663"/>
          </a:xfrm>
          <a:prstGeom prst="rect">
            <a:avLst/>
          </a:prstGeom>
          <a:noFill/>
        </p:spPr>
        <p:txBody>
          <a:bodyPr wrap="none" rtlCol="0">
            <a:spAutoFit/>
          </a:bodyPr>
          <a:lstStyle/>
          <a:p>
            <a:r>
              <a:rPr lang="en-US" sz="6000" b="1" dirty="0" err="1" smtClean="0">
                <a:solidFill>
                  <a:srgbClr val="0070C0"/>
                </a:solidFill>
                <a:latin typeface="iCiel Bambola" panose="02000000000000000000" pitchFamily="2" charset="0"/>
              </a:rPr>
              <a:t>Nhan</a:t>
            </a:r>
            <a:r>
              <a:rPr lang="en-US" sz="6000" b="1" dirty="0" smtClean="0">
                <a:solidFill>
                  <a:srgbClr val="0070C0"/>
                </a:solidFill>
                <a:latin typeface="iCiel Bambola" panose="02000000000000000000" pitchFamily="2" charset="0"/>
              </a:rPr>
              <a:t> </a:t>
            </a:r>
            <a:r>
              <a:rPr lang="en-US" sz="6000" b="1" dirty="0" err="1" smtClean="0">
                <a:solidFill>
                  <a:srgbClr val="0070C0"/>
                </a:solidFill>
                <a:latin typeface="iCiel Bambola" panose="02000000000000000000" pitchFamily="2" charset="0"/>
              </a:rPr>
              <a:t>đề</a:t>
            </a:r>
            <a:r>
              <a:rPr lang="en-US" sz="6000" b="1" dirty="0" smtClean="0">
                <a:solidFill>
                  <a:srgbClr val="0070C0"/>
                </a:solidFill>
                <a:latin typeface="iCiel Bambola" panose="02000000000000000000" pitchFamily="2" charset="0"/>
              </a:rPr>
              <a:t> “Sang </a:t>
            </a:r>
            <a:r>
              <a:rPr lang="en-US" sz="6000" b="1" dirty="0" err="1" smtClean="0">
                <a:solidFill>
                  <a:srgbClr val="0070C0"/>
                </a:solidFill>
                <a:latin typeface="iCiel Bambola" panose="02000000000000000000" pitchFamily="2" charset="0"/>
              </a:rPr>
              <a:t>thu</a:t>
            </a:r>
            <a:r>
              <a:rPr lang="en-US" sz="6000" b="1" dirty="0" smtClean="0">
                <a:solidFill>
                  <a:srgbClr val="0070C0"/>
                </a:solidFill>
                <a:latin typeface="iCiel Bambola" panose="02000000000000000000" pitchFamily="2" charset="0"/>
              </a:rPr>
              <a:t>”</a:t>
            </a:r>
            <a:endParaRPr lang="en-US" sz="6000" b="1" dirty="0">
              <a:solidFill>
                <a:srgbClr val="0070C0"/>
              </a:solidFill>
              <a:latin typeface="iCiel Bambola" panose="02000000000000000000" pitchFamily="2" charset="0"/>
            </a:endParaRPr>
          </a:p>
        </p:txBody>
      </p:sp>
      <p:sp>
        <p:nvSpPr>
          <p:cNvPr id="7" name="TextBox 5"/>
          <p:cNvSpPr txBox="1">
            <a:spLocks noChangeArrowheads="1"/>
          </p:cNvSpPr>
          <p:nvPr/>
        </p:nvSpPr>
        <p:spPr bwMode="auto">
          <a:xfrm>
            <a:off x="622664" y="1582993"/>
            <a:ext cx="10946670" cy="4282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0" fontAlgn="base" hangingPunct="0">
              <a:lnSpc>
                <a:spcPct val="115000"/>
              </a:lnSpc>
              <a:spcBef>
                <a:spcPct val="0"/>
              </a:spcBef>
              <a:spcAft>
                <a:spcPct val="0"/>
              </a:spcAft>
              <a:buFontTx/>
              <a:buNone/>
            </a:pPr>
            <a:r>
              <a:rPr lang="en-US" altLang="en-US" sz="4000" i="1" dirty="0" err="1" smtClean="0">
                <a:latin typeface="Times New Roman" panose="02020603050405020304" pitchFamily="18" charset="0"/>
                <a:cs typeface="Calibri" panose="020F0502020204030204" pitchFamily="34" charset="0"/>
              </a:rPr>
              <a:t>Nhan</a:t>
            </a:r>
            <a:r>
              <a:rPr lang="en-US" altLang="en-US" sz="4000" i="1" dirty="0" smtClean="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đề</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sử</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dụng</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phép</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đảo</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ngữ</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Tác</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giả</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đảo</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động</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từ</a:t>
            </a:r>
            <a:r>
              <a:rPr lang="en-US" altLang="en-US" sz="4000" i="1" dirty="0">
                <a:latin typeface="Times New Roman" panose="02020603050405020304" pitchFamily="18" charset="0"/>
                <a:cs typeface="Calibri" panose="020F0502020204030204" pitchFamily="34" charset="0"/>
              </a:rPr>
              <a:t> “sang” </a:t>
            </a:r>
            <a:r>
              <a:rPr lang="en-US" altLang="en-US" sz="4000" i="1" dirty="0" err="1">
                <a:latin typeface="Times New Roman" panose="02020603050405020304" pitchFamily="18" charset="0"/>
                <a:cs typeface="Calibri" panose="020F0502020204030204" pitchFamily="34" charset="0"/>
              </a:rPr>
              <a:t>lên</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trước</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danh</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từ</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thu</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để</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nhằm</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nhấn</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mạnh</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sự</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vận</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động</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chuyển</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biến</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của</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đất</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trời</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cũng</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như</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sự</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vận</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động</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trong</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cảm</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xúc</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của</a:t>
            </a:r>
            <a:r>
              <a:rPr lang="en-US" altLang="en-US" sz="4000" i="1" dirty="0">
                <a:latin typeface="Times New Roman" panose="02020603050405020304" pitchFamily="18" charset="0"/>
                <a:cs typeface="Calibri" panose="020F0502020204030204" pitchFamily="34" charset="0"/>
              </a:rPr>
              <a:t> con </a:t>
            </a:r>
            <a:r>
              <a:rPr lang="en-US" altLang="en-US" sz="4000" i="1" dirty="0" err="1">
                <a:latin typeface="Times New Roman" panose="02020603050405020304" pitchFamily="18" charset="0"/>
                <a:cs typeface="Calibri" panose="020F0502020204030204" pitchFamily="34" charset="0"/>
              </a:rPr>
              <a:t>người</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trong</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giây</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phút</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giao</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mùa</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từ</a:t>
            </a:r>
            <a:r>
              <a:rPr lang="en-US" altLang="en-US" sz="4000" i="1" dirty="0">
                <a:latin typeface="Times New Roman" panose="02020603050405020304" pitchFamily="18" charset="0"/>
                <a:cs typeface="Calibri" panose="020F0502020204030204" pitchFamily="34" charset="0"/>
              </a:rPr>
              <a:t> </a:t>
            </a:r>
            <a:r>
              <a:rPr lang="en-US" altLang="en-US" sz="4000" i="1" dirty="0" err="1">
                <a:latin typeface="Times New Roman" panose="02020603050405020304" pitchFamily="18" charset="0"/>
                <a:cs typeface="Calibri" panose="020F0502020204030204" pitchFamily="34" charset="0"/>
              </a:rPr>
              <a:t>hạ</a:t>
            </a:r>
            <a:r>
              <a:rPr lang="en-US" altLang="en-US" sz="4000" i="1" dirty="0">
                <a:latin typeface="Times New Roman" panose="02020603050405020304" pitchFamily="18" charset="0"/>
                <a:cs typeface="Calibri" panose="020F0502020204030204" pitchFamily="34" charset="0"/>
              </a:rPr>
              <a:t> sang </a:t>
            </a:r>
            <a:r>
              <a:rPr lang="en-US" altLang="en-US" sz="4000" i="1" dirty="0" err="1">
                <a:latin typeface="Times New Roman" panose="02020603050405020304" pitchFamily="18" charset="0"/>
                <a:cs typeface="Calibri" panose="020F0502020204030204" pitchFamily="34" charset="0"/>
              </a:rPr>
              <a:t>thu</a:t>
            </a:r>
            <a:r>
              <a:rPr lang="en-US" altLang="en-US" sz="4000" i="1" dirty="0">
                <a:latin typeface="Times New Roman" panose="02020603050405020304" pitchFamily="18" charset="0"/>
                <a:cs typeface="Calibri" panose="020F0502020204030204" pitchFamily="34" charset="0"/>
              </a:rPr>
              <a:t>. </a:t>
            </a:r>
            <a:endParaRPr lang="en-US" altLang="en-US" sz="4000" i="1" dirty="0">
              <a:latin typeface="Calibri" panose="020F0502020204030204" pitchFamily="34" charset="0"/>
              <a:cs typeface="Calibri" panose="020F0502020204030204" pitchFamily="34" charset="0"/>
            </a:endParaRPr>
          </a:p>
          <a:p>
            <a:pPr algn="just" eaLnBrk="0" fontAlgn="base" hangingPunct="0">
              <a:lnSpc>
                <a:spcPct val="115000"/>
              </a:lnSpc>
              <a:spcBef>
                <a:spcPct val="0"/>
              </a:spcBef>
              <a:spcAft>
                <a:spcPct val="0"/>
              </a:spcAft>
              <a:buFontTx/>
              <a:buNone/>
            </a:pPr>
            <a:endParaRPr lang="en-US" altLang="en-US" sz="40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27279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fltVal val="0"/>
                                          </p:val>
                                        </p:tav>
                                        <p:tav tm="100000">
                                          <p:val>
                                            <p:strVal val="#ppt_w"/>
                                          </p:val>
                                        </p:tav>
                                      </p:tavLst>
                                    </p:anim>
                                    <p:anim calcmode="lin" valueType="num">
                                      <p:cBhvr>
                                        <p:cTn id="13" dur="1000" fill="hold"/>
                                        <p:tgtEl>
                                          <p:spTgt spid="7"/>
                                        </p:tgtEl>
                                        <p:attrNameLst>
                                          <p:attrName>ppt_h</p:attrName>
                                        </p:attrNameLst>
                                      </p:cBhvr>
                                      <p:tavLst>
                                        <p:tav tm="0">
                                          <p:val>
                                            <p:fltVal val="0"/>
                                          </p:val>
                                        </p:tav>
                                        <p:tav tm="100000">
                                          <p:val>
                                            <p:strVal val="#ppt_h"/>
                                          </p:val>
                                        </p:tav>
                                      </p:tavLst>
                                    </p:anim>
                                    <p:anim calcmode="lin" valueType="num">
                                      <p:cBhvr>
                                        <p:cTn id="14" dur="1000" fill="hold"/>
                                        <p:tgtEl>
                                          <p:spTgt spid="7"/>
                                        </p:tgtEl>
                                        <p:attrNameLst>
                                          <p:attrName>style.rotation</p:attrName>
                                        </p:attrNameLst>
                                      </p:cBhvr>
                                      <p:tavLst>
                                        <p:tav tm="0">
                                          <p:val>
                                            <p:fltVal val="90"/>
                                          </p:val>
                                        </p:tav>
                                        <p:tav tm="100000">
                                          <p:val>
                                            <p:fltVal val="0"/>
                                          </p:val>
                                        </p:tav>
                                      </p:tavLst>
                                    </p:anim>
                                    <p:animEffect transition="in" filter="fade">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PPSNARRATION" val="23,20393345,G:\SANG THU CO VI\SANG THU CO VI\Media.ppcx"/>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800" b="0" i="0" u="none" strike="noStrike" cap="none" normalizeH="0" baseline="0" smtClean="0">
            <a:ln>
              <a:noFill/>
            </a:ln>
            <a:solidFill>
              <a:schemeClr val="tx1"/>
            </a:solidFill>
            <a:effectLst/>
            <a:latin typeface=".VnAristote"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800" b="0" i="0" u="none" strike="noStrike" cap="none" normalizeH="0" baseline="0" smtClean="0">
            <a:ln>
              <a:noFill/>
            </a:ln>
            <a:solidFill>
              <a:schemeClr val="tx1"/>
            </a:solidFill>
            <a:effectLst/>
            <a:latin typeface=".VnAristote"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283</TotalTime>
  <Words>3994</Words>
  <Application>Microsoft Office PowerPoint</Application>
  <PresentationFormat>Widescreen</PresentationFormat>
  <Paragraphs>207</Paragraphs>
  <Slides>36</Slides>
  <Notes>0</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36</vt:i4>
      </vt:variant>
    </vt:vector>
  </HeadingPairs>
  <TitlesOfParts>
    <vt:vector size="49" baseType="lpstr">
      <vt:lpstr>Arial</vt:lpstr>
      <vt:lpstr>Times New Roman</vt:lpstr>
      <vt:lpstr>Tahoma</vt:lpstr>
      <vt:lpstr>iCiel Bambola</vt:lpstr>
      <vt:lpstr>Arial Narrow</vt:lpstr>
      <vt:lpstr>Symbol</vt:lpstr>
      <vt:lpstr>SimSun</vt:lpstr>
      <vt:lpstr>Calibri Light</vt:lpstr>
      <vt:lpstr>Calibri</vt:lpstr>
      <vt:lpstr>Wingdings</vt:lpstr>
      <vt:lpstr>Office Theme</vt:lpstr>
      <vt:lpstr>1_Default Design</vt:lpstr>
      <vt:lpstr>4_Default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25</cp:revision>
  <dcterms:created xsi:type="dcterms:W3CDTF">2021-04-30T04:45:29Z</dcterms:created>
  <dcterms:modified xsi:type="dcterms:W3CDTF">2021-05-02T00:24:51Z</dcterms:modified>
</cp:coreProperties>
</file>